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9" r:id="rId5"/>
    <p:sldId id="258" r:id="rId6"/>
    <p:sldId id="262" r:id="rId7"/>
    <p:sldId id="261" r:id="rId8"/>
    <p:sldId id="263" r:id="rId9"/>
    <p:sldId id="266" r:id="rId10"/>
    <p:sldId id="265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yndontavares@datapar.com.p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baribeau/mockito-exampl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TDD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/>
              <a:t>Test-</a:t>
            </a:r>
            <a:r>
              <a:rPr lang="pt-BR" b="1" dirty="0" err="1"/>
              <a:t>driven</a:t>
            </a:r>
            <a:r>
              <a:rPr lang="pt-BR" b="1" dirty="0"/>
              <a:t> </a:t>
            </a:r>
            <a:r>
              <a:rPr lang="pt-BR" b="1" dirty="0" err="1"/>
              <a:t>Development</a:t>
            </a:r>
            <a:r>
              <a:rPr lang="pt-BR" b="1" dirty="0"/>
              <a:t> (TDD)</a:t>
            </a:r>
            <a:br>
              <a:rPr lang="pt-BR" b="1" dirty="0"/>
            </a:br>
            <a:r>
              <a:rPr lang="pt-BR" b="1" dirty="0"/>
              <a:t>Desenvolvimento dirigido a testes</a:t>
            </a:r>
          </a:p>
          <a:p>
            <a:r>
              <a:rPr lang="pt-BR" dirty="0" smtClean="0">
                <a:hlinkClick r:id="rId2"/>
              </a:rPr>
              <a:t>lyndontavares@datapar.com.py</a:t>
            </a:r>
            <a:endParaRPr lang="pt-BR" dirty="0" smtClean="0"/>
          </a:p>
          <a:p>
            <a:r>
              <a:rPr lang="pt-BR" dirty="0" smtClean="0"/>
              <a:t>Fevereiro/2016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660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TDD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Framework de testes </a:t>
            </a:r>
            <a:r>
              <a:rPr lang="pt-BR" dirty="0" err="1" smtClean="0"/>
              <a:t>Mock</a:t>
            </a:r>
            <a:r>
              <a:rPr lang="pt-BR" dirty="0" smtClean="0"/>
              <a:t>:</a:t>
            </a:r>
          </a:p>
          <a:p>
            <a:pPr lvl="1"/>
            <a:r>
              <a:rPr lang="pt-BR" dirty="0" err="1" smtClean="0"/>
              <a:t>Mockito</a:t>
            </a:r>
            <a:r>
              <a:rPr lang="pt-BR" dirty="0" smtClean="0"/>
              <a:t> (</a:t>
            </a:r>
            <a:r>
              <a:rPr lang="pt-BR" dirty="0" err="1" smtClean="0"/>
              <a:t>dummy</a:t>
            </a:r>
            <a:r>
              <a:rPr lang="pt-BR" dirty="0" smtClean="0"/>
              <a:t>, </a:t>
            </a:r>
            <a:r>
              <a:rPr lang="pt-BR" dirty="0" err="1" smtClean="0"/>
              <a:t>stubs</a:t>
            </a:r>
            <a:r>
              <a:rPr lang="pt-BR" dirty="0" smtClean="0"/>
              <a:t> e </a:t>
            </a:r>
            <a:r>
              <a:rPr lang="pt-BR" dirty="0" err="1" smtClean="0"/>
              <a:t>mocks</a:t>
            </a:r>
            <a:r>
              <a:rPr lang="pt-BR" dirty="0" smtClean="0"/>
              <a:t>)</a:t>
            </a:r>
          </a:p>
          <a:p>
            <a:pPr lvl="1"/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github.com/kbaribeau/mockito-examples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dirty="0" smtClean="0"/>
              <a:t>Framework de testes BDD: </a:t>
            </a:r>
          </a:p>
          <a:p>
            <a:pPr lvl="1"/>
            <a:r>
              <a:rPr lang="pt-BR" dirty="0" err="1" smtClean="0"/>
              <a:t>Cucumber</a:t>
            </a:r>
            <a:r>
              <a:rPr lang="pt-BR" dirty="0" smtClean="0"/>
              <a:t> (</a:t>
            </a:r>
            <a:r>
              <a:rPr lang="pt-BR" dirty="0"/>
              <a:t>BDD toma uma abordagem </a:t>
            </a:r>
            <a:r>
              <a:rPr lang="pt-BR" dirty="0" err="1" smtClean="0"/>
              <a:t>mockista</a:t>
            </a:r>
            <a:r>
              <a:rPr lang="pt-BR" dirty="0" smtClean="0"/>
              <a:t>)</a:t>
            </a:r>
          </a:p>
          <a:p>
            <a:pPr lvl="1"/>
            <a:r>
              <a:rPr lang="pt-BR" dirty="0"/>
              <a:t>https://cucumber.io/</a:t>
            </a: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2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TDD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Princípios </a:t>
            </a:r>
            <a:r>
              <a:rPr lang="pt-BR" dirty="0"/>
              <a:t>de </a:t>
            </a:r>
            <a:r>
              <a:rPr lang="pt-BR" dirty="0" smtClean="0"/>
              <a:t>nomenclatura </a:t>
            </a:r>
            <a:r>
              <a:rPr lang="pt-BR" dirty="0"/>
              <a:t>na linguagem Java</a:t>
            </a:r>
          </a:p>
          <a:p>
            <a:pPr marL="457200" lvl="1" indent="0">
              <a:buNone/>
            </a:pPr>
            <a:r>
              <a:rPr lang="pt-BR" dirty="0"/>
              <a:t>http://www.javabuilding.com/principles/nomenclatura.html</a:t>
            </a:r>
          </a:p>
          <a:p>
            <a:pPr marL="457200" lvl="1" indent="0">
              <a:buNone/>
            </a:pPr>
            <a:r>
              <a:rPr lang="pt-BR" dirty="0"/>
              <a:t>Clean </a:t>
            </a:r>
            <a:r>
              <a:rPr lang="pt-BR" dirty="0" err="1"/>
              <a:t>Code</a:t>
            </a:r>
            <a:r>
              <a:rPr lang="pt-BR" dirty="0"/>
              <a:t>: A </a:t>
            </a:r>
            <a:r>
              <a:rPr lang="pt-BR" dirty="0" err="1"/>
              <a:t>Handbook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Agile</a:t>
            </a:r>
            <a:r>
              <a:rPr lang="pt-BR" dirty="0"/>
              <a:t> Software </a:t>
            </a:r>
            <a:r>
              <a:rPr lang="pt-BR" dirty="0" err="1"/>
              <a:t>Craftsmanship</a:t>
            </a:r>
            <a:r>
              <a:rPr lang="pt-BR" dirty="0"/>
              <a:t> 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16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TDD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2062941" cy="42598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Referências: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094" y="2556932"/>
            <a:ext cx="2460613" cy="344485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300" y="2556932"/>
            <a:ext cx="2613803" cy="34448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696" y="2556932"/>
            <a:ext cx="2412741" cy="344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5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TDD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TDD </a:t>
            </a:r>
            <a:r>
              <a:rPr lang="pt-BR" dirty="0"/>
              <a:t>é mais uma metodologia de projeto do que uma estratégia de testes; o seu nome simplesmente não faz justiça ao que ele realmente é. O principal conceito por trás disso é permitir que seus testes modelem a forma do design do sistema. </a:t>
            </a:r>
          </a:p>
        </p:txBody>
      </p:sp>
    </p:spTree>
    <p:extLst>
      <p:ext uri="{BB962C8B-B14F-4D97-AF65-F5344CB8AC3E}">
        <p14:creationId xmlns:p14="http://schemas.microsoft.com/office/powerpoint/2010/main" val="235343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TDD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4064585"/>
          </a:xfrm>
        </p:spPr>
        <p:txBody>
          <a:bodyPr>
            <a:normAutofit/>
          </a:bodyPr>
          <a:lstStyle/>
          <a:p>
            <a:r>
              <a:rPr lang="pt-BR" dirty="0" smtClean="0"/>
              <a:t>Dificuldades no aprendizado:</a:t>
            </a:r>
          </a:p>
          <a:p>
            <a:pPr lvl="1"/>
            <a:r>
              <a:rPr lang="pt-BR" b="1" dirty="0"/>
              <a:t>Falta de conhecimento em orientação a objetos</a:t>
            </a:r>
            <a:r>
              <a:rPr lang="pt-BR" dirty="0"/>
              <a:t>: Quando o </a:t>
            </a:r>
            <a:r>
              <a:rPr lang="pt-BR" dirty="0" smtClean="0"/>
              <a:t>desenvolvedor não </a:t>
            </a:r>
            <a:r>
              <a:rPr lang="pt-BR" dirty="0"/>
              <a:t>conhece orientação a objetos a fundo, ele sente dificuldades no </a:t>
            </a:r>
            <a:r>
              <a:rPr lang="pt-BR" dirty="0" smtClean="0"/>
              <a:t>momento da </a:t>
            </a:r>
            <a:r>
              <a:rPr lang="pt-BR" dirty="0"/>
              <a:t>escrita do teste. Entender bem os conceitos e princípios do paradigma </a:t>
            </a:r>
            <a:r>
              <a:rPr lang="pt-BR" dirty="0" smtClean="0"/>
              <a:t>o ajudará </a:t>
            </a:r>
            <a:r>
              <a:rPr lang="pt-BR" dirty="0"/>
              <a:t>a aprender TDD mais facilmente.</a:t>
            </a:r>
          </a:p>
          <a:p>
            <a:pPr lvl="1"/>
            <a:r>
              <a:rPr lang="pt-BR" b="1" dirty="0" smtClean="0"/>
              <a:t>Pensar em cenários </a:t>
            </a:r>
            <a:r>
              <a:rPr lang="pt-BR" b="1" dirty="0"/>
              <a:t>para os testes</a:t>
            </a:r>
            <a:r>
              <a:rPr lang="pt-BR" dirty="0"/>
              <a:t>: Pensar em cenários não é algo tão </a:t>
            </a:r>
            <a:r>
              <a:rPr lang="pt-BR" dirty="0" smtClean="0"/>
              <a:t>natural. Lembre-se </a:t>
            </a:r>
            <a:r>
              <a:rPr lang="pt-BR" dirty="0"/>
              <a:t>que um teste automatizado </a:t>
            </a:r>
            <a:r>
              <a:rPr lang="pt-BR" dirty="0" err="1"/>
              <a:t>émuito</a:t>
            </a:r>
            <a:r>
              <a:rPr lang="pt-BR" dirty="0"/>
              <a:t> parecido comum </a:t>
            </a:r>
            <a:r>
              <a:rPr lang="pt-BR" dirty="0" err="1" smtClean="0"/>
              <a:t>testemanual</a:t>
            </a:r>
            <a:r>
              <a:rPr lang="pt-BR" dirty="0" smtClean="0"/>
              <a:t>. Imagine </a:t>
            </a:r>
            <a:r>
              <a:rPr lang="pt-BR" dirty="0"/>
              <a:t>quais os cenários você testaria em sua aplicação como um todo, e </a:t>
            </a:r>
            <a:r>
              <a:rPr lang="pt-BR" dirty="0" smtClean="0"/>
              <a:t>vá descendo </a:t>
            </a:r>
            <a:r>
              <a:rPr lang="pt-BR" dirty="0"/>
              <a:t>de nível até imaginar como aquela classe deve responder de </a:t>
            </a:r>
            <a:r>
              <a:rPr lang="pt-BR" dirty="0" smtClean="0"/>
              <a:t>acordo com </a:t>
            </a:r>
            <a:r>
              <a:rPr lang="pt-BR" dirty="0"/>
              <a:t>as diferentes entradas</a:t>
            </a:r>
            <a:r>
              <a:rPr lang="pt-BR" dirty="0" smtClean="0"/>
              <a:t>. (</a:t>
            </a:r>
            <a:r>
              <a:rPr lang="pt-BR" i="1" dirty="0"/>
              <a:t>Test-</a:t>
            </a:r>
            <a:r>
              <a:rPr lang="pt-BR" i="1" dirty="0" err="1"/>
              <a:t>Driven</a:t>
            </a:r>
            <a:r>
              <a:rPr lang="pt-BR" i="1" dirty="0"/>
              <a:t> </a:t>
            </a:r>
            <a:r>
              <a:rPr lang="pt-BR" i="1" dirty="0" err="1"/>
              <a:t>Development</a:t>
            </a:r>
            <a:r>
              <a:rPr lang="pt-BR" i="1" dirty="0"/>
              <a:t> – pág. </a:t>
            </a:r>
            <a:r>
              <a:rPr lang="pt-BR" i="1" dirty="0" smtClean="0"/>
              <a:t>142</a:t>
            </a:r>
            <a:r>
              <a:rPr lang="pt-BR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3350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TDD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Benefícios:</a:t>
            </a:r>
          </a:p>
          <a:p>
            <a:pPr lvl="1"/>
            <a:r>
              <a:rPr lang="pt-BR" dirty="0" smtClean="0"/>
              <a:t>Sistema com baixo acoplamento e com </a:t>
            </a:r>
            <a:r>
              <a:rPr lang="pt-BR" dirty="0"/>
              <a:t>um conjunto de testes que confirmam todo o seu </a:t>
            </a:r>
            <a:r>
              <a:rPr lang="pt-BR" dirty="0" smtClean="0"/>
              <a:t>comportamento.</a:t>
            </a:r>
          </a:p>
          <a:p>
            <a:pPr lvl="1"/>
            <a:r>
              <a:rPr lang="pt-BR" dirty="0"/>
              <a:t>fornecem um tipo de documentação viva que </a:t>
            </a:r>
            <a:r>
              <a:rPr lang="pt-BR" dirty="0" smtClean="0"/>
              <a:t>descreve </a:t>
            </a:r>
            <a:r>
              <a:rPr lang="pt-BR" dirty="0"/>
              <a:t>o que o </a:t>
            </a:r>
            <a:r>
              <a:rPr lang="pt-BR" dirty="0" smtClean="0"/>
              <a:t>sistema </a:t>
            </a:r>
            <a:r>
              <a:rPr lang="pt-BR" dirty="0"/>
              <a:t>pode e não pode fazer. </a:t>
            </a:r>
            <a:endParaRPr lang="pt-BR" dirty="0" smtClean="0"/>
          </a:p>
          <a:p>
            <a:pPr lvl="1"/>
            <a:r>
              <a:rPr lang="pt-BR" dirty="0" smtClean="0"/>
              <a:t>Diminuição </a:t>
            </a:r>
            <a:r>
              <a:rPr lang="pt-BR" dirty="0"/>
              <a:t>do tempo de depuração do </a:t>
            </a:r>
            <a:r>
              <a:rPr lang="pt-BR" dirty="0" smtClean="0"/>
              <a:t>código.</a:t>
            </a:r>
          </a:p>
          <a:p>
            <a:pPr lvl="1"/>
            <a:r>
              <a:rPr lang="pt-BR" dirty="0" smtClean="0"/>
              <a:t>Redução </a:t>
            </a:r>
            <a:r>
              <a:rPr lang="pt-BR" dirty="0"/>
              <a:t>dos gastos da empresa com o </a:t>
            </a:r>
            <a:r>
              <a:rPr lang="pt-BR" dirty="0" smtClean="0"/>
              <a:t>software.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767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TDD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037" y="2436005"/>
            <a:ext cx="6493712" cy="3774849"/>
          </a:xfrm>
        </p:spPr>
      </p:pic>
    </p:spTree>
    <p:extLst>
      <p:ext uri="{BB962C8B-B14F-4D97-AF65-F5344CB8AC3E}">
        <p14:creationId xmlns:p14="http://schemas.microsoft.com/office/powerpoint/2010/main" val="19138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TDD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905" y="2497842"/>
            <a:ext cx="6044189" cy="366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TDD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Princípios do TDD</a:t>
            </a:r>
          </a:p>
          <a:p>
            <a:pPr lvl="1"/>
            <a:r>
              <a:rPr lang="pt-BR" dirty="0" smtClean="0"/>
              <a:t>KISS – </a:t>
            </a:r>
            <a:r>
              <a:rPr lang="pt-BR" dirty="0" err="1" smtClean="0"/>
              <a:t>Keep</a:t>
            </a:r>
            <a:r>
              <a:rPr lang="pt-BR" dirty="0" smtClean="0"/>
              <a:t> It </a:t>
            </a:r>
            <a:r>
              <a:rPr lang="pt-BR" dirty="0" err="1" smtClean="0"/>
              <a:t>Simple</a:t>
            </a:r>
            <a:r>
              <a:rPr lang="pt-BR" dirty="0" smtClean="0"/>
              <a:t>, </a:t>
            </a:r>
            <a:r>
              <a:rPr lang="pt-BR" dirty="0" err="1" smtClean="0"/>
              <a:t>Stupid</a:t>
            </a:r>
            <a:r>
              <a:rPr lang="pt-BR" dirty="0"/>
              <a:t>. (simplicidade do projeto)</a:t>
            </a:r>
            <a:endParaRPr lang="pt-BR" dirty="0" smtClean="0"/>
          </a:p>
          <a:p>
            <a:pPr lvl="1"/>
            <a:r>
              <a:rPr lang="pt-BR" dirty="0" smtClean="0"/>
              <a:t>DRY – </a:t>
            </a:r>
            <a:r>
              <a:rPr lang="pt-BR" dirty="0" err="1" smtClean="0"/>
              <a:t>Don’t</a:t>
            </a:r>
            <a:r>
              <a:rPr lang="pt-BR" dirty="0" smtClean="0"/>
              <a:t> </a:t>
            </a:r>
            <a:r>
              <a:rPr lang="pt-BR" dirty="0" err="1" smtClean="0"/>
              <a:t>Repeat</a:t>
            </a:r>
            <a:r>
              <a:rPr lang="pt-BR" dirty="0" smtClean="0"/>
              <a:t> </a:t>
            </a:r>
            <a:r>
              <a:rPr lang="pt-BR" dirty="0" err="1" smtClean="0"/>
              <a:t>Youself</a:t>
            </a:r>
            <a:r>
              <a:rPr lang="pt-BR" dirty="0" smtClean="0"/>
              <a:t> (eliminar duplicidades)</a:t>
            </a:r>
          </a:p>
          <a:p>
            <a:pPr lvl="1"/>
            <a:r>
              <a:rPr lang="pt-BR" dirty="0" smtClean="0"/>
              <a:t>Princípio da injeção de dependência (dependências fornecidas por container)</a:t>
            </a:r>
          </a:p>
          <a:p>
            <a:pPr lvl="1"/>
            <a:r>
              <a:rPr lang="pt-BR" dirty="0" smtClean="0"/>
              <a:t>Interface </a:t>
            </a:r>
            <a:r>
              <a:rPr lang="pt-BR" dirty="0" err="1" smtClean="0"/>
              <a:t>Segregation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r>
              <a:rPr lang="pt-BR" dirty="0"/>
              <a:t> </a:t>
            </a:r>
            <a:r>
              <a:rPr lang="pt-BR" dirty="0" smtClean="0"/>
              <a:t>(Interfaces magras)</a:t>
            </a:r>
          </a:p>
          <a:p>
            <a:pPr lvl="1"/>
            <a:r>
              <a:rPr lang="pt-BR" dirty="0" smtClean="0"/>
              <a:t>YAGNI - </a:t>
            </a:r>
            <a:r>
              <a:rPr lang="pt-BR" dirty="0" err="1" smtClean="0"/>
              <a:t>You</a:t>
            </a:r>
            <a:r>
              <a:rPr lang="pt-BR" dirty="0" smtClean="0"/>
              <a:t> </a:t>
            </a:r>
            <a:r>
              <a:rPr lang="pt-BR" dirty="0" err="1" smtClean="0"/>
              <a:t>ain’t</a:t>
            </a:r>
            <a:r>
              <a:rPr lang="pt-BR" dirty="0" smtClean="0"/>
              <a:t> </a:t>
            </a:r>
            <a:r>
              <a:rPr lang="pt-BR" dirty="0" err="1" smtClean="0"/>
              <a:t>gonna</a:t>
            </a:r>
            <a:r>
              <a:rPr lang="pt-BR" dirty="0" smtClean="0"/>
              <a:t> </a:t>
            </a:r>
            <a:r>
              <a:rPr lang="pt-BR" dirty="0" err="1" smtClean="0"/>
              <a:t>need</a:t>
            </a:r>
            <a:r>
              <a:rPr lang="pt-BR" dirty="0" smtClean="0"/>
              <a:t> it (</a:t>
            </a:r>
            <a:r>
              <a:rPr lang="pt-BR" dirty="0"/>
              <a:t>implementar só o necessário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Babies </a:t>
            </a:r>
            <a:r>
              <a:rPr lang="pt-BR" dirty="0" err="1" smtClean="0"/>
              <a:t>Steps</a:t>
            </a:r>
            <a:r>
              <a:rPr lang="pt-BR" dirty="0" smtClean="0"/>
              <a:t>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693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TDD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Alguns padrões de testes para TDD (</a:t>
            </a:r>
            <a:r>
              <a:rPr lang="pt-BR" dirty="0" err="1" smtClean="0"/>
              <a:t>Doubles</a:t>
            </a:r>
            <a:r>
              <a:rPr lang="pt-BR" dirty="0" smtClean="0"/>
              <a:t> </a:t>
            </a:r>
            <a:r>
              <a:rPr lang="pt-BR" dirty="0" err="1" smtClean="0"/>
              <a:t>Objects</a:t>
            </a:r>
            <a:r>
              <a:rPr lang="pt-BR" dirty="0" smtClean="0"/>
              <a:t>):</a:t>
            </a:r>
          </a:p>
          <a:p>
            <a:pPr lvl="1"/>
            <a:r>
              <a:rPr lang="pt-BR" dirty="0" err="1" smtClean="0"/>
              <a:t>Dummy</a:t>
            </a:r>
            <a:r>
              <a:rPr lang="pt-BR" dirty="0" smtClean="0"/>
              <a:t> (passados mas não utilizados, preencher parâmetros)</a:t>
            </a:r>
            <a:endParaRPr lang="pt-BR" dirty="0"/>
          </a:p>
          <a:p>
            <a:pPr lvl="1"/>
            <a:r>
              <a:rPr lang="pt-BR" dirty="0" err="1" smtClean="0"/>
              <a:t>Stub</a:t>
            </a:r>
            <a:r>
              <a:rPr lang="pt-BR" dirty="0"/>
              <a:t> (fornecem respostas </a:t>
            </a:r>
            <a:r>
              <a:rPr lang="pt-BR" dirty="0" smtClean="0"/>
              <a:t>prontas)</a:t>
            </a:r>
          </a:p>
          <a:p>
            <a:pPr lvl="1"/>
            <a:r>
              <a:rPr lang="pt-BR" dirty="0" err="1" smtClean="0"/>
              <a:t>Spy</a:t>
            </a:r>
            <a:r>
              <a:rPr lang="pt-BR" dirty="0" smtClean="0"/>
              <a:t> (proxy de objetos reais, usa </a:t>
            </a:r>
            <a:r>
              <a:rPr lang="pt-BR" dirty="0" err="1" smtClean="0"/>
              <a:t>mock</a:t>
            </a:r>
            <a:r>
              <a:rPr lang="pt-BR" dirty="0" smtClean="0"/>
              <a:t>. Inspecionar falhas)</a:t>
            </a:r>
          </a:p>
          <a:p>
            <a:pPr lvl="1"/>
            <a:r>
              <a:rPr lang="pt-BR" dirty="0" err="1" smtClean="0"/>
              <a:t>Fake</a:t>
            </a:r>
            <a:r>
              <a:rPr lang="pt-BR" dirty="0" smtClean="0"/>
              <a:t> (implementa funcionalidade úteis aos testes, substituição barata de </a:t>
            </a:r>
            <a:r>
              <a:rPr lang="pt-BR" dirty="0" err="1" smtClean="0"/>
              <a:t>obj.real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Mock</a:t>
            </a:r>
            <a:r>
              <a:rPr lang="pt-BR" dirty="0" smtClean="0"/>
              <a:t> (simulação do objeto difíceis de serem reproduzidos. </a:t>
            </a:r>
            <a:r>
              <a:rPr lang="pt-BR" dirty="0"/>
              <a:t>verificação do comportamento</a:t>
            </a:r>
            <a:r>
              <a:rPr lang="pt-BR" dirty="0" smtClean="0"/>
              <a:t>)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4083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TDD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Estilo de Teste Clássico versus </a:t>
            </a:r>
            <a:r>
              <a:rPr lang="pt-BR" dirty="0" err="1" smtClean="0"/>
              <a:t>Mockista</a:t>
            </a:r>
            <a:r>
              <a:rPr lang="pt-BR" dirty="0" smtClean="0"/>
              <a:t>:</a:t>
            </a:r>
            <a:endParaRPr lang="pt-BR" dirty="0"/>
          </a:p>
          <a:p>
            <a:pPr algn="just"/>
            <a:r>
              <a:rPr lang="pt-BR" dirty="0" smtClean="0"/>
              <a:t>TDD </a:t>
            </a:r>
            <a:r>
              <a:rPr lang="pt-BR" dirty="0"/>
              <a:t>clássico utiliza objetos reais quando possível e um similar quando não há condições de se utilizar o objeto real. Desta maneira, </a:t>
            </a:r>
            <a:r>
              <a:rPr lang="pt-BR" dirty="0" smtClean="0"/>
              <a:t>no clássico poderia </a:t>
            </a:r>
            <a:r>
              <a:rPr lang="pt-BR" dirty="0"/>
              <a:t>utilizar um objeto estoque real e um similar para o serviço de </a:t>
            </a:r>
            <a:r>
              <a:rPr lang="pt-BR" dirty="0" smtClean="0"/>
              <a:t>e-mail</a:t>
            </a:r>
            <a:r>
              <a:rPr lang="pt-BR" dirty="0"/>
              <a:t>. O tipo do similar na verdade não interessa tanto.</a:t>
            </a:r>
          </a:p>
          <a:p>
            <a:r>
              <a:rPr lang="pt-BR" dirty="0" smtClean="0"/>
              <a:t>TDD </a:t>
            </a:r>
            <a:r>
              <a:rPr lang="pt-BR" dirty="0" err="1"/>
              <a:t>mockista</a:t>
            </a:r>
            <a:r>
              <a:rPr lang="pt-BR" dirty="0"/>
              <a:t>, por outro lado, irá sempre utilizar um </a:t>
            </a:r>
            <a:r>
              <a:rPr lang="pt-BR" dirty="0" err="1"/>
              <a:t>mock</a:t>
            </a:r>
            <a:r>
              <a:rPr lang="pt-BR" dirty="0"/>
              <a:t> para qualquer objeto que tenha um comportamento interessante. Neste caso, irá utilizar um </a:t>
            </a:r>
            <a:r>
              <a:rPr lang="pt-BR" dirty="0" err="1"/>
              <a:t>mock</a:t>
            </a:r>
            <a:r>
              <a:rPr lang="pt-BR" dirty="0"/>
              <a:t> tanto para o estoque quanto para o serviço de </a:t>
            </a:r>
            <a:r>
              <a:rPr lang="pt-BR" dirty="0" err="1"/>
              <a:t>email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32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138</TotalTime>
  <Words>490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Orgânico</vt:lpstr>
      <vt:lpstr>TDD</vt:lpstr>
      <vt:lpstr>TDD</vt:lpstr>
      <vt:lpstr>TDD</vt:lpstr>
      <vt:lpstr>TDD</vt:lpstr>
      <vt:lpstr>TDD</vt:lpstr>
      <vt:lpstr>TDD</vt:lpstr>
      <vt:lpstr>TDD</vt:lpstr>
      <vt:lpstr>TDD</vt:lpstr>
      <vt:lpstr>TDD</vt:lpstr>
      <vt:lpstr>TDD</vt:lpstr>
      <vt:lpstr>TDD</vt:lpstr>
      <vt:lpstr>TDD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</dc:title>
  <dc:creator>Usuario1</dc:creator>
  <cp:lastModifiedBy>Usuario1</cp:lastModifiedBy>
  <cp:revision>34</cp:revision>
  <dcterms:created xsi:type="dcterms:W3CDTF">2016-02-08T20:52:41Z</dcterms:created>
  <dcterms:modified xsi:type="dcterms:W3CDTF">2016-02-09T00:48:04Z</dcterms:modified>
</cp:coreProperties>
</file>