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873B5-0A23-4B7F-AD20-589AF1D0E1D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D5B98-CF2E-4100-880E-6123CAFA8220}">
      <dgm:prSet phldrT="[Text]"/>
      <dgm:spPr/>
      <dgm:t>
        <a:bodyPr/>
        <a:lstStyle/>
        <a:p>
          <a:r>
            <a:rPr lang="en-US" dirty="0"/>
            <a:t>Import dataset into </a:t>
          </a:r>
          <a:r>
            <a:rPr lang="en-US" dirty="0" err="1"/>
            <a:t>RStudio</a:t>
          </a:r>
          <a:r>
            <a:rPr lang="en-US" dirty="0"/>
            <a:t> </a:t>
          </a:r>
        </a:p>
      </dgm:t>
    </dgm:pt>
    <dgm:pt modelId="{86EF77BC-6B24-488F-9415-D6CBFCF29BE9}" type="parTrans" cxnId="{0E1A332F-81A8-4D00-8B8F-91905892C302}">
      <dgm:prSet/>
      <dgm:spPr/>
      <dgm:t>
        <a:bodyPr/>
        <a:lstStyle/>
        <a:p>
          <a:endParaRPr lang="en-US"/>
        </a:p>
      </dgm:t>
    </dgm:pt>
    <dgm:pt modelId="{F86432C1-550A-4D90-AB1E-48F467DF4FC2}" type="sibTrans" cxnId="{0E1A332F-81A8-4D00-8B8F-91905892C302}">
      <dgm:prSet/>
      <dgm:spPr/>
      <dgm:t>
        <a:bodyPr/>
        <a:lstStyle/>
        <a:p>
          <a:endParaRPr lang="en-US"/>
        </a:p>
      </dgm:t>
    </dgm:pt>
    <dgm:pt modelId="{E909710A-7E79-4607-A504-270FF0602216}">
      <dgm:prSet phldrT="[Text]"/>
      <dgm:spPr/>
      <dgm:t>
        <a:bodyPr/>
        <a:lstStyle/>
        <a:p>
          <a:r>
            <a:rPr lang="en-US"/>
            <a:t>Explore dataset</a:t>
          </a:r>
        </a:p>
      </dgm:t>
    </dgm:pt>
    <dgm:pt modelId="{2F1B259E-F231-460C-9B4B-33D5B80ED712}" type="parTrans" cxnId="{01086AFB-2431-4DB9-A36B-1DEF96EEAC03}">
      <dgm:prSet/>
      <dgm:spPr/>
      <dgm:t>
        <a:bodyPr/>
        <a:lstStyle/>
        <a:p>
          <a:endParaRPr lang="en-US"/>
        </a:p>
      </dgm:t>
    </dgm:pt>
    <dgm:pt modelId="{92D5A648-23B8-43BE-93DA-9500AFD06D2D}" type="sibTrans" cxnId="{01086AFB-2431-4DB9-A36B-1DEF96EEAC03}">
      <dgm:prSet/>
      <dgm:spPr/>
      <dgm:t>
        <a:bodyPr/>
        <a:lstStyle/>
        <a:p>
          <a:endParaRPr lang="en-US"/>
        </a:p>
      </dgm:t>
    </dgm:pt>
    <dgm:pt modelId="{2F905417-9D4F-4324-82AE-9251B31A2C80}">
      <dgm:prSet phldrT="[Text]"/>
      <dgm:spPr/>
      <dgm:t>
        <a:bodyPr/>
        <a:lstStyle/>
        <a:p>
          <a:r>
            <a:rPr lang="en-US"/>
            <a:t>Build logistic regression model</a:t>
          </a:r>
        </a:p>
      </dgm:t>
    </dgm:pt>
    <dgm:pt modelId="{59178DAE-D6E6-48D5-9552-4D493CBA4170}" type="parTrans" cxnId="{AD60134C-9241-4220-BE4B-27D9CBB9FB95}">
      <dgm:prSet/>
      <dgm:spPr/>
      <dgm:t>
        <a:bodyPr/>
        <a:lstStyle/>
        <a:p>
          <a:endParaRPr lang="en-US"/>
        </a:p>
      </dgm:t>
    </dgm:pt>
    <dgm:pt modelId="{20F01C81-0BEA-4495-8251-72A121761E2D}" type="sibTrans" cxnId="{AD60134C-9241-4220-BE4B-27D9CBB9FB95}">
      <dgm:prSet/>
      <dgm:spPr/>
      <dgm:t>
        <a:bodyPr/>
        <a:lstStyle/>
        <a:p>
          <a:endParaRPr lang="en-US"/>
        </a:p>
      </dgm:t>
    </dgm:pt>
    <dgm:pt modelId="{192E75BF-F3B3-4620-9994-D7225C65289A}">
      <dgm:prSet phldrT="[Text]"/>
      <dgm:spPr/>
      <dgm:t>
        <a:bodyPr/>
        <a:lstStyle/>
        <a:p>
          <a:r>
            <a:rPr lang="en-US"/>
            <a:t>Compare</a:t>
          </a:r>
          <a:r>
            <a:rPr lang="en-US" baseline="0"/>
            <a:t> models</a:t>
          </a:r>
          <a:endParaRPr lang="en-US"/>
        </a:p>
      </dgm:t>
    </dgm:pt>
    <dgm:pt modelId="{D0E008CD-1E94-4CBB-BCD4-A4B719DEC778}" type="parTrans" cxnId="{B1130773-FAD1-49BA-BE7C-89F5FDA003CB}">
      <dgm:prSet/>
      <dgm:spPr/>
      <dgm:t>
        <a:bodyPr/>
        <a:lstStyle/>
        <a:p>
          <a:endParaRPr lang="en-CA"/>
        </a:p>
      </dgm:t>
    </dgm:pt>
    <dgm:pt modelId="{3A5596DC-5755-404C-BCEE-AB08BA5B4830}" type="sibTrans" cxnId="{B1130773-FAD1-49BA-BE7C-89F5FDA003CB}">
      <dgm:prSet/>
      <dgm:spPr/>
      <dgm:t>
        <a:bodyPr/>
        <a:lstStyle/>
        <a:p>
          <a:endParaRPr lang="en-CA"/>
        </a:p>
      </dgm:t>
    </dgm:pt>
    <dgm:pt modelId="{432C4DF6-71C6-4A5A-B86D-25D1C98AC4FA}">
      <dgm:prSet/>
      <dgm:spPr/>
      <dgm:t>
        <a:bodyPr/>
        <a:lstStyle/>
        <a:p>
          <a:r>
            <a:rPr lang="en-CA"/>
            <a:t>Build naive Bayes model</a:t>
          </a:r>
        </a:p>
      </dgm:t>
    </dgm:pt>
    <dgm:pt modelId="{0407CB09-6D4C-4AA9-BA1C-C6FD02DD8894}" type="parTrans" cxnId="{77653593-C96E-4E8C-91A1-5B7F99AA4DF5}">
      <dgm:prSet/>
      <dgm:spPr/>
      <dgm:t>
        <a:bodyPr/>
        <a:lstStyle/>
        <a:p>
          <a:endParaRPr lang="en-CA"/>
        </a:p>
      </dgm:t>
    </dgm:pt>
    <dgm:pt modelId="{1C38795D-A5D5-40C9-87F5-B3ED9F6D16EE}" type="sibTrans" cxnId="{77653593-C96E-4E8C-91A1-5B7F99AA4DF5}">
      <dgm:prSet/>
      <dgm:spPr/>
      <dgm:t>
        <a:bodyPr/>
        <a:lstStyle/>
        <a:p>
          <a:endParaRPr lang="en-CA"/>
        </a:p>
      </dgm:t>
    </dgm:pt>
    <dgm:pt modelId="{DEBB521D-52A9-4862-8CEF-6E9DA9028FA7}">
      <dgm:prSet/>
      <dgm:spPr/>
      <dgm:t>
        <a:bodyPr/>
        <a:lstStyle/>
        <a:p>
          <a:r>
            <a:rPr lang="en-CA"/>
            <a:t>Concluding remarks</a:t>
          </a:r>
        </a:p>
      </dgm:t>
    </dgm:pt>
    <dgm:pt modelId="{5E75134C-072C-4E27-876E-AD456900063A}" type="sibTrans" cxnId="{10B540BB-2E80-4447-B62F-EFB69A798A87}">
      <dgm:prSet/>
      <dgm:spPr/>
      <dgm:t>
        <a:bodyPr/>
        <a:lstStyle/>
        <a:p>
          <a:endParaRPr lang="en-CA"/>
        </a:p>
      </dgm:t>
    </dgm:pt>
    <dgm:pt modelId="{F276D760-8C15-433E-92B8-298E8FF182CF}" type="parTrans" cxnId="{10B540BB-2E80-4447-B62F-EFB69A798A87}">
      <dgm:prSet/>
      <dgm:spPr/>
      <dgm:t>
        <a:bodyPr/>
        <a:lstStyle/>
        <a:p>
          <a:endParaRPr lang="en-CA"/>
        </a:p>
      </dgm:t>
    </dgm:pt>
    <dgm:pt modelId="{03FB40C2-4D41-4C71-8B93-C8D17C430D6F}" type="pres">
      <dgm:prSet presAssocID="{9F8873B5-0A23-4B7F-AD20-589AF1D0E1D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0F4C96-FBA7-48BA-8400-825FC74C30A7}" type="pres">
      <dgm:prSet presAssocID="{55DD5B98-CF2E-4100-880E-6123CAFA8220}" presName="composite" presStyleCnt="0"/>
      <dgm:spPr/>
    </dgm:pt>
    <dgm:pt modelId="{DF01BDEA-8CA3-422C-A651-22BD3EF85C96}" type="pres">
      <dgm:prSet presAssocID="{55DD5B98-CF2E-4100-880E-6123CAFA8220}" presName="bentUpArrow1" presStyleLbl="alignImgPlace1" presStyleIdx="0" presStyleCnt="5"/>
      <dgm:spPr/>
    </dgm:pt>
    <dgm:pt modelId="{EF66260F-198D-4DCD-BF22-98A11E826DD5}" type="pres">
      <dgm:prSet presAssocID="{55DD5B98-CF2E-4100-880E-6123CAFA8220}" presName="ParentText" presStyleLbl="node1" presStyleIdx="0" presStyleCnt="6" custScaleY="909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83692-EC0A-4305-846E-2787A3DE57EC}" type="pres">
      <dgm:prSet presAssocID="{55DD5B98-CF2E-4100-880E-6123CAFA8220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85A89-619F-42B2-98DB-FC4315DCBF57}" type="pres">
      <dgm:prSet presAssocID="{F86432C1-550A-4D90-AB1E-48F467DF4FC2}" presName="sibTrans" presStyleCnt="0"/>
      <dgm:spPr/>
    </dgm:pt>
    <dgm:pt modelId="{2D326396-6F64-4798-B39D-320054527CA2}" type="pres">
      <dgm:prSet presAssocID="{E909710A-7E79-4607-A504-270FF0602216}" presName="composite" presStyleCnt="0"/>
      <dgm:spPr/>
    </dgm:pt>
    <dgm:pt modelId="{7828C422-055D-4D14-95BD-192BE40C080E}" type="pres">
      <dgm:prSet presAssocID="{E909710A-7E79-4607-A504-270FF0602216}" presName="bentUpArrow1" presStyleLbl="alignImgPlace1" presStyleIdx="1" presStyleCnt="5"/>
      <dgm:spPr/>
      <dgm:t>
        <a:bodyPr/>
        <a:lstStyle/>
        <a:p>
          <a:endParaRPr lang="en-CA"/>
        </a:p>
      </dgm:t>
    </dgm:pt>
    <dgm:pt modelId="{D99E3746-8685-423F-9571-55D13F032D14}" type="pres">
      <dgm:prSet presAssocID="{E909710A-7E79-4607-A504-270FF0602216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2B68-044B-45FE-8211-E28E0A2FDDE7}" type="pres">
      <dgm:prSet presAssocID="{E909710A-7E79-4607-A504-270FF0602216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0F355-74F0-442B-B2E6-74BDBE743E9B}" type="pres">
      <dgm:prSet presAssocID="{92D5A648-23B8-43BE-93DA-9500AFD06D2D}" presName="sibTrans" presStyleCnt="0"/>
      <dgm:spPr/>
    </dgm:pt>
    <dgm:pt modelId="{E9C819EA-B2AF-4EF6-8AEC-7D4E840F6D84}" type="pres">
      <dgm:prSet presAssocID="{2F905417-9D4F-4324-82AE-9251B31A2C80}" presName="composite" presStyleCnt="0"/>
      <dgm:spPr/>
    </dgm:pt>
    <dgm:pt modelId="{36914C77-6030-45CF-9ED0-87D9DA9BD3A4}" type="pres">
      <dgm:prSet presAssocID="{2F905417-9D4F-4324-82AE-9251B31A2C80}" presName="bentUpArrow1" presStyleLbl="alignImgPlace1" presStyleIdx="2" presStyleCnt="5"/>
      <dgm:spPr/>
    </dgm:pt>
    <dgm:pt modelId="{7A6D832A-79C8-4834-913A-A7BBE19BF698}" type="pres">
      <dgm:prSet presAssocID="{2F905417-9D4F-4324-82AE-9251B31A2C80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05F3E-0F80-4209-94E7-B0CB5C695D5C}" type="pres">
      <dgm:prSet presAssocID="{2F905417-9D4F-4324-82AE-9251B31A2C8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5FFC8804-BDEB-4FDD-B3AE-065CE2994EC8}" type="pres">
      <dgm:prSet presAssocID="{20F01C81-0BEA-4495-8251-72A121761E2D}" presName="sibTrans" presStyleCnt="0"/>
      <dgm:spPr/>
    </dgm:pt>
    <dgm:pt modelId="{804FDC80-C37F-4577-9BAD-1B9B1FAC2FF8}" type="pres">
      <dgm:prSet presAssocID="{432C4DF6-71C6-4A5A-B86D-25D1C98AC4FA}" presName="composite" presStyleCnt="0"/>
      <dgm:spPr/>
    </dgm:pt>
    <dgm:pt modelId="{26570F5B-EBE2-4A45-A6C4-3E9A0059DBEC}" type="pres">
      <dgm:prSet presAssocID="{432C4DF6-71C6-4A5A-B86D-25D1C98AC4FA}" presName="bentUpArrow1" presStyleLbl="alignImgPlace1" presStyleIdx="3" presStyleCnt="5"/>
      <dgm:spPr/>
    </dgm:pt>
    <dgm:pt modelId="{174F5ECB-4C60-4E8C-871D-BDF1276791C8}" type="pres">
      <dgm:prSet presAssocID="{432C4DF6-71C6-4A5A-B86D-25D1C98AC4FA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67644E0-6014-4CF1-83AF-51147500315E}" type="pres">
      <dgm:prSet presAssocID="{432C4DF6-71C6-4A5A-B86D-25D1C98AC4FA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24C84C8-53B9-4174-A53C-709ED512DA5F}" type="pres">
      <dgm:prSet presAssocID="{1C38795D-A5D5-40C9-87F5-B3ED9F6D16EE}" presName="sibTrans" presStyleCnt="0"/>
      <dgm:spPr/>
    </dgm:pt>
    <dgm:pt modelId="{F1FB0984-8003-46AF-805C-9937F26448A9}" type="pres">
      <dgm:prSet presAssocID="{192E75BF-F3B3-4620-9994-D7225C65289A}" presName="composite" presStyleCnt="0"/>
      <dgm:spPr/>
    </dgm:pt>
    <dgm:pt modelId="{71531AFD-7650-4B43-81E6-6F3CD85A3967}" type="pres">
      <dgm:prSet presAssocID="{192E75BF-F3B3-4620-9994-D7225C65289A}" presName="bentUpArrow1" presStyleLbl="alignImgPlace1" presStyleIdx="4" presStyleCnt="5"/>
      <dgm:spPr/>
    </dgm:pt>
    <dgm:pt modelId="{FB4E8F5B-3700-4A74-AB6C-5F7506900A36}" type="pres">
      <dgm:prSet presAssocID="{192E75BF-F3B3-4620-9994-D7225C65289A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BB98154-E6AE-4F8C-912B-DED66D4FCE9C}" type="pres">
      <dgm:prSet presAssocID="{192E75BF-F3B3-4620-9994-D7225C65289A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3F87DAEE-6DEA-4449-AC28-893B7A903731}" type="pres">
      <dgm:prSet presAssocID="{3A5596DC-5755-404C-BCEE-AB08BA5B4830}" presName="sibTrans" presStyleCnt="0"/>
      <dgm:spPr/>
    </dgm:pt>
    <dgm:pt modelId="{C61BECE5-70CA-46CC-94F3-554ED4761A22}" type="pres">
      <dgm:prSet presAssocID="{DEBB521D-52A9-4862-8CEF-6E9DA9028FA7}" presName="composite" presStyleCnt="0"/>
      <dgm:spPr/>
    </dgm:pt>
    <dgm:pt modelId="{CF7F5181-F995-4089-A037-98A34527CA29}" type="pres">
      <dgm:prSet presAssocID="{DEBB521D-52A9-4862-8CEF-6E9DA9028FA7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1130773-FAD1-49BA-BE7C-89F5FDA003CB}" srcId="{9F8873B5-0A23-4B7F-AD20-589AF1D0E1D0}" destId="{192E75BF-F3B3-4620-9994-D7225C65289A}" srcOrd="4" destOrd="0" parTransId="{D0E008CD-1E94-4CBB-BCD4-A4B719DEC778}" sibTransId="{3A5596DC-5755-404C-BCEE-AB08BA5B4830}"/>
    <dgm:cxn modelId="{77653593-C96E-4E8C-91A1-5B7F99AA4DF5}" srcId="{9F8873B5-0A23-4B7F-AD20-589AF1D0E1D0}" destId="{432C4DF6-71C6-4A5A-B86D-25D1C98AC4FA}" srcOrd="3" destOrd="0" parTransId="{0407CB09-6D4C-4AA9-BA1C-C6FD02DD8894}" sibTransId="{1C38795D-A5D5-40C9-87F5-B3ED9F6D16EE}"/>
    <dgm:cxn modelId="{10B540BB-2E80-4447-B62F-EFB69A798A87}" srcId="{9F8873B5-0A23-4B7F-AD20-589AF1D0E1D0}" destId="{DEBB521D-52A9-4862-8CEF-6E9DA9028FA7}" srcOrd="5" destOrd="0" parTransId="{F276D760-8C15-433E-92B8-298E8FF182CF}" sibTransId="{5E75134C-072C-4E27-876E-AD456900063A}"/>
    <dgm:cxn modelId="{48D43B9E-C4A5-4616-972A-FC1DE99DB97D}" type="presOf" srcId="{2F905417-9D4F-4324-82AE-9251B31A2C80}" destId="{7A6D832A-79C8-4834-913A-A7BBE19BF698}" srcOrd="0" destOrd="0" presId="urn:microsoft.com/office/officeart/2005/8/layout/StepDownProcess"/>
    <dgm:cxn modelId="{52325075-8E70-4696-8B8F-7AB41315F608}" type="presOf" srcId="{E909710A-7E79-4607-A504-270FF0602216}" destId="{D99E3746-8685-423F-9571-55D13F032D14}" srcOrd="0" destOrd="0" presId="urn:microsoft.com/office/officeart/2005/8/layout/StepDownProcess"/>
    <dgm:cxn modelId="{C3186FF2-D04F-42AE-A70A-78B4794075F6}" type="presOf" srcId="{DEBB521D-52A9-4862-8CEF-6E9DA9028FA7}" destId="{CF7F5181-F995-4089-A037-98A34527CA29}" srcOrd="0" destOrd="0" presId="urn:microsoft.com/office/officeart/2005/8/layout/StepDownProcess"/>
    <dgm:cxn modelId="{01086AFB-2431-4DB9-A36B-1DEF96EEAC03}" srcId="{9F8873B5-0A23-4B7F-AD20-589AF1D0E1D0}" destId="{E909710A-7E79-4607-A504-270FF0602216}" srcOrd="1" destOrd="0" parTransId="{2F1B259E-F231-460C-9B4B-33D5B80ED712}" sibTransId="{92D5A648-23B8-43BE-93DA-9500AFD06D2D}"/>
    <dgm:cxn modelId="{7D26BC56-A193-47D7-8712-22DE4BCF0D51}" type="presOf" srcId="{55DD5B98-CF2E-4100-880E-6123CAFA8220}" destId="{EF66260F-198D-4DCD-BF22-98A11E826DD5}" srcOrd="0" destOrd="0" presId="urn:microsoft.com/office/officeart/2005/8/layout/StepDownProcess"/>
    <dgm:cxn modelId="{0E1A332F-81A8-4D00-8B8F-91905892C302}" srcId="{9F8873B5-0A23-4B7F-AD20-589AF1D0E1D0}" destId="{55DD5B98-CF2E-4100-880E-6123CAFA8220}" srcOrd="0" destOrd="0" parTransId="{86EF77BC-6B24-488F-9415-D6CBFCF29BE9}" sibTransId="{F86432C1-550A-4D90-AB1E-48F467DF4FC2}"/>
    <dgm:cxn modelId="{D4E65168-BBE7-4BE5-9942-25E0F0FB01D5}" type="presOf" srcId="{192E75BF-F3B3-4620-9994-D7225C65289A}" destId="{FB4E8F5B-3700-4A74-AB6C-5F7506900A36}" srcOrd="0" destOrd="0" presId="urn:microsoft.com/office/officeart/2005/8/layout/StepDownProcess"/>
    <dgm:cxn modelId="{AD60134C-9241-4220-BE4B-27D9CBB9FB95}" srcId="{9F8873B5-0A23-4B7F-AD20-589AF1D0E1D0}" destId="{2F905417-9D4F-4324-82AE-9251B31A2C80}" srcOrd="2" destOrd="0" parTransId="{59178DAE-D6E6-48D5-9552-4D493CBA4170}" sibTransId="{20F01C81-0BEA-4495-8251-72A121761E2D}"/>
    <dgm:cxn modelId="{EBD0D328-6105-4D44-A99C-310231CCBD9E}" type="presOf" srcId="{9F8873B5-0A23-4B7F-AD20-589AF1D0E1D0}" destId="{03FB40C2-4D41-4C71-8B93-C8D17C430D6F}" srcOrd="0" destOrd="0" presId="urn:microsoft.com/office/officeart/2005/8/layout/StepDownProcess"/>
    <dgm:cxn modelId="{BFB5EA67-C4FF-4662-9983-D460C32ADA28}" type="presOf" srcId="{432C4DF6-71C6-4A5A-B86D-25D1C98AC4FA}" destId="{174F5ECB-4C60-4E8C-871D-BDF1276791C8}" srcOrd="0" destOrd="0" presId="urn:microsoft.com/office/officeart/2005/8/layout/StepDownProcess"/>
    <dgm:cxn modelId="{D3FDBF33-6E5D-4BC2-87F0-D1CE4FD7486F}" type="presParOf" srcId="{03FB40C2-4D41-4C71-8B93-C8D17C430D6F}" destId="{730F4C96-FBA7-48BA-8400-825FC74C30A7}" srcOrd="0" destOrd="0" presId="urn:microsoft.com/office/officeart/2005/8/layout/StepDownProcess"/>
    <dgm:cxn modelId="{4A542B74-889F-4260-A227-F9627AD8B39F}" type="presParOf" srcId="{730F4C96-FBA7-48BA-8400-825FC74C30A7}" destId="{DF01BDEA-8CA3-422C-A651-22BD3EF85C96}" srcOrd="0" destOrd="0" presId="urn:microsoft.com/office/officeart/2005/8/layout/StepDownProcess"/>
    <dgm:cxn modelId="{5F5F4174-7C1C-460A-B998-2D23D0A275E3}" type="presParOf" srcId="{730F4C96-FBA7-48BA-8400-825FC74C30A7}" destId="{EF66260F-198D-4DCD-BF22-98A11E826DD5}" srcOrd="1" destOrd="0" presId="urn:microsoft.com/office/officeart/2005/8/layout/StepDownProcess"/>
    <dgm:cxn modelId="{0233FC36-DABD-440E-85EA-8B091AFEED12}" type="presParOf" srcId="{730F4C96-FBA7-48BA-8400-825FC74C30A7}" destId="{96083692-EC0A-4305-846E-2787A3DE57EC}" srcOrd="2" destOrd="0" presId="urn:microsoft.com/office/officeart/2005/8/layout/StepDownProcess"/>
    <dgm:cxn modelId="{CE803E7B-B3F9-4140-BDC1-08A2D4A4B8D0}" type="presParOf" srcId="{03FB40C2-4D41-4C71-8B93-C8D17C430D6F}" destId="{FE785A89-619F-42B2-98DB-FC4315DCBF57}" srcOrd="1" destOrd="0" presId="urn:microsoft.com/office/officeart/2005/8/layout/StepDownProcess"/>
    <dgm:cxn modelId="{295574E1-92E2-4AD3-B740-1F0569684949}" type="presParOf" srcId="{03FB40C2-4D41-4C71-8B93-C8D17C430D6F}" destId="{2D326396-6F64-4798-B39D-320054527CA2}" srcOrd="2" destOrd="0" presId="urn:microsoft.com/office/officeart/2005/8/layout/StepDownProcess"/>
    <dgm:cxn modelId="{A5DCB8FD-08C8-4370-A343-5C78D57E50E7}" type="presParOf" srcId="{2D326396-6F64-4798-B39D-320054527CA2}" destId="{7828C422-055D-4D14-95BD-192BE40C080E}" srcOrd="0" destOrd="0" presId="urn:microsoft.com/office/officeart/2005/8/layout/StepDownProcess"/>
    <dgm:cxn modelId="{DD65A04A-D813-4D2C-813C-A3D32AE5683B}" type="presParOf" srcId="{2D326396-6F64-4798-B39D-320054527CA2}" destId="{D99E3746-8685-423F-9571-55D13F032D14}" srcOrd="1" destOrd="0" presId="urn:microsoft.com/office/officeart/2005/8/layout/StepDownProcess"/>
    <dgm:cxn modelId="{5CACA443-0EB8-4E96-B3F8-EBDC4814416A}" type="presParOf" srcId="{2D326396-6F64-4798-B39D-320054527CA2}" destId="{78E62B68-044B-45FE-8211-E28E0A2FDDE7}" srcOrd="2" destOrd="0" presId="urn:microsoft.com/office/officeart/2005/8/layout/StepDownProcess"/>
    <dgm:cxn modelId="{390980F3-6378-4A13-AF1A-F6FEC163DC8A}" type="presParOf" srcId="{03FB40C2-4D41-4C71-8B93-C8D17C430D6F}" destId="{7B90F355-74F0-442B-B2E6-74BDBE743E9B}" srcOrd="3" destOrd="0" presId="urn:microsoft.com/office/officeart/2005/8/layout/StepDownProcess"/>
    <dgm:cxn modelId="{36BB636D-5666-42E5-8EE2-227616B1970B}" type="presParOf" srcId="{03FB40C2-4D41-4C71-8B93-C8D17C430D6F}" destId="{E9C819EA-B2AF-4EF6-8AEC-7D4E840F6D84}" srcOrd="4" destOrd="0" presId="urn:microsoft.com/office/officeart/2005/8/layout/StepDownProcess"/>
    <dgm:cxn modelId="{2BB71037-6F65-434D-89E7-D3A17BC60D8F}" type="presParOf" srcId="{E9C819EA-B2AF-4EF6-8AEC-7D4E840F6D84}" destId="{36914C77-6030-45CF-9ED0-87D9DA9BD3A4}" srcOrd="0" destOrd="0" presId="urn:microsoft.com/office/officeart/2005/8/layout/StepDownProcess"/>
    <dgm:cxn modelId="{96F96C83-CBE5-4AA0-A089-F66CD4ECAB24}" type="presParOf" srcId="{E9C819EA-B2AF-4EF6-8AEC-7D4E840F6D84}" destId="{7A6D832A-79C8-4834-913A-A7BBE19BF698}" srcOrd="1" destOrd="0" presId="urn:microsoft.com/office/officeart/2005/8/layout/StepDownProcess"/>
    <dgm:cxn modelId="{819F18A0-4F8B-4869-A4D7-2CD1BA961C82}" type="presParOf" srcId="{E9C819EA-B2AF-4EF6-8AEC-7D4E840F6D84}" destId="{7FD05F3E-0F80-4209-94E7-B0CB5C695D5C}" srcOrd="2" destOrd="0" presId="urn:microsoft.com/office/officeart/2005/8/layout/StepDownProcess"/>
    <dgm:cxn modelId="{96EC5CD9-3F5C-4583-8547-A80F85DFF378}" type="presParOf" srcId="{03FB40C2-4D41-4C71-8B93-C8D17C430D6F}" destId="{5FFC8804-BDEB-4FDD-B3AE-065CE2994EC8}" srcOrd="5" destOrd="0" presId="urn:microsoft.com/office/officeart/2005/8/layout/StepDownProcess"/>
    <dgm:cxn modelId="{E7D1D9FE-7ED2-4EB8-A502-00F4109741DC}" type="presParOf" srcId="{03FB40C2-4D41-4C71-8B93-C8D17C430D6F}" destId="{804FDC80-C37F-4577-9BAD-1B9B1FAC2FF8}" srcOrd="6" destOrd="0" presId="urn:microsoft.com/office/officeart/2005/8/layout/StepDownProcess"/>
    <dgm:cxn modelId="{5F1234FD-B0C3-4AF5-8C11-5EDEFB93AD52}" type="presParOf" srcId="{804FDC80-C37F-4577-9BAD-1B9B1FAC2FF8}" destId="{26570F5B-EBE2-4A45-A6C4-3E9A0059DBEC}" srcOrd="0" destOrd="0" presId="urn:microsoft.com/office/officeart/2005/8/layout/StepDownProcess"/>
    <dgm:cxn modelId="{6515F0DA-FA55-4F65-8181-DFD301AC925F}" type="presParOf" srcId="{804FDC80-C37F-4577-9BAD-1B9B1FAC2FF8}" destId="{174F5ECB-4C60-4E8C-871D-BDF1276791C8}" srcOrd="1" destOrd="0" presId="urn:microsoft.com/office/officeart/2005/8/layout/StepDownProcess"/>
    <dgm:cxn modelId="{BD3DEB07-B04C-49D0-9D1B-7C6C6E36438A}" type="presParOf" srcId="{804FDC80-C37F-4577-9BAD-1B9B1FAC2FF8}" destId="{867644E0-6014-4CF1-83AF-51147500315E}" srcOrd="2" destOrd="0" presId="urn:microsoft.com/office/officeart/2005/8/layout/StepDownProcess"/>
    <dgm:cxn modelId="{A28074C2-E2C1-469A-B72B-42E7F061F29A}" type="presParOf" srcId="{03FB40C2-4D41-4C71-8B93-C8D17C430D6F}" destId="{824C84C8-53B9-4174-A53C-709ED512DA5F}" srcOrd="7" destOrd="0" presId="urn:microsoft.com/office/officeart/2005/8/layout/StepDownProcess"/>
    <dgm:cxn modelId="{99C19895-61BB-4AD5-B471-27106B0E0A85}" type="presParOf" srcId="{03FB40C2-4D41-4C71-8B93-C8D17C430D6F}" destId="{F1FB0984-8003-46AF-805C-9937F26448A9}" srcOrd="8" destOrd="0" presId="urn:microsoft.com/office/officeart/2005/8/layout/StepDownProcess"/>
    <dgm:cxn modelId="{F00B815C-D657-4675-A2C8-05B41B00870B}" type="presParOf" srcId="{F1FB0984-8003-46AF-805C-9937F26448A9}" destId="{71531AFD-7650-4B43-81E6-6F3CD85A3967}" srcOrd="0" destOrd="0" presId="urn:microsoft.com/office/officeart/2005/8/layout/StepDownProcess"/>
    <dgm:cxn modelId="{B8D92BE2-E188-4FD0-A6BF-A49C22559DAC}" type="presParOf" srcId="{F1FB0984-8003-46AF-805C-9937F26448A9}" destId="{FB4E8F5B-3700-4A74-AB6C-5F7506900A36}" srcOrd="1" destOrd="0" presId="urn:microsoft.com/office/officeart/2005/8/layout/StepDownProcess"/>
    <dgm:cxn modelId="{A874FF55-6139-4745-81BE-3F77AC311700}" type="presParOf" srcId="{F1FB0984-8003-46AF-805C-9937F26448A9}" destId="{DBB98154-E6AE-4F8C-912B-DED66D4FCE9C}" srcOrd="2" destOrd="0" presId="urn:microsoft.com/office/officeart/2005/8/layout/StepDownProcess"/>
    <dgm:cxn modelId="{4A3891A9-E8C4-40A5-8B7E-4904721F4C40}" type="presParOf" srcId="{03FB40C2-4D41-4C71-8B93-C8D17C430D6F}" destId="{3F87DAEE-6DEA-4449-AC28-893B7A903731}" srcOrd="9" destOrd="0" presId="urn:microsoft.com/office/officeart/2005/8/layout/StepDownProcess"/>
    <dgm:cxn modelId="{BE4A9D17-D62C-43BF-B06B-66DA6F5599C6}" type="presParOf" srcId="{03FB40C2-4D41-4C71-8B93-C8D17C430D6F}" destId="{C61BECE5-70CA-46CC-94F3-554ED4761A22}" srcOrd="10" destOrd="0" presId="urn:microsoft.com/office/officeart/2005/8/layout/StepDownProcess"/>
    <dgm:cxn modelId="{74ECB225-7C8B-4367-98BC-61728BD14D03}" type="presParOf" srcId="{C61BECE5-70CA-46CC-94F3-554ED4761A22}" destId="{CF7F5181-F995-4089-A037-98A34527CA2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1BDEA-8CA3-422C-A651-22BD3EF85C96}">
      <dsp:nvSpPr>
        <dsp:cNvPr id="0" name=""/>
        <dsp:cNvSpPr/>
      </dsp:nvSpPr>
      <dsp:spPr>
        <a:xfrm rot="5400000">
          <a:off x="1480691" y="780251"/>
          <a:ext cx="707263" cy="8051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6260F-198D-4DCD-BF22-98A11E826DD5}">
      <dsp:nvSpPr>
        <dsp:cNvPr id="0" name=""/>
        <dsp:cNvSpPr/>
      </dsp:nvSpPr>
      <dsp:spPr>
        <a:xfrm>
          <a:off x="1293309" y="34117"/>
          <a:ext cx="1190615" cy="757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Import dataset into </a:t>
          </a:r>
          <a:r>
            <a:rPr lang="en-US" sz="1300" kern="1200" dirty="0" err="1"/>
            <a:t>RStudio</a:t>
          </a:r>
          <a:r>
            <a:rPr lang="en-US" sz="1300" kern="1200" dirty="0"/>
            <a:t> </a:t>
          </a:r>
        </a:p>
      </dsp:txBody>
      <dsp:txXfrm>
        <a:off x="1330300" y="71108"/>
        <a:ext cx="1116633" cy="683646"/>
      </dsp:txXfrm>
    </dsp:sp>
    <dsp:sp modelId="{96083692-EC0A-4305-846E-2787A3DE57EC}">
      <dsp:nvSpPr>
        <dsp:cNvPr id="0" name=""/>
        <dsp:cNvSpPr/>
      </dsp:nvSpPr>
      <dsp:spPr>
        <a:xfrm>
          <a:off x="2483925" y="75718"/>
          <a:ext cx="865940" cy="673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8C422-055D-4D14-95BD-192BE40C080E}">
      <dsp:nvSpPr>
        <dsp:cNvPr id="0" name=""/>
        <dsp:cNvSpPr/>
      </dsp:nvSpPr>
      <dsp:spPr>
        <a:xfrm rot="5400000">
          <a:off x="2467838" y="1716425"/>
          <a:ext cx="707263" cy="8051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E3746-8685-423F-9571-55D13F032D14}">
      <dsp:nvSpPr>
        <dsp:cNvPr id="0" name=""/>
        <dsp:cNvSpPr/>
      </dsp:nvSpPr>
      <dsp:spPr>
        <a:xfrm>
          <a:off x="2280456" y="932409"/>
          <a:ext cx="1190615" cy="8333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Explore dataset</a:t>
          </a:r>
        </a:p>
      </dsp:txBody>
      <dsp:txXfrm>
        <a:off x="2321146" y="973099"/>
        <a:ext cx="1109235" cy="752012"/>
      </dsp:txXfrm>
    </dsp:sp>
    <dsp:sp modelId="{78E62B68-044B-45FE-8211-E28E0A2FDDE7}">
      <dsp:nvSpPr>
        <dsp:cNvPr id="0" name=""/>
        <dsp:cNvSpPr/>
      </dsp:nvSpPr>
      <dsp:spPr>
        <a:xfrm>
          <a:off x="3471071" y="1011892"/>
          <a:ext cx="865940" cy="673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14C77-6030-45CF-9ED0-87D9DA9BD3A4}">
      <dsp:nvSpPr>
        <dsp:cNvPr id="0" name=""/>
        <dsp:cNvSpPr/>
      </dsp:nvSpPr>
      <dsp:spPr>
        <a:xfrm rot="5400000">
          <a:off x="3454984" y="2652599"/>
          <a:ext cx="707263" cy="8051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D832A-79C8-4834-913A-A7BBE19BF698}">
      <dsp:nvSpPr>
        <dsp:cNvPr id="0" name=""/>
        <dsp:cNvSpPr/>
      </dsp:nvSpPr>
      <dsp:spPr>
        <a:xfrm>
          <a:off x="3267603" y="1868583"/>
          <a:ext cx="1190615" cy="8333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Build logistic regression model</a:t>
          </a:r>
        </a:p>
      </dsp:txBody>
      <dsp:txXfrm>
        <a:off x="3308293" y="1909273"/>
        <a:ext cx="1109235" cy="752012"/>
      </dsp:txXfrm>
    </dsp:sp>
    <dsp:sp modelId="{7FD05F3E-0F80-4209-94E7-B0CB5C695D5C}">
      <dsp:nvSpPr>
        <dsp:cNvPr id="0" name=""/>
        <dsp:cNvSpPr/>
      </dsp:nvSpPr>
      <dsp:spPr>
        <a:xfrm>
          <a:off x="4458218" y="1948066"/>
          <a:ext cx="865940" cy="673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70F5B-EBE2-4A45-A6C4-3E9A0059DBEC}">
      <dsp:nvSpPr>
        <dsp:cNvPr id="0" name=""/>
        <dsp:cNvSpPr/>
      </dsp:nvSpPr>
      <dsp:spPr>
        <a:xfrm rot="5400000">
          <a:off x="4442131" y="3588773"/>
          <a:ext cx="707263" cy="8051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F5ECB-4C60-4E8C-871D-BDF1276791C8}">
      <dsp:nvSpPr>
        <dsp:cNvPr id="0" name=""/>
        <dsp:cNvSpPr/>
      </dsp:nvSpPr>
      <dsp:spPr>
        <a:xfrm>
          <a:off x="4254749" y="2804758"/>
          <a:ext cx="1190615" cy="8333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/>
            <a:t>Build naive Bayes model</a:t>
          </a:r>
        </a:p>
      </dsp:txBody>
      <dsp:txXfrm>
        <a:off x="4295439" y="2845448"/>
        <a:ext cx="1109235" cy="752012"/>
      </dsp:txXfrm>
    </dsp:sp>
    <dsp:sp modelId="{867644E0-6014-4CF1-83AF-51147500315E}">
      <dsp:nvSpPr>
        <dsp:cNvPr id="0" name=""/>
        <dsp:cNvSpPr/>
      </dsp:nvSpPr>
      <dsp:spPr>
        <a:xfrm>
          <a:off x="5445364" y="2884241"/>
          <a:ext cx="865940" cy="673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31AFD-7650-4B43-81E6-6F3CD85A3967}">
      <dsp:nvSpPr>
        <dsp:cNvPr id="0" name=""/>
        <dsp:cNvSpPr/>
      </dsp:nvSpPr>
      <dsp:spPr>
        <a:xfrm rot="5400000">
          <a:off x="5429278" y="4524948"/>
          <a:ext cx="707263" cy="8051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E8F5B-3700-4A74-AB6C-5F7506900A36}">
      <dsp:nvSpPr>
        <dsp:cNvPr id="0" name=""/>
        <dsp:cNvSpPr/>
      </dsp:nvSpPr>
      <dsp:spPr>
        <a:xfrm>
          <a:off x="5241896" y="3740932"/>
          <a:ext cx="1190615" cy="8333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Compare</a:t>
          </a:r>
          <a:r>
            <a:rPr lang="en-US" sz="1300" kern="1200" baseline="0"/>
            <a:t> models</a:t>
          </a:r>
          <a:endParaRPr lang="en-US" sz="1300" kern="1200"/>
        </a:p>
      </dsp:txBody>
      <dsp:txXfrm>
        <a:off x="5282586" y="3781622"/>
        <a:ext cx="1109235" cy="752012"/>
      </dsp:txXfrm>
    </dsp:sp>
    <dsp:sp modelId="{DBB98154-E6AE-4F8C-912B-DED66D4FCE9C}">
      <dsp:nvSpPr>
        <dsp:cNvPr id="0" name=""/>
        <dsp:cNvSpPr/>
      </dsp:nvSpPr>
      <dsp:spPr>
        <a:xfrm>
          <a:off x="6432511" y="3820415"/>
          <a:ext cx="865940" cy="673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F5181-F995-4089-A037-98A34527CA29}">
      <dsp:nvSpPr>
        <dsp:cNvPr id="0" name=""/>
        <dsp:cNvSpPr/>
      </dsp:nvSpPr>
      <dsp:spPr>
        <a:xfrm>
          <a:off x="6229042" y="4677106"/>
          <a:ext cx="1190615" cy="8333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/>
            <a:t>Concluding remarks</a:t>
          </a:r>
        </a:p>
      </dsp:txBody>
      <dsp:txXfrm>
        <a:off x="6269732" y="4717796"/>
        <a:ext cx="1109235" cy="752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EFA79CE-FEEB-44D8-B825-14BAC388E258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FE47CC8-3A67-41EF-AE8E-A40ED2C5927D}" type="datetimeFigureOut">
              <a:rPr lang="en-CA" smtClean="0"/>
              <a:t>19/04/2016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Influencers in Online Social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Ryerson University—CKME </a:t>
            </a:r>
            <a:r>
              <a:rPr lang="en-CA" dirty="0" smtClean="0"/>
              <a:t>136</a:t>
            </a:r>
          </a:p>
          <a:p>
            <a:r>
              <a:rPr lang="en-CA" dirty="0"/>
              <a:t>By: Lyndsay Roach</a:t>
            </a:r>
          </a:p>
        </p:txBody>
      </p:sp>
    </p:spTree>
    <p:extLst>
      <p:ext uri="{BB962C8B-B14F-4D97-AF65-F5344CB8AC3E}">
        <p14:creationId xmlns:p14="http://schemas.microsoft.com/office/powerpoint/2010/main" val="374407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3"/>
    </mc:Choice>
    <mc:Fallback>
      <p:transition spd="slow" advTm="153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355976" y="1772816"/>
            <a:ext cx="3657600" cy="4590288"/>
          </a:xfrm>
        </p:spPr>
        <p:txBody>
          <a:bodyPr>
            <a:normAutofit/>
          </a:bodyPr>
          <a:lstStyle/>
          <a:p>
            <a:endParaRPr lang="en-CA" sz="1400" dirty="0" smtClean="0"/>
          </a:p>
          <a:p>
            <a:endParaRPr lang="en-CA" sz="1400" dirty="0"/>
          </a:p>
          <a:p>
            <a:r>
              <a:rPr lang="en-CA" sz="1400" dirty="0" smtClean="0"/>
              <a:t>London-based social analytics company</a:t>
            </a:r>
          </a:p>
          <a:p>
            <a:r>
              <a:rPr lang="en-CA" sz="1400" dirty="0" smtClean="0"/>
              <a:t>Measures clients social capital</a:t>
            </a:r>
          </a:p>
          <a:p>
            <a:endParaRPr lang="en-CA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http://philgo20.com/wp-content/uploads/2011/01/pi_logo_large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9406"/>
            <a:ext cx="2771597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65" y="3476881"/>
            <a:ext cx="6580247" cy="301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 flipH="1">
            <a:off x="2348545" y="4077072"/>
            <a:ext cx="1637176" cy="33230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 flipH="1">
            <a:off x="4860032" y="3901244"/>
            <a:ext cx="1584176" cy="35165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 flipH="1">
            <a:off x="2627784" y="5032495"/>
            <a:ext cx="792088" cy="294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6" descr="http://cdn.iphoneincanada.ca/wp-content/uploads/2016/02/twitter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712897" cy="14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1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187"/>
    </mc:Choice>
    <mc:Fallback>
      <p:transition spd="slow" advTm="9718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Literary Review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251520" y="219912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 smtClean="0"/>
              <a:t>1.	</a:t>
            </a:r>
            <a:r>
              <a:rPr lang="en-CA" dirty="0" err="1" smtClean="0"/>
              <a:t>Benevenuto</a:t>
            </a:r>
            <a:r>
              <a:rPr lang="en-CA" dirty="0"/>
              <a:t>, </a:t>
            </a:r>
            <a:r>
              <a:rPr lang="en-CA" dirty="0" err="1"/>
              <a:t>Fabrício</a:t>
            </a:r>
            <a:r>
              <a:rPr lang="en-CA" dirty="0"/>
              <a:t> and </a:t>
            </a:r>
            <a:r>
              <a:rPr lang="en-CA" dirty="0" err="1"/>
              <a:t>Meeyong</a:t>
            </a:r>
            <a:r>
              <a:rPr lang="en-CA" dirty="0"/>
              <a:t> Cha, Krishna P. </a:t>
            </a:r>
            <a:r>
              <a:rPr lang="en-CA" dirty="0" err="1"/>
              <a:t>Gummadi</a:t>
            </a:r>
            <a:r>
              <a:rPr lang="en-CA" dirty="0"/>
              <a:t>, </a:t>
            </a:r>
            <a:r>
              <a:rPr lang="en-CA" dirty="0" err="1"/>
              <a:t>Hamed</a:t>
            </a:r>
            <a:r>
              <a:rPr lang="en-CA" dirty="0"/>
              <a:t> Haddadi. “</a:t>
            </a:r>
            <a:r>
              <a:rPr lang="en-CA" b="1" dirty="0"/>
              <a:t>Measuring User Influence in Twitter: The Million Follower Fallacy,” </a:t>
            </a:r>
            <a:r>
              <a:rPr lang="en-CA" dirty="0"/>
              <a:t>in </a:t>
            </a:r>
            <a:r>
              <a:rPr lang="en-CA" i="1" dirty="0"/>
              <a:t>Proceedings of the Fourth International AAAI Conference on Weblogs and Social Media</a:t>
            </a:r>
            <a:r>
              <a:rPr lang="en-CA" dirty="0"/>
              <a:t>, 10-17.</a:t>
            </a:r>
            <a:r>
              <a:rPr lang="en-CA" i="1" dirty="0"/>
              <a:t> </a:t>
            </a:r>
            <a:r>
              <a:rPr lang="en-CA" dirty="0"/>
              <a:t>AAAI, 2010.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699" y="3969930"/>
            <a:ext cx="7862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 smtClean="0"/>
              <a:t>2.	</a:t>
            </a:r>
            <a:r>
              <a:rPr lang="en-CA" dirty="0" err="1" smtClean="0"/>
              <a:t>Fürnkranz</a:t>
            </a:r>
            <a:r>
              <a:rPr lang="en-CA" dirty="0"/>
              <a:t>, Johannes and </a:t>
            </a:r>
            <a:r>
              <a:rPr lang="en-CA" dirty="0" err="1"/>
              <a:t>Eyke</a:t>
            </a:r>
            <a:r>
              <a:rPr lang="en-CA" dirty="0"/>
              <a:t> </a:t>
            </a:r>
            <a:r>
              <a:rPr lang="en-CA" dirty="0" err="1"/>
              <a:t>Hüllermeier</a:t>
            </a:r>
            <a:r>
              <a:rPr lang="en-CA" dirty="0"/>
              <a:t>. </a:t>
            </a:r>
            <a:r>
              <a:rPr lang="en-CA" b="1" dirty="0"/>
              <a:t>“Preference Learning: An Introduction,” </a:t>
            </a:r>
            <a:r>
              <a:rPr lang="en-CA" dirty="0"/>
              <a:t>in </a:t>
            </a:r>
            <a:r>
              <a:rPr lang="en-CA" i="1" dirty="0"/>
              <a:t>Preference Learning</a:t>
            </a:r>
            <a:r>
              <a:rPr lang="en-CA" dirty="0"/>
              <a:t>, 1-17.  Berlin: Springer-</a:t>
            </a:r>
            <a:r>
              <a:rPr lang="en-CA" dirty="0" err="1"/>
              <a:t>Valen</a:t>
            </a:r>
            <a:r>
              <a:rPr lang="en-CA" dirty="0"/>
              <a:t>, 2010.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622" y="3645024"/>
            <a:ext cx="7689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78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651"/>
    </mc:Choice>
    <mc:Fallback>
      <p:transition spd="slow" advTm="15065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Approach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633287"/>
              </p:ext>
            </p:extLst>
          </p:nvPr>
        </p:nvGraphicFramePr>
        <p:xfrm>
          <a:off x="251520" y="1196752"/>
          <a:ext cx="871296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71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501"/>
    </mc:Choice>
    <mc:Fallback>
      <p:transition spd="slow" advTm="6650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2267744" cy="1143000"/>
          </a:xfrm>
        </p:spPr>
        <p:txBody>
          <a:bodyPr/>
          <a:lstStyle/>
          <a:p>
            <a:r>
              <a:rPr lang="en-CA" dirty="0" smtClean="0"/>
              <a:t>Dataset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3" y="1805717"/>
            <a:ext cx="7848872" cy="15354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4149080"/>
            <a:ext cx="3791272" cy="165618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204252" y="4077072"/>
            <a:ext cx="3834984" cy="17017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83769" y="4329472"/>
            <a:ext cx="1414120" cy="8997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52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861"/>
    </mc:Choice>
    <mc:Fallback>
      <p:transition spd="slow" advTm="7686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131" y="1196752"/>
            <a:ext cx="4141315" cy="297226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21473" y="1378428"/>
            <a:ext cx="4392488" cy="27905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73101" y="4919430"/>
            <a:ext cx="6696744" cy="110281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458476" y="5324924"/>
            <a:ext cx="1440160" cy="4083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04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652"/>
    </mc:Choice>
    <mc:Fallback>
      <p:transition spd="slow" advTm="10165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15616" y="5373216"/>
            <a:ext cx="2469456" cy="631026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19486" b="5920"/>
          <a:stretch/>
        </p:blipFill>
        <p:spPr>
          <a:xfrm>
            <a:off x="521118" y="1268760"/>
            <a:ext cx="6078736" cy="34563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67536" y="5373216"/>
            <a:ext cx="2500808" cy="631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606693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Accuracy of Logistic Regression Model</a:t>
            </a:r>
            <a:endParaRPr lang="en-CA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49102" y="6044451"/>
            <a:ext cx="290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Accuracy of Naïve Bayes Model</a:t>
            </a:r>
            <a:endParaRPr lang="en-CA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65912" y="2564904"/>
            <a:ext cx="710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65912" y="3170246"/>
            <a:ext cx="710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65912" y="3501008"/>
            <a:ext cx="710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165912" y="3933056"/>
            <a:ext cx="710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3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942"/>
    </mc:Choice>
    <mc:Fallback>
      <p:transition spd="slow" advTm="6494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4711" y="1578741"/>
            <a:ext cx="2409800" cy="661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2420888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Accuracy of Logistic Regression Model</a:t>
            </a:r>
            <a:endParaRPr lang="en-CA" sz="14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32040" y="1578741"/>
            <a:ext cx="2304256" cy="6348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7877" y="2420888"/>
            <a:ext cx="290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Accuracy of Naïve Bayes Model</a:t>
            </a:r>
            <a:endParaRPr lang="en-CA" sz="1400" dirty="0"/>
          </a:p>
        </p:txBody>
      </p:sp>
      <p:pic>
        <p:nvPicPr>
          <p:cNvPr id="1026" name="Picture 2" descr="http://www.workinsports.com/blog/wp-content/uploads/2014/01/twitter-networ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0652"/>
            <a:ext cx="6984776" cy="320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57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1"/>
    </mc:Choice>
    <mc:Fallback>
      <p:transition spd="slow" advTm="102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3470</TotalTime>
  <Words>70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Influencers in Online Social Network</vt:lpstr>
      <vt:lpstr>Introduction</vt:lpstr>
      <vt:lpstr>Literary Review</vt:lpstr>
      <vt:lpstr>Approach</vt:lpstr>
      <vt:lpstr>Dataset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Influencers in Online Social Network</dc:title>
  <dc:creator>Acer</dc:creator>
  <cp:lastModifiedBy>Acer</cp:lastModifiedBy>
  <cp:revision>51</cp:revision>
  <dcterms:created xsi:type="dcterms:W3CDTF">2016-04-10T21:57:39Z</dcterms:created>
  <dcterms:modified xsi:type="dcterms:W3CDTF">2016-04-19T20:57:08Z</dcterms:modified>
</cp:coreProperties>
</file>