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4" r:id="rId10"/>
    <p:sldId id="261" r:id="rId11"/>
    <p:sldId id="262" r:id="rId12"/>
    <p:sldId id="263" r:id="rId13"/>
    <p:sldId id="265" r:id="rId14"/>
    <p:sldId id="266" r:id="rId15"/>
    <p:sldId id="267" r:id="rId16"/>
    <p:sldId id="279" r:id="rId17"/>
    <p:sldId id="273" r:id="rId18"/>
    <p:sldId id="274" r:id="rId19"/>
    <p:sldId id="275" r:id="rId20"/>
    <p:sldId id="276" r:id="rId21"/>
    <p:sldId id="277" r:id="rId22"/>
    <p:sldId id="278"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8" y="0"/>
            <a:ext cx="5929552" cy="6858000"/>
          </a:xfrm>
          <a:prstGeom prst="rect">
            <a:avLst/>
          </a:prstGeom>
        </p:spPr>
      </p:pic>
      <p:pic>
        <p:nvPicPr>
          <p:cNvPr id="3" name="Picture 2" descr="Chart, scatter chart&#10;&#10;Description automatically generated">
            <a:extLst>
              <a:ext uri="{FF2B5EF4-FFF2-40B4-BE49-F238E27FC236}">
                <a16:creationId xmlns:a16="http://schemas.microsoft.com/office/drawing/2014/main" id="{07146EE1-6A51-D316-9A09-2103DCD9D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160" y="179535"/>
            <a:ext cx="4427095" cy="3143439"/>
          </a:xfrm>
          <a:prstGeom prst="rect">
            <a:avLst/>
          </a:prstGeom>
        </p:spPr>
      </p:pic>
      <p:pic>
        <p:nvPicPr>
          <p:cNvPr id="5" name="Picture 4" descr="Chart, scatter chart&#10;&#10;Description automatically generated">
            <a:extLst>
              <a:ext uri="{FF2B5EF4-FFF2-40B4-BE49-F238E27FC236}">
                <a16:creationId xmlns:a16="http://schemas.microsoft.com/office/drawing/2014/main" id="{7C589630-31FD-9F4B-041E-0AB988A23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160" y="3535025"/>
            <a:ext cx="4467525" cy="3143440"/>
          </a:xfrm>
          <a:prstGeom prst="rect">
            <a:avLst/>
          </a:prstGeom>
        </p:spPr>
      </p:pic>
    </p:spTree>
    <p:extLst>
      <p:ext uri="{BB962C8B-B14F-4D97-AF65-F5344CB8AC3E}">
        <p14:creationId xmlns:p14="http://schemas.microsoft.com/office/powerpoint/2010/main" val="20991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8" y="0"/>
            <a:ext cx="6432664" cy="6858000"/>
          </a:xfrm>
          <a:prstGeom prst="rect">
            <a:avLst/>
          </a:prstGeom>
        </p:spPr>
      </p:pic>
      <p:pic>
        <p:nvPicPr>
          <p:cNvPr id="5" name="Picture 4" descr="Chart, scatter chart&#10;&#10;Description automatically generated">
            <a:extLst>
              <a:ext uri="{FF2B5EF4-FFF2-40B4-BE49-F238E27FC236}">
                <a16:creationId xmlns:a16="http://schemas.microsoft.com/office/drawing/2014/main" id="{B8A287C8-19A3-ED1D-92C2-021A37479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773" y="135220"/>
            <a:ext cx="4707633" cy="3260744"/>
          </a:xfrm>
          <a:prstGeom prst="rect">
            <a:avLst/>
          </a:prstGeom>
        </p:spPr>
      </p:pic>
      <p:pic>
        <p:nvPicPr>
          <p:cNvPr id="8" name="Picture 7" descr="Chart, scatter chart&#10;&#10;Description automatically generated">
            <a:extLst>
              <a:ext uri="{FF2B5EF4-FFF2-40B4-BE49-F238E27FC236}">
                <a16:creationId xmlns:a16="http://schemas.microsoft.com/office/drawing/2014/main" id="{5C97E084-AF41-9113-824E-B875A2119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773" y="3462037"/>
            <a:ext cx="4676179" cy="3260743"/>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9" y="0"/>
            <a:ext cx="6432664" cy="6858000"/>
          </a:xfrm>
          <a:prstGeom prst="rect">
            <a:avLst/>
          </a:prstGeom>
        </p:spPr>
      </p:pic>
      <p:pic>
        <p:nvPicPr>
          <p:cNvPr id="5" name="Picture 4" descr="Chart, scatter chart&#10;&#10;Description automatically generated">
            <a:extLst>
              <a:ext uri="{FF2B5EF4-FFF2-40B4-BE49-F238E27FC236}">
                <a16:creationId xmlns:a16="http://schemas.microsoft.com/office/drawing/2014/main" id="{1D644608-6FB2-6795-EB27-8A24467F5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477" y="43218"/>
            <a:ext cx="4833722" cy="3385783"/>
          </a:xfrm>
          <a:prstGeom prst="rect">
            <a:avLst/>
          </a:prstGeom>
        </p:spPr>
      </p:pic>
      <p:pic>
        <p:nvPicPr>
          <p:cNvPr id="8" name="Picture 7" descr="Chart&#10;&#10;Description automatically generated">
            <a:extLst>
              <a:ext uri="{FF2B5EF4-FFF2-40B4-BE49-F238E27FC236}">
                <a16:creationId xmlns:a16="http://schemas.microsoft.com/office/drawing/2014/main" id="{4C62DCBD-DEA0-7517-C6F2-922D2C6D6D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477" y="3429000"/>
            <a:ext cx="4964363" cy="3385782"/>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6685613" cy="3380649"/>
          </a:xfrm>
          <a:prstGeom prst="rect">
            <a:avLst/>
          </a:prstGeom>
        </p:spPr>
      </p:pic>
      <p:pic>
        <p:nvPicPr>
          <p:cNvPr id="4" name="Picture 3" descr="A picture containing antenna&#10;&#10;Description automatically generated">
            <a:extLst>
              <a:ext uri="{FF2B5EF4-FFF2-40B4-BE49-F238E27FC236}">
                <a16:creationId xmlns:a16="http://schemas.microsoft.com/office/drawing/2014/main" id="{3CC1C0FB-AED0-5537-7AD9-65D429B8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613" y="1778091"/>
            <a:ext cx="5501715" cy="5079909"/>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6955436" cy="3477718"/>
          </a:xfrm>
          <a:prstGeom prst="rect">
            <a:avLst/>
          </a:prstGeom>
        </p:spPr>
      </p:pic>
      <p:pic>
        <p:nvPicPr>
          <p:cNvPr id="4" name="Picture 3" descr="Chart, histogram&#10;&#10;Description automatically generated">
            <a:extLst>
              <a:ext uri="{FF2B5EF4-FFF2-40B4-BE49-F238E27FC236}">
                <a16:creationId xmlns:a16="http://schemas.microsoft.com/office/drawing/2014/main" id="{38936A85-0FFA-E0F6-B711-41B64FB1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36" y="1603948"/>
            <a:ext cx="5114329" cy="505918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6498609" cy="3447941"/>
          </a:xfrm>
          <a:prstGeom prst="rect">
            <a:avLst/>
          </a:prstGeom>
        </p:spPr>
      </p:pic>
      <p:pic>
        <p:nvPicPr>
          <p:cNvPr id="6" name="Picture 5" descr="Chart, histogram&#10;&#10;Description automatically generated">
            <a:extLst>
              <a:ext uri="{FF2B5EF4-FFF2-40B4-BE49-F238E27FC236}">
                <a16:creationId xmlns:a16="http://schemas.microsoft.com/office/drawing/2014/main" id="{7C7A37C6-8614-0090-31E1-1E190651D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3" y="1555663"/>
            <a:ext cx="5360136" cy="5302337"/>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45C0BB-4F0E-5AB1-F4D5-CC5836292117}"/>
              </a:ext>
            </a:extLst>
          </p:cNvPr>
          <p:cNvSpPr>
            <a:spLocks noGrp="1"/>
          </p:cNvSpPr>
          <p:nvPr>
            <p:ph type="title"/>
          </p:nvPr>
        </p:nvSpPr>
        <p:spPr>
          <a:xfrm>
            <a:off x="838200" y="5137127"/>
            <a:ext cx="10515600" cy="1284128"/>
          </a:xfrm>
        </p:spPr>
        <p:txBody>
          <a:bodyPr>
            <a:noAutofit/>
          </a:bodyPr>
          <a:lstStyle/>
          <a:p>
            <a:r>
              <a:rPr lang="en-US" sz="4000" dirty="0"/>
              <a:t>Net income p-value=0.0360052536081312</a:t>
            </a:r>
            <a:br>
              <a:rPr lang="en-US" sz="4000" dirty="0"/>
            </a:br>
            <a:r>
              <a:rPr lang="en-US" sz="4000" dirty="0"/>
              <a:t>Revenue p-value=4.768592742344541e-06</a:t>
            </a:r>
          </a:p>
        </p:txBody>
      </p:sp>
      <p:pic>
        <p:nvPicPr>
          <p:cNvPr id="4" name="Picture 3" descr="Chart, box and whisker chart&#10;&#10;Description automatically generated">
            <a:extLst>
              <a:ext uri="{FF2B5EF4-FFF2-40B4-BE49-F238E27FC236}">
                <a16:creationId xmlns:a16="http://schemas.microsoft.com/office/drawing/2014/main" id="{A675796F-2371-ED6C-ACE4-CAE569F14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29234"/>
            <a:ext cx="4776288" cy="353140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A3843454-9F24-3A88-9015-D785395DB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41938"/>
            <a:ext cx="4776288" cy="3505999"/>
          </a:xfrm>
          <a:prstGeom prst="rect">
            <a:avLst/>
          </a:prstGeom>
        </p:spPr>
      </p:pic>
    </p:spTree>
    <p:extLst>
      <p:ext uri="{BB962C8B-B14F-4D97-AF65-F5344CB8AC3E}">
        <p14:creationId xmlns:p14="http://schemas.microsoft.com/office/powerpoint/2010/main" val="131281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238</Words>
  <Application>Microsoft Office PowerPoint</Application>
  <PresentationFormat>Widescreen</PresentationFormat>
  <Paragraphs>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income p-value=0.0360052536081312 Revenue p-value=4.768592742344541e-06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Lyndsay Wylie-Wyborski</cp:lastModifiedBy>
  <cp:revision>8</cp:revision>
  <dcterms:created xsi:type="dcterms:W3CDTF">2022-10-31T22:41:45Z</dcterms:created>
  <dcterms:modified xsi:type="dcterms:W3CDTF">2022-11-01T22:52:00Z</dcterms:modified>
</cp:coreProperties>
</file>