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a:xfrm>
            <a:off x="1524000" y="1600200"/>
            <a:ext cx="9144000" cy="1291419"/>
          </a:xfrm>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a:xfrm>
            <a:off x="1524000" y="3602037"/>
            <a:ext cx="9144000" cy="2139195"/>
          </a:xfrm>
        </p:spPr>
        <p:txBody>
          <a:bodyPr>
            <a:normAutofit fontScale="85000" lnSpcReduction="10000"/>
          </a:bodyPr>
          <a:lstStyle/>
          <a:p>
            <a:r>
              <a:rPr lang="en-US" dirty="0"/>
              <a:t>Which stock, if any, would you suggest as an investment under the current conditions?</a:t>
            </a:r>
          </a:p>
          <a:p>
            <a:endParaRPr lang="en-US" dirty="0"/>
          </a:p>
          <a:p>
            <a:r>
              <a:rPr lang="en-US" dirty="0"/>
              <a:t>-What is the current trend?</a:t>
            </a:r>
          </a:p>
          <a:p>
            <a:r>
              <a:rPr lang="en-US" dirty="0"/>
              <a:t>-How has rate of change of stock price vs financials affected the company’s value</a:t>
            </a:r>
          </a:p>
          <a:p>
            <a:r>
              <a:rPr lang="en-US" dirty="0"/>
              <a:t>-How does the trend in financials affect the recommendation?</a:t>
            </a:r>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10" name="Picture 9" descr="Chart, scatter chart&#10;&#10;Description automatically generated">
            <a:extLst>
              <a:ext uri="{FF2B5EF4-FFF2-40B4-BE49-F238E27FC236}">
                <a16:creationId xmlns:a16="http://schemas.microsoft.com/office/drawing/2014/main" id="{7E6CB96E-8FFD-FBD1-9BED-4436C1BB9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94" y="0"/>
            <a:ext cx="4897740" cy="3477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6921516E-4B71-1897-7CA7-BEFCE17E9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94" y="3429000"/>
            <a:ext cx="4942468" cy="3477619"/>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A449C6DE-A9C8-9C26-6D99-A8CC6CC1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548" y="0"/>
            <a:ext cx="4458200" cy="3087974"/>
          </a:xfrm>
          <a:prstGeom prst="rect">
            <a:avLst/>
          </a:prstGeom>
        </p:spPr>
      </p:pic>
      <p:pic>
        <p:nvPicPr>
          <p:cNvPr id="6" name="Picture 5" descr="Chart, scatter chart&#10;&#10;Description automatically generated">
            <a:extLst>
              <a:ext uri="{FF2B5EF4-FFF2-40B4-BE49-F238E27FC236}">
                <a16:creationId xmlns:a16="http://schemas.microsoft.com/office/drawing/2014/main" id="{2B76B559-0081-313D-8D67-7349FDAA6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984" y="3429000"/>
            <a:ext cx="4697764" cy="3275795"/>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7E0FB0A2-27AA-40B7-7EFE-9237DAAE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77" y="39509"/>
            <a:ext cx="4839017" cy="3389491"/>
          </a:xfrm>
          <a:prstGeom prst="rect">
            <a:avLst/>
          </a:prstGeom>
        </p:spPr>
      </p:pic>
      <p:pic>
        <p:nvPicPr>
          <p:cNvPr id="6" name="Picture 5" descr="Chart&#10;&#10;Description automatically generated">
            <a:extLst>
              <a:ext uri="{FF2B5EF4-FFF2-40B4-BE49-F238E27FC236}">
                <a16:creationId xmlns:a16="http://schemas.microsoft.com/office/drawing/2014/main" id="{D9FFB94E-F822-B193-F6E0-9C18CFB7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77" y="3429000"/>
            <a:ext cx="4969801" cy="338949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94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17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278</Words>
  <Application>Microsoft Office PowerPoint</Application>
  <PresentationFormat>Widescreen</PresentationFormat>
  <Paragraphs>12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7</cp:revision>
  <dcterms:created xsi:type="dcterms:W3CDTF">2022-10-31T22:41:45Z</dcterms:created>
  <dcterms:modified xsi:type="dcterms:W3CDTF">2022-11-01T18:58:18Z</dcterms:modified>
</cp:coreProperties>
</file>