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a:xfrm>
            <a:off x="1524000" y="3602037"/>
            <a:ext cx="9144000" cy="2558919"/>
          </a:xfrm>
        </p:spPr>
        <p:txBody>
          <a:bodyPr>
            <a:normAutofit/>
          </a:bodyPr>
          <a:lstStyle/>
          <a:p>
            <a:r>
              <a:rPr lang="en-US" dirty="0"/>
              <a:t>In the current conditions, which company, if any, would you recommend for a long-term investment.</a:t>
            </a:r>
          </a:p>
          <a:p>
            <a:r>
              <a:rPr lang="en-US" dirty="0"/>
              <a:t>-What is the past, current and predicted future trend?</a:t>
            </a:r>
          </a:p>
          <a:p>
            <a:r>
              <a:rPr lang="en-US" dirty="0"/>
              <a:t>-What is the current rate of change in share price versus financials?</a:t>
            </a:r>
          </a:p>
          <a:p>
            <a:r>
              <a:rPr lang="en-US" dirty="0"/>
              <a:t>-Which company would be the best choice based on financials?</a:t>
            </a:r>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07146EE1-6A51-D316-9A09-2103DCD9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60" y="179535"/>
            <a:ext cx="4427095" cy="3143439"/>
          </a:xfrm>
          <a:prstGeom prst="rect">
            <a:avLst/>
          </a:prstGeom>
        </p:spPr>
      </p:pic>
      <p:pic>
        <p:nvPicPr>
          <p:cNvPr id="5" name="Picture 4" descr="Chart, scatter chart&#10;&#10;Description automatically generated">
            <a:extLst>
              <a:ext uri="{FF2B5EF4-FFF2-40B4-BE49-F238E27FC236}">
                <a16:creationId xmlns:a16="http://schemas.microsoft.com/office/drawing/2014/main" id="{7C589630-31FD-9F4B-041E-0AB988A2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60" y="3535025"/>
            <a:ext cx="4467525" cy="3143440"/>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B8A287C8-19A3-ED1D-92C2-021A37479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773" y="135220"/>
            <a:ext cx="4707633" cy="3260744"/>
          </a:xfrm>
          <a:prstGeom prst="rect">
            <a:avLst/>
          </a:prstGeom>
        </p:spPr>
      </p:pic>
      <p:pic>
        <p:nvPicPr>
          <p:cNvPr id="8" name="Picture 7" descr="Chart, scatter chart&#10;&#10;Description automatically generated">
            <a:extLst>
              <a:ext uri="{FF2B5EF4-FFF2-40B4-BE49-F238E27FC236}">
                <a16:creationId xmlns:a16="http://schemas.microsoft.com/office/drawing/2014/main" id="{5C97E084-AF41-9113-824E-B875A2119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773" y="3462037"/>
            <a:ext cx="4676179" cy="3260743"/>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1D644608-6FB2-6795-EB27-8A24467F5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77" y="43218"/>
            <a:ext cx="4833722" cy="3385783"/>
          </a:xfrm>
          <a:prstGeom prst="rect">
            <a:avLst/>
          </a:prstGeom>
        </p:spPr>
      </p:pic>
      <p:pic>
        <p:nvPicPr>
          <p:cNvPr id="8" name="Picture 7" descr="Chart&#10;&#10;Description automatically generated">
            <a:extLst>
              <a:ext uri="{FF2B5EF4-FFF2-40B4-BE49-F238E27FC236}">
                <a16:creationId xmlns:a16="http://schemas.microsoft.com/office/drawing/2014/main" id="{4C62DCBD-DEA0-7517-C6F2-922D2C6D6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477" y="3429000"/>
            <a:ext cx="4964363" cy="338578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pic>
        <p:nvPicPr>
          <p:cNvPr id="4" name="Picture 3" descr="Chart, box and whisker chart&#10;&#10;Description automatically generated">
            <a:extLst>
              <a:ext uri="{FF2B5EF4-FFF2-40B4-BE49-F238E27FC236}">
                <a16:creationId xmlns:a16="http://schemas.microsoft.com/office/drawing/2014/main" id="{A675796F-2371-ED6C-ACE4-CAE569F1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9234"/>
            <a:ext cx="4776288" cy="35314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3843454-9F24-3A88-9015-D785395DB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1938"/>
            <a:ext cx="4776288" cy="3505999"/>
          </a:xfrm>
          <a:prstGeom prst="rect">
            <a:avLst/>
          </a:prstGeom>
        </p:spPr>
      </p:pic>
    </p:spTree>
    <p:extLst>
      <p:ext uri="{BB962C8B-B14F-4D97-AF65-F5344CB8AC3E}">
        <p14:creationId xmlns:p14="http://schemas.microsoft.com/office/powerpoint/2010/main" val="13128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295</Words>
  <Application>Microsoft Office PowerPoint</Application>
  <PresentationFormat>Widescreen</PresentationFormat>
  <Paragraphs>12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9</cp:revision>
  <dcterms:created xsi:type="dcterms:W3CDTF">2022-10-31T22:41:45Z</dcterms:created>
  <dcterms:modified xsi:type="dcterms:W3CDTF">2022-11-01T22:56:30Z</dcterms:modified>
</cp:coreProperties>
</file>