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1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10" name="Picture 9" descr="Chart, scatter chart&#10;&#10;Description automatically generated">
            <a:extLst>
              <a:ext uri="{FF2B5EF4-FFF2-40B4-BE49-F238E27FC236}">
                <a16:creationId xmlns:a16="http://schemas.microsoft.com/office/drawing/2014/main" id="{7E6CB96E-8FFD-FBD1-9BED-4436C1BB9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994" y="0"/>
            <a:ext cx="4897740" cy="3477619"/>
          </a:xfrm>
          <a:prstGeom prst="rect">
            <a:avLst/>
          </a:prstGeom>
        </p:spPr>
      </p:pic>
      <p:pic>
        <p:nvPicPr>
          <p:cNvPr id="12" name="Picture 11" descr="Chart, scatter chart&#10;&#10;Description automatically generated">
            <a:extLst>
              <a:ext uri="{FF2B5EF4-FFF2-40B4-BE49-F238E27FC236}">
                <a16:creationId xmlns:a16="http://schemas.microsoft.com/office/drawing/2014/main" id="{6921516E-4B71-1897-7CA7-BEFCE17E9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94" y="3429000"/>
            <a:ext cx="4942468" cy="3477619"/>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A449C6DE-A9C8-9C26-6D99-A8CC6CC1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548" y="0"/>
            <a:ext cx="4458200" cy="3087974"/>
          </a:xfrm>
          <a:prstGeom prst="rect">
            <a:avLst/>
          </a:prstGeom>
        </p:spPr>
      </p:pic>
      <p:pic>
        <p:nvPicPr>
          <p:cNvPr id="6" name="Picture 5" descr="Chart, scatter chart&#10;&#10;Description automatically generated">
            <a:extLst>
              <a:ext uri="{FF2B5EF4-FFF2-40B4-BE49-F238E27FC236}">
                <a16:creationId xmlns:a16="http://schemas.microsoft.com/office/drawing/2014/main" id="{2B76B559-0081-313D-8D67-7349FDAA6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984" y="3429000"/>
            <a:ext cx="4697764" cy="3275795"/>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7E0FB0A2-27AA-40B7-7EFE-9237DAAE5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877" y="39509"/>
            <a:ext cx="4839017" cy="3389491"/>
          </a:xfrm>
          <a:prstGeom prst="rect">
            <a:avLst/>
          </a:prstGeom>
        </p:spPr>
      </p:pic>
      <p:pic>
        <p:nvPicPr>
          <p:cNvPr id="6" name="Picture 5" descr="Chart&#10;&#10;Description automatically generated">
            <a:extLst>
              <a:ext uri="{FF2B5EF4-FFF2-40B4-BE49-F238E27FC236}">
                <a16:creationId xmlns:a16="http://schemas.microsoft.com/office/drawing/2014/main" id="{D9FFB94E-F822-B193-F6E0-9C18CFB74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77" y="3429000"/>
            <a:ext cx="4969801" cy="338949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45C0BB-4F0E-5AB1-F4D5-CC5836292117}"/>
              </a:ext>
            </a:extLst>
          </p:cNvPr>
          <p:cNvSpPr>
            <a:spLocks noGrp="1"/>
          </p:cNvSpPr>
          <p:nvPr>
            <p:ph type="title"/>
          </p:nvPr>
        </p:nvSpPr>
        <p:spPr>
          <a:xfrm>
            <a:off x="838200" y="5137127"/>
            <a:ext cx="10515600" cy="1284128"/>
          </a:xfrm>
        </p:spPr>
        <p:txBody>
          <a:bodyPr>
            <a:noAutofit/>
          </a:bodyPr>
          <a:lstStyle/>
          <a:p>
            <a:r>
              <a:rPr lang="en-US" sz="4000" dirty="0"/>
              <a:t>Net income p-value=0.0360052536081312</a:t>
            </a:r>
            <a:br>
              <a:rPr lang="en-US" sz="4000" dirty="0"/>
            </a:br>
            <a:r>
              <a:rPr lang="en-US" sz="4000" dirty="0"/>
              <a:t>Revenue p-value=4.768592742344541e-06</a:t>
            </a:r>
          </a:p>
        </p:txBody>
      </p:sp>
      <p:pic>
        <p:nvPicPr>
          <p:cNvPr id="4" name="Picture 3" descr="Chart, box and whisker chart&#10;&#10;Description automatically generated">
            <a:extLst>
              <a:ext uri="{FF2B5EF4-FFF2-40B4-BE49-F238E27FC236}">
                <a16:creationId xmlns:a16="http://schemas.microsoft.com/office/drawing/2014/main" id="{A675796F-2371-ED6C-ACE4-CAE569F1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9234"/>
            <a:ext cx="4776288" cy="353140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3843454-9F24-3A88-9015-D785395DB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41938"/>
            <a:ext cx="4776288" cy="3505999"/>
          </a:xfrm>
          <a:prstGeom prst="rect">
            <a:avLst/>
          </a:prstGeom>
        </p:spPr>
      </p:pic>
    </p:spTree>
    <p:extLst>
      <p:ext uri="{BB962C8B-B14F-4D97-AF65-F5344CB8AC3E}">
        <p14:creationId xmlns:p14="http://schemas.microsoft.com/office/powerpoint/2010/main" val="13128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238</Words>
  <Application>Microsoft Office PowerPoint</Application>
  <PresentationFormat>Widescreen</PresentationFormat>
  <Paragraphs>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income p-value=0.0360052536081312 Revenue p-value=4.768592742344541e-06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7</cp:revision>
  <dcterms:created xsi:type="dcterms:W3CDTF">2022-10-31T22:41:45Z</dcterms:created>
  <dcterms:modified xsi:type="dcterms:W3CDTF">2022-11-01T22:44:24Z</dcterms:modified>
</cp:coreProperties>
</file>