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B889-3439-4B3D-4CAD-028287267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55F6E-0875-3C0E-32FD-1F6326F75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0C41-360D-E597-F305-E0D71CC0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4CC2-1E7C-3574-E2DB-4444CC67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61F9-F38D-A313-CA5E-6E6D535A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CA9E-698C-3D0A-0BD6-18761B2A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6B40C-4509-3398-0924-8CCD3A14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5111-F104-749F-2FCA-70249CFC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9399-AF61-8C53-3FA8-E5EE54DC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59E0-00A7-BE64-413D-D7A5032B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7A005-B8C9-04DE-70D9-69C65A62B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2BF3-1552-ED5E-CCBC-152136C91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CC1A-30E1-EFFA-6B8E-DEB8B54D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3907-E497-875A-247B-1B218EC3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513D-FCF4-9C21-1A71-1CCA238C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03AB-808B-4FC2-398C-EF73BA5F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A5F0-5E63-ED21-FEC7-9BA92190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006C-848E-9549-1D1A-2DE523CE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F6F98-8E8D-6FE9-5E02-3F058653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CA05-06E4-0ED5-A52C-2397C810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1BA6-9478-0AE9-664B-934D4FF8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3363A-659D-1943-33C2-00AE48C8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E23A-AF21-9E11-871C-4D427A2E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F124F-4E32-845A-D7C9-2DC7ED7D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B5741-FE81-2349-D505-B9FC7942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62E9-1A90-8284-200A-32BCDC9C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445E-AED1-64CF-2B8D-A85C7C3FF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2B08D-692D-8BBB-5FA6-253450B81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BF4EF-10FC-6289-3A25-F91332DA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32B9-D830-C8BF-85F9-63262C00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361D3-9E05-F61A-A492-25EF6966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3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B1A7-7122-D469-05EA-E16B1718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8F9AC-0A52-4717-5052-5D54AB41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AEFFF-9670-4B2B-CC89-27250F7B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578FC-BAFB-7996-E1C5-65C6F66BC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A753-DD73-FBF9-6777-78F014970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3E3B-5282-FBBA-A835-E2611E91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CD641-3999-EDFF-DFC3-C9C567DE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62152-688F-A12B-FEF9-78037340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0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4606-C78E-3D7D-5AAC-DE756266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FC724-F3CD-74D9-034B-EC618AB7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340E5-5A21-4C9F-FBA1-8F172FC2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71B74-95B5-45B9-69D0-7E3127E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4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3CACE-6845-5FEB-E909-549C5386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0CA09-006B-D2DD-3546-4BDD2166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D58FD-4B61-0BD7-9889-2053B2FD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579E-0E32-00E3-2289-4A48C912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C7C1-72C9-D147-C274-B12FCC24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714A9-4C92-247B-9E10-E453D5420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CD78E-A487-F98D-B433-51A9780C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5F9DC-CB5C-55A4-4B1F-BB8C3E98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93AB2-CA12-FB40-1524-0B662E99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8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F765-EE30-69DE-171D-29514222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31291-978C-47B3-D72C-89B6CF8E2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A99BF-4E19-06E6-1CBA-12F222782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D2FCA-540A-15BA-1D30-C1FC3FCF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31C3A-E253-373C-0590-37BFB7C9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A259-F2B7-6E2B-0F23-D9A1818A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0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89123-C3FD-1C62-4465-E2F72AA5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7414-0BC3-24C2-E7F6-BEA3F6E38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0B74-6629-C1AC-34AF-E6EFA9DB1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9203-E98B-4325-A7AE-7F54EE20003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3969-45A1-A6D6-DEAF-5BA690339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4D7AD-039A-76D1-3FF7-B3F5CFF8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18ED-0F67-4787-AC1D-E4513AABE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F8EE-24DB-ED07-80FA-2E502075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AAPL v AMZN v GOOG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0D10A-B568-C612-E6BE-CF924651A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3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78653F5-DEFF-E06F-EA6C-1949A9CA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494"/>
            <a:ext cx="12192000" cy="61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DE4B529-52A0-B996-0A12-AFDE0BCC1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0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17888A-C993-8FC7-8A0D-F7F49DBF5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69"/>
            <a:ext cx="12192000" cy="64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6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82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42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20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5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29E9081-2E65-DA26-6640-A63C4DAF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68" y="0"/>
            <a:ext cx="6432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8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02E230-6181-D426-7979-BB594C07D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68" y="0"/>
            <a:ext cx="6432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5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766AE1B-5E3B-98A3-C665-858DFA9E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68" y="0"/>
            <a:ext cx="6432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6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2C15916-542C-978A-0568-640595D38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577"/>
            <a:ext cx="12192000" cy="61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8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5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AAPL v AMZN v GOOG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AAPL v AMZN v GOOG</dc:title>
  <dc:creator>Lyndsay Wylie-Wyborski</dc:creator>
  <cp:lastModifiedBy>Lyndsay Wylie-Wyborski</cp:lastModifiedBy>
  <cp:revision>2</cp:revision>
  <dcterms:created xsi:type="dcterms:W3CDTF">2022-10-31T22:41:45Z</dcterms:created>
  <dcterms:modified xsi:type="dcterms:W3CDTF">2022-11-01T00:37:09Z</dcterms:modified>
</cp:coreProperties>
</file>