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8" r:id="rId8"/>
    <p:sldId id="270" r:id="rId9"/>
    <p:sldId id="264" r:id="rId10"/>
    <p:sldId id="261" r:id="rId11"/>
    <p:sldId id="262" r:id="rId12"/>
    <p:sldId id="263" r:id="rId13"/>
    <p:sldId id="265" r:id="rId14"/>
    <p:sldId id="266" r:id="rId15"/>
    <p:sldId id="267" r:id="rId16"/>
    <p:sldId id="279" r:id="rId17"/>
    <p:sldId id="273" r:id="rId18"/>
    <p:sldId id="274" r:id="rId19"/>
    <p:sldId id="275" r:id="rId20"/>
    <p:sldId id="276" r:id="rId21"/>
    <p:sldId id="277" r:id="rId22"/>
    <p:sldId id="278"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A3B2DA-713C-49EE-BEEC-970D037DA620}" v="29" dt="2022-11-01T02:52:13.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4" d="100"/>
          <a:sy n="64"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berly Stashuk" userId="cb30ee2aeb8b12b3" providerId="LiveId" clId="{39A3B2DA-713C-49EE-BEEC-970D037DA620}"/>
    <pc:docChg chg="addSld modSld">
      <pc:chgData name="Kimberly Stashuk" userId="cb30ee2aeb8b12b3" providerId="LiveId" clId="{39A3B2DA-713C-49EE-BEEC-970D037DA620}" dt="2022-11-01T02:52:13.002" v="35"/>
      <pc:docMkLst>
        <pc:docMk/>
      </pc:docMkLst>
      <pc:sldChg chg="addSp new">
        <pc:chgData name="Kimberly Stashuk" userId="cb30ee2aeb8b12b3" providerId="LiveId" clId="{39A3B2DA-713C-49EE-BEEC-970D037DA620}" dt="2022-11-01T02:44:52.493" v="1"/>
        <pc:sldMkLst>
          <pc:docMk/>
          <pc:sldMk cId="2543980800" sldId="273"/>
        </pc:sldMkLst>
        <pc:picChg chg="add">
          <ac:chgData name="Kimberly Stashuk" userId="cb30ee2aeb8b12b3" providerId="LiveId" clId="{39A3B2DA-713C-49EE-BEEC-970D037DA620}" dt="2022-11-01T02:44:52.493" v="1"/>
          <ac:picMkLst>
            <pc:docMk/>
            <pc:sldMk cId="2543980800" sldId="273"/>
            <ac:picMk id="1026" creationId="{6FC8F69E-3A0F-8D0B-8650-A0F9375DF1FF}"/>
          </ac:picMkLst>
        </pc:picChg>
      </pc:sldChg>
      <pc:sldChg chg="addSp new">
        <pc:chgData name="Kimberly Stashuk" userId="cb30ee2aeb8b12b3" providerId="LiveId" clId="{39A3B2DA-713C-49EE-BEEC-970D037DA620}" dt="2022-11-01T02:45:10.866" v="3"/>
        <pc:sldMkLst>
          <pc:docMk/>
          <pc:sldMk cId="2459544154" sldId="274"/>
        </pc:sldMkLst>
        <pc:picChg chg="add">
          <ac:chgData name="Kimberly Stashuk" userId="cb30ee2aeb8b12b3" providerId="LiveId" clId="{39A3B2DA-713C-49EE-BEEC-970D037DA620}" dt="2022-11-01T02:45:10.866" v="3"/>
          <ac:picMkLst>
            <pc:docMk/>
            <pc:sldMk cId="2459544154" sldId="274"/>
            <ac:picMk id="2050" creationId="{BD9A2B35-168E-3297-050D-9EF0FC36C591}"/>
          </ac:picMkLst>
        </pc:picChg>
      </pc:sldChg>
      <pc:sldChg chg="addSp new">
        <pc:chgData name="Kimberly Stashuk" userId="cb30ee2aeb8b12b3" providerId="LiveId" clId="{39A3B2DA-713C-49EE-BEEC-970D037DA620}" dt="2022-11-01T02:45:34.040" v="5"/>
        <pc:sldMkLst>
          <pc:docMk/>
          <pc:sldMk cId="3261785421" sldId="275"/>
        </pc:sldMkLst>
        <pc:picChg chg="add">
          <ac:chgData name="Kimberly Stashuk" userId="cb30ee2aeb8b12b3" providerId="LiveId" clId="{39A3B2DA-713C-49EE-BEEC-970D037DA620}" dt="2022-11-01T02:45:34.040" v="5"/>
          <ac:picMkLst>
            <pc:docMk/>
            <pc:sldMk cId="3261785421" sldId="275"/>
            <ac:picMk id="3074" creationId="{2A1B7361-2730-BC65-AA4C-6D38FA196B97}"/>
          </ac:picMkLst>
        </pc:picChg>
      </pc:sldChg>
      <pc:sldChg chg="addSp modSp new">
        <pc:chgData name="Kimberly Stashuk" userId="cb30ee2aeb8b12b3" providerId="LiveId" clId="{39A3B2DA-713C-49EE-BEEC-970D037DA620}" dt="2022-11-01T02:49:54.795" v="25" actId="1076"/>
        <pc:sldMkLst>
          <pc:docMk/>
          <pc:sldMk cId="2230177997" sldId="276"/>
        </pc:sldMkLst>
        <pc:picChg chg="add mod">
          <ac:chgData name="Kimberly Stashuk" userId="cb30ee2aeb8b12b3" providerId="LiveId" clId="{39A3B2DA-713C-49EE-BEEC-970D037DA620}" dt="2022-11-01T02:46:00.094" v="8" actId="14100"/>
          <ac:picMkLst>
            <pc:docMk/>
            <pc:sldMk cId="2230177997" sldId="276"/>
            <ac:picMk id="4098" creationId="{AD67AA13-7C98-F579-47D2-512A1C11C5B9}"/>
          </ac:picMkLst>
        </pc:picChg>
        <pc:picChg chg="add mod">
          <ac:chgData name="Kimberly Stashuk" userId="cb30ee2aeb8b12b3" providerId="LiveId" clId="{39A3B2DA-713C-49EE-BEEC-970D037DA620}" dt="2022-11-01T02:46:33.033" v="10" actId="14100"/>
          <ac:picMkLst>
            <pc:docMk/>
            <pc:sldMk cId="2230177997" sldId="276"/>
            <ac:picMk id="4100" creationId="{A83705ED-D669-2D9E-282F-995C1A2D90B5}"/>
          </ac:picMkLst>
        </pc:picChg>
        <pc:picChg chg="add mod">
          <ac:chgData name="Kimberly Stashuk" userId="cb30ee2aeb8b12b3" providerId="LiveId" clId="{39A3B2DA-713C-49EE-BEEC-970D037DA620}" dt="2022-11-01T02:49:54.795" v="25" actId="1076"/>
          <ac:picMkLst>
            <pc:docMk/>
            <pc:sldMk cId="2230177997" sldId="276"/>
            <ac:picMk id="4102" creationId="{A79FE23E-99A9-4545-24C1-BF1C130B15CE}"/>
          </ac:picMkLst>
        </pc:picChg>
      </pc:sldChg>
      <pc:sldChg chg="addSp modSp new">
        <pc:chgData name="Kimberly Stashuk" userId="cb30ee2aeb8b12b3" providerId="LiveId" clId="{39A3B2DA-713C-49EE-BEEC-970D037DA620}" dt="2022-11-01T02:50:44.446" v="29" actId="14100"/>
        <pc:sldMkLst>
          <pc:docMk/>
          <pc:sldMk cId="1652467614" sldId="277"/>
        </pc:sldMkLst>
        <pc:picChg chg="add mod">
          <ac:chgData name="Kimberly Stashuk" userId="cb30ee2aeb8b12b3" providerId="LiveId" clId="{39A3B2DA-713C-49EE-BEEC-970D037DA620}" dt="2022-11-01T02:47:27.774" v="13" actId="14100"/>
          <ac:picMkLst>
            <pc:docMk/>
            <pc:sldMk cId="1652467614" sldId="277"/>
            <ac:picMk id="5122" creationId="{71B98D17-CF6D-EA94-D886-24A34EB80CBF}"/>
          </ac:picMkLst>
        </pc:picChg>
        <pc:picChg chg="add mod">
          <ac:chgData name="Kimberly Stashuk" userId="cb30ee2aeb8b12b3" providerId="LiveId" clId="{39A3B2DA-713C-49EE-BEEC-970D037DA620}" dt="2022-11-01T02:47:46.514" v="15" actId="14100"/>
          <ac:picMkLst>
            <pc:docMk/>
            <pc:sldMk cId="1652467614" sldId="277"/>
            <ac:picMk id="5124" creationId="{5648B2FC-58A7-3210-5597-D4210D94CF9F}"/>
          </ac:picMkLst>
        </pc:picChg>
        <pc:picChg chg="add mod">
          <ac:chgData name="Kimberly Stashuk" userId="cb30ee2aeb8b12b3" providerId="LiveId" clId="{39A3B2DA-713C-49EE-BEEC-970D037DA620}" dt="2022-11-01T02:50:44.446" v="29" actId="14100"/>
          <ac:picMkLst>
            <pc:docMk/>
            <pc:sldMk cId="1652467614" sldId="277"/>
            <ac:picMk id="5126" creationId="{5C6F30A7-6A10-6C41-B7D8-5F1614151DC7}"/>
          </ac:picMkLst>
        </pc:picChg>
      </pc:sldChg>
      <pc:sldChg chg="addSp modSp new">
        <pc:chgData name="Kimberly Stashuk" userId="cb30ee2aeb8b12b3" providerId="LiveId" clId="{39A3B2DA-713C-49EE-BEEC-970D037DA620}" dt="2022-11-01T02:51:43.656" v="34" actId="14100"/>
        <pc:sldMkLst>
          <pc:docMk/>
          <pc:sldMk cId="2171720537" sldId="278"/>
        </pc:sldMkLst>
        <pc:picChg chg="add mod">
          <ac:chgData name="Kimberly Stashuk" userId="cb30ee2aeb8b12b3" providerId="LiveId" clId="{39A3B2DA-713C-49EE-BEEC-970D037DA620}" dt="2022-11-01T02:48:18.162" v="18" actId="14100"/>
          <ac:picMkLst>
            <pc:docMk/>
            <pc:sldMk cId="2171720537" sldId="278"/>
            <ac:picMk id="6146" creationId="{867FEFA6-487B-EDB7-224E-5A0CF4A2C7DE}"/>
          </ac:picMkLst>
        </pc:picChg>
        <pc:picChg chg="add mod">
          <ac:chgData name="Kimberly Stashuk" userId="cb30ee2aeb8b12b3" providerId="LiveId" clId="{39A3B2DA-713C-49EE-BEEC-970D037DA620}" dt="2022-11-01T02:49:07.907" v="20" actId="14100"/>
          <ac:picMkLst>
            <pc:docMk/>
            <pc:sldMk cId="2171720537" sldId="278"/>
            <ac:picMk id="6148" creationId="{AA171419-7FA0-E7BD-2D41-04777C3F44EE}"/>
          </ac:picMkLst>
        </pc:picChg>
        <pc:picChg chg="add mod">
          <ac:chgData name="Kimberly Stashuk" userId="cb30ee2aeb8b12b3" providerId="LiveId" clId="{39A3B2DA-713C-49EE-BEEC-970D037DA620}" dt="2022-11-01T02:51:43.656" v="34" actId="14100"/>
          <ac:picMkLst>
            <pc:docMk/>
            <pc:sldMk cId="2171720537" sldId="278"/>
            <ac:picMk id="6150" creationId="{FCF4E3C2-C5E1-94FB-F2ED-878FE12C802E}"/>
          </ac:picMkLst>
        </pc:picChg>
      </pc:sldChg>
      <pc:sldChg chg="addSp new">
        <pc:chgData name="Kimberly Stashuk" userId="cb30ee2aeb8b12b3" providerId="LiveId" clId="{39A3B2DA-713C-49EE-BEEC-970D037DA620}" dt="2022-11-01T02:52:13.002" v="35"/>
        <pc:sldMkLst>
          <pc:docMk/>
          <pc:sldMk cId="2895355216" sldId="279"/>
        </pc:sldMkLst>
        <pc:picChg chg="add">
          <ac:chgData name="Kimberly Stashuk" userId="cb30ee2aeb8b12b3" providerId="LiveId" clId="{39A3B2DA-713C-49EE-BEEC-970D037DA620}" dt="2022-11-01T02:52:13.002" v="35"/>
          <ac:picMkLst>
            <pc:docMk/>
            <pc:sldMk cId="2895355216" sldId="279"/>
            <ac:picMk id="7170" creationId="{D2B8A251-8A02-B222-D98E-C0A3BB4EAB0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B889-3439-4B3D-4CAD-028287267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755F6E-0875-3C0E-32FD-1F6326F758F1}"/>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490C41-360D-E597-F305-E0D71CC04DF0}"/>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A4414CC2-1E7C-3574-E2DB-4444CC67C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E61F9-F38D-A313-CA5E-6E6D535A36E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3321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CA9E-698C-3D0A-0BD6-18761B2AB8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86B40C-4509-3398-0924-8CCD3A14A4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E5111-F104-749F-2FCA-70249CFC6818}"/>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46B99399-AF61-8C53-3FA8-E5EE54DCD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359E0-00A7-BE64-413D-D7A5032BCFF4}"/>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83281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B7A005-B8C9-04DE-70D9-69C65A62B4F2}"/>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B22BF3-1552-ED5E-CCBC-152136C91608}"/>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4CC1A-30E1-EFFA-6B8E-DEB8B54D5A91}"/>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D7693907-E497-875A-247B-1B218EC36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7513D-FCF4-9C21-1A71-1CCA238C89E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46265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03AB-808B-4FC2-398C-EF73BA5F4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3A5F0-5E63-ED21-FEC7-9BA921901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B006C-848E-9549-1D1A-2DE523CEBF5A}"/>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F74F6F98-8E8D-6FE9-5E02-3F058653E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7CA05-06E4-0ED5-A52C-2397C8107B6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73333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1BA6-9478-0AE9-664B-934D4FF881C5}"/>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03363A-659D-1943-33C2-00AE48C8B98C}"/>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CE23A-AF21-9E11-871C-4D427A2E2504}"/>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FCCF124F-4E32-845A-D7C9-2DC7ED7D8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B5741-FE81-2349-D505-B9FC7942BE5C}"/>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25385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62E9-1A90-8284-200A-32BCDC9CE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26445E-AED1-64CF-2B8D-A85C7C3FFC95}"/>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E2B08D-692D-8BBB-5FA6-253450B81DFB}"/>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6BF4EF-10FC-6289-3A25-F91332DAEF01}"/>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AF2432B9-D830-C8BF-85F9-63262C00C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361D3-9E05-F61A-A492-25EF69662BA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62833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B1A7-7122-D469-05EA-E16B171869BE}"/>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8F9AC-0A52-4717-5052-5D54AB4122D6}"/>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BAEFFF-9670-4B2B-CC89-27250F7B8950}"/>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0578FC-BAFB-7996-E1C5-65C6F66BCEF8}"/>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3EA753-DD73-FBF9-6777-78F014970B14}"/>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263E3B-5282-FBBA-A835-E2611E91821B}"/>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8" name="Footer Placeholder 7">
            <a:extLst>
              <a:ext uri="{FF2B5EF4-FFF2-40B4-BE49-F238E27FC236}">
                <a16:creationId xmlns:a16="http://schemas.microsoft.com/office/drawing/2014/main" id="{FD4CD641-3999-EDFF-DFC3-C9C567DE3F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B62152-688F-A12B-FEF9-78037340E951}"/>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49640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4606-C78E-3D7D-5AAC-DE75626693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3FC724-F3CD-74D9-034B-EC618AB798E5}"/>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4" name="Footer Placeholder 3">
            <a:extLst>
              <a:ext uri="{FF2B5EF4-FFF2-40B4-BE49-F238E27FC236}">
                <a16:creationId xmlns:a16="http://schemas.microsoft.com/office/drawing/2014/main" id="{06F340E5-5A21-4C9F-FBA1-8F172FC25C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471B74-95B5-45B9-69D0-7E3127EAF237}"/>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2824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23CACE-6845-5FEB-E909-549C5386CBD8}"/>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3" name="Footer Placeholder 2">
            <a:extLst>
              <a:ext uri="{FF2B5EF4-FFF2-40B4-BE49-F238E27FC236}">
                <a16:creationId xmlns:a16="http://schemas.microsoft.com/office/drawing/2014/main" id="{A790CA09-006B-D2DD-3546-4BDD21667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8D58FD-4B61-0BD7-9889-2053B2FD2D3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707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579E-0E32-00E3-2289-4A48C912B22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EDC7C1-72C9-D147-C274-B12FCC24319D}"/>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8714A9-4C92-247B-9E10-E453D5420A65}"/>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CD78E-A487-F98D-B433-51A9780C8DAF}"/>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B945F9DC-CB5C-55A4-4B1F-BB8C3E98A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93AB2-CA12-FB40-1524-0B662E994750}"/>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5738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F765-EE30-69DE-171D-29514222EFF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031291-978C-47B3-D72C-89B6CF8E29D4}"/>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3ACA99BF-4E19-06E6-1CBA-12F222782E4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D2FCA-540A-15BA-1D30-C1FC3FCF56EC}"/>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ADC31C3A-E253-373C-0590-37BFB7C92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8A259-F2B7-6E2B-0F23-D9A1818A8B28}"/>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38000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89123-C3FD-1C62-4465-E2F72AA55C95}"/>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CC7414-0BC3-24C2-E7F6-BEA3F6E382A5}"/>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B0B74-6629-C1AC-34AF-E6EFA9DB1B1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CDDF3969-45A1-A6D6-DEAF-5BA690339406}"/>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14D7AD-039A-76D1-3FF7-B3F5CFF86849}"/>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018ED-0F67-4787-AC1D-E4513AABE534}" type="slidenum">
              <a:rPr lang="en-US" smtClean="0"/>
              <a:t>‹#›</a:t>
            </a:fld>
            <a:endParaRPr lang="en-US"/>
          </a:p>
        </p:txBody>
      </p:sp>
    </p:spTree>
    <p:extLst>
      <p:ext uri="{BB962C8B-B14F-4D97-AF65-F5344CB8AC3E}">
        <p14:creationId xmlns:p14="http://schemas.microsoft.com/office/powerpoint/2010/main" val="2475878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F8EE-24DB-ED07-80FA-2E502075379F}"/>
              </a:ext>
            </a:extLst>
          </p:cNvPr>
          <p:cNvSpPr>
            <a:spLocks noGrp="1"/>
          </p:cNvSpPr>
          <p:nvPr>
            <p:ph type="ctrTitle"/>
          </p:nvPr>
        </p:nvSpPr>
        <p:spPr/>
        <p:txBody>
          <a:bodyPr/>
          <a:lstStyle/>
          <a:p>
            <a:r>
              <a:rPr lang="en-US" dirty="0"/>
              <a:t>AAPL v AMZN v GOOG</a:t>
            </a:r>
          </a:p>
        </p:txBody>
      </p:sp>
      <p:sp>
        <p:nvSpPr>
          <p:cNvPr id="3" name="Subtitle 2">
            <a:extLst>
              <a:ext uri="{FF2B5EF4-FFF2-40B4-BE49-F238E27FC236}">
                <a16:creationId xmlns:a16="http://schemas.microsoft.com/office/drawing/2014/main" id="{2610D10A-B568-C612-E6BE-CF924651A54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5223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a:extLst>
              <a:ext uri="{FF2B5EF4-FFF2-40B4-BE49-F238E27FC236}">
                <a16:creationId xmlns:a16="http://schemas.microsoft.com/office/drawing/2014/main" id="{B29E9081-2E65-DA26-6640-A63C4DAF8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48" y="0"/>
            <a:ext cx="5929552" cy="6858000"/>
          </a:xfrm>
          <a:prstGeom prst="rect">
            <a:avLst/>
          </a:prstGeom>
        </p:spPr>
      </p:pic>
      <p:pic>
        <p:nvPicPr>
          <p:cNvPr id="10" name="Picture 9" descr="Chart, scatter chart&#10;&#10;Description automatically generated">
            <a:extLst>
              <a:ext uri="{FF2B5EF4-FFF2-40B4-BE49-F238E27FC236}">
                <a16:creationId xmlns:a16="http://schemas.microsoft.com/office/drawing/2014/main" id="{7E6CB96E-8FFD-FBD1-9BED-4436C1BB9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994" y="0"/>
            <a:ext cx="4897740" cy="3477619"/>
          </a:xfrm>
          <a:prstGeom prst="rect">
            <a:avLst/>
          </a:prstGeom>
        </p:spPr>
      </p:pic>
      <p:pic>
        <p:nvPicPr>
          <p:cNvPr id="12" name="Picture 11" descr="Chart, scatter chart&#10;&#10;Description automatically generated">
            <a:extLst>
              <a:ext uri="{FF2B5EF4-FFF2-40B4-BE49-F238E27FC236}">
                <a16:creationId xmlns:a16="http://schemas.microsoft.com/office/drawing/2014/main" id="{6921516E-4B71-1897-7CA7-BEFCE17E94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0994" y="3429000"/>
            <a:ext cx="4942468" cy="3477619"/>
          </a:xfrm>
          <a:prstGeom prst="rect">
            <a:avLst/>
          </a:prstGeom>
        </p:spPr>
      </p:pic>
    </p:spTree>
    <p:extLst>
      <p:ext uri="{BB962C8B-B14F-4D97-AF65-F5344CB8AC3E}">
        <p14:creationId xmlns:p14="http://schemas.microsoft.com/office/powerpoint/2010/main" val="209918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4802E230-6181-D426-7979-BB594C07D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68" y="0"/>
            <a:ext cx="6432664" cy="6858000"/>
          </a:xfrm>
          <a:prstGeom prst="rect">
            <a:avLst/>
          </a:prstGeom>
        </p:spPr>
      </p:pic>
      <p:pic>
        <p:nvPicPr>
          <p:cNvPr id="4" name="Picture 3" descr="Chart, scatter chart&#10;&#10;Description automatically generated">
            <a:extLst>
              <a:ext uri="{FF2B5EF4-FFF2-40B4-BE49-F238E27FC236}">
                <a16:creationId xmlns:a16="http://schemas.microsoft.com/office/drawing/2014/main" id="{A449C6DE-A9C8-9C26-6D99-A8CC6CC1F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548" y="0"/>
            <a:ext cx="4458200" cy="3087974"/>
          </a:xfrm>
          <a:prstGeom prst="rect">
            <a:avLst/>
          </a:prstGeom>
        </p:spPr>
      </p:pic>
      <p:pic>
        <p:nvPicPr>
          <p:cNvPr id="6" name="Picture 5" descr="Chart, scatter chart&#10;&#10;Description automatically generated">
            <a:extLst>
              <a:ext uri="{FF2B5EF4-FFF2-40B4-BE49-F238E27FC236}">
                <a16:creationId xmlns:a16="http://schemas.microsoft.com/office/drawing/2014/main" id="{2B76B559-0081-313D-8D67-7349FDAA69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3984" y="3429000"/>
            <a:ext cx="4697764" cy="3275795"/>
          </a:xfrm>
          <a:prstGeom prst="rect">
            <a:avLst/>
          </a:prstGeom>
        </p:spPr>
      </p:pic>
    </p:spTree>
    <p:extLst>
      <p:ext uri="{BB962C8B-B14F-4D97-AF65-F5344CB8AC3E}">
        <p14:creationId xmlns:p14="http://schemas.microsoft.com/office/powerpoint/2010/main" val="3841550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5766AE1B-5E3B-98A3-C665-858DFA9EA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29" y="0"/>
            <a:ext cx="6432664" cy="6858000"/>
          </a:xfrm>
          <a:prstGeom prst="rect">
            <a:avLst/>
          </a:prstGeom>
        </p:spPr>
      </p:pic>
      <p:pic>
        <p:nvPicPr>
          <p:cNvPr id="4" name="Picture 3" descr="Chart, scatter chart&#10;&#10;Description automatically generated">
            <a:extLst>
              <a:ext uri="{FF2B5EF4-FFF2-40B4-BE49-F238E27FC236}">
                <a16:creationId xmlns:a16="http://schemas.microsoft.com/office/drawing/2014/main" id="{7E0FB0A2-27AA-40B7-7EFE-9237DAAE5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9877" y="39509"/>
            <a:ext cx="4839017" cy="3389491"/>
          </a:xfrm>
          <a:prstGeom prst="rect">
            <a:avLst/>
          </a:prstGeom>
        </p:spPr>
      </p:pic>
      <p:pic>
        <p:nvPicPr>
          <p:cNvPr id="6" name="Picture 5" descr="Chart&#10;&#10;Description automatically generated">
            <a:extLst>
              <a:ext uri="{FF2B5EF4-FFF2-40B4-BE49-F238E27FC236}">
                <a16:creationId xmlns:a16="http://schemas.microsoft.com/office/drawing/2014/main" id="{D9FFB94E-F822-B193-F6E0-9C18CFB74A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9877" y="3429000"/>
            <a:ext cx="4969801" cy="3389492"/>
          </a:xfrm>
          <a:prstGeom prst="rect">
            <a:avLst/>
          </a:prstGeom>
        </p:spPr>
      </p:pic>
    </p:spTree>
    <p:extLst>
      <p:ext uri="{BB962C8B-B14F-4D97-AF65-F5344CB8AC3E}">
        <p14:creationId xmlns:p14="http://schemas.microsoft.com/office/powerpoint/2010/main" val="1705268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878653F5-DEFF-E06F-EA6C-1949A9CA1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6494"/>
            <a:ext cx="6685613" cy="3380649"/>
          </a:xfrm>
          <a:prstGeom prst="rect">
            <a:avLst/>
          </a:prstGeom>
        </p:spPr>
      </p:pic>
      <p:pic>
        <p:nvPicPr>
          <p:cNvPr id="4" name="Picture 3" descr="A picture containing antenna&#10;&#10;Description automatically generated">
            <a:extLst>
              <a:ext uri="{FF2B5EF4-FFF2-40B4-BE49-F238E27FC236}">
                <a16:creationId xmlns:a16="http://schemas.microsoft.com/office/drawing/2014/main" id="{3CC1C0FB-AED0-5537-7AD9-65D429B8C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613" y="1778091"/>
            <a:ext cx="5501715" cy="5079909"/>
          </a:xfrm>
          <a:prstGeom prst="rect">
            <a:avLst/>
          </a:prstGeom>
        </p:spPr>
      </p:pic>
    </p:spTree>
    <p:extLst>
      <p:ext uri="{BB962C8B-B14F-4D97-AF65-F5344CB8AC3E}">
        <p14:creationId xmlns:p14="http://schemas.microsoft.com/office/powerpoint/2010/main" val="357490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DE4B529-52A0-B996-0A12-AFDE0BCC1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6955436" cy="3477718"/>
          </a:xfrm>
          <a:prstGeom prst="rect">
            <a:avLst/>
          </a:prstGeom>
        </p:spPr>
      </p:pic>
      <p:pic>
        <p:nvPicPr>
          <p:cNvPr id="4" name="Picture 3" descr="Chart, histogram&#10;&#10;Description automatically generated">
            <a:extLst>
              <a:ext uri="{FF2B5EF4-FFF2-40B4-BE49-F238E27FC236}">
                <a16:creationId xmlns:a16="http://schemas.microsoft.com/office/drawing/2014/main" id="{38936A85-0FFA-E0F6-B711-41B64FB1C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5436" y="1603948"/>
            <a:ext cx="5114329" cy="5059180"/>
          </a:xfrm>
          <a:prstGeom prst="rect">
            <a:avLst/>
          </a:prstGeom>
        </p:spPr>
      </p:pic>
    </p:spTree>
    <p:extLst>
      <p:ext uri="{BB962C8B-B14F-4D97-AF65-F5344CB8AC3E}">
        <p14:creationId xmlns:p14="http://schemas.microsoft.com/office/powerpoint/2010/main" val="3919408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2717888A-C993-8FC7-8A0D-F7F49DBF5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669"/>
            <a:ext cx="6498609" cy="3447941"/>
          </a:xfrm>
          <a:prstGeom prst="rect">
            <a:avLst/>
          </a:prstGeom>
        </p:spPr>
      </p:pic>
      <p:pic>
        <p:nvPicPr>
          <p:cNvPr id="6" name="Picture 5" descr="Chart, histogram&#10;&#10;Description automatically generated">
            <a:extLst>
              <a:ext uri="{FF2B5EF4-FFF2-40B4-BE49-F238E27FC236}">
                <a16:creationId xmlns:a16="http://schemas.microsoft.com/office/drawing/2014/main" id="{7C7A37C6-8614-0090-31E1-1E190651D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173" y="1555663"/>
            <a:ext cx="5360136" cy="5302337"/>
          </a:xfrm>
          <a:prstGeom prst="rect">
            <a:avLst/>
          </a:prstGeom>
        </p:spPr>
      </p:pic>
    </p:spTree>
    <p:extLst>
      <p:ext uri="{BB962C8B-B14F-4D97-AF65-F5344CB8AC3E}">
        <p14:creationId xmlns:p14="http://schemas.microsoft.com/office/powerpoint/2010/main" val="303896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2B8A251-8A02-B222-D98E-C0A3BB4EA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995363"/>
            <a:ext cx="8896350"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35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C8F69E-3A0F-8D0B-8650-A0F9375DF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980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D9A2B35-168E-3297-050D-9EF0FC36C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544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A1B7361-2730-BC65-AA4C-6D38FA196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78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DAE8-7B65-F220-02F5-B04656A05FF2}"/>
              </a:ext>
            </a:extLst>
          </p:cNvPr>
          <p:cNvSpPr>
            <a:spLocks noGrp="1"/>
          </p:cNvSpPr>
          <p:nvPr>
            <p:ph type="title"/>
          </p:nvPr>
        </p:nvSpPr>
        <p:spPr/>
        <p:txBody>
          <a:bodyPr/>
          <a:lstStyle/>
          <a:p>
            <a:r>
              <a:rPr lang="en-US" dirty="0"/>
              <a:t>Summary of Companies Selected</a:t>
            </a:r>
          </a:p>
        </p:txBody>
      </p:sp>
      <p:sp>
        <p:nvSpPr>
          <p:cNvPr id="3" name="Content Placeholder 2">
            <a:extLst>
              <a:ext uri="{FF2B5EF4-FFF2-40B4-BE49-F238E27FC236}">
                <a16:creationId xmlns:a16="http://schemas.microsoft.com/office/drawing/2014/main" id="{4989955C-321D-817E-B0BF-3E99EA013458}"/>
              </a:ext>
            </a:extLst>
          </p:cNvPr>
          <p:cNvSpPr>
            <a:spLocks noGrp="1"/>
          </p:cNvSpPr>
          <p:nvPr>
            <p:ph idx="1"/>
          </p:nvPr>
        </p:nvSpPr>
        <p:spPr/>
        <p:txBody>
          <a:bodyPr>
            <a:normAutofit fontScale="70000" lnSpcReduction="20000"/>
          </a:bodyPr>
          <a:lstStyle/>
          <a:p>
            <a:r>
              <a:rPr lang="en-US" dirty="0"/>
              <a:t>Apple (AAPL) designs and sells electronic devices such as the iPhone, iPad, Mac, Apple Watch, Air Pods and Apple TV. The company also offers services such as Apple Music, iCloud, Apple Care, Apple TV+, Apple Arcade, Apple Card and Apple Pay. The integrated hardware, software and services are sold in company-owned stores or third-party retailers.</a:t>
            </a:r>
          </a:p>
          <a:p>
            <a:endParaRPr lang="en-US" dirty="0"/>
          </a:p>
          <a:p>
            <a:r>
              <a:rPr lang="en-US" dirty="0"/>
              <a:t>Alphabet (GOOG) is a holding company for the internet giant Google where most of the revenue (85%) is from online ads. Other revenue is from the sales of apps, Google Pay, YouTube as well as cloud service fees and other licensing revenue. They invest in health (Verily), faster internet (Google Fiber), self-driving cars (Waymo). Operating revenue has been 25% to 30%.</a:t>
            </a:r>
          </a:p>
          <a:p>
            <a:endParaRPr lang="en-US" dirty="0"/>
          </a:p>
          <a:p>
            <a:r>
              <a:rPr lang="en-US" dirty="0"/>
              <a:t>Amazon (AMZN) is a leading online retailer and e-commerce aggregator. Net sales are about $ 386 billion and approximately $ 578 billion in estimated physical/digital online gross merchandise. Retail accounts for 80% of total revenue, 10%-15% for Amazon Web services cloud computing, 5% in advertising services. International sales are strong in Germany, United Kingdom and Japan.</a:t>
            </a:r>
          </a:p>
        </p:txBody>
      </p:sp>
    </p:spTree>
    <p:extLst>
      <p:ext uri="{BB962C8B-B14F-4D97-AF65-F5344CB8AC3E}">
        <p14:creationId xmlns:p14="http://schemas.microsoft.com/office/powerpoint/2010/main" val="273300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D67AA13-7C98-F579-47D2-512A1C11C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7528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83705ED-D669-2D9E-282F-995C1A2D9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29000"/>
            <a:ext cx="5543550" cy="339566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79FE23E-99A9-4545-24C1-BF1C130B1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290" y="66674"/>
            <a:ext cx="621142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177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1B98D17-CF6D-EA94-D886-24A34EB80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4195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648B2FC-58A7-3210-5597-D4210D94C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3429000"/>
            <a:ext cx="5510213" cy="339566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C6F30A7-6A10-6C41-B7D8-5F1614151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5808" y="0"/>
            <a:ext cx="6980382" cy="3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467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67FEFA6-487B-EDB7-224E-5A0CF4A2C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7528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A171419-7FA0-E7BD-2D41-04777C3F4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29000"/>
            <a:ext cx="5543551" cy="33956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CF4E3C2-C5E1-94FB-F2ED-878FE12C80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363" y="33337"/>
            <a:ext cx="6863272" cy="3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20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594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6175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86F7C7-C4ED-566C-E8DF-229FEE7374B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312582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D3650C-3CD0-DD9B-23DA-F2DF4E1617F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110142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6E21AF-926E-37B4-8F0B-1395129ADC0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61820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73AA94-ACDC-08EC-36E9-B8719DB0369F}"/>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259754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C7B445-6F7F-6AA0-F7CD-52A50F44C23B}"/>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378193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45F670-3D0E-5790-EA52-9E3B207D93A7}"/>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174269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02C15916-542C-978A-0568-640595D38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9577"/>
            <a:ext cx="12192000" cy="6178845"/>
          </a:xfrm>
          <a:prstGeom prst="rect">
            <a:avLst/>
          </a:prstGeom>
        </p:spPr>
      </p:pic>
    </p:spTree>
    <p:extLst>
      <p:ext uri="{BB962C8B-B14F-4D97-AF65-F5344CB8AC3E}">
        <p14:creationId xmlns:p14="http://schemas.microsoft.com/office/powerpoint/2010/main" val="1549384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TotalTime>
  <Words>228</Words>
  <Application>Microsoft Office PowerPoint</Application>
  <PresentationFormat>Widescreen</PresentationFormat>
  <Paragraphs>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AAPL v AMZN v GOOG</vt:lpstr>
      <vt:lpstr>Summary of Companies Selected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AAPL v AMZN v GOOG</dc:title>
  <dc:creator>Lyndsay Wylie-Wyborski</dc:creator>
  <cp:lastModifiedBy>Lyndsay Wylie-Wyborski</cp:lastModifiedBy>
  <cp:revision>6</cp:revision>
  <dcterms:created xsi:type="dcterms:W3CDTF">2022-10-31T22:41:45Z</dcterms:created>
  <dcterms:modified xsi:type="dcterms:W3CDTF">2022-11-01T18:51:08Z</dcterms:modified>
</cp:coreProperties>
</file>