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37" d="100"/>
          <a:sy n="37" d="100"/>
        </p:scale>
        <p:origin x="10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10" name="Picture 9" descr="Chart, scatter chart&#10;&#10;Description automatically generated">
            <a:extLst>
              <a:ext uri="{FF2B5EF4-FFF2-40B4-BE49-F238E27FC236}">
                <a16:creationId xmlns:a16="http://schemas.microsoft.com/office/drawing/2014/main" id="{7E6CB96E-8FFD-FBD1-9BED-4436C1BB9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94" y="0"/>
            <a:ext cx="4897740" cy="3477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6921516E-4B71-1897-7CA7-BEFCE17E9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94" y="3429000"/>
            <a:ext cx="4942468" cy="3477619"/>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A449C6DE-A9C8-9C26-6D99-A8CC6CC1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548" y="0"/>
            <a:ext cx="4458200" cy="3087974"/>
          </a:xfrm>
          <a:prstGeom prst="rect">
            <a:avLst/>
          </a:prstGeom>
        </p:spPr>
      </p:pic>
      <p:pic>
        <p:nvPicPr>
          <p:cNvPr id="6" name="Picture 5" descr="Chart, scatter chart&#10;&#10;Description automatically generated">
            <a:extLst>
              <a:ext uri="{FF2B5EF4-FFF2-40B4-BE49-F238E27FC236}">
                <a16:creationId xmlns:a16="http://schemas.microsoft.com/office/drawing/2014/main" id="{2B76B559-0081-313D-8D67-7349FDAA6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984" y="3429000"/>
            <a:ext cx="4697764" cy="3275795"/>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7E0FB0A2-27AA-40B7-7EFE-9237DAAE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77" y="39509"/>
            <a:ext cx="4839017" cy="3389491"/>
          </a:xfrm>
          <a:prstGeom prst="rect">
            <a:avLst/>
          </a:prstGeom>
        </p:spPr>
      </p:pic>
      <p:pic>
        <p:nvPicPr>
          <p:cNvPr id="6" name="Picture 5" descr="Chart&#10;&#10;Description automatically generated">
            <a:extLst>
              <a:ext uri="{FF2B5EF4-FFF2-40B4-BE49-F238E27FC236}">
                <a16:creationId xmlns:a16="http://schemas.microsoft.com/office/drawing/2014/main" id="{D9FFB94E-F822-B193-F6E0-9C18CFB7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77" y="3429000"/>
            <a:ext cx="4969801" cy="338949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B0993352-2914-4047-76B0-DC95A62C6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79" y="1044034"/>
            <a:ext cx="5555967" cy="4093093"/>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5C32E254-2B7D-24B0-15FE-720FBB09B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546" y="1058810"/>
            <a:ext cx="5555967" cy="4078317"/>
          </a:xfrm>
          <a:prstGeom prst="rect">
            <a:avLst/>
          </a:prstGeom>
        </p:spPr>
      </p:pic>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spTree>
    <p:extLst>
      <p:ext uri="{BB962C8B-B14F-4D97-AF65-F5344CB8AC3E}">
        <p14:creationId xmlns:p14="http://schemas.microsoft.com/office/powerpoint/2010/main" val="13128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238</Words>
  <Application>Microsoft Office PowerPoint</Application>
  <PresentationFormat>Widescreen</PresentationFormat>
  <Paragraphs>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6</cp:revision>
  <dcterms:created xsi:type="dcterms:W3CDTF">2022-10-31T22:41:45Z</dcterms:created>
  <dcterms:modified xsi:type="dcterms:W3CDTF">2022-11-01T22:25:40Z</dcterms:modified>
</cp:coreProperties>
</file>