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3134" y="56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77F-D7FA-4068-B00A-815F0B26ADD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89E1-322D-42C6-98F0-3FC6F1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77F-D7FA-4068-B00A-815F0B26ADD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89E1-322D-42C6-98F0-3FC6F1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A77F-D7FA-4068-B00A-815F0B26ADD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89E1-322D-42C6-98F0-3FC6F1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34290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349504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356108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32380" y="3388360"/>
            <a:ext cx="193040" cy="228600"/>
            <a:chOff x="2532380" y="3388360"/>
            <a:chExt cx="193040" cy="228600"/>
          </a:xfrm>
        </p:grpSpPr>
        <p:sp>
          <p:nvSpPr>
            <p:cNvPr id="4" name="Rectangle 3"/>
            <p:cNvSpPr/>
            <p:nvPr/>
          </p:nvSpPr>
          <p:spPr>
            <a:xfrm>
              <a:off x="2532380" y="3388360"/>
              <a:ext cx="19304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606040" y="3413759"/>
              <a:ext cx="4572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606040" y="3483863"/>
              <a:ext cx="4572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06040" y="3553967"/>
              <a:ext cx="4572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Shah</dc:creator>
  <cp:lastModifiedBy>Vaibhav Shah</cp:lastModifiedBy>
  <cp:revision>13</cp:revision>
  <dcterms:created xsi:type="dcterms:W3CDTF">2015-06-15T05:27:09Z</dcterms:created>
  <dcterms:modified xsi:type="dcterms:W3CDTF">2015-06-15T19:27:00Z</dcterms:modified>
</cp:coreProperties>
</file>