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5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0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1720-4ED0-4DFB-AF2C-BD7E4987461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AA67-8A39-4043-A0DD-2CBAE565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Proxy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Ezell Frazier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1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Refactored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35" y="1861202"/>
            <a:ext cx="5350811" cy="43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8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34" y="0"/>
            <a:ext cx="3636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6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Proxy and not another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6663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Adapter</a:t>
            </a:r>
            <a:r>
              <a:rPr lang="en-US" dirty="0" smtClean="0"/>
              <a:t> returns a different interface for an object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Facade</a:t>
            </a:r>
            <a:r>
              <a:rPr lang="en-US" dirty="0" smtClean="0"/>
              <a:t> also returns a different interface for an object, may contain other objects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Decorator </a:t>
            </a:r>
            <a:r>
              <a:rPr lang="en-US" dirty="0" smtClean="0"/>
              <a:t>does not manage the lifecycle of the object passed into it.</a:t>
            </a:r>
            <a:endParaRPr lang="en-US" b="1" dirty="0"/>
          </a:p>
        </p:txBody>
      </p:sp>
      <p:pic>
        <p:nvPicPr>
          <p:cNvPr id="1026" name="Picture 2" descr="New Thinking Emoji [Free Download All Emojis] | Emoji Is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537" y="1690688"/>
            <a:ext cx="3693695" cy="369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8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0095" cy="4351338"/>
          </a:xfrm>
        </p:spPr>
        <p:txBody>
          <a:bodyPr/>
          <a:lstStyle/>
          <a:p>
            <a:r>
              <a:rPr lang="en-US" dirty="0" smtClean="0"/>
              <a:t>Other Use-cases</a:t>
            </a:r>
          </a:p>
          <a:p>
            <a:pPr lvl="1"/>
            <a:r>
              <a:rPr lang="en-US" dirty="0" smtClean="0"/>
              <a:t>Lazy initialization of heavy/resource intensive objects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33415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“Server-less” computing</a:t>
            </a:r>
            <a:endParaRPr lang="en-US" dirty="0"/>
          </a:p>
          <a:p>
            <a:r>
              <a:rPr lang="en-US" dirty="0" smtClean="0"/>
              <a:t>How can solve this?</a:t>
            </a:r>
          </a:p>
          <a:p>
            <a:r>
              <a:rPr lang="en-US" dirty="0" smtClean="0"/>
              <a:t>Implementation: Proxy Pattern</a:t>
            </a:r>
          </a:p>
          <a:p>
            <a:r>
              <a:rPr lang="en-US" dirty="0" smtClean="0"/>
              <a:t>Proxy design pattern; by definition</a:t>
            </a:r>
          </a:p>
          <a:p>
            <a:r>
              <a:rPr lang="en-US" dirty="0" smtClean="0"/>
              <a:t>Other Use-Cases</a:t>
            </a:r>
          </a:p>
          <a:p>
            <a:r>
              <a:rPr lang="en-US" dirty="0" smtClean="0"/>
              <a:t>Conclusion</a:t>
            </a:r>
          </a:p>
        </p:txBody>
      </p:sp>
      <p:pic>
        <p:nvPicPr>
          <p:cNvPr id="3074" name="Picture 2" descr="https://www.fastmetrics.com/blog/wp-content/uploads/2014/10/cloud-computing-service-types-including-IoT-1024x7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32" y="1825625"/>
            <a:ext cx="4463716" cy="307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01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“Server-less” Computing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8341"/>
            <a:ext cx="9997791" cy="50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1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“Server-less”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3347" cy="2238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65" y="4035191"/>
            <a:ext cx="6612050" cy="24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“Server-less” Computing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27" y="1789531"/>
            <a:ext cx="6525126" cy="4351338"/>
          </a:xfrm>
        </p:spPr>
        <p:txBody>
          <a:bodyPr/>
          <a:lstStyle/>
          <a:p>
            <a:r>
              <a:rPr lang="en-US" dirty="0" smtClean="0"/>
              <a:t>Pay-as-you-go instead of monthly</a:t>
            </a:r>
          </a:p>
          <a:p>
            <a:r>
              <a:rPr lang="en-US" dirty="0" smtClean="0"/>
              <a:t>Bugs or logical errors can rack up big bills</a:t>
            </a:r>
          </a:p>
          <a:p>
            <a:r>
              <a:rPr lang="en-US" dirty="0" smtClean="0"/>
              <a:t>Another issue: cold-starts</a:t>
            </a:r>
          </a:p>
          <a:p>
            <a:pPr lvl="1"/>
            <a:r>
              <a:rPr lang="en-US" dirty="0" smtClean="0"/>
              <a:t>The “server” needs to boot-up after being too idle</a:t>
            </a:r>
          </a:p>
          <a:p>
            <a:pPr lvl="1"/>
            <a:r>
              <a:rPr lang="en-US" dirty="0" smtClean="0"/>
              <a:t>The some invocations can take longer than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Hidden cost:</a:t>
            </a:r>
          </a:p>
          <a:p>
            <a:pPr lvl="1"/>
            <a:r>
              <a:rPr lang="en-US" dirty="0" smtClean="0"/>
              <a:t>Users are billed per function invocation if execution time is below billable threshold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318" y="1462088"/>
            <a:ext cx="1770219" cy="1781124"/>
          </a:xfrm>
          <a:prstGeom prst="rect">
            <a:avLst/>
          </a:prstGeom>
        </p:spPr>
      </p:pic>
      <p:pic>
        <p:nvPicPr>
          <p:cNvPr id="2050" name="Picture 2" descr="https://1.bp.blogspot.com/-YIfQT6q8ZM4/Vzyq5z1B8HI/AAAAAAAAAAc/UmWSSMLKtKgtH7CACElUp12zXkrPK5UoACLcB/s1600/image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53" y="3093089"/>
            <a:ext cx="3403360" cy="174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lement61.be/sites/default/files/competence/Microsoft%20Azure%20Functions/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819" y="4855610"/>
            <a:ext cx="1611981" cy="161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4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mitigate some downsides?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04811" cy="4351338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Memoization</a:t>
            </a:r>
            <a:r>
              <a:rPr lang="en-US" dirty="0" smtClean="0"/>
              <a:t>/Caching</a:t>
            </a:r>
          </a:p>
          <a:p>
            <a:pPr lvl="1"/>
            <a:r>
              <a:rPr lang="en-US" dirty="0" smtClean="0"/>
              <a:t>Prevents unnecessary calls to the cloud</a:t>
            </a:r>
          </a:p>
          <a:p>
            <a:pPr lvl="1"/>
            <a:r>
              <a:rPr lang="en-US" dirty="0" smtClean="0"/>
              <a:t>Mitigates cold-boots</a:t>
            </a:r>
          </a:p>
          <a:p>
            <a:r>
              <a:rPr lang="en-US" dirty="0" smtClean="0"/>
              <a:t>Input validation</a:t>
            </a:r>
          </a:p>
          <a:p>
            <a:pPr lvl="1"/>
            <a:r>
              <a:rPr lang="en-US" dirty="0" smtClean="0"/>
              <a:t>Also prevents unnecessary calls to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42" y="1535454"/>
            <a:ext cx="7554379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6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65" y="461548"/>
            <a:ext cx="4439270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5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452" y="1825625"/>
            <a:ext cx="3589421" cy="4351338"/>
          </a:xfrm>
        </p:spPr>
        <p:txBody>
          <a:bodyPr/>
          <a:lstStyle/>
          <a:p>
            <a:r>
              <a:rPr lang="en-US" dirty="0" smtClean="0"/>
              <a:t>The client creates two objects, Service and Proxy</a:t>
            </a:r>
          </a:p>
          <a:p>
            <a:r>
              <a:rPr lang="en-US" dirty="0" smtClean="0"/>
              <a:t>The Proxy initializes with the Service as an argument</a:t>
            </a:r>
          </a:p>
          <a:p>
            <a:r>
              <a:rPr lang="en-US" dirty="0" smtClean="0"/>
              <a:t>The Proxy manages the Service’s lifecycle with added functionality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96" y="1550422"/>
            <a:ext cx="6029041" cy="46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220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Proxy Design Pattern</vt:lpstr>
      <vt:lpstr>Overview</vt:lpstr>
      <vt:lpstr>Problem: “Server-less” Computing</vt:lpstr>
      <vt:lpstr>Problem: “Server-less” Computing</vt:lpstr>
      <vt:lpstr>Recap: “Server-less” Computing Concerns</vt:lpstr>
      <vt:lpstr>How can we mitigate some downsides?</vt:lpstr>
      <vt:lpstr>Current Implementation</vt:lpstr>
      <vt:lpstr>PowerPoint Presentation</vt:lpstr>
      <vt:lpstr>Proxy Design Pattern</vt:lpstr>
      <vt:lpstr>Refactored Implementation</vt:lpstr>
      <vt:lpstr>PowerPoint Presentation</vt:lpstr>
      <vt:lpstr>Why Proxy and not another Pattern?</vt:lpstr>
      <vt:lpstr>Conclusion/Questions?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Design Pattern</dc:title>
  <dc:creator>Ezell Frazier</dc:creator>
  <cp:lastModifiedBy>Ezell Frazier</cp:lastModifiedBy>
  <cp:revision>16</cp:revision>
  <dcterms:created xsi:type="dcterms:W3CDTF">2020-05-25T16:18:06Z</dcterms:created>
  <dcterms:modified xsi:type="dcterms:W3CDTF">2020-05-26T00:47:55Z</dcterms:modified>
</cp:coreProperties>
</file>