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10" autoAdjust="0"/>
    <p:restoredTop sz="94660"/>
  </p:normalViewPr>
  <p:slideViewPr>
    <p:cSldViewPr snapToGrid="0">
      <p:cViewPr>
        <p:scale>
          <a:sx n="100" d="100"/>
          <a:sy n="100" d="100"/>
        </p:scale>
        <p:origin x="-45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CFA74-A97C-437A-B48C-2D1E1A36390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D4E3-D7CD-4F19-B8F4-99E45854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Mediator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Ezell Frazier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 objects are modifying state in two areas</a:t>
            </a:r>
          </a:p>
          <a:p>
            <a:pPr lvl="1"/>
            <a:r>
              <a:rPr lang="en-US" dirty="0" smtClean="0"/>
              <a:t>Its own value state</a:t>
            </a:r>
          </a:p>
          <a:p>
            <a:pPr lvl="1"/>
            <a:r>
              <a:rPr lang="en-US" dirty="0" smtClean="0"/>
              <a:t>Its sibling’s disabled state</a:t>
            </a:r>
          </a:p>
          <a:p>
            <a:pPr lvl="1"/>
            <a:r>
              <a:rPr lang="en-US" dirty="0" smtClean="0"/>
              <a:t>Violates SOLID design principles</a:t>
            </a:r>
          </a:p>
          <a:p>
            <a:pPr lvl="2"/>
            <a:r>
              <a:rPr lang="en-US" dirty="0" smtClean="0"/>
              <a:t>Open/Closed</a:t>
            </a:r>
          </a:p>
          <a:p>
            <a:pPr lvl="2"/>
            <a:r>
              <a:rPr lang="en-US" dirty="0" smtClean="0"/>
              <a:t>Single Responsibility</a:t>
            </a:r>
          </a:p>
          <a:p>
            <a:r>
              <a:rPr lang="en-US" dirty="0" smtClean="0"/>
              <a:t>Developer challenges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Readability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5" y="2480966"/>
            <a:ext cx="5210894" cy="30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34000" cy="4351338"/>
          </a:xfrm>
        </p:spPr>
        <p:txBody>
          <a:bodyPr/>
          <a:lstStyle/>
          <a:p>
            <a:r>
              <a:rPr lang="en-US" dirty="0" smtClean="0"/>
              <a:t>Parent Object Controls View State</a:t>
            </a:r>
          </a:p>
          <a:p>
            <a:pPr lvl="1"/>
            <a:r>
              <a:rPr lang="en-US" dirty="0" smtClean="0"/>
              <a:t>Provides dispatch events to children</a:t>
            </a:r>
          </a:p>
          <a:p>
            <a:pPr lvl="1"/>
            <a:r>
              <a:rPr lang="en-US" dirty="0" smtClean="0"/>
              <a:t>Children invoke the dispatcher to update view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Parent updates children via their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658" y="2066257"/>
            <a:ext cx="5674380" cy="30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116" cy="4351338"/>
          </a:xfrm>
        </p:spPr>
        <p:txBody>
          <a:bodyPr/>
          <a:lstStyle/>
          <a:p>
            <a:r>
              <a:rPr lang="en-US" dirty="0" smtClean="0"/>
              <a:t>Each child component is instantiated with a reference to its parent (Mediator)</a:t>
            </a:r>
          </a:p>
          <a:p>
            <a:r>
              <a:rPr lang="en-US" dirty="0" smtClean="0"/>
              <a:t>Each child’s operation method invokes the parent’s dispatch event (notify)</a:t>
            </a:r>
          </a:p>
          <a:p>
            <a:r>
              <a:rPr lang="en-US" dirty="0" smtClean="0"/>
              <a:t>The mediator can determine which component updated state and </a:t>
            </a:r>
            <a:r>
              <a:rPr lang="en-US" b="1" dirty="0" smtClean="0"/>
              <a:t>react</a:t>
            </a:r>
            <a:r>
              <a:rPr lang="en-US" dirty="0" smtClean="0"/>
              <a:t> accordingly.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15" y="1986475"/>
            <a:ext cx="471553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37" y="0"/>
            <a:ext cx="240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37" y="0"/>
            <a:ext cx="240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37" y="0"/>
            <a:ext cx="240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9" y="0"/>
            <a:ext cx="4486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99" y="0"/>
            <a:ext cx="4486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Use: Likely Never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9305" cy="4351338"/>
          </a:xfrm>
        </p:spPr>
        <p:txBody>
          <a:bodyPr/>
          <a:lstStyle/>
          <a:p>
            <a:r>
              <a:rPr lang="en-US" dirty="0" smtClean="0"/>
              <a:t>The JS example is for demonstration purposes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Modern JS frameworks provide abstractions based on this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1" y="1328695"/>
            <a:ext cx="3617245" cy="2557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1" y="4283242"/>
            <a:ext cx="2373923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76" y="3959392"/>
            <a:ext cx="238125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797" y="1647176"/>
            <a:ext cx="3556557" cy="19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6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use: Likely Never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7747" cy="4351338"/>
          </a:xfrm>
        </p:spPr>
        <p:txBody>
          <a:bodyPr/>
          <a:lstStyle/>
          <a:p>
            <a:r>
              <a:rPr lang="en-US" dirty="0" smtClean="0"/>
              <a:t>Modern UI Frameworks</a:t>
            </a:r>
          </a:p>
          <a:p>
            <a:pPr lvl="1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React (JS)</a:t>
            </a:r>
          </a:p>
          <a:p>
            <a:pPr lvl="2"/>
            <a:r>
              <a:rPr lang="en-US" dirty="0" err="1" smtClean="0"/>
              <a:t>Vue</a:t>
            </a:r>
            <a:r>
              <a:rPr lang="en-US" dirty="0" smtClean="0"/>
              <a:t> (JS)</a:t>
            </a:r>
          </a:p>
          <a:p>
            <a:pPr lvl="2"/>
            <a:r>
              <a:rPr lang="en-US" dirty="0" err="1" smtClean="0"/>
              <a:t>Vaadin</a:t>
            </a:r>
            <a:r>
              <a:rPr lang="en-US" dirty="0" smtClean="0"/>
              <a:t> (Java)</a:t>
            </a:r>
          </a:p>
          <a:p>
            <a:pPr lvl="2"/>
            <a:r>
              <a:rPr lang="en-US" dirty="0" err="1" smtClean="0"/>
              <a:t>Blazor</a:t>
            </a:r>
            <a:r>
              <a:rPr lang="en-US" dirty="0" smtClean="0"/>
              <a:t> (C#)</a:t>
            </a:r>
          </a:p>
          <a:p>
            <a:pPr lvl="1"/>
            <a:r>
              <a:rPr lang="en-US" dirty="0" smtClean="0"/>
              <a:t>Native</a:t>
            </a:r>
          </a:p>
          <a:p>
            <a:pPr lvl="2"/>
            <a:r>
              <a:rPr lang="en-US" dirty="0" smtClean="0"/>
              <a:t>Swift UI (Swift)</a:t>
            </a:r>
          </a:p>
          <a:p>
            <a:pPr lvl="2"/>
            <a:r>
              <a:rPr lang="en-US" dirty="0" smtClean="0"/>
              <a:t>Flutter (Dart)</a:t>
            </a:r>
          </a:p>
          <a:p>
            <a:pPr lvl="2"/>
            <a:r>
              <a:rPr lang="en-US" dirty="0" err="1" smtClean="0"/>
              <a:t>Jetpapck</a:t>
            </a:r>
            <a:r>
              <a:rPr lang="en-US" dirty="0" smtClean="0"/>
              <a:t> Compose (Java)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42" y="1690688"/>
            <a:ext cx="1387642" cy="1387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15" y="3732581"/>
            <a:ext cx="2398295" cy="1342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38" y="1587460"/>
            <a:ext cx="1415162" cy="1555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0" y="3840497"/>
            <a:ext cx="2098842" cy="18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Context Sensitive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r>
              <a:rPr lang="en-US" dirty="0"/>
              <a:t>Form elements are disabled until after user </a:t>
            </a:r>
            <a:r>
              <a:rPr lang="en-US" dirty="0" smtClean="0"/>
              <a:t>input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Toggle state of next inputs based on event</a:t>
            </a:r>
          </a:p>
        </p:txBody>
      </p:sp>
      <p:pic>
        <p:nvPicPr>
          <p:cNvPr id="6" name="1C0840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07509" y="1825625"/>
            <a:ext cx="2944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93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22758" cy="4351338"/>
          </a:xfrm>
        </p:spPr>
        <p:txBody>
          <a:bodyPr/>
          <a:lstStyle/>
          <a:p>
            <a:r>
              <a:rPr lang="en-US" dirty="0" smtClean="0"/>
              <a:t>The pitfalls this pattern address can exist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Global state libraries/tools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Child components containing ancestor state/methods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1436771"/>
            <a:ext cx="29718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45" y="3652587"/>
            <a:ext cx="2939716" cy="29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Open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Main takeaway</a:t>
            </a:r>
          </a:p>
          <a:p>
            <a:pPr lvl="1"/>
            <a:r>
              <a:rPr lang="en-US" dirty="0" smtClean="0"/>
              <a:t>Most beneficial in a tree of objects</a:t>
            </a:r>
          </a:p>
          <a:p>
            <a:pPr lvl="2"/>
            <a:r>
              <a:rPr lang="en-US" dirty="0" smtClean="0"/>
              <a:t>Prevents leaves from violating SOLID principles</a:t>
            </a:r>
          </a:p>
          <a:p>
            <a:pPr lvl="1"/>
            <a:r>
              <a:rPr lang="en-US" dirty="0" smtClean="0"/>
              <a:t>Modern UI libraries and frameworks have this pattern baked-in</a:t>
            </a:r>
          </a:p>
          <a:p>
            <a:pPr lvl="2"/>
            <a:r>
              <a:rPr lang="en-US" dirty="0" smtClean="0"/>
              <a:t>However, global state tools can recreate the same issue this pattern was made to solve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96" y="0"/>
            <a:ext cx="340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22" y="0"/>
            <a:ext cx="8867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249</Words>
  <Application>Microsoft Office PowerPoint</Application>
  <PresentationFormat>Widescreen</PresentationFormat>
  <Paragraphs>60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Mediator Design Pattern</vt:lpstr>
      <vt:lpstr>Use Case: Context Sensitive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Happening</vt:lpstr>
      <vt:lpstr>Mediator Design Pattern</vt:lpstr>
      <vt:lpstr>Mediator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Use: Likely Never</vt:lpstr>
      <vt:lpstr>When to use: Likely Never </vt:lpstr>
      <vt:lpstr>However…</vt:lpstr>
      <vt:lpstr>Conclusion / Open Floor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Design Pattern</dc:title>
  <dc:creator>Ezell Frazier</dc:creator>
  <cp:lastModifiedBy>Ezell Frazier</cp:lastModifiedBy>
  <cp:revision>16</cp:revision>
  <dcterms:created xsi:type="dcterms:W3CDTF">2020-07-06T23:18:22Z</dcterms:created>
  <dcterms:modified xsi:type="dcterms:W3CDTF">2020-07-07T02:54:46Z</dcterms:modified>
</cp:coreProperties>
</file>