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60" r:id="rId4"/>
    <p:sldId id="259" r:id="rId5"/>
    <p:sldId id="268" r:id="rId6"/>
    <p:sldId id="264" r:id="rId7"/>
    <p:sldId id="258" r:id="rId8"/>
    <p:sldId id="269" r:id="rId9"/>
    <p:sldId id="267" r:id="rId10"/>
    <p:sldId id="257" r:id="rId11"/>
    <p:sldId id="270" r:id="rId12"/>
    <p:sldId id="261" r:id="rId13"/>
    <p:sldId id="262" r:id="rId14"/>
    <p:sldId id="271" r:id="rId15"/>
    <p:sldId id="278" r:id="rId16"/>
    <p:sldId id="275" r:id="rId17"/>
    <p:sldId id="272" r:id="rId18"/>
    <p:sldId id="273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839D5-A429-8D4B-B76E-761306011D9D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B92342-96FA-9141-80A3-F092BB253A37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605B345-CF2E-1A4C-A20A-2ED7BA366A72}" type="parTrans" cxnId="{3BE9770B-36AD-924F-96F3-883691A24DAA}">
      <dgm:prSet/>
      <dgm:spPr/>
      <dgm:t>
        <a:bodyPr/>
        <a:lstStyle/>
        <a:p>
          <a:endParaRPr lang="en-US"/>
        </a:p>
      </dgm:t>
    </dgm:pt>
    <dgm:pt modelId="{B3825896-962E-6E47-9ACC-988648B04A0B}" type="sibTrans" cxnId="{3BE9770B-36AD-924F-96F3-883691A24DAA}">
      <dgm:prSet/>
      <dgm:spPr/>
      <dgm:t>
        <a:bodyPr/>
        <a:lstStyle/>
        <a:p>
          <a:endParaRPr lang="en-US"/>
        </a:p>
      </dgm:t>
    </dgm:pt>
    <dgm:pt modelId="{A6739119-B43D-6140-A801-6AF1D3BDC62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14C1B81-CCC1-D14E-A346-ACD8D0F019A3}" type="parTrans" cxnId="{41E13C3C-426A-6C4A-82BB-A68AD1F03792}">
      <dgm:prSet/>
      <dgm:spPr/>
      <dgm:t>
        <a:bodyPr/>
        <a:lstStyle/>
        <a:p>
          <a:endParaRPr lang="en-US"/>
        </a:p>
      </dgm:t>
    </dgm:pt>
    <dgm:pt modelId="{13D3DEBA-0E43-2D40-AA20-36722F81DFFE}" type="sibTrans" cxnId="{41E13C3C-426A-6C4A-82BB-A68AD1F03792}">
      <dgm:prSet/>
      <dgm:spPr/>
      <dgm:t>
        <a:bodyPr/>
        <a:lstStyle/>
        <a:p>
          <a:endParaRPr lang="en-US"/>
        </a:p>
      </dgm:t>
    </dgm:pt>
    <dgm:pt modelId="{D9CDA48B-0072-DC48-90EF-781BCEAE6D8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874A7D1-8ACB-044C-B4A4-93F82B4F0D01}" type="parTrans" cxnId="{71C326ED-1578-D943-BBD9-575363A07C8B}">
      <dgm:prSet/>
      <dgm:spPr/>
      <dgm:t>
        <a:bodyPr/>
        <a:lstStyle/>
        <a:p>
          <a:endParaRPr lang="en-US"/>
        </a:p>
      </dgm:t>
    </dgm:pt>
    <dgm:pt modelId="{F542A342-D901-1340-ADCD-F90C1DB06641}" type="sibTrans" cxnId="{71C326ED-1578-D943-BBD9-575363A07C8B}">
      <dgm:prSet/>
      <dgm:spPr/>
      <dgm:t>
        <a:bodyPr/>
        <a:lstStyle/>
        <a:p>
          <a:endParaRPr lang="en-US"/>
        </a:p>
      </dgm:t>
    </dgm:pt>
    <dgm:pt modelId="{C648DA86-50A4-FD46-B46F-5D7D642765D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9A60136-67E8-DD46-8746-8877CFA94B1D}" type="parTrans" cxnId="{51C7CCCF-469B-DA40-A083-2D9E1EEA18C8}">
      <dgm:prSet/>
      <dgm:spPr/>
      <dgm:t>
        <a:bodyPr/>
        <a:lstStyle/>
        <a:p>
          <a:endParaRPr lang="en-US"/>
        </a:p>
      </dgm:t>
    </dgm:pt>
    <dgm:pt modelId="{12C08C11-C940-5248-866B-FB4B2F8C8408}" type="sibTrans" cxnId="{51C7CCCF-469B-DA40-A083-2D9E1EEA18C8}">
      <dgm:prSet/>
      <dgm:spPr/>
      <dgm:t>
        <a:bodyPr/>
        <a:lstStyle/>
        <a:p>
          <a:endParaRPr lang="en-US"/>
        </a:p>
      </dgm:t>
    </dgm:pt>
    <dgm:pt modelId="{19A9B099-32F8-5B45-B34D-8E25FDBC290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6896E89-6F9A-914B-975C-C183D4C46664}" type="parTrans" cxnId="{4A05E8E3-0791-5844-8202-5A2D40672E4D}">
      <dgm:prSet/>
      <dgm:spPr/>
      <dgm:t>
        <a:bodyPr/>
        <a:lstStyle/>
        <a:p>
          <a:endParaRPr lang="en-US"/>
        </a:p>
      </dgm:t>
    </dgm:pt>
    <dgm:pt modelId="{CE360513-6033-E94B-BE90-AF89D42860AA}" type="sibTrans" cxnId="{4A05E8E3-0791-5844-8202-5A2D40672E4D}">
      <dgm:prSet/>
      <dgm:spPr/>
      <dgm:t>
        <a:bodyPr/>
        <a:lstStyle/>
        <a:p>
          <a:endParaRPr lang="en-US"/>
        </a:p>
      </dgm:t>
    </dgm:pt>
    <dgm:pt modelId="{BE0CB7DD-3319-6A4E-923E-138CCDBA5CD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0EDD1DC-8A51-E744-ABBB-92A1B07DEBB3}" type="parTrans" cxnId="{793F6014-A09A-5D49-9BBE-D598F32D33D2}">
      <dgm:prSet/>
      <dgm:spPr/>
      <dgm:t>
        <a:bodyPr/>
        <a:lstStyle/>
        <a:p>
          <a:endParaRPr lang="en-US"/>
        </a:p>
      </dgm:t>
    </dgm:pt>
    <dgm:pt modelId="{4036E1E4-DB40-F24B-9B21-BF01B56581DE}" type="sibTrans" cxnId="{793F6014-A09A-5D49-9BBE-D598F32D33D2}">
      <dgm:prSet/>
      <dgm:spPr/>
      <dgm:t>
        <a:bodyPr/>
        <a:lstStyle/>
        <a:p>
          <a:endParaRPr lang="en-US"/>
        </a:p>
      </dgm:t>
    </dgm:pt>
    <dgm:pt modelId="{112ED5FA-64AD-C246-9518-C8A38C568D8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2ECC44C-7BC8-524B-AE83-439CAB9E74B7}" type="parTrans" cxnId="{5BCD5A1B-929E-3644-B1E8-C7690340693E}">
      <dgm:prSet/>
      <dgm:spPr/>
      <dgm:t>
        <a:bodyPr/>
        <a:lstStyle/>
        <a:p>
          <a:endParaRPr lang="en-US"/>
        </a:p>
      </dgm:t>
    </dgm:pt>
    <dgm:pt modelId="{4FE739DB-B580-E540-89E5-F16F0CCDBB7D}" type="sibTrans" cxnId="{5BCD5A1B-929E-3644-B1E8-C7690340693E}">
      <dgm:prSet/>
      <dgm:spPr/>
      <dgm:t>
        <a:bodyPr/>
        <a:lstStyle/>
        <a:p>
          <a:endParaRPr lang="en-US"/>
        </a:p>
      </dgm:t>
    </dgm:pt>
    <dgm:pt modelId="{1F305211-62FB-9449-B83B-FD5BE877A39E}">
      <dgm:prSet phldrT="[Text]"/>
      <dgm:spPr/>
      <dgm:t>
        <a:bodyPr/>
        <a:lstStyle/>
        <a:p>
          <a:endParaRPr lang="en-US" dirty="0"/>
        </a:p>
      </dgm:t>
    </dgm:pt>
    <dgm:pt modelId="{1CA69E9B-42A1-7343-B96E-6F5A007D0204}" type="parTrans" cxnId="{08BE98E4-A65D-B64A-9202-DE0F116C9087}">
      <dgm:prSet/>
      <dgm:spPr/>
      <dgm:t>
        <a:bodyPr/>
        <a:lstStyle/>
        <a:p>
          <a:endParaRPr lang="en-US"/>
        </a:p>
      </dgm:t>
    </dgm:pt>
    <dgm:pt modelId="{3EC0FAED-ED86-944A-9DC7-9C1D2BD479B7}" type="sibTrans" cxnId="{08BE98E4-A65D-B64A-9202-DE0F116C9087}">
      <dgm:prSet/>
      <dgm:spPr/>
      <dgm:t>
        <a:bodyPr/>
        <a:lstStyle/>
        <a:p>
          <a:endParaRPr lang="en-US"/>
        </a:p>
      </dgm:t>
    </dgm:pt>
    <dgm:pt modelId="{1347F180-7B9F-8B40-9047-E2F287B502BC}">
      <dgm:prSet phldrT="[Text]"/>
      <dgm:spPr/>
      <dgm:t>
        <a:bodyPr/>
        <a:lstStyle/>
        <a:p>
          <a:endParaRPr lang="en-US" dirty="0"/>
        </a:p>
      </dgm:t>
    </dgm:pt>
    <dgm:pt modelId="{A6EBF913-C5D5-7747-9A7C-908D854D0761}" type="parTrans" cxnId="{63055031-9BA9-E343-8988-6BE04124A9E1}">
      <dgm:prSet/>
      <dgm:spPr/>
      <dgm:t>
        <a:bodyPr/>
        <a:lstStyle/>
        <a:p>
          <a:endParaRPr lang="en-US"/>
        </a:p>
      </dgm:t>
    </dgm:pt>
    <dgm:pt modelId="{41E50E84-5352-B546-9744-E494A8134EE8}" type="sibTrans" cxnId="{63055031-9BA9-E343-8988-6BE04124A9E1}">
      <dgm:prSet/>
      <dgm:spPr/>
      <dgm:t>
        <a:bodyPr/>
        <a:lstStyle/>
        <a:p>
          <a:endParaRPr lang="en-US"/>
        </a:p>
      </dgm:t>
    </dgm:pt>
    <dgm:pt modelId="{775C0AD2-D0E9-3647-9E31-F67687CB15D7}" type="pres">
      <dgm:prSet presAssocID="{5A9839D5-A429-8D4B-B76E-761306011D9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68DEAE6-81E8-C74A-86CB-3AA1E84725E2}" type="pres">
      <dgm:prSet presAssocID="{B4B92342-96FA-9141-80A3-F092BB253A37}" presName="hierRoot1" presStyleCnt="0"/>
      <dgm:spPr/>
    </dgm:pt>
    <dgm:pt modelId="{02C5C8A5-E8EE-5E40-A10F-EA1AE7015B19}" type="pres">
      <dgm:prSet presAssocID="{B4B92342-96FA-9141-80A3-F092BB253A37}" presName="composite" presStyleCnt="0"/>
      <dgm:spPr/>
    </dgm:pt>
    <dgm:pt modelId="{EB9E9069-94B7-9F42-B286-95465A07BA2D}" type="pres">
      <dgm:prSet presAssocID="{B4B92342-96FA-9141-80A3-F092BB253A37}" presName="image" presStyleLbl="node0" presStyleIdx="0" presStyleCnt="1"/>
      <dgm:spPr/>
    </dgm:pt>
    <dgm:pt modelId="{E6C55E1C-FB0D-AB4B-BDFE-415C2CFD3D35}" type="pres">
      <dgm:prSet presAssocID="{B4B92342-96FA-9141-80A3-F092BB253A37}" presName="text" presStyleLbl="revTx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CEBD47-51AF-F240-A887-5C43332AEB5A}" type="pres">
      <dgm:prSet presAssocID="{B4B92342-96FA-9141-80A3-F092BB253A37}" presName="hierChild2" presStyleCnt="0"/>
      <dgm:spPr/>
    </dgm:pt>
    <dgm:pt modelId="{C3EB777A-0C4E-9241-B62A-ACCDECCF7446}" type="pres">
      <dgm:prSet presAssocID="{114C1B81-CCC1-D14E-A346-ACD8D0F019A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7CE0001C-04D2-B34C-853E-B4F5FF4405B6}" type="pres">
      <dgm:prSet presAssocID="{A6739119-B43D-6140-A801-6AF1D3BDC62F}" presName="hierRoot2" presStyleCnt="0"/>
      <dgm:spPr/>
    </dgm:pt>
    <dgm:pt modelId="{A93B8731-5091-104D-940B-E952269774EB}" type="pres">
      <dgm:prSet presAssocID="{A6739119-B43D-6140-A801-6AF1D3BDC62F}" presName="composite2" presStyleCnt="0"/>
      <dgm:spPr/>
    </dgm:pt>
    <dgm:pt modelId="{B26AB725-1294-6347-A2E7-52B26B9382DC}" type="pres">
      <dgm:prSet presAssocID="{A6739119-B43D-6140-A801-6AF1D3BDC62F}" presName="image2" presStyleLbl="node2" presStyleIdx="0" presStyleCnt="2"/>
      <dgm:spPr/>
    </dgm:pt>
    <dgm:pt modelId="{78071FA2-F850-7243-8835-365C0EEBBC0D}" type="pres">
      <dgm:prSet presAssocID="{A6739119-B43D-6140-A801-6AF1D3BDC62F}" presName="text2" presStyleLbl="revTx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728C0B-EB2B-9D44-B353-A33F6B352CDC}" type="pres">
      <dgm:prSet presAssocID="{A6739119-B43D-6140-A801-6AF1D3BDC62F}" presName="hierChild3" presStyleCnt="0"/>
      <dgm:spPr/>
    </dgm:pt>
    <dgm:pt modelId="{C5DFC25E-A4CC-4647-B2BD-77EEDD1F9D97}" type="pres">
      <dgm:prSet presAssocID="{B874A7D1-8ACB-044C-B4A4-93F82B4F0D01}" presName="Name17" presStyleLbl="parChTrans1D3" presStyleIdx="0" presStyleCnt="4"/>
      <dgm:spPr/>
      <dgm:t>
        <a:bodyPr/>
        <a:lstStyle/>
        <a:p>
          <a:endParaRPr lang="en-US"/>
        </a:p>
      </dgm:t>
    </dgm:pt>
    <dgm:pt modelId="{167096E2-59CF-A348-B779-1C31797133E6}" type="pres">
      <dgm:prSet presAssocID="{D9CDA48B-0072-DC48-90EF-781BCEAE6D86}" presName="hierRoot3" presStyleCnt="0"/>
      <dgm:spPr/>
    </dgm:pt>
    <dgm:pt modelId="{7E2D0605-8A45-394C-8E27-FC138E725376}" type="pres">
      <dgm:prSet presAssocID="{D9CDA48B-0072-DC48-90EF-781BCEAE6D86}" presName="composite3" presStyleCnt="0"/>
      <dgm:spPr/>
    </dgm:pt>
    <dgm:pt modelId="{AFB7CDD1-CCDD-5D41-925D-8C9C6F94CD4B}" type="pres">
      <dgm:prSet presAssocID="{D9CDA48B-0072-DC48-90EF-781BCEAE6D86}" presName="image3" presStyleLbl="node3" presStyleIdx="0" presStyleCnt="4"/>
      <dgm:spPr/>
    </dgm:pt>
    <dgm:pt modelId="{196EA0E5-08F0-234D-8A88-C102587111FD}" type="pres">
      <dgm:prSet presAssocID="{D9CDA48B-0072-DC48-90EF-781BCEAE6D86}" presName="text3" presStyleLbl="revTx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B52AA6-BD6D-E243-8B23-F744325887F1}" type="pres">
      <dgm:prSet presAssocID="{D9CDA48B-0072-DC48-90EF-781BCEAE6D86}" presName="hierChild4" presStyleCnt="0"/>
      <dgm:spPr/>
    </dgm:pt>
    <dgm:pt modelId="{B676945C-834B-E546-9D83-B4F7D52068B6}" type="pres">
      <dgm:prSet presAssocID="{19A60136-67E8-DD46-8746-8877CFA94B1D}" presName="Name17" presStyleLbl="parChTrans1D3" presStyleIdx="1" presStyleCnt="4"/>
      <dgm:spPr/>
      <dgm:t>
        <a:bodyPr/>
        <a:lstStyle/>
        <a:p>
          <a:endParaRPr lang="en-US"/>
        </a:p>
      </dgm:t>
    </dgm:pt>
    <dgm:pt modelId="{1D7BA525-B28B-6841-872B-5DDD5C56328C}" type="pres">
      <dgm:prSet presAssocID="{C648DA86-50A4-FD46-B46F-5D7D642765DE}" presName="hierRoot3" presStyleCnt="0"/>
      <dgm:spPr/>
    </dgm:pt>
    <dgm:pt modelId="{884572E0-9DC1-934E-9827-7C3CE3B63EF2}" type="pres">
      <dgm:prSet presAssocID="{C648DA86-50A4-FD46-B46F-5D7D642765DE}" presName="composite3" presStyleCnt="0"/>
      <dgm:spPr/>
    </dgm:pt>
    <dgm:pt modelId="{17698EB2-39FB-1F4E-8BE6-A50A46B62D98}" type="pres">
      <dgm:prSet presAssocID="{C648DA86-50A4-FD46-B46F-5D7D642765DE}" presName="image3" presStyleLbl="node3" presStyleIdx="1" presStyleCnt="4"/>
      <dgm:spPr/>
    </dgm:pt>
    <dgm:pt modelId="{E378C9AB-9625-7A4D-B6DB-2F2661F2B6EE}" type="pres">
      <dgm:prSet presAssocID="{C648DA86-50A4-FD46-B46F-5D7D642765DE}" presName="text3" presStyleLbl="revTx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404807-B9DA-3348-92B2-1BDA7ADD5F6C}" type="pres">
      <dgm:prSet presAssocID="{C648DA86-50A4-FD46-B46F-5D7D642765DE}" presName="hierChild4" presStyleCnt="0"/>
      <dgm:spPr/>
    </dgm:pt>
    <dgm:pt modelId="{1362662C-8149-4D44-A754-DC46D929B852}" type="pres">
      <dgm:prSet presAssocID="{02ECC44C-7BC8-524B-AE83-439CAB9E74B7}" presName="Name23" presStyleLbl="parChTrans1D4" presStyleIdx="0" presStyleCnt="2"/>
      <dgm:spPr/>
      <dgm:t>
        <a:bodyPr/>
        <a:lstStyle/>
        <a:p>
          <a:endParaRPr lang="en-US"/>
        </a:p>
      </dgm:t>
    </dgm:pt>
    <dgm:pt modelId="{42D0365E-995E-7D4C-9C87-FE50E5D11D54}" type="pres">
      <dgm:prSet presAssocID="{112ED5FA-64AD-C246-9518-C8A38C568D88}" presName="hierRoot4" presStyleCnt="0"/>
      <dgm:spPr/>
    </dgm:pt>
    <dgm:pt modelId="{D93A0D86-753A-D747-98C9-703CF933A7E6}" type="pres">
      <dgm:prSet presAssocID="{112ED5FA-64AD-C246-9518-C8A38C568D88}" presName="composite4" presStyleCnt="0"/>
      <dgm:spPr/>
    </dgm:pt>
    <dgm:pt modelId="{19C37149-B25C-5E4A-9B07-B0716621FF6A}" type="pres">
      <dgm:prSet presAssocID="{112ED5FA-64AD-C246-9518-C8A38C568D88}" presName="image4" presStyleLbl="node4" presStyleIdx="0" presStyleCnt="2"/>
      <dgm:spPr/>
    </dgm:pt>
    <dgm:pt modelId="{DD633F23-8413-E747-8D6E-7F185526D40E}" type="pres">
      <dgm:prSet presAssocID="{112ED5FA-64AD-C246-9518-C8A38C568D88}" presName="text4" presStyleLbl="revTx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47AD92-21AF-ED48-9C65-8965B917829F}" type="pres">
      <dgm:prSet presAssocID="{112ED5FA-64AD-C246-9518-C8A38C568D88}" presName="hierChild5" presStyleCnt="0"/>
      <dgm:spPr/>
    </dgm:pt>
    <dgm:pt modelId="{C48F18B0-51B4-0646-82F2-2031EF932148}" type="pres">
      <dgm:prSet presAssocID="{A6EBF913-C5D5-7747-9A7C-908D854D0761}" presName="Name23" presStyleLbl="parChTrans1D4" presStyleIdx="1" presStyleCnt="2"/>
      <dgm:spPr/>
      <dgm:t>
        <a:bodyPr/>
        <a:lstStyle/>
        <a:p>
          <a:endParaRPr lang="en-US"/>
        </a:p>
      </dgm:t>
    </dgm:pt>
    <dgm:pt modelId="{92E4A939-61E6-A94E-9D63-AEAEA146DB59}" type="pres">
      <dgm:prSet presAssocID="{1347F180-7B9F-8B40-9047-E2F287B502BC}" presName="hierRoot4" presStyleCnt="0"/>
      <dgm:spPr/>
    </dgm:pt>
    <dgm:pt modelId="{E6C34CEE-B2A1-4E47-8403-CC10B5CAE91E}" type="pres">
      <dgm:prSet presAssocID="{1347F180-7B9F-8B40-9047-E2F287B502BC}" presName="composite4" presStyleCnt="0"/>
      <dgm:spPr/>
    </dgm:pt>
    <dgm:pt modelId="{42C0839B-174A-2146-8FBD-62A648216A28}" type="pres">
      <dgm:prSet presAssocID="{1347F180-7B9F-8B40-9047-E2F287B502BC}" presName="image4" presStyleLbl="node4" presStyleIdx="1" presStyleCnt="2"/>
      <dgm:spPr/>
    </dgm:pt>
    <dgm:pt modelId="{E72B6D57-D7F7-1C44-93CD-0280653810FE}" type="pres">
      <dgm:prSet presAssocID="{1347F180-7B9F-8B40-9047-E2F287B502BC}" presName="text4" presStyleLbl="revTx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9FD80F-D830-1047-BC48-2C824F62B20E}" type="pres">
      <dgm:prSet presAssocID="{1347F180-7B9F-8B40-9047-E2F287B502BC}" presName="hierChild5" presStyleCnt="0"/>
      <dgm:spPr/>
    </dgm:pt>
    <dgm:pt modelId="{1ACD11F6-8F8B-A94F-8195-D65D32A400EB}" type="pres">
      <dgm:prSet presAssocID="{1CA69E9B-42A1-7343-B96E-6F5A007D0204}" presName="Name17" presStyleLbl="parChTrans1D3" presStyleIdx="2" presStyleCnt="4"/>
      <dgm:spPr/>
      <dgm:t>
        <a:bodyPr/>
        <a:lstStyle/>
        <a:p>
          <a:endParaRPr lang="en-US"/>
        </a:p>
      </dgm:t>
    </dgm:pt>
    <dgm:pt modelId="{4F8E5B5D-2623-CF4F-A9F8-4E47E98C5C85}" type="pres">
      <dgm:prSet presAssocID="{1F305211-62FB-9449-B83B-FD5BE877A39E}" presName="hierRoot3" presStyleCnt="0"/>
      <dgm:spPr/>
    </dgm:pt>
    <dgm:pt modelId="{AC8E2A98-BE89-CB41-B4FF-9BB4EC829D08}" type="pres">
      <dgm:prSet presAssocID="{1F305211-62FB-9449-B83B-FD5BE877A39E}" presName="composite3" presStyleCnt="0"/>
      <dgm:spPr/>
    </dgm:pt>
    <dgm:pt modelId="{95A59AFA-4010-1D45-BF8C-2B91A504C74E}" type="pres">
      <dgm:prSet presAssocID="{1F305211-62FB-9449-B83B-FD5BE877A39E}" presName="image3" presStyleLbl="node3" presStyleIdx="2" presStyleCnt="4"/>
      <dgm:spPr/>
    </dgm:pt>
    <dgm:pt modelId="{9094805E-8F8E-324F-A9BD-6611AA717080}" type="pres">
      <dgm:prSet presAssocID="{1F305211-62FB-9449-B83B-FD5BE877A39E}" presName="text3" presStyleLbl="revTx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D05CEB-5ED8-B945-AC16-5E8195586E79}" type="pres">
      <dgm:prSet presAssocID="{1F305211-62FB-9449-B83B-FD5BE877A39E}" presName="hierChild4" presStyleCnt="0"/>
      <dgm:spPr/>
    </dgm:pt>
    <dgm:pt modelId="{686A9915-61EE-2748-B815-F26CC4238FCF}" type="pres">
      <dgm:prSet presAssocID="{96896E89-6F9A-914B-975C-C183D4C46664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3C91498-DD51-8C49-90D2-E67B92DF8643}" type="pres">
      <dgm:prSet presAssocID="{19A9B099-32F8-5B45-B34D-8E25FDBC2901}" presName="hierRoot2" presStyleCnt="0"/>
      <dgm:spPr/>
    </dgm:pt>
    <dgm:pt modelId="{793557C3-D9A7-A64C-90CF-5968838E69F0}" type="pres">
      <dgm:prSet presAssocID="{19A9B099-32F8-5B45-B34D-8E25FDBC2901}" presName="composite2" presStyleCnt="0"/>
      <dgm:spPr/>
    </dgm:pt>
    <dgm:pt modelId="{FEFF6C98-A1F5-CA41-8469-7922F712757E}" type="pres">
      <dgm:prSet presAssocID="{19A9B099-32F8-5B45-B34D-8E25FDBC2901}" presName="image2" presStyleLbl="node2" presStyleIdx="1" presStyleCnt="2"/>
      <dgm:spPr/>
    </dgm:pt>
    <dgm:pt modelId="{4D582150-A7DD-3848-BD90-63BB74473B45}" type="pres">
      <dgm:prSet presAssocID="{19A9B099-32F8-5B45-B34D-8E25FDBC2901}" presName="text2" presStyleLbl="revTx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2E2C69-630C-6E4A-87FA-87837048CA51}" type="pres">
      <dgm:prSet presAssocID="{19A9B099-32F8-5B45-B34D-8E25FDBC2901}" presName="hierChild3" presStyleCnt="0"/>
      <dgm:spPr/>
    </dgm:pt>
    <dgm:pt modelId="{70FFA416-0903-C242-9B0C-946CCC100CF7}" type="pres">
      <dgm:prSet presAssocID="{20EDD1DC-8A51-E744-ABBB-92A1B07DEBB3}" presName="Name17" presStyleLbl="parChTrans1D3" presStyleIdx="3" presStyleCnt="4"/>
      <dgm:spPr/>
      <dgm:t>
        <a:bodyPr/>
        <a:lstStyle/>
        <a:p>
          <a:endParaRPr lang="en-US"/>
        </a:p>
      </dgm:t>
    </dgm:pt>
    <dgm:pt modelId="{2B7AFB85-DA52-D049-A9B4-EF2532CC3F82}" type="pres">
      <dgm:prSet presAssocID="{BE0CB7DD-3319-6A4E-923E-138CCDBA5CDA}" presName="hierRoot3" presStyleCnt="0"/>
      <dgm:spPr/>
    </dgm:pt>
    <dgm:pt modelId="{0CF79D1E-8300-CE4B-9B55-DD24C7845A90}" type="pres">
      <dgm:prSet presAssocID="{BE0CB7DD-3319-6A4E-923E-138CCDBA5CDA}" presName="composite3" presStyleCnt="0"/>
      <dgm:spPr/>
    </dgm:pt>
    <dgm:pt modelId="{FBA63AB2-7038-F646-BA81-F403152C9029}" type="pres">
      <dgm:prSet presAssocID="{BE0CB7DD-3319-6A4E-923E-138CCDBA5CDA}" presName="image3" presStyleLbl="node3" presStyleIdx="3" presStyleCnt="4"/>
      <dgm:spPr/>
    </dgm:pt>
    <dgm:pt modelId="{B63DA699-B67B-5D49-BFBE-CB676690B2B4}" type="pres">
      <dgm:prSet presAssocID="{BE0CB7DD-3319-6A4E-923E-138CCDBA5CDA}" presName="text3" presStyleLbl="revTx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D8A3E9-DDEE-1C4C-9D8F-A237DDDBEEE1}" type="pres">
      <dgm:prSet presAssocID="{BE0CB7DD-3319-6A4E-923E-138CCDBA5CDA}" presName="hierChild4" presStyleCnt="0"/>
      <dgm:spPr/>
    </dgm:pt>
  </dgm:ptLst>
  <dgm:cxnLst>
    <dgm:cxn modelId="{63055031-9BA9-E343-8988-6BE04124A9E1}" srcId="{C648DA86-50A4-FD46-B46F-5D7D642765DE}" destId="{1347F180-7B9F-8B40-9047-E2F287B502BC}" srcOrd="1" destOrd="0" parTransId="{A6EBF913-C5D5-7747-9A7C-908D854D0761}" sibTransId="{41E50E84-5352-B546-9744-E494A8134EE8}"/>
    <dgm:cxn modelId="{03FA86B3-0E24-7247-85DD-895A4176754B}" type="presOf" srcId="{114C1B81-CCC1-D14E-A346-ACD8D0F019A3}" destId="{C3EB777A-0C4E-9241-B62A-ACCDECCF7446}" srcOrd="0" destOrd="0" presId="urn:microsoft.com/office/officeart/2009/layout/CirclePictureHierarchy"/>
    <dgm:cxn modelId="{51C7CCCF-469B-DA40-A083-2D9E1EEA18C8}" srcId="{A6739119-B43D-6140-A801-6AF1D3BDC62F}" destId="{C648DA86-50A4-FD46-B46F-5D7D642765DE}" srcOrd="1" destOrd="0" parTransId="{19A60136-67E8-DD46-8746-8877CFA94B1D}" sibTransId="{12C08C11-C940-5248-866B-FB4B2F8C8408}"/>
    <dgm:cxn modelId="{4A05E8E3-0791-5844-8202-5A2D40672E4D}" srcId="{B4B92342-96FA-9141-80A3-F092BB253A37}" destId="{19A9B099-32F8-5B45-B34D-8E25FDBC2901}" srcOrd="1" destOrd="0" parTransId="{96896E89-6F9A-914B-975C-C183D4C46664}" sibTransId="{CE360513-6033-E94B-BE90-AF89D42860AA}"/>
    <dgm:cxn modelId="{0BD25A11-B190-F54E-861C-21A1BDA43A70}" type="presOf" srcId="{20EDD1DC-8A51-E744-ABBB-92A1B07DEBB3}" destId="{70FFA416-0903-C242-9B0C-946CCC100CF7}" srcOrd="0" destOrd="0" presId="urn:microsoft.com/office/officeart/2009/layout/CirclePictureHierarchy"/>
    <dgm:cxn modelId="{59F2AB4F-773C-C041-B9B5-F5AF94D9D7D1}" type="presOf" srcId="{02ECC44C-7BC8-524B-AE83-439CAB9E74B7}" destId="{1362662C-8149-4D44-A754-DC46D929B852}" srcOrd="0" destOrd="0" presId="urn:microsoft.com/office/officeart/2009/layout/CirclePictureHierarchy"/>
    <dgm:cxn modelId="{48466C7C-23B6-BF4B-BF86-51D6FCBDA488}" type="presOf" srcId="{1CA69E9B-42A1-7343-B96E-6F5A007D0204}" destId="{1ACD11F6-8F8B-A94F-8195-D65D32A400EB}" srcOrd="0" destOrd="0" presId="urn:microsoft.com/office/officeart/2009/layout/CirclePictureHierarchy"/>
    <dgm:cxn modelId="{A8DE12E5-A853-1549-89A8-13A53AD86440}" type="presOf" srcId="{B874A7D1-8ACB-044C-B4A4-93F82B4F0D01}" destId="{C5DFC25E-A4CC-4647-B2BD-77EEDD1F9D97}" srcOrd="0" destOrd="0" presId="urn:microsoft.com/office/officeart/2009/layout/CirclePictureHierarchy"/>
    <dgm:cxn modelId="{8301055D-A119-AD44-B802-0EB7E581CB88}" type="presOf" srcId="{96896E89-6F9A-914B-975C-C183D4C46664}" destId="{686A9915-61EE-2748-B815-F26CC4238FCF}" srcOrd="0" destOrd="0" presId="urn:microsoft.com/office/officeart/2009/layout/CirclePictureHierarchy"/>
    <dgm:cxn modelId="{41E13C3C-426A-6C4A-82BB-A68AD1F03792}" srcId="{B4B92342-96FA-9141-80A3-F092BB253A37}" destId="{A6739119-B43D-6140-A801-6AF1D3BDC62F}" srcOrd="0" destOrd="0" parTransId="{114C1B81-CCC1-D14E-A346-ACD8D0F019A3}" sibTransId="{13D3DEBA-0E43-2D40-AA20-36722F81DFFE}"/>
    <dgm:cxn modelId="{793F6014-A09A-5D49-9BBE-D598F32D33D2}" srcId="{19A9B099-32F8-5B45-B34D-8E25FDBC2901}" destId="{BE0CB7DD-3319-6A4E-923E-138CCDBA5CDA}" srcOrd="0" destOrd="0" parTransId="{20EDD1DC-8A51-E744-ABBB-92A1B07DEBB3}" sibTransId="{4036E1E4-DB40-F24B-9B21-BF01B56581DE}"/>
    <dgm:cxn modelId="{AACCD041-01BC-D147-A905-DDE47D858782}" type="presOf" srcId="{B4B92342-96FA-9141-80A3-F092BB253A37}" destId="{E6C55E1C-FB0D-AB4B-BDFE-415C2CFD3D35}" srcOrd="0" destOrd="0" presId="urn:microsoft.com/office/officeart/2009/layout/CirclePictureHierarchy"/>
    <dgm:cxn modelId="{3BE9770B-36AD-924F-96F3-883691A24DAA}" srcId="{5A9839D5-A429-8D4B-B76E-761306011D9D}" destId="{B4B92342-96FA-9141-80A3-F092BB253A37}" srcOrd="0" destOrd="0" parTransId="{4605B345-CF2E-1A4C-A20A-2ED7BA366A72}" sibTransId="{B3825896-962E-6E47-9ACC-988648B04A0B}"/>
    <dgm:cxn modelId="{71C326ED-1578-D943-BBD9-575363A07C8B}" srcId="{A6739119-B43D-6140-A801-6AF1D3BDC62F}" destId="{D9CDA48B-0072-DC48-90EF-781BCEAE6D86}" srcOrd="0" destOrd="0" parTransId="{B874A7D1-8ACB-044C-B4A4-93F82B4F0D01}" sibTransId="{F542A342-D901-1340-ADCD-F90C1DB06641}"/>
    <dgm:cxn modelId="{08BE98E4-A65D-B64A-9202-DE0F116C9087}" srcId="{A6739119-B43D-6140-A801-6AF1D3BDC62F}" destId="{1F305211-62FB-9449-B83B-FD5BE877A39E}" srcOrd="2" destOrd="0" parTransId="{1CA69E9B-42A1-7343-B96E-6F5A007D0204}" sibTransId="{3EC0FAED-ED86-944A-9DC7-9C1D2BD479B7}"/>
    <dgm:cxn modelId="{B58916BF-0ADC-8C44-A1AE-88568235B7F1}" type="presOf" srcId="{D9CDA48B-0072-DC48-90EF-781BCEAE6D86}" destId="{196EA0E5-08F0-234D-8A88-C102587111FD}" srcOrd="0" destOrd="0" presId="urn:microsoft.com/office/officeart/2009/layout/CirclePictureHierarchy"/>
    <dgm:cxn modelId="{14C6CB21-DD6F-4641-9E52-868C93FA4B22}" type="presOf" srcId="{A6EBF913-C5D5-7747-9A7C-908D854D0761}" destId="{C48F18B0-51B4-0646-82F2-2031EF932148}" srcOrd="0" destOrd="0" presId="urn:microsoft.com/office/officeart/2009/layout/CirclePictureHierarchy"/>
    <dgm:cxn modelId="{4B1A7EA2-42DB-7E4C-9115-C6BBBD4630ED}" type="presOf" srcId="{1F305211-62FB-9449-B83B-FD5BE877A39E}" destId="{9094805E-8F8E-324F-A9BD-6611AA717080}" srcOrd="0" destOrd="0" presId="urn:microsoft.com/office/officeart/2009/layout/CirclePictureHierarchy"/>
    <dgm:cxn modelId="{FBA2165E-5323-5746-A22A-1C2B8A409034}" type="presOf" srcId="{A6739119-B43D-6140-A801-6AF1D3BDC62F}" destId="{78071FA2-F850-7243-8835-365C0EEBBC0D}" srcOrd="0" destOrd="0" presId="urn:microsoft.com/office/officeart/2009/layout/CirclePictureHierarchy"/>
    <dgm:cxn modelId="{D04E4354-0EA6-CD44-9D59-12087C94D7BB}" type="presOf" srcId="{1347F180-7B9F-8B40-9047-E2F287B502BC}" destId="{E72B6D57-D7F7-1C44-93CD-0280653810FE}" srcOrd="0" destOrd="0" presId="urn:microsoft.com/office/officeart/2009/layout/CirclePictureHierarchy"/>
    <dgm:cxn modelId="{16FE772C-2EB6-3343-BC67-AFDC1FDA7841}" type="presOf" srcId="{BE0CB7DD-3319-6A4E-923E-138CCDBA5CDA}" destId="{B63DA699-B67B-5D49-BFBE-CB676690B2B4}" srcOrd="0" destOrd="0" presId="urn:microsoft.com/office/officeart/2009/layout/CirclePictureHierarchy"/>
    <dgm:cxn modelId="{5BCD5A1B-929E-3644-B1E8-C7690340693E}" srcId="{C648DA86-50A4-FD46-B46F-5D7D642765DE}" destId="{112ED5FA-64AD-C246-9518-C8A38C568D88}" srcOrd="0" destOrd="0" parTransId="{02ECC44C-7BC8-524B-AE83-439CAB9E74B7}" sibTransId="{4FE739DB-B580-E540-89E5-F16F0CCDBB7D}"/>
    <dgm:cxn modelId="{E83B964B-6395-2A45-B8E8-77F57B25C997}" type="presOf" srcId="{112ED5FA-64AD-C246-9518-C8A38C568D88}" destId="{DD633F23-8413-E747-8D6E-7F185526D40E}" srcOrd="0" destOrd="0" presId="urn:microsoft.com/office/officeart/2009/layout/CirclePictureHierarchy"/>
    <dgm:cxn modelId="{7859E805-78A7-D243-9F30-C2CB623AF3C1}" type="presOf" srcId="{5A9839D5-A429-8D4B-B76E-761306011D9D}" destId="{775C0AD2-D0E9-3647-9E31-F67687CB15D7}" srcOrd="0" destOrd="0" presId="urn:microsoft.com/office/officeart/2009/layout/CirclePictureHierarchy"/>
    <dgm:cxn modelId="{E88CA9DC-A9DF-814B-B907-A196DEC24E5C}" type="presOf" srcId="{19A9B099-32F8-5B45-B34D-8E25FDBC2901}" destId="{4D582150-A7DD-3848-BD90-63BB74473B45}" srcOrd="0" destOrd="0" presId="urn:microsoft.com/office/officeart/2009/layout/CirclePictureHierarchy"/>
    <dgm:cxn modelId="{B0C65C84-9A60-0D43-A47C-A9E58D0C2E8F}" type="presOf" srcId="{19A60136-67E8-DD46-8746-8877CFA94B1D}" destId="{B676945C-834B-E546-9D83-B4F7D52068B6}" srcOrd="0" destOrd="0" presId="urn:microsoft.com/office/officeart/2009/layout/CirclePictureHierarchy"/>
    <dgm:cxn modelId="{9FBE0CA6-87B2-D14E-AC56-710B258B9CF7}" type="presOf" srcId="{C648DA86-50A4-FD46-B46F-5D7D642765DE}" destId="{E378C9AB-9625-7A4D-B6DB-2F2661F2B6EE}" srcOrd="0" destOrd="0" presId="urn:microsoft.com/office/officeart/2009/layout/CirclePictureHierarchy"/>
    <dgm:cxn modelId="{530F76EA-26D4-FC40-98EB-DB9CF2E8DACA}" type="presParOf" srcId="{775C0AD2-D0E9-3647-9E31-F67687CB15D7}" destId="{F68DEAE6-81E8-C74A-86CB-3AA1E84725E2}" srcOrd="0" destOrd="0" presId="urn:microsoft.com/office/officeart/2009/layout/CirclePictureHierarchy"/>
    <dgm:cxn modelId="{5BAD098E-F8C6-514D-BC50-A2207896520E}" type="presParOf" srcId="{F68DEAE6-81E8-C74A-86CB-3AA1E84725E2}" destId="{02C5C8A5-E8EE-5E40-A10F-EA1AE7015B19}" srcOrd="0" destOrd="0" presId="urn:microsoft.com/office/officeart/2009/layout/CirclePictureHierarchy"/>
    <dgm:cxn modelId="{6166D13C-660B-704D-A62C-9E72E3A06E88}" type="presParOf" srcId="{02C5C8A5-E8EE-5E40-A10F-EA1AE7015B19}" destId="{EB9E9069-94B7-9F42-B286-95465A07BA2D}" srcOrd="0" destOrd="0" presId="urn:microsoft.com/office/officeart/2009/layout/CirclePictureHierarchy"/>
    <dgm:cxn modelId="{C721C0D0-5AC0-204A-B272-FC2BB68C08B6}" type="presParOf" srcId="{02C5C8A5-E8EE-5E40-A10F-EA1AE7015B19}" destId="{E6C55E1C-FB0D-AB4B-BDFE-415C2CFD3D35}" srcOrd="1" destOrd="0" presId="urn:microsoft.com/office/officeart/2009/layout/CirclePictureHierarchy"/>
    <dgm:cxn modelId="{A9EB1667-AF84-014A-B261-DE0A50462C40}" type="presParOf" srcId="{F68DEAE6-81E8-C74A-86CB-3AA1E84725E2}" destId="{D1CEBD47-51AF-F240-A887-5C43332AEB5A}" srcOrd="1" destOrd="0" presId="urn:microsoft.com/office/officeart/2009/layout/CirclePictureHierarchy"/>
    <dgm:cxn modelId="{D2E07925-E3A9-4F43-8B5A-35B1DD21430D}" type="presParOf" srcId="{D1CEBD47-51AF-F240-A887-5C43332AEB5A}" destId="{C3EB777A-0C4E-9241-B62A-ACCDECCF7446}" srcOrd="0" destOrd="0" presId="urn:microsoft.com/office/officeart/2009/layout/CirclePictureHierarchy"/>
    <dgm:cxn modelId="{D6AD4EDF-C3CA-3649-AA53-3C0117D846D8}" type="presParOf" srcId="{D1CEBD47-51AF-F240-A887-5C43332AEB5A}" destId="{7CE0001C-04D2-B34C-853E-B4F5FF4405B6}" srcOrd="1" destOrd="0" presId="urn:microsoft.com/office/officeart/2009/layout/CirclePictureHierarchy"/>
    <dgm:cxn modelId="{8A92C050-46D9-2A47-AC5D-C62FA40BB7EC}" type="presParOf" srcId="{7CE0001C-04D2-B34C-853E-B4F5FF4405B6}" destId="{A93B8731-5091-104D-940B-E952269774EB}" srcOrd="0" destOrd="0" presId="urn:microsoft.com/office/officeart/2009/layout/CirclePictureHierarchy"/>
    <dgm:cxn modelId="{D7694254-8504-A34C-9E78-C11BA14BEAA6}" type="presParOf" srcId="{A93B8731-5091-104D-940B-E952269774EB}" destId="{B26AB725-1294-6347-A2E7-52B26B9382DC}" srcOrd="0" destOrd="0" presId="urn:microsoft.com/office/officeart/2009/layout/CirclePictureHierarchy"/>
    <dgm:cxn modelId="{A019BE5E-3DE5-9641-8EF4-04070DDF1FFB}" type="presParOf" srcId="{A93B8731-5091-104D-940B-E952269774EB}" destId="{78071FA2-F850-7243-8835-365C0EEBBC0D}" srcOrd="1" destOrd="0" presId="urn:microsoft.com/office/officeart/2009/layout/CirclePictureHierarchy"/>
    <dgm:cxn modelId="{64568292-91DA-4D4C-A08A-1E252038B61A}" type="presParOf" srcId="{7CE0001C-04D2-B34C-853E-B4F5FF4405B6}" destId="{88728C0B-EB2B-9D44-B353-A33F6B352CDC}" srcOrd="1" destOrd="0" presId="urn:microsoft.com/office/officeart/2009/layout/CirclePictureHierarchy"/>
    <dgm:cxn modelId="{87440022-A567-3046-AC61-23C9AAC86F2C}" type="presParOf" srcId="{88728C0B-EB2B-9D44-B353-A33F6B352CDC}" destId="{C5DFC25E-A4CC-4647-B2BD-77EEDD1F9D97}" srcOrd="0" destOrd="0" presId="urn:microsoft.com/office/officeart/2009/layout/CirclePictureHierarchy"/>
    <dgm:cxn modelId="{0219A23B-12C6-594E-881B-C53ABC9A2140}" type="presParOf" srcId="{88728C0B-EB2B-9D44-B353-A33F6B352CDC}" destId="{167096E2-59CF-A348-B779-1C31797133E6}" srcOrd="1" destOrd="0" presId="urn:microsoft.com/office/officeart/2009/layout/CirclePictureHierarchy"/>
    <dgm:cxn modelId="{5892CADB-F42F-EC43-8C3F-903CEECE614E}" type="presParOf" srcId="{167096E2-59CF-A348-B779-1C31797133E6}" destId="{7E2D0605-8A45-394C-8E27-FC138E725376}" srcOrd="0" destOrd="0" presId="urn:microsoft.com/office/officeart/2009/layout/CirclePictureHierarchy"/>
    <dgm:cxn modelId="{02F42AEF-EE70-0C4E-8F8D-C6519FC35B4E}" type="presParOf" srcId="{7E2D0605-8A45-394C-8E27-FC138E725376}" destId="{AFB7CDD1-CCDD-5D41-925D-8C9C6F94CD4B}" srcOrd="0" destOrd="0" presId="urn:microsoft.com/office/officeart/2009/layout/CirclePictureHierarchy"/>
    <dgm:cxn modelId="{9C289C05-A5DE-774A-87AF-DDA599AAD6CE}" type="presParOf" srcId="{7E2D0605-8A45-394C-8E27-FC138E725376}" destId="{196EA0E5-08F0-234D-8A88-C102587111FD}" srcOrd="1" destOrd="0" presId="urn:microsoft.com/office/officeart/2009/layout/CirclePictureHierarchy"/>
    <dgm:cxn modelId="{B9C1C095-BD9E-1745-80A6-9EDFC68B76EA}" type="presParOf" srcId="{167096E2-59CF-A348-B779-1C31797133E6}" destId="{81B52AA6-BD6D-E243-8B23-F744325887F1}" srcOrd="1" destOrd="0" presId="urn:microsoft.com/office/officeart/2009/layout/CirclePictureHierarchy"/>
    <dgm:cxn modelId="{7F94B57E-681E-A041-BE19-ADF9F8786150}" type="presParOf" srcId="{88728C0B-EB2B-9D44-B353-A33F6B352CDC}" destId="{B676945C-834B-E546-9D83-B4F7D52068B6}" srcOrd="2" destOrd="0" presId="urn:microsoft.com/office/officeart/2009/layout/CirclePictureHierarchy"/>
    <dgm:cxn modelId="{86EDCF13-86F3-C849-B3ED-BDD105FA4EAC}" type="presParOf" srcId="{88728C0B-EB2B-9D44-B353-A33F6B352CDC}" destId="{1D7BA525-B28B-6841-872B-5DDD5C56328C}" srcOrd="3" destOrd="0" presId="urn:microsoft.com/office/officeart/2009/layout/CirclePictureHierarchy"/>
    <dgm:cxn modelId="{A6C7F93D-620D-A94D-B076-08D951F5DCAA}" type="presParOf" srcId="{1D7BA525-B28B-6841-872B-5DDD5C56328C}" destId="{884572E0-9DC1-934E-9827-7C3CE3B63EF2}" srcOrd="0" destOrd="0" presId="urn:microsoft.com/office/officeart/2009/layout/CirclePictureHierarchy"/>
    <dgm:cxn modelId="{E873C2A0-0578-0248-9912-B792DEEE333B}" type="presParOf" srcId="{884572E0-9DC1-934E-9827-7C3CE3B63EF2}" destId="{17698EB2-39FB-1F4E-8BE6-A50A46B62D98}" srcOrd="0" destOrd="0" presId="urn:microsoft.com/office/officeart/2009/layout/CirclePictureHierarchy"/>
    <dgm:cxn modelId="{3606BDEF-BB41-D640-A9B5-53895A8E4867}" type="presParOf" srcId="{884572E0-9DC1-934E-9827-7C3CE3B63EF2}" destId="{E378C9AB-9625-7A4D-B6DB-2F2661F2B6EE}" srcOrd="1" destOrd="0" presId="urn:microsoft.com/office/officeart/2009/layout/CirclePictureHierarchy"/>
    <dgm:cxn modelId="{9FDEDA1E-4C40-714B-899C-1CCBF52333CB}" type="presParOf" srcId="{1D7BA525-B28B-6841-872B-5DDD5C56328C}" destId="{88404807-B9DA-3348-92B2-1BDA7ADD5F6C}" srcOrd="1" destOrd="0" presId="urn:microsoft.com/office/officeart/2009/layout/CirclePictureHierarchy"/>
    <dgm:cxn modelId="{BB66CCB4-D058-F949-AFD8-438BCEF537E7}" type="presParOf" srcId="{88404807-B9DA-3348-92B2-1BDA7ADD5F6C}" destId="{1362662C-8149-4D44-A754-DC46D929B852}" srcOrd="0" destOrd="0" presId="urn:microsoft.com/office/officeart/2009/layout/CirclePictureHierarchy"/>
    <dgm:cxn modelId="{A15F0F0D-B719-DD4D-8DBC-EFD52AE9C598}" type="presParOf" srcId="{88404807-B9DA-3348-92B2-1BDA7ADD5F6C}" destId="{42D0365E-995E-7D4C-9C87-FE50E5D11D54}" srcOrd="1" destOrd="0" presId="urn:microsoft.com/office/officeart/2009/layout/CirclePictureHierarchy"/>
    <dgm:cxn modelId="{3A671E94-0EC2-AD4D-84C6-3992B1FD5D49}" type="presParOf" srcId="{42D0365E-995E-7D4C-9C87-FE50E5D11D54}" destId="{D93A0D86-753A-D747-98C9-703CF933A7E6}" srcOrd="0" destOrd="0" presId="urn:microsoft.com/office/officeart/2009/layout/CirclePictureHierarchy"/>
    <dgm:cxn modelId="{4C0D34B4-29CD-8A4F-910C-7ADC0BAF2C00}" type="presParOf" srcId="{D93A0D86-753A-D747-98C9-703CF933A7E6}" destId="{19C37149-B25C-5E4A-9B07-B0716621FF6A}" srcOrd="0" destOrd="0" presId="urn:microsoft.com/office/officeart/2009/layout/CirclePictureHierarchy"/>
    <dgm:cxn modelId="{BAEA9EA5-9E56-5640-8610-39D73576B254}" type="presParOf" srcId="{D93A0D86-753A-D747-98C9-703CF933A7E6}" destId="{DD633F23-8413-E747-8D6E-7F185526D40E}" srcOrd="1" destOrd="0" presId="urn:microsoft.com/office/officeart/2009/layout/CirclePictureHierarchy"/>
    <dgm:cxn modelId="{264A988A-0D8F-CC44-9B6B-5AAF53CEBF77}" type="presParOf" srcId="{42D0365E-995E-7D4C-9C87-FE50E5D11D54}" destId="{4847AD92-21AF-ED48-9C65-8965B917829F}" srcOrd="1" destOrd="0" presId="urn:microsoft.com/office/officeart/2009/layout/CirclePictureHierarchy"/>
    <dgm:cxn modelId="{DDBF58EF-368A-B44B-954F-9C1331D2B34A}" type="presParOf" srcId="{88404807-B9DA-3348-92B2-1BDA7ADD5F6C}" destId="{C48F18B0-51B4-0646-82F2-2031EF932148}" srcOrd="2" destOrd="0" presId="urn:microsoft.com/office/officeart/2009/layout/CirclePictureHierarchy"/>
    <dgm:cxn modelId="{62C4B682-A01A-F547-92FC-3FB4954B17BA}" type="presParOf" srcId="{88404807-B9DA-3348-92B2-1BDA7ADD5F6C}" destId="{92E4A939-61E6-A94E-9D63-AEAEA146DB59}" srcOrd="3" destOrd="0" presId="urn:microsoft.com/office/officeart/2009/layout/CirclePictureHierarchy"/>
    <dgm:cxn modelId="{F6FA7A17-9A2F-D441-B4AE-898F24780BB7}" type="presParOf" srcId="{92E4A939-61E6-A94E-9D63-AEAEA146DB59}" destId="{E6C34CEE-B2A1-4E47-8403-CC10B5CAE91E}" srcOrd="0" destOrd="0" presId="urn:microsoft.com/office/officeart/2009/layout/CirclePictureHierarchy"/>
    <dgm:cxn modelId="{7F98EE91-9E3A-1045-A778-2B9516AE265C}" type="presParOf" srcId="{E6C34CEE-B2A1-4E47-8403-CC10B5CAE91E}" destId="{42C0839B-174A-2146-8FBD-62A648216A28}" srcOrd="0" destOrd="0" presId="urn:microsoft.com/office/officeart/2009/layout/CirclePictureHierarchy"/>
    <dgm:cxn modelId="{1BAB8CE9-EB2A-6348-837E-E9168EB75905}" type="presParOf" srcId="{E6C34CEE-B2A1-4E47-8403-CC10B5CAE91E}" destId="{E72B6D57-D7F7-1C44-93CD-0280653810FE}" srcOrd="1" destOrd="0" presId="urn:microsoft.com/office/officeart/2009/layout/CirclePictureHierarchy"/>
    <dgm:cxn modelId="{51071D89-16AE-1449-8BA1-CB2AC58CA55D}" type="presParOf" srcId="{92E4A939-61E6-A94E-9D63-AEAEA146DB59}" destId="{DA9FD80F-D830-1047-BC48-2C824F62B20E}" srcOrd="1" destOrd="0" presId="urn:microsoft.com/office/officeart/2009/layout/CirclePictureHierarchy"/>
    <dgm:cxn modelId="{E462AD64-463C-5B4B-88D2-DEFC9D236907}" type="presParOf" srcId="{88728C0B-EB2B-9D44-B353-A33F6B352CDC}" destId="{1ACD11F6-8F8B-A94F-8195-D65D32A400EB}" srcOrd="4" destOrd="0" presId="urn:microsoft.com/office/officeart/2009/layout/CirclePictureHierarchy"/>
    <dgm:cxn modelId="{01A22785-AE63-1545-9355-4FF178039898}" type="presParOf" srcId="{88728C0B-EB2B-9D44-B353-A33F6B352CDC}" destId="{4F8E5B5D-2623-CF4F-A9F8-4E47E98C5C85}" srcOrd="5" destOrd="0" presId="urn:microsoft.com/office/officeart/2009/layout/CirclePictureHierarchy"/>
    <dgm:cxn modelId="{3C15CAC6-543F-8C45-B92D-4F395E2B21C5}" type="presParOf" srcId="{4F8E5B5D-2623-CF4F-A9F8-4E47E98C5C85}" destId="{AC8E2A98-BE89-CB41-B4FF-9BB4EC829D08}" srcOrd="0" destOrd="0" presId="urn:microsoft.com/office/officeart/2009/layout/CirclePictureHierarchy"/>
    <dgm:cxn modelId="{2E34D347-2652-3C43-8FDD-32CD03360750}" type="presParOf" srcId="{AC8E2A98-BE89-CB41-B4FF-9BB4EC829D08}" destId="{95A59AFA-4010-1D45-BF8C-2B91A504C74E}" srcOrd="0" destOrd="0" presId="urn:microsoft.com/office/officeart/2009/layout/CirclePictureHierarchy"/>
    <dgm:cxn modelId="{9244F1A1-AE88-6041-BBDE-A6964181E1C8}" type="presParOf" srcId="{AC8E2A98-BE89-CB41-B4FF-9BB4EC829D08}" destId="{9094805E-8F8E-324F-A9BD-6611AA717080}" srcOrd="1" destOrd="0" presId="urn:microsoft.com/office/officeart/2009/layout/CirclePictureHierarchy"/>
    <dgm:cxn modelId="{BF420EE6-14C0-2845-9778-96F74E8606CD}" type="presParOf" srcId="{4F8E5B5D-2623-CF4F-A9F8-4E47E98C5C85}" destId="{4CD05CEB-5ED8-B945-AC16-5E8195586E79}" srcOrd="1" destOrd="0" presId="urn:microsoft.com/office/officeart/2009/layout/CirclePictureHierarchy"/>
    <dgm:cxn modelId="{7E30DF74-D307-1946-BB3B-4757DE48025A}" type="presParOf" srcId="{D1CEBD47-51AF-F240-A887-5C43332AEB5A}" destId="{686A9915-61EE-2748-B815-F26CC4238FCF}" srcOrd="2" destOrd="0" presId="urn:microsoft.com/office/officeart/2009/layout/CirclePictureHierarchy"/>
    <dgm:cxn modelId="{3ACDDA64-F5A6-A746-BF14-BAEEB16E7671}" type="presParOf" srcId="{D1CEBD47-51AF-F240-A887-5C43332AEB5A}" destId="{F3C91498-DD51-8C49-90D2-E67B92DF8643}" srcOrd="3" destOrd="0" presId="urn:microsoft.com/office/officeart/2009/layout/CirclePictureHierarchy"/>
    <dgm:cxn modelId="{758619C8-E23A-6C49-91BB-54EF98D29B8C}" type="presParOf" srcId="{F3C91498-DD51-8C49-90D2-E67B92DF8643}" destId="{793557C3-D9A7-A64C-90CF-5968838E69F0}" srcOrd="0" destOrd="0" presId="urn:microsoft.com/office/officeart/2009/layout/CirclePictureHierarchy"/>
    <dgm:cxn modelId="{8F740CE8-75FD-0449-8894-8242A4378B86}" type="presParOf" srcId="{793557C3-D9A7-A64C-90CF-5968838E69F0}" destId="{FEFF6C98-A1F5-CA41-8469-7922F712757E}" srcOrd="0" destOrd="0" presId="urn:microsoft.com/office/officeart/2009/layout/CirclePictureHierarchy"/>
    <dgm:cxn modelId="{3E358482-C808-5948-97FA-4B539FA4A7DF}" type="presParOf" srcId="{793557C3-D9A7-A64C-90CF-5968838E69F0}" destId="{4D582150-A7DD-3848-BD90-63BB74473B45}" srcOrd="1" destOrd="0" presId="urn:microsoft.com/office/officeart/2009/layout/CirclePictureHierarchy"/>
    <dgm:cxn modelId="{8DE4C52B-4F23-5746-BEA3-BEDEF31111B6}" type="presParOf" srcId="{F3C91498-DD51-8C49-90D2-E67B92DF8643}" destId="{BC2E2C69-630C-6E4A-87FA-87837048CA51}" srcOrd="1" destOrd="0" presId="urn:microsoft.com/office/officeart/2009/layout/CirclePictureHierarchy"/>
    <dgm:cxn modelId="{C31348E9-E1B8-8947-84D9-9CDB8A3CE687}" type="presParOf" srcId="{BC2E2C69-630C-6E4A-87FA-87837048CA51}" destId="{70FFA416-0903-C242-9B0C-946CCC100CF7}" srcOrd="0" destOrd="0" presId="urn:microsoft.com/office/officeart/2009/layout/CirclePictureHierarchy"/>
    <dgm:cxn modelId="{FD0F2D8E-B96A-1B42-B623-01DA7F820C28}" type="presParOf" srcId="{BC2E2C69-630C-6E4A-87FA-87837048CA51}" destId="{2B7AFB85-DA52-D049-A9B4-EF2532CC3F82}" srcOrd="1" destOrd="0" presId="urn:microsoft.com/office/officeart/2009/layout/CirclePictureHierarchy"/>
    <dgm:cxn modelId="{CD3B73F1-8543-8E4D-A824-363B2E0B550C}" type="presParOf" srcId="{2B7AFB85-DA52-D049-A9B4-EF2532CC3F82}" destId="{0CF79D1E-8300-CE4B-9B55-DD24C7845A90}" srcOrd="0" destOrd="0" presId="urn:microsoft.com/office/officeart/2009/layout/CirclePictureHierarchy"/>
    <dgm:cxn modelId="{46FC768C-1B88-F843-A271-A4F3C7ADC6E1}" type="presParOf" srcId="{0CF79D1E-8300-CE4B-9B55-DD24C7845A90}" destId="{FBA63AB2-7038-F646-BA81-F403152C9029}" srcOrd="0" destOrd="0" presId="urn:microsoft.com/office/officeart/2009/layout/CirclePictureHierarchy"/>
    <dgm:cxn modelId="{878D5610-CFA5-F045-8D28-78E3CF2621BC}" type="presParOf" srcId="{0CF79D1E-8300-CE4B-9B55-DD24C7845A90}" destId="{B63DA699-B67B-5D49-BFBE-CB676690B2B4}" srcOrd="1" destOrd="0" presId="urn:microsoft.com/office/officeart/2009/layout/CirclePictureHierarchy"/>
    <dgm:cxn modelId="{01B2FC3F-C0F4-1B46-A9CA-88B7D0281687}" type="presParOf" srcId="{2B7AFB85-DA52-D049-A9B4-EF2532CC3F82}" destId="{84D8A3E9-DDEE-1C4C-9D8F-A237DDDBEEE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A9839D5-A429-8D4B-B76E-761306011D9D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B92342-96FA-9141-80A3-F092BB253A37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605B345-CF2E-1A4C-A20A-2ED7BA366A72}" type="parTrans" cxnId="{3BE9770B-36AD-924F-96F3-883691A24DAA}">
      <dgm:prSet/>
      <dgm:spPr/>
      <dgm:t>
        <a:bodyPr/>
        <a:lstStyle/>
        <a:p>
          <a:endParaRPr lang="en-US"/>
        </a:p>
      </dgm:t>
    </dgm:pt>
    <dgm:pt modelId="{B3825896-962E-6E47-9ACC-988648B04A0B}" type="sibTrans" cxnId="{3BE9770B-36AD-924F-96F3-883691A24DAA}">
      <dgm:prSet/>
      <dgm:spPr/>
      <dgm:t>
        <a:bodyPr/>
        <a:lstStyle/>
        <a:p>
          <a:endParaRPr lang="en-US"/>
        </a:p>
      </dgm:t>
    </dgm:pt>
    <dgm:pt modelId="{A6739119-B43D-6140-A801-6AF1D3BDC62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14C1B81-CCC1-D14E-A346-ACD8D0F019A3}" type="parTrans" cxnId="{41E13C3C-426A-6C4A-82BB-A68AD1F03792}">
      <dgm:prSet/>
      <dgm:spPr/>
      <dgm:t>
        <a:bodyPr/>
        <a:lstStyle/>
        <a:p>
          <a:endParaRPr lang="en-US"/>
        </a:p>
      </dgm:t>
    </dgm:pt>
    <dgm:pt modelId="{13D3DEBA-0E43-2D40-AA20-36722F81DFFE}" type="sibTrans" cxnId="{41E13C3C-426A-6C4A-82BB-A68AD1F03792}">
      <dgm:prSet/>
      <dgm:spPr/>
      <dgm:t>
        <a:bodyPr/>
        <a:lstStyle/>
        <a:p>
          <a:endParaRPr lang="en-US"/>
        </a:p>
      </dgm:t>
    </dgm:pt>
    <dgm:pt modelId="{D9CDA48B-0072-DC48-90EF-781BCEAE6D8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874A7D1-8ACB-044C-B4A4-93F82B4F0D01}" type="parTrans" cxnId="{71C326ED-1578-D943-BBD9-575363A07C8B}">
      <dgm:prSet/>
      <dgm:spPr/>
      <dgm:t>
        <a:bodyPr/>
        <a:lstStyle/>
        <a:p>
          <a:endParaRPr lang="en-US"/>
        </a:p>
      </dgm:t>
    </dgm:pt>
    <dgm:pt modelId="{F542A342-D901-1340-ADCD-F90C1DB06641}" type="sibTrans" cxnId="{71C326ED-1578-D943-BBD9-575363A07C8B}">
      <dgm:prSet/>
      <dgm:spPr/>
      <dgm:t>
        <a:bodyPr/>
        <a:lstStyle/>
        <a:p>
          <a:endParaRPr lang="en-US"/>
        </a:p>
      </dgm:t>
    </dgm:pt>
    <dgm:pt modelId="{C648DA86-50A4-FD46-B46F-5D7D642765D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9A60136-67E8-DD46-8746-8877CFA94B1D}" type="parTrans" cxnId="{51C7CCCF-469B-DA40-A083-2D9E1EEA18C8}">
      <dgm:prSet/>
      <dgm:spPr/>
      <dgm:t>
        <a:bodyPr/>
        <a:lstStyle/>
        <a:p>
          <a:endParaRPr lang="en-US"/>
        </a:p>
      </dgm:t>
    </dgm:pt>
    <dgm:pt modelId="{12C08C11-C940-5248-866B-FB4B2F8C8408}" type="sibTrans" cxnId="{51C7CCCF-469B-DA40-A083-2D9E1EEA18C8}">
      <dgm:prSet/>
      <dgm:spPr/>
      <dgm:t>
        <a:bodyPr/>
        <a:lstStyle/>
        <a:p>
          <a:endParaRPr lang="en-US"/>
        </a:p>
      </dgm:t>
    </dgm:pt>
    <dgm:pt modelId="{19A9B099-32F8-5B45-B34D-8E25FDBC290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6896E89-6F9A-914B-975C-C183D4C46664}" type="parTrans" cxnId="{4A05E8E3-0791-5844-8202-5A2D40672E4D}">
      <dgm:prSet/>
      <dgm:spPr/>
      <dgm:t>
        <a:bodyPr/>
        <a:lstStyle/>
        <a:p>
          <a:endParaRPr lang="en-US"/>
        </a:p>
      </dgm:t>
    </dgm:pt>
    <dgm:pt modelId="{CE360513-6033-E94B-BE90-AF89D42860AA}" type="sibTrans" cxnId="{4A05E8E3-0791-5844-8202-5A2D40672E4D}">
      <dgm:prSet/>
      <dgm:spPr/>
      <dgm:t>
        <a:bodyPr/>
        <a:lstStyle/>
        <a:p>
          <a:endParaRPr lang="en-US"/>
        </a:p>
      </dgm:t>
    </dgm:pt>
    <dgm:pt modelId="{BE0CB7DD-3319-6A4E-923E-138CCDBA5CD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0EDD1DC-8A51-E744-ABBB-92A1B07DEBB3}" type="parTrans" cxnId="{793F6014-A09A-5D49-9BBE-D598F32D33D2}">
      <dgm:prSet/>
      <dgm:spPr/>
      <dgm:t>
        <a:bodyPr/>
        <a:lstStyle/>
        <a:p>
          <a:endParaRPr lang="en-US"/>
        </a:p>
      </dgm:t>
    </dgm:pt>
    <dgm:pt modelId="{4036E1E4-DB40-F24B-9B21-BF01B56581DE}" type="sibTrans" cxnId="{793F6014-A09A-5D49-9BBE-D598F32D33D2}">
      <dgm:prSet/>
      <dgm:spPr/>
      <dgm:t>
        <a:bodyPr/>
        <a:lstStyle/>
        <a:p>
          <a:endParaRPr lang="en-US"/>
        </a:p>
      </dgm:t>
    </dgm:pt>
    <dgm:pt modelId="{112ED5FA-64AD-C246-9518-C8A38C568D8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2ECC44C-7BC8-524B-AE83-439CAB9E74B7}" type="parTrans" cxnId="{5BCD5A1B-929E-3644-B1E8-C7690340693E}">
      <dgm:prSet/>
      <dgm:spPr/>
      <dgm:t>
        <a:bodyPr/>
        <a:lstStyle/>
        <a:p>
          <a:endParaRPr lang="en-US"/>
        </a:p>
      </dgm:t>
    </dgm:pt>
    <dgm:pt modelId="{4FE739DB-B580-E540-89E5-F16F0CCDBB7D}" type="sibTrans" cxnId="{5BCD5A1B-929E-3644-B1E8-C7690340693E}">
      <dgm:prSet/>
      <dgm:spPr/>
      <dgm:t>
        <a:bodyPr/>
        <a:lstStyle/>
        <a:p>
          <a:endParaRPr lang="en-US"/>
        </a:p>
      </dgm:t>
    </dgm:pt>
    <dgm:pt modelId="{1F305211-62FB-9449-B83B-FD5BE877A39E}">
      <dgm:prSet phldrT="[Text]"/>
      <dgm:spPr/>
      <dgm:t>
        <a:bodyPr/>
        <a:lstStyle/>
        <a:p>
          <a:endParaRPr lang="en-US" dirty="0"/>
        </a:p>
      </dgm:t>
    </dgm:pt>
    <dgm:pt modelId="{1CA69E9B-42A1-7343-B96E-6F5A007D0204}" type="parTrans" cxnId="{08BE98E4-A65D-B64A-9202-DE0F116C9087}">
      <dgm:prSet/>
      <dgm:spPr/>
      <dgm:t>
        <a:bodyPr/>
        <a:lstStyle/>
        <a:p>
          <a:endParaRPr lang="en-US"/>
        </a:p>
      </dgm:t>
    </dgm:pt>
    <dgm:pt modelId="{3EC0FAED-ED86-944A-9DC7-9C1D2BD479B7}" type="sibTrans" cxnId="{08BE98E4-A65D-B64A-9202-DE0F116C9087}">
      <dgm:prSet/>
      <dgm:spPr/>
      <dgm:t>
        <a:bodyPr/>
        <a:lstStyle/>
        <a:p>
          <a:endParaRPr lang="en-US"/>
        </a:p>
      </dgm:t>
    </dgm:pt>
    <dgm:pt modelId="{1347F180-7B9F-8B40-9047-E2F287B502BC}">
      <dgm:prSet phldrT="[Text]"/>
      <dgm:spPr/>
      <dgm:t>
        <a:bodyPr/>
        <a:lstStyle/>
        <a:p>
          <a:endParaRPr lang="en-US" dirty="0"/>
        </a:p>
      </dgm:t>
    </dgm:pt>
    <dgm:pt modelId="{A6EBF913-C5D5-7747-9A7C-908D854D0761}" type="parTrans" cxnId="{63055031-9BA9-E343-8988-6BE04124A9E1}">
      <dgm:prSet/>
      <dgm:spPr/>
      <dgm:t>
        <a:bodyPr/>
        <a:lstStyle/>
        <a:p>
          <a:endParaRPr lang="en-US"/>
        </a:p>
      </dgm:t>
    </dgm:pt>
    <dgm:pt modelId="{41E50E84-5352-B546-9744-E494A8134EE8}" type="sibTrans" cxnId="{63055031-9BA9-E343-8988-6BE04124A9E1}">
      <dgm:prSet/>
      <dgm:spPr/>
      <dgm:t>
        <a:bodyPr/>
        <a:lstStyle/>
        <a:p>
          <a:endParaRPr lang="en-US"/>
        </a:p>
      </dgm:t>
    </dgm:pt>
    <dgm:pt modelId="{775C0AD2-D0E9-3647-9E31-F67687CB15D7}" type="pres">
      <dgm:prSet presAssocID="{5A9839D5-A429-8D4B-B76E-761306011D9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68DEAE6-81E8-C74A-86CB-3AA1E84725E2}" type="pres">
      <dgm:prSet presAssocID="{B4B92342-96FA-9141-80A3-F092BB253A37}" presName="hierRoot1" presStyleCnt="0"/>
      <dgm:spPr/>
    </dgm:pt>
    <dgm:pt modelId="{02C5C8A5-E8EE-5E40-A10F-EA1AE7015B19}" type="pres">
      <dgm:prSet presAssocID="{B4B92342-96FA-9141-80A3-F092BB253A37}" presName="composite" presStyleCnt="0"/>
      <dgm:spPr/>
    </dgm:pt>
    <dgm:pt modelId="{EB9E9069-94B7-9F42-B286-95465A07BA2D}" type="pres">
      <dgm:prSet presAssocID="{B4B92342-96FA-9141-80A3-F092BB253A37}" presName="image" presStyleLbl="node0" presStyleIdx="0" presStyleCnt="1"/>
      <dgm:spPr>
        <a:solidFill>
          <a:schemeClr val="accent2"/>
        </a:solidFill>
      </dgm:spPr>
    </dgm:pt>
    <dgm:pt modelId="{E6C55E1C-FB0D-AB4B-BDFE-415C2CFD3D35}" type="pres">
      <dgm:prSet presAssocID="{B4B92342-96FA-9141-80A3-F092BB253A37}" presName="text" presStyleLbl="revTx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CEBD47-51AF-F240-A887-5C43332AEB5A}" type="pres">
      <dgm:prSet presAssocID="{B4B92342-96FA-9141-80A3-F092BB253A37}" presName="hierChild2" presStyleCnt="0"/>
      <dgm:spPr/>
    </dgm:pt>
    <dgm:pt modelId="{C3EB777A-0C4E-9241-B62A-ACCDECCF7446}" type="pres">
      <dgm:prSet presAssocID="{114C1B81-CCC1-D14E-A346-ACD8D0F019A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7CE0001C-04D2-B34C-853E-B4F5FF4405B6}" type="pres">
      <dgm:prSet presAssocID="{A6739119-B43D-6140-A801-6AF1D3BDC62F}" presName="hierRoot2" presStyleCnt="0"/>
      <dgm:spPr/>
    </dgm:pt>
    <dgm:pt modelId="{A93B8731-5091-104D-940B-E952269774EB}" type="pres">
      <dgm:prSet presAssocID="{A6739119-B43D-6140-A801-6AF1D3BDC62F}" presName="composite2" presStyleCnt="0"/>
      <dgm:spPr/>
    </dgm:pt>
    <dgm:pt modelId="{B26AB725-1294-6347-A2E7-52B26B9382DC}" type="pres">
      <dgm:prSet presAssocID="{A6739119-B43D-6140-A801-6AF1D3BDC62F}" presName="image2" presStyleLbl="node2" presStyleIdx="0" presStyleCnt="2"/>
      <dgm:spPr/>
    </dgm:pt>
    <dgm:pt modelId="{78071FA2-F850-7243-8835-365C0EEBBC0D}" type="pres">
      <dgm:prSet presAssocID="{A6739119-B43D-6140-A801-6AF1D3BDC62F}" presName="text2" presStyleLbl="revTx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728C0B-EB2B-9D44-B353-A33F6B352CDC}" type="pres">
      <dgm:prSet presAssocID="{A6739119-B43D-6140-A801-6AF1D3BDC62F}" presName="hierChild3" presStyleCnt="0"/>
      <dgm:spPr/>
    </dgm:pt>
    <dgm:pt modelId="{C5DFC25E-A4CC-4647-B2BD-77EEDD1F9D97}" type="pres">
      <dgm:prSet presAssocID="{B874A7D1-8ACB-044C-B4A4-93F82B4F0D01}" presName="Name17" presStyleLbl="parChTrans1D3" presStyleIdx="0" presStyleCnt="4"/>
      <dgm:spPr/>
      <dgm:t>
        <a:bodyPr/>
        <a:lstStyle/>
        <a:p>
          <a:endParaRPr lang="en-US"/>
        </a:p>
      </dgm:t>
    </dgm:pt>
    <dgm:pt modelId="{167096E2-59CF-A348-B779-1C31797133E6}" type="pres">
      <dgm:prSet presAssocID="{D9CDA48B-0072-DC48-90EF-781BCEAE6D86}" presName="hierRoot3" presStyleCnt="0"/>
      <dgm:spPr/>
    </dgm:pt>
    <dgm:pt modelId="{7E2D0605-8A45-394C-8E27-FC138E725376}" type="pres">
      <dgm:prSet presAssocID="{D9CDA48B-0072-DC48-90EF-781BCEAE6D86}" presName="composite3" presStyleCnt="0"/>
      <dgm:spPr/>
    </dgm:pt>
    <dgm:pt modelId="{AFB7CDD1-CCDD-5D41-925D-8C9C6F94CD4B}" type="pres">
      <dgm:prSet presAssocID="{D9CDA48B-0072-DC48-90EF-781BCEAE6D86}" presName="image3" presStyleLbl="node3" presStyleIdx="0" presStyleCnt="4"/>
      <dgm:spPr/>
    </dgm:pt>
    <dgm:pt modelId="{196EA0E5-08F0-234D-8A88-C102587111FD}" type="pres">
      <dgm:prSet presAssocID="{D9CDA48B-0072-DC48-90EF-781BCEAE6D86}" presName="text3" presStyleLbl="revTx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B52AA6-BD6D-E243-8B23-F744325887F1}" type="pres">
      <dgm:prSet presAssocID="{D9CDA48B-0072-DC48-90EF-781BCEAE6D86}" presName="hierChild4" presStyleCnt="0"/>
      <dgm:spPr/>
    </dgm:pt>
    <dgm:pt modelId="{B676945C-834B-E546-9D83-B4F7D52068B6}" type="pres">
      <dgm:prSet presAssocID="{19A60136-67E8-DD46-8746-8877CFA94B1D}" presName="Name17" presStyleLbl="parChTrans1D3" presStyleIdx="1" presStyleCnt="4"/>
      <dgm:spPr/>
      <dgm:t>
        <a:bodyPr/>
        <a:lstStyle/>
        <a:p>
          <a:endParaRPr lang="en-US"/>
        </a:p>
      </dgm:t>
    </dgm:pt>
    <dgm:pt modelId="{1D7BA525-B28B-6841-872B-5DDD5C56328C}" type="pres">
      <dgm:prSet presAssocID="{C648DA86-50A4-FD46-B46F-5D7D642765DE}" presName="hierRoot3" presStyleCnt="0"/>
      <dgm:spPr/>
    </dgm:pt>
    <dgm:pt modelId="{884572E0-9DC1-934E-9827-7C3CE3B63EF2}" type="pres">
      <dgm:prSet presAssocID="{C648DA86-50A4-FD46-B46F-5D7D642765DE}" presName="composite3" presStyleCnt="0"/>
      <dgm:spPr/>
    </dgm:pt>
    <dgm:pt modelId="{17698EB2-39FB-1F4E-8BE6-A50A46B62D98}" type="pres">
      <dgm:prSet presAssocID="{C648DA86-50A4-FD46-B46F-5D7D642765DE}" presName="image3" presStyleLbl="node3" presStyleIdx="1" presStyleCnt="4"/>
      <dgm:spPr/>
    </dgm:pt>
    <dgm:pt modelId="{E378C9AB-9625-7A4D-B6DB-2F2661F2B6EE}" type="pres">
      <dgm:prSet presAssocID="{C648DA86-50A4-FD46-B46F-5D7D642765DE}" presName="text3" presStyleLbl="revTx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404807-B9DA-3348-92B2-1BDA7ADD5F6C}" type="pres">
      <dgm:prSet presAssocID="{C648DA86-50A4-FD46-B46F-5D7D642765DE}" presName="hierChild4" presStyleCnt="0"/>
      <dgm:spPr/>
    </dgm:pt>
    <dgm:pt modelId="{1362662C-8149-4D44-A754-DC46D929B852}" type="pres">
      <dgm:prSet presAssocID="{02ECC44C-7BC8-524B-AE83-439CAB9E74B7}" presName="Name23" presStyleLbl="parChTrans1D4" presStyleIdx="0" presStyleCnt="2"/>
      <dgm:spPr/>
      <dgm:t>
        <a:bodyPr/>
        <a:lstStyle/>
        <a:p>
          <a:endParaRPr lang="en-US"/>
        </a:p>
      </dgm:t>
    </dgm:pt>
    <dgm:pt modelId="{42D0365E-995E-7D4C-9C87-FE50E5D11D54}" type="pres">
      <dgm:prSet presAssocID="{112ED5FA-64AD-C246-9518-C8A38C568D88}" presName="hierRoot4" presStyleCnt="0"/>
      <dgm:spPr/>
    </dgm:pt>
    <dgm:pt modelId="{D93A0D86-753A-D747-98C9-703CF933A7E6}" type="pres">
      <dgm:prSet presAssocID="{112ED5FA-64AD-C246-9518-C8A38C568D88}" presName="composite4" presStyleCnt="0"/>
      <dgm:spPr/>
    </dgm:pt>
    <dgm:pt modelId="{19C37149-B25C-5E4A-9B07-B0716621FF6A}" type="pres">
      <dgm:prSet presAssocID="{112ED5FA-64AD-C246-9518-C8A38C568D88}" presName="image4" presStyleLbl="node4" presStyleIdx="0" presStyleCnt="2"/>
      <dgm:spPr/>
    </dgm:pt>
    <dgm:pt modelId="{DD633F23-8413-E747-8D6E-7F185526D40E}" type="pres">
      <dgm:prSet presAssocID="{112ED5FA-64AD-C246-9518-C8A38C568D88}" presName="text4" presStyleLbl="revTx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47AD92-21AF-ED48-9C65-8965B917829F}" type="pres">
      <dgm:prSet presAssocID="{112ED5FA-64AD-C246-9518-C8A38C568D88}" presName="hierChild5" presStyleCnt="0"/>
      <dgm:spPr/>
    </dgm:pt>
    <dgm:pt modelId="{C48F18B0-51B4-0646-82F2-2031EF932148}" type="pres">
      <dgm:prSet presAssocID="{A6EBF913-C5D5-7747-9A7C-908D854D0761}" presName="Name23" presStyleLbl="parChTrans1D4" presStyleIdx="1" presStyleCnt="2"/>
      <dgm:spPr/>
      <dgm:t>
        <a:bodyPr/>
        <a:lstStyle/>
        <a:p>
          <a:endParaRPr lang="en-US"/>
        </a:p>
      </dgm:t>
    </dgm:pt>
    <dgm:pt modelId="{92E4A939-61E6-A94E-9D63-AEAEA146DB59}" type="pres">
      <dgm:prSet presAssocID="{1347F180-7B9F-8B40-9047-E2F287B502BC}" presName="hierRoot4" presStyleCnt="0"/>
      <dgm:spPr/>
    </dgm:pt>
    <dgm:pt modelId="{E6C34CEE-B2A1-4E47-8403-CC10B5CAE91E}" type="pres">
      <dgm:prSet presAssocID="{1347F180-7B9F-8B40-9047-E2F287B502BC}" presName="composite4" presStyleCnt="0"/>
      <dgm:spPr/>
    </dgm:pt>
    <dgm:pt modelId="{42C0839B-174A-2146-8FBD-62A648216A28}" type="pres">
      <dgm:prSet presAssocID="{1347F180-7B9F-8B40-9047-E2F287B502BC}" presName="image4" presStyleLbl="node4" presStyleIdx="1" presStyleCnt="2"/>
      <dgm:spPr/>
    </dgm:pt>
    <dgm:pt modelId="{E72B6D57-D7F7-1C44-93CD-0280653810FE}" type="pres">
      <dgm:prSet presAssocID="{1347F180-7B9F-8B40-9047-E2F287B502BC}" presName="text4" presStyleLbl="revTx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9FD80F-D830-1047-BC48-2C824F62B20E}" type="pres">
      <dgm:prSet presAssocID="{1347F180-7B9F-8B40-9047-E2F287B502BC}" presName="hierChild5" presStyleCnt="0"/>
      <dgm:spPr/>
    </dgm:pt>
    <dgm:pt modelId="{1ACD11F6-8F8B-A94F-8195-D65D32A400EB}" type="pres">
      <dgm:prSet presAssocID="{1CA69E9B-42A1-7343-B96E-6F5A007D0204}" presName="Name17" presStyleLbl="parChTrans1D3" presStyleIdx="2" presStyleCnt="4"/>
      <dgm:spPr/>
      <dgm:t>
        <a:bodyPr/>
        <a:lstStyle/>
        <a:p>
          <a:endParaRPr lang="en-US"/>
        </a:p>
      </dgm:t>
    </dgm:pt>
    <dgm:pt modelId="{4F8E5B5D-2623-CF4F-A9F8-4E47E98C5C85}" type="pres">
      <dgm:prSet presAssocID="{1F305211-62FB-9449-B83B-FD5BE877A39E}" presName="hierRoot3" presStyleCnt="0"/>
      <dgm:spPr/>
    </dgm:pt>
    <dgm:pt modelId="{AC8E2A98-BE89-CB41-B4FF-9BB4EC829D08}" type="pres">
      <dgm:prSet presAssocID="{1F305211-62FB-9449-B83B-FD5BE877A39E}" presName="composite3" presStyleCnt="0"/>
      <dgm:spPr/>
    </dgm:pt>
    <dgm:pt modelId="{95A59AFA-4010-1D45-BF8C-2B91A504C74E}" type="pres">
      <dgm:prSet presAssocID="{1F305211-62FB-9449-B83B-FD5BE877A39E}" presName="image3" presStyleLbl="node3" presStyleIdx="2" presStyleCnt="4"/>
      <dgm:spPr/>
    </dgm:pt>
    <dgm:pt modelId="{9094805E-8F8E-324F-A9BD-6611AA717080}" type="pres">
      <dgm:prSet presAssocID="{1F305211-62FB-9449-B83B-FD5BE877A39E}" presName="text3" presStyleLbl="revTx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D05CEB-5ED8-B945-AC16-5E8195586E79}" type="pres">
      <dgm:prSet presAssocID="{1F305211-62FB-9449-B83B-FD5BE877A39E}" presName="hierChild4" presStyleCnt="0"/>
      <dgm:spPr/>
    </dgm:pt>
    <dgm:pt modelId="{686A9915-61EE-2748-B815-F26CC4238FCF}" type="pres">
      <dgm:prSet presAssocID="{96896E89-6F9A-914B-975C-C183D4C46664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3C91498-DD51-8C49-90D2-E67B92DF8643}" type="pres">
      <dgm:prSet presAssocID="{19A9B099-32F8-5B45-B34D-8E25FDBC2901}" presName="hierRoot2" presStyleCnt="0"/>
      <dgm:spPr/>
    </dgm:pt>
    <dgm:pt modelId="{793557C3-D9A7-A64C-90CF-5968838E69F0}" type="pres">
      <dgm:prSet presAssocID="{19A9B099-32F8-5B45-B34D-8E25FDBC2901}" presName="composite2" presStyleCnt="0"/>
      <dgm:spPr/>
    </dgm:pt>
    <dgm:pt modelId="{FEFF6C98-A1F5-CA41-8469-7922F712757E}" type="pres">
      <dgm:prSet presAssocID="{19A9B099-32F8-5B45-B34D-8E25FDBC2901}" presName="image2" presStyleLbl="node2" presStyleIdx="1" presStyleCnt="2"/>
      <dgm:spPr/>
    </dgm:pt>
    <dgm:pt modelId="{4D582150-A7DD-3848-BD90-63BB74473B45}" type="pres">
      <dgm:prSet presAssocID="{19A9B099-32F8-5B45-B34D-8E25FDBC2901}" presName="text2" presStyleLbl="revTx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2E2C69-630C-6E4A-87FA-87837048CA51}" type="pres">
      <dgm:prSet presAssocID="{19A9B099-32F8-5B45-B34D-8E25FDBC2901}" presName="hierChild3" presStyleCnt="0"/>
      <dgm:spPr/>
    </dgm:pt>
    <dgm:pt modelId="{70FFA416-0903-C242-9B0C-946CCC100CF7}" type="pres">
      <dgm:prSet presAssocID="{20EDD1DC-8A51-E744-ABBB-92A1B07DEBB3}" presName="Name17" presStyleLbl="parChTrans1D3" presStyleIdx="3" presStyleCnt="4"/>
      <dgm:spPr/>
      <dgm:t>
        <a:bodyPr/>
        <a:lstStyle/>
        <a:p>
          <a:endParaRPr lang="en-US"/>
        </a:p>
      </dgm:t>
    </dgm:pt>
    <dgm:pt modelId="{2B7AFB85-DA52-D049-A9B4-EF2532CC3F82}" type="pres">
      <dgm:prSet presAssocID="{BE0CB7DD-3319-6A4E-923E-138CCDBA5CDA}" presName="hierRoot3" presStyleCnt="0"/>
      <dgm:spPr/>
    </dgm:pt>
    <dgm:pt modelId="{0CF79D1E-8300-CE4B-9B55-DD24C7845A90}" type="pres">
      <dgm:prSet presAssocID="{BE0CB7DD-3319-6A4E-923E-138CCDBA5CDA}" presName="composite3" presStyleCnt="0"/>
      <dgm:spPr/>
    </dgm:pt>
    <dgm:pt modelId="{FBA63AB2-7038-F646-BA81-F403152C9029}" type="pres">
      <dgm:prSet presAssocID="{BE0CB7DD-3319-6A4E-923E-138CCDBA5CDA}" presName="image3" presStyleLbl="node3" presStyleIdx="3" presStyleCnt="4"/>
      <dgm:spPr/>
    </dgm:pt>
    <dgm:pt modelId="{B63DA699-B67B-5D49-BFBE-CB676690B2B4}" type="pres">
      <dgm:prSet presAssocID="{BE0CB7DD-3319-6A4E-923E-138CCDBA5CDA}" presName="text3" presStyleLbl="revTx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D8A3E9-DDEE-1C4C-9D8F-A237DDDBEEE1}" type="pres">
      <dgm:prSet presAssocID="{BE0CB7DD-3319-6A4E-923E-138CCDBA5CDA}" presName="hierChild4" presStyleCnt="0"/>
      <dgm:spPr/>
    </dgm:pt>
  </dgm:ptLst>
  <dgm:cxnLst>
    <dgm:cxn modelId="{63055031-9BA9-E343-8988-6BE04124A9E1}" srcId="{C648DA86-50A4-FD46-B46F-5D7D642765DE}" destId="{1347F180-7B9F-8B40-9047-E2F287B502BC}" srcOrd="1" destOrd="0" parTransId="{A6EBF913-C5D5-7747-9A7C-908D854D0761}" sibTransId="{41E50E84-5352-B546-9744-E494A8134EE8}"/>
    <dgm:cxn modelId="{51C7CCCF-469B-DA40-A083-2D9E1EEA18C8}" srcId="{A6739119-B43D-6140-A801-6AF1D3BDC62F}" destId="{C648DA86-50A4-FD46-B46F-5D7D642765DE}" srcOrd="1" destOrd="0" parTransId="{19A60136-67E8-DD46-8746-8877CFA94B1D}" sibTransId="{12C08C11-C940-5248-866B-FB4B2F8C8408}"/>
    <dgm:cxn modelId="{1E43C193-2938-FD43-9440-09174EE99DBD}" type="presOf" srcId="{A6EBF913-C5D5-7747-9A7C-908D854D0761}" destId="{C48F18B0-51B4-0646-82F2-2031EF932148}" srcOrd="0" destOrd="0" presId="urn:microsoft.com/office/officeart/2009/layout/CirclePictureHierarchy"/>
    <dgm:cxn modelId="{4A05E8E3-0791-5844-8202-5A2D40672E4D}" srcId="{B4B92342-96FA-9141-80A3-F092BB253A37}" destId="{19A9B099-32F8-5B45-B34D-8E25FDBC2901}" srcOrd="1" destOrd="0" parTransId="{96896E89-6F9A-914B-975C-C183D4C46664}" sibTransId="{CE360513-6033-E94B-BE90-AF89D42860AA}"/>
    <dgm:cxn modelId="{FBAD9AFA-14F8-1F40-B3A0-110A04295C22}" type="presOf" srcId="{19A60136-67E8-DD46-8746-8877CFA94B1D}" destId="{B676945C-834B-E546-9D83-B4F7D52068B6}" srcOrd="0" destOrd="0" presId="urn:microsoft.com/office/officeart/2009/layout/CirclePictureHierarchy"/>
    <dgm:cxn modelId="{276DA737-6037-204B-A4B7-F6ABBFB097FB}" type="presOf" srcId="{114C1B81-CCC1-D14E-A346-ACD8D0F019A3}" destId="{C3EB777A-0C4E-9241-B62A-ACCDECCF7446}" srcOrd="0" destOrd="0" presId="urn:microsoft.com/office/officeart/2009/layout/CirclePictureHierarchy"/>
    <dgm:cxn modelId="{6FAAD4B6-38F5-0E46-893C-122459EF71F5}" type="presOf" srcId="{BE0CB7DD-3319-6A4E-923E-138CCDBA5CDA}" destId="{B63DA699-B67B-5D49-BFBE-CB676690B2B4}" srcOrd="0" destOrd="0" presId="urn:microsoft.com/office/officeart/2009/layout/CirclePictureHierarchy"/>
    <dgm:cxn modelId="{41E13C3C-426A-6C4A-82BB-A68AD1F03792}" srcId="{B4B92342-96FA-9141-80A3-F092BB253A37}" destId="{A6739119-B43D-6140-A801-6AF1D3BDC62F}" srcOrd="0" destOrd="0" parTransId="{114C1B81-CCC1-D14E-A346-ACD8D0F019A3}" sibTransId="{13D3DEBA-0E43-2D40-AA20-36722F81DFFE}"/>
    <dgm:cxn modelId="{469154D5-5585-524F-8B62-F59ADEBD596F}" type="presOf" srcId="{C648DA86-50A4-FD46-B46F-5D7D642765DE}" destId="{E378C9AB-9625-7A4D-B6DB-2F2661F2B6EE}" srcOrd="0" destOrd="0" presId="urn:microsoft.com/office/officeart/2009/layout/CirclePictureHierarchy"/>
    <dgm:cxn modelId="{793F6014-A09A-5D49-9BBE-D598F32D33D2}" srcId="{19A9B099-32F8-5B45-B34D-8E25FDBC2901}" destId="{BE0CB7DD-3319-6A4E-923E-138CCDBA5CDA}" srcOrd="0" destOrd="0" parTransId="{20EDD1DC-8A51-E744-ABBB-92A1B07DEBB3}" sibTransId="{4036E1E4-DB40-F24B-9B21-BF01B56581DE}"/>
    <dgm:cxn modelId="{E21CE3AC-F3D7-2C40-9C68-05D773001D42}" type="presOf" srcId="{B874A7D1-8ACB-044C-B4A4-93F82B4F0D01}" destId="{C5DFC25E-A4CC-4647-B2BD-77EEDD1F9D97}" srcOrd="0" destOrd="0" presId="urn:microsoft.com/office/officeart/2009/layout/CirclePictureHierarchy"/>
    <dgm:cxn modelId="{B13320E8-047A-8146-BD16-45F5630E469A}" type="presOf" srcId="{20EDD1DC-8A51-E744-ABBB-92A1B07DEBB3}" destId="{70FFA416-0903-C242-9B0C-946CCC100CF7}" srcOrd="0" destOrd="0" presId="urn:microsoft.com/office/officeart/2009/layout/CirclePictureHierarchy"/>
    <dgm:cxn modelId="{41817279-4D5C-E94B-AF56-18324B1BF812}" type="presOf" srcId="{112ED5FA-64AD-C246-9518-C8A38C568D88}" destId="{DD633F23-8413-E747-8D6E-7F185526D40E}" srcOrd="0" destOrd="0" presId="urn:microsoft.com/office/officeart/2009/layout/CirclePictureHierarchy"/>
    <dgm:cxn modelId="{3BE9770B-36AD-924F-96F3-883691A24DAA}" srcId="{5A9839D5-A429-8D4B-B76E-761306011D9D}" destId="{B4B92342-96FA-9141-80A3-F092BB253A37}" srcOrd="0" destOrd="0" parTransId="{4605B345-CF2E-1A4C-A20A-2ED7BA366A72}" sibTransId="{B3825896-962E-6E47-9ACC-988648B04A0B}"/>
    <dgm:cxn modelId="{71C326ED-1578-D943-BBD9-575363A07C8B}" srcId="{A6739119-B43D-6140-A801-6AF1D3BDC62F}" destId="{D9CDA48B-0072-DC48-90EF-781BCEAE6D86}" srcOrd="0" destOrd="0" parTransId="{B874A7D1-8ACB-044C-B4A4-93F82B4F0D01}" sibTransId="{F542A342-D901-1340-ADCD-F90C1DB06641}"/>
    <dgm:cxn modelId="{08BE98E4-A65D-B64A-9202-DE0F116C9087}" srcId="{A6739119-B43D-6140-A801-6AF1D3BDC62F}" destId="{1F305211-62FB-9449-B83B-FD5BE877A39E}" srcOrd="2" destOrd="0" parTransId="{1CA69E9B-42A1-7343-B96E-6F5A007D0204}" sibTransId="{3EC0FAED-ED86-944A-9DC7-9C1D2BD479B7}"/>
    <dgm:cxn modelId="{D2256C53-1D2E-7944-8CD4-ACF2196DB284}" type="presOf" srcId="{19A9B099-32F8-5B45-B34D-8E25FDBC2901}" destId="{4D582150-A7DD-3848-BD90-63BB74473B45}" srcOrd="0" destOrd="0" presId="urn:microsoft.com/office/officeart/2009/layout/CirclePictureHierarchy"/>
    <dgm:cxn modelId="{9892C551-FEDD-664F-BCA2-A3D0162A75A3}" type="presOf" srcId="{A6739119-B43D-6140-A801-6AF1D3BDC62F}" destId="{78071FA2-F850-7243-8835-365C0EEBBC0D}" srcOrd="0" destOrd="0" presId="urn:microsoft.com/office/officeart/2009/layout/CirclePictureHierarchy"/>
    <dgm:cxn modelId="{5BCD5A1B-929E-3644-B1E8-C7690340693E}" srcId="{C648DA86-50A4-FD46-B46F-5D7D642765DE}" destId="{112ED5FA-64AD-C246-9518-C8A38C568D88}" srcOrd="0" destOrd="0" parTransId="{02ECC44C-7BC8-524B-AE83-439CAB9E74B7}" sibTransId="{4FE739DB-B580-E540-89E5-F16F0CCDBB7D}"/>
    <dgm:cxn modelId="{32C717FD-2FB4-F549-A5B5-E567975A9C6C}" type="presOf" srcId="{D9CDA48B-0072-DC48-90EF-781BCEAE6D86}" destId="{196EA0E5-08F0-234D-8A88-C102587111FD}" srcOrd="0" destOrd="0" presId="urn:microsoft.com/office/officeart/2009/layout/CirclePictureHierarchy"/>
    <dgm:cxn modelId="{47E56469-B8BC-9640-8C1C-98E6BA1CE7DE}" type="presOf" srcId="{1CA69E9B-42A1-7343-B96E-6F5A007D0204}" destId="{1ACD11F6-8F8B-A94F-8195-D65D32A400EB}" srcOrd="0" destOrd="0" presId="urn:microsoft.com/office/officeart/2009/layout/CirclePictureHierarchy"/>
    <dgm:cxn modelId="{3E062843-44BA-C44A-8CD4-764E3B98FA6C}" type="presOf" srcId="{1347F180-7B9F-8B40-9047-E2F287B502BC}" destId="{E72B6D57-D7F7-1C44-93CD-0280653810FE}" srcOrd="0" destOrd="0" presId="urn:microsoft.com/office/officeart/2009/layout/CirclePictureHierarchy"/>
    <dgm:cxn modelId="{8E619918-57EE-6C4F-853D-10577AB010CF}" type="presOf" srcId="{96896E89-6F9A-914B-975C-C183D4C46664}" destId="{686A9915-61EE-2748-B815-F26CC4238FCF}" srcOrd="0" destOrd="0" presId="urn:microsoft.com/office/officeart/2009/layout/CirclePictureHierarchy"/>
    <dgm:cxn modelId="{C803ABDB-E7AA-5C4A-BFE3-11D5DE2BBF51}" type="presOf" srcId="{B4B92342-96FA-9141-80A3-F092BB253A37}" destId="{E6C55E1C-FB0D-AB4B-BDFE-415C2CFD3D35}" srcOrd="0" destOrd="0" presId="urn:microsoft.com/office/officeart/2009/layout/CirclePictureHierarchy"/>
    <dgm:cxn modelId="{8D117910-4970-904D-9A77-1D954B5F78E2}" type="presOf" srcId="{1F305211-62FB-9449-B83B-FD5BE877A39E}" destId="{9094805E-8F8E-324F-A9BD-6611AA717080}" srcOrd="0" destOrd="0" presId="urn:microsoft.com/office/officeart/2009/layout/CirclePictureHierarchy"/>
    <dgm:cxn modelId="{840D7EC4-7BE9-6A44-BDEA-2E87619CC2A7}" type="presOf" srcId="{5A9839D5-A429-8D4B-B76E-761306011D9D}" destId="{775C0AD2-D0E9-3647-9E31-F67687CB15D7}" srcOrd="0" destOrd="0" presId="urn:microsoft.com/office/officeart/2009/layout/CirclePictureHierarchy"/>
    <dgm:cxn modelId="{8AE02412-47C2-854C-A913-426FD1CB30A3}" type="presOf" srcId="{02ECC44C-7BC8-524B-AE83-439CAB9E74B7}" destId="{1362662C-8149-4D44-A754-DC46D929B852}" srcOrd="0" destOrd="0" presId="urn:microsoft.com/office/officeart/2009/layout/CirclePictureHierarchy"/>
    <dgm:cxn modelId="{1A113DF9-53A3-AB4E-BF57-158CAE96B9F7}" type="presParOf" srcId="{775C0AD2-D0E9-3647-9E31-F67687CB15D7}" destId="{F68DEAE6-81E8-C74A-86CB-3AA1E84725E2}" srcOrd="0" destOrd="0" presId="urn:microsoft.com/office/officeart/2009/layout/CirclePictureHierarchy"/>
    <dgm:cxn modelId="{CFA56DB5-3F76-FB4C-AB1B-D1CAFF8796DA}" type="presParOf" srcId="{F68DEAE6-81E8-C74A-86CB-3AA1E84725E2}" destId="{02C5C8A5-E8EE-5E40-A10F-EA1AE7015B19}" srcOrd="0" destOrd="0" presId="urn:microsoft.com/office/officeart/2009/layout/CirclePictureHierarchy"/>
    <dgm:cxn modelId="{CC38B1AB-3F8C-0E44-BF7E-F98BAE183008}" type="presParOf" srcId="{02C5C8A5-E8EE-5E40-A10F-EA1AE7015B19}" destId="{EB9E9069-94B7-9F42-B286-95465A07BA2D}" srcOrd="0" destOrd="0" presId="urn:microsoft.com/office/officeart/2009/layout/CirclePictureHierarchy"/>
    <dgm:cxn modelId="{12C3D1E3-DC67-D048-B93C-103A080540C6}" type="presParOf" srcId="{02C5C8A5-E8EE-5E40-A10F-EA1AE7015B19}" destId="{E6C55E1C-FB0D-AB4B-BDFE-415C2CFD3D35}" srcOrd="1" destOrd="0" presId="urn:microsoft.com/office/officeart/2009/layout/CirclePictureHierarchy"/>
    <dgm:cxn modelId="{EF357B65-C827-DE42-A189-33904A74D2C1}" type="presParOf" srcId="{F68DEAE6-81E8-C74A-86CB-3AA1E84725E2}" destId="{D1CEBD47-51AF-F240-A887-5C43332AEB5A}" srcOrd="1" destOrd="0" presId="urn:microsoft.com/office/officeart/2009/layout/CirclePictureHierarchy"/>
    <dgm:cxn modelId="{C06C0509-22D8-7143-B6FE-274AE27C2F99}" type="presParOf" srcId="{D1CEBD47-51AF-F240-A887-5C43332AEB5A}" destId="{C3EB777A-0C4E-9241-B62A-ACCDECCF7446}" srcOrd="0" destOrd="0" presId="urn:microsoft.com/office/officeart/2009/layout/CirclePictureHierarchy"/>
    <dgm:cxn modelId="{1E6F052F-C697-ED4F-9D0A-7269AAA3FB0B}" type="presParOf" srcId="{D1CEBD47-51AF-F240-A887-5C43332AEB5A}" destId="{7CE0001C-04D2-B34C-853E-B4F5FF4405B6}" srcOrd="1" destOrd="0" presId="urn:microsoft.com/office/officeart/2009/layout/CirclePictureHierarchy"/>
    <dgm:cxn modelId="{F227F141-D0E6-564D-A5C4-B6323A22B8A9}" type="presParOf" srcId="{7CE0001C-04D2-B34C-853E-B4F5FF4405B6}" destId="{A93B8731-5091-104D-940B-E952269774EB}" srcOrd="0" destOrd="0" presId="urn:microsoft.com/office/officeart/2009/layout/CirclePictureHierarchy"/>
    <dgm:cxn modelId="{CEFFD486-09ED-6C45-8421-2BCB860A40A8}" type="presParOf" srcId="{A93B8731-5091-104D-940B-E952269774EB}" destId="{B26AB725-1294-6347-A2E7-52B26B9382DC}" srcOrd="0" destOrd="0" presId="urn:microsoft.com/office/officeart/2009/layout/CirclePictureHierarchy"/>
    <dgm:cxn modelId="{B1929238-0B03-FC4B-9225-2DBCBA2B4E35}" type="presParOf" srcId="{A93B8731-5091-104D-940B-E952269774EB}" destId="{78071FA2-F850-7243-8835-365C0EEBBC0D}" srcOrd="1" destOrd="0" presId="urn:microsoft.com/office/officeart/2009/layout/CirclePictureHierarchy"/>
    <dgm:cxn modelId="{FE337F12-CAA9-3E46-A361-25587F9F9A7C}" type="presParOf" srcId="{7CE0001C-04D2-B34C-853E-B4F5FF4405B6}" destId="{88728C0B-EB2B-9D44-B353-A33F6B352CDC}" srcOrd="1" destOrd="0" presId="urn:microsoft.com/office/officeart/2009/layout/CirclePictureHierarchy"/>
    <dgm:cxn modelId="{A8539AF9-3BC7-DD40-B7F3-8152F7C9BB46}" type="presParOf" srcId="{88728C0B-EB2B-9D44-B353-A33F6B352CDC}" destId="{C5DFC25E-A4CC-4647-B2BD-77EEDD1F9D97}" srcOrd="0" destOrd="0" presId="urn:microsoft.com/office/officeart/2009/layout/CirclePictureHierarchy"/>
    <dgm:cxn modelId="{0E14C62A-F4C7-DD4B-9B08-767FA95ACC26}" type="presParOf" srcId="{88728C0B-EB2B-9D44-B353-A33F6B352CDC}" destId="{167096E2-59CF-A348-B779-1C31797133E6}" srcOrd="1" destOrd="0" presId="urn:microsoft.com/office/officeart/2009/layout/CirclePictureHierarchy"/>
    <dgm:cxn modelId="{C046CFD3-2CDF-DB4C-A492-DD6C2042D028}" type="presParOf" srcId="{167096E2-59CF-A348-B779-1C31797133E6}" destId="{7E2D0605-8A45-394C-8E27-FC138E725376}" srcOrd="0" destOrd="0" presId="urn:microsoft.com/office/officeart/2009/layout/CirclePictureHierarchy"/>
    <dgm:cxn modelId="{A34A6E3D-925D-F74D-AB39-43F963A13B1A}" type="presParOf" srcId="{7E2D0605-8A45-394C-8E27-FC138E725376}" destId="{AFB7CDD1-CCDD-5D41-925D-8C9C6F94CD4B}" srcOrd="0" destOrd="0" presId="urn:microsoft.com/office/officeart/2009/layout/CirclePictureHierarchy"/>
    <dgm:cxn modelId="{BF707781-CFC1-7F42-930D-DADE5956FDDC}" type="presParOf" srcId="{7E2D0605-8A45-394C-8E27-FC138E725376}" destId="{196EA0E5-08F0-234D-8A88-C102587111FD}" srcOrd="1" destOrd="0" presId="urn:microsoft.com/office/officeart/2009/layout/CirclePictureHierarchy"/>
    <dgm:cxn modelId="{033D9E61-813B-054E-B4A9-E86DA39367DA}" type="presParOf" srcId="{167096E2-59CF-A348-B779-1C31797133E6}" destId="{81B52AA6-BD6D-E243-8B23-F744325887F1}" srcOrd="1" destOrd="0" presId="urn:microsoft.com/office/officeart/2009/layout/CirclePictureHierarchy"/>
    <dgm:cxn modelId="{898ECFC8-C489-8F4E-A028-8C3B54DD1CC1}" type="presParOf" srcId="{88728C0B-EB2B-9D44-B353-A33F6B352CDC}" destId="{B676945C-834B-E546-9D83-B4F7D52068B6}" srcOrd="2" destOrd="0" presId="urn:microsoft.com/office/officeart/2009/layout/CirclePictureHierarchy"/>
    <dgm:cxn modelId="{2CEF7C40-0C57-2642-97D2-C173E627B18E}" type="presParOf" srcId="{88728C0B-EB2B-9D44-B353-A33F6B352CDC}" destId="{1D7BA525-B28B-6841-872B-5DDD5C56328C}" srcOrd="3" destOrd="0" presId="urn:microsoft.com/office/officeart/2009/layout/CirclePictureHierarchy"/>
    <dgm:cxn modelId="{B0382F4B-F178-5F4A-BFB6-9357CE2221FB}" type="presParOf" srcId="{1D7BA525-B28B-6841-872B-5DDD5C56328C}" destId="{884572E0-9DC1-934E-9827-7C3CE3B63EF2}" srcOrd="0" destOrd="0" presId="urn:microsoft.com/office/officeart/2009/layout/CirclePictureHierarchy"/>
    <dgm:cxn modelId="{00DC8049-694E-6D45-BB1F-07AA4A248AFB}" type="presParOf" srcId="{884572E0-9DC1-934E-9827-7C3CE3B63EF2}" destId="{17698EB2-39FB-1F4E-8BE6-A50A46B62D98}" srcOrd="0" destOrd="0" presId="urn:microsoft.com/office/officeart/2009/layout/CirclePictureHierarchy"/>
    <dgm:cxn modelId="{8584E210-C18B-B849-AC6C-EB41D104940B}" type="presParOf" srcId="{884572E0-9DC1-934E-9827-7C3CE3B63EF2}" destId="{E378C9AB-9625-7A4D-B6DB-2F2661F2B6EE}" srcOrd="1" destOrd="0" presId="urn:microsoft.com/office/officeart/2009/layout/CirclePictureHierarchy"/>
    <dgm:cxn modelId="{FC30BADD-B9B7-8641-BC0B-D81D2A9EBB81}" type="presParOf" srcId="{1D7BA525-B28B-6841-872B-5DDD5C56328C}" destId="{88404807-B9DA-3348-92B2-1BDA7ADD5F6C}" srcOrd="1" destOrd="0" presId="urn:microsoft.com/office/officeart/2009/layout/CirclePictureHierarchy"/>
    <dgm:cxn modelId="{93EE8702-48B8-9448-A340-5B2645DA3404}" type="presParOf" srcId="{88404807-B9DA-3348-92B2-1BDA7ADD5F6C}" destId="{1362662C-8149-4D44-A754-DC46D929B852}" srcOrd="0" destOrd="0" presId="urn:microsoft.com/office/officeart/2009/layout/CirclePictureHierarchy"/>
    <dgm:cxn modelId="{816F9C5A-775D-4948-9998-B1B8412B327E}" type="presParOf" srcId="{88404807-B9DA-3348-92B2-1BDA7ADD5F6C}" destId="{42D0365E-995E-7D4C-9C87-FE50E5D11D54}" srcOrd="1" destOrd="0" presId="urn:microsoft.com/office/officeart/2009/layout/CirclePictureHierarchy"/>
    <dgm:cxn modelId="{28E3B59F-7BB2-FA4F-BC74-B189D6A54654}" type="presParOf" srcId="{42D0365E-995E-7D4C-9C87-FE50E5D11D54}" destId="{D93A0D86-753A-D747-98C9-703CF933A7E6}" srcOrd="0" destOrd="0" presId="urn:microsoft.com/office/officeart/2009/layout/CirclePictureHierarchy"/>
    <dgm:cxn modelId="{53EFE17E-3D0A-DB42-B50B-F0FFB34A376E}" type="presParOf" srcId="{D93A0D86-753A-D747-98C9-703CF933A7E6}" destId="{19C37149-B25C-5E4A-9B07-B0716621FF6A}" srcOrd="0" destOrd="0" presId="urn:microsoft.com/office/officeart/2009/layout/CirclePictureHierarchy"/>
    <dgm:cxn modelId="{50E84C7A-BB4F-5845-A321-05CBF08E3C67}" type="presParOf" srcId="{D93A0D86-753A-D747-98C9-703CF933A7E6}" destId="{DD633F23-8413-E747-8D6E-7F185526D40E}" srcOrd="1" destOrd="0" presId="urn:microsoft.com/office/officeart/2009/layout/CirclePictureHierarchy"/>
    <dgm:cxn modelId="{CE8D8ADF-E53D-EE47-8767-4A7D1F691959}" type="presParOf" srcId="{42D0365E-995E-7D4C-9C87-FE50E5D11D54}" destId="{4847AD92-21AF-ED48-9C65-8965B917829F}" srcOrd="1" destOrd="0" presId="urn:microsoft.com/office/officeart/2009/layout/CirclePictureHierarchy"/>
    <dgm:cxn modelId="{3A7A8866-B16F-0A48-B4C1-5884B6BCD004}" type="presParOf" srcId="{88404807-B9DA-3348-92B2-1BDA7ADD5F6C}" destId="{C48F18B0-51B4-0646-82F2-2031EF932148}" srcOrd="2" destOrd="0" presId="urn:microsoft.com/office/officeart/2009/layout/CirclePictureHierarchy"/>
    <dgm:cxn modelId="{B6771649-232E-A342-9EA8-7A34FFF97A71}" type="presParOf" srcId="{88404807-B9DA-3348-92B2-1BDA7ADD5F6C}" destId="{92E4A939-61E6-A94E-9D63-AEAEA146DB59}" srcOrd="3" destOrd="0" presId="urn:microsoft.com/office/officeart/2009/layout/CirclePictureHierarchy"/>
    <dgm:cxn modelId="{5C226BDA-102C-6748-AD21-47062D7957F6}" type="presParOf" srcId="{92E4A939-61E6-A94E-9D63-AEAEA146DB59}" destId="{E6C34CEE-B2A1-4E47-8403-CC10B5CAE91E}" srcOrd="0" destOrd="0" presId="urn:microsoft.com/office/officeart/2009/layout/CirclePictureHierarchy"/>
    <dgm:cxn modelId="{D6BDA166-ABB8-3548-B4EF-376ADCDB06C6}" type="presParOf" srcId="{E6C34CEE-B2A1-4E47-8403-CC10B5CAE91E}" destId="{42C0839B-174A-2146-8FBD-62A648216A28}" srcOrd="0" destOrd="0" presId="urn:microsoft.com/office/officeart/2009/layout/CirclePictureHierarchy"/>
    <dgm:cxn modelId="{0D0F8414-E506-884C-A347-A393EC3044F4}" type="presParOf" srcId="{E6C34CEE-B2A1-4E47-8403-CC10B5CAE91E}" destId="{E72B6D57-D7F7-1C44-93CD-0280653810FE}" srcOrd="1" destOrd="0" presId="urn:microsoft.com/office/officeart/2009/layout/CirclePictureHierarchy"/>
    <dgm:cxn modelId="{CC8888AB-9E1D-1341-BE63-C763340E72D5}" type="presParOf" srcId="{92E4A939-61E6-A94E-9D63-AEAEA146DB59}" destId="{DA9FD80F-D830-1047-BC48-2C824F62B20E}" srcOrd="1" destOrd="0" presId="urn:microsoft.com/office/officeart/2009/layout/CirclePictureHierarchy"/>
    <dgm:cxn modelId="{FEE970AD-1C54-9647-8218-095F53F3A274}" type="presParOf" srcId="{88728C0B-EB2B-9D44-B353-A33F6B352CDC}" destId="{1ACD11F6-8F8B-A94F-8195-D65D32A400EB}" srcOrd="4" destOrd="0" presId="urn:microsoft.com/office/officeart/2009/layout/CirclePictureHierarchy"/>
    <dgm:cxn modelId="{79395BC4-34DE-2643-A071-8DF15986045C}" type="presParOf" srcId="{88728C0B-EB2B-9D44-B353-A33F6B352CDC}" destId="{4F8E5B5D-2623-CF4F-A9F8-4E47E98C5C85}" srcOrd="5" destOrd="0" presId="urn:microsoft.com/office/officeart/2009/layout/CirclePictureHierarchy"/>
    <dgm:cxn modelId="{874198C3-30B0-CC4D-9AB4-6564D7F6F09B}" type="presParOf" srcId="{4F8E5B5D-2623-CF4F-A9F8-4E47E98C5C85}" destId="{AC8E2A98-BE89-CB41-B4FF-9BB4EC829D08}" srcOrd="0" destOrd="0" presId="urn:microsoft.com/office/officeart/2009/layout/CirclePictureHierarchy"/>
    <dgm:cxn modelId="{F9A4759B-2F80-3341-8D58-A450CC2F470A}" type="presParOf" srcId="{AC8E2A98-BE89-CB41-B4FF-9BB4EC829D08}" destId="{95A59AFA-4010-1D45-BF8C-2B91A504C74E}" srcOrd="0" destOrd="0" presId="urn:microsoft.com/office/officeart/2009/layout/CirclePictureHierarchy"/>
    <dgm:cxn modelId="{33386F5E-599E-CD43-9F1F-40E88C0EF993}" type="presParOf" srcId="{AC8E2A98-BE89-CB41-B4FF-9BB4EC829D08}" destId="{9094805E-8F8E-324F-A9BD-6611AA717080}" srcOrd="1" destOrd="0" presId="urn:microsoft.com/office/officeart/2009/layout/CirclePictureHierarchy"/>
    <dgm:cxn modelId="{C9C60A33-3AF9-C942-ADD2-FC350F0D8D8C}" type="presParOf" srcId="{4F8E5B5D-2623-CF4F-A9F8-4E47E98C5C85}" destId="{4CD05CEB-5ED8-B945-AC16-5E8195586E79}" srcOrd="1" destOrd="0" presId="urn:microsoft.com/office/officeart/2009/layout/CirclePictureHierarchy"/>
    <dgm:cxn modelId="{723B0F41-1102-5E48-A943-027D7C67BA9A}" type="presParOf" srcId="{D1CEBD47-51AF-F240-A887-5C43332AEB5A}" destId="{686A9915-61EE-2748-B815-F26CC4238FCF}" srcOrd="2" destOrd="0" presId="urn:microsoft.com/office/officeart/2009/layout/CirclePictureHierarchy"/>
    <dgm:cxn modelId="{93EC7B08-8D1C-FD44-A3FB-4F4157985990}" type="presParOf" srcId="{D1CEBD47-51AF-F240-A887-5C43332AEB5A}" destId="{F3C91498-DD51-8C49-90D2-E67B92DF8643}" srcOrd="3" destOrd="0" presId="urn:microsoft.com/office/officeart/2009/layout/CirclePictureHierarchy"/>
    <dgm:cxn modelId="{79801BC7-4339-EB40-A849-081DCED8264D}" type="presParOf" srcId="{F3C91498-DD51-8C49-90D2-E67B92DF8643}" destId="{793557C3-D9A7-A64C-90CF-5968838E69F0}" srcOrd="0" destOrd="0" presId="urn:microsoft.com/office/officeart/2009/layout/CirclePictureHierarchy"/>
    <dgm:cxn modelId="{D9E7674A-D6D7-0141-B3ED-55FF1D3FD6E6}" type="presParOf" srcId="{793557C3-D9A7-A64C-90CF-5968838E69F0}" destId="{FEFF6C98-A1F5-CA41-8469-7922F712757E}" srcOrd="0" destOrd="0" presId="urn:microsoft.com/office/officeart/2009/layout/CirclePictureHierarchy"/>
    <dgm:cxn modelId="{3A5A6D51-ED24-7040-81E8-CBDC983A4F09}" type="presParOf" srcId="{793557C3-D9A7-A64C-90CF-5968838E69F0}" destId="{4D582150-A7DD-3848-BD90-63BB74473B45}" srcOrd="1" destOrd="0" presId="urn:microsoft.com/office/officeart/2009/layout/CirclePictureHierarchy"/>
    <dgm:cxn modelId="{CE8B3585-33F3-3149-AA40-2FA9002F8376}" type="presParOf" srcId="{F3C91498-DD51-8C49-90D2-E67B92DF8643}" destId="{BC2E2C69-630C-6E4A-87FA-87837048CA51}" srcOrd="1" destOrd="0" presId="urn:microsoft.com/office/officeart/2009/layout/CirclePictureHierarchy"/>
    <dgm:cxn modelId="{1D12E5BE-06C7-0E44-A8C0-53B2ED75224B}" type="presParOf" srcId="{BC2E2C69-630C-6E4A-87FA-87837048CA51}" destId="{70FFA416-0903-C242-9B0C-946CCC100CF7}" srcOrd="0" destOrd="0" presId="urn:microsoft.com/office/officeart/2009/layout/CirclePictureHierarchy"/>
    <dgm:cxn modelId="{C0181725-E24C-EC43-924A-99CEBF224988}" type="presParOf" srcId="{BC2E2C69-630C-6E4A-87FA-87837048CA51}" destId="{2B7AFB85-DA52-D049-A9B4-EF2532CC3F82}" srcOrd="1" destOrd="0" presId="urn:microsoft.com/office/officeart/2009/layout/CirclePictureHierarchy"/>
    <dgm:cxn modelId="{64552A7C-69BA-4443-989A-F8A22BC3AA3C}" type="presParOf" srcId="{2B7AFB85-DA52-D049-A9B4-EF2532CC3F82}" destId="{0CF79D1E-8300-CE4B-9B55-DD24C7845A90}" srcOrd="0" destOrd="0" presId="urn:microsoft.com/office/officeart/2009/layout/CirclePictureHierarchy"/>
    <dgm:cxn modelId="{7546FA54-8515-FE46-83CC-2BED38ACC274}" type="presParOf" srcId="{0CF79D1E-8300-CE4B-9B55-DD24C7845A90}" destId="{FBA63AB2-7038-F646-BA81-F403152C9029}" srcOrd="0" destOrd="0" presId="urn:microsoft.com/office/officeart/2009/layout/CirclePictureHierarchy"/>
    <dgm:cxn modelId="{7DC72D7A-87DB-1445-B337-5D89FD4E0AA4}" type="presParOf" srcId="{0CF79D1E-8300-CE4B-9B55-DD24C7845A90}" destId="{B63DA699-B67B-5D49-BFBE-CB676690B2B4}" srcOrd="1" destOrd="0" presId="urn:microsoft.com/office/officeart/2009/layout/CirclePictureHierarchy"/>
    <dgm:cxn modelId="{C507FAEA-A47F-584F-82FE-8ADF7130A97D}" type="presParOf" srcId="{2B7AFB85-DA52-D049-A9B4-EF2532CC3F82}" destId="{84D8A3E9-DDEE-1C4C-9D8F-A237DDDBEEE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A9839D5-A429-8D4B-B76E-761306011D9D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B92342-96FA-9141-80A3-F092BB253A37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605B345-CF2E-1A4C-A20A-2ED7BA366A72}" type="parTrans" cxnId="{3BE9770B-36AD-924F-96F3-883691A24DAA}">
      <dgm:prSet/>
      <dgm:spPr/>
      <dgm:t>
        <a:bodyPr/>
        <a:lstStyle/>
        <a:p>
          <a:endParaRPr lang="en-US"/>
        </a:p>
      </dgm:t>
    </dgm:pt>
    <dgm:pt modelId="{B3825896-962E-6E47-9ACC-988648B04A0B}" type="sibTrans" cxnId="{3BE9770B-36AD-924F-96F3-883691A24DAA}">
      <dgm:prSet/>
      <dgm:spPr/>
      <dgm:t>
        <a:bodyPr/>
        <a:lstStyle/>
        <a:p>
          <a:endParaRPr lang="en-US"/>
        </a:p>
      </dgm:t>
    </dgm:pt>
    <dgm:pt modelId="{A6739119-B43D-6140-A801-6AF1D3BDC62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14C1B81-CCC1-D14E-A346-ACD8D0F019A3}" type="parTrans" cxnId="{41E13C3C-426A-6C4A-82BB-A68AD1F03792}">
      <dgm:prSet/>
      <dgm:spPr/>
      <dgm:t>
        <a:bodyPr/>
        <a:lstStyle/>
        <a:p>
          <a:endParaRPr lang="en-US"/>
        </a:p>
      </dgm:t>
    </dgm:pt>
    <dgm:pt modelId="{13D3DEBA-0E43-2D40-AA20-36722F81DFFE}" type="sibTrans" cxnId="{41E13C3C-426A-6C4A-82BB-A68AD1F03792}">
      <dgm:prSet/>
      <dgm:spPr/>
      <dgm:t>
        <a:bodyPr/>
        <a:lstStyle/>
        <a:p>
          <a:endParaRPr lang="en-US"/>
        </a:p>
      </dgm:t>
    </dgm:pt>
    <dgm:pt modelId="{D9CDA48B-0072-DC48-90EF-781BCEAE6D8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874A7D1-8ACB-044C-B4A4-93F82B4F0D01}" type="parTrans" cxnId="{71C326ED-1578-D943-BBD9-575363A07C8B}">
      <dgm:prSet/>
      <dgm:spPr/>
      <dgm:t>
        <a:bodyPr/>
        <a:lstStyle/>
        <a:p>
          <a:endParaRPr lang="en-US"/>
        </a:p>
      </dgm:t>
    </dgm:pt>
    <dgm:pt modelId="{F542A342-D901-1340-ADCD-F90C1DB06641}" type="sibTrans" cxnId="{71C326ED-1578-D943-BBD9-575363A07C8B}">
      <dgm:prSet/>
      <dgm:spPr/>
      <dgm:t>
        <a:bodyPr/>
        <a:lstStyle/>
        <a:p>
          <a:endParaRPr lang="en-US"/>
        </a:p>
      </dgm:t>
    </dgm:pt>
    <dgm:pt modelId="{C648DA86-50A4-FD46-B46F-5D7D642765DE}">
      <dgm:prSet phldrT="[Text]"/>
      <dgm:spPr/>
      <dgm:t>
        <a:bodyPr/>
        <a:lstStyle/>
        <a:p>
          <a:r>
            <a:rPr lang="en-US" dirty="0" smtClean="0"/>
            <a:t>A </a:t>
          </a:r>
          <a:endParaRPr lang="en-US" dirty="0"/>
        </a:p>
      </dgm:t>
    </dgm:pt>
    <dgm:pt modelId="{19A60136-67E8-DD46-8746-8877CFA94B1D}" type="parTrans" cxnId="{51C7CCCF-469B-DA40-A083-2D9E1EEA18C8}">
      <dgm:prSet/>
      <dgm:spPr/>
      <dgm:t>
        <a:bodyPr/>
        <a:lstStyle/>
        <a:p>
          <a:endParaRPr lang="en-US"/>
        </a:p>
      </dgm:t>
    </dgm:pt>
    <dgm:pt modelId="{12C08C11-C940-5248-866B-FB4B2F8C8408}" type="sibTrans" cxnId="{51C7CCCF-469B-DA40-A083-2D9E1EEA18C8}">
      <dgm:prSet/>
      <dgm:spPr/>
      <dgm:t>
        <a:bodyPr/>
        <a:lstStyle/>
        <a:p>
          <a:endParaRPr lang="en-US"/>
        </a:p>
      </dgm:t>
    </dgm:pt>
    <dgm:pt modelId="{19A9B099-32F8-5B45-B34D-8E25FDBC290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6896E89-6F9A-914B-975C-C183D4C46664}" type="parTrans" cxnId="{4A05E8E3-0791-5844-8202-5A2D40672E4D}">
      <dgm:prSet/>
      <dgm:spPr/>
      <dgm:t>
        <a:bodyPr/>
        <a:lstStyle/>
        <a:p>
          <a:endParaRPr lang="en-US"/>
        </a:p>
      </dgm:t>
    </dgm:pt>
    <dgm:pt modelId="{CE360513-6033-E94B-BE90-AF89D42860AA}" type="sibTrans" cxnId="{4A05E8E3-0791-5844-8202-5A2D40672E4D}">
      <dgm:prSet/>
      <dgm:spPr/>
      <dgm:t>
        <a:bodyPr/>
        <a:lstStyle/>
        <a:p>
          <a:endParaRPr lang="en-US"/>
        </a:p>
      </dgm:t>
    </dgm:pt>
    <dgm:pt modelId="{BE0CB7DD-3319-6A4E-923E-138CCDBA5CDA}">
      <dgm:prSet phldrT="[Text]"/>
      <dgm:spPr/>
      <dgm:t>
        <a:bodyPr/>
        <a:lstStyle/>
        <a:p>
          <a:r>
            <a:rPr lang="en-US" dirty="0" smtClean="0"/>
            <a:t> C</a:t>
          </a:r>
          <a:endParaRPr lang="en-US" dirty="0"/>
        </a:p>
      </dgm:t>
    </dgm:pt>
    <dgm:pt modelId="{20EDD1DC-8A51-E744-ABBB-92A1B07DEBB3}" type="parTrans" cxnId="{793F6014-A09A-5D49-9BBE-D598F32D33D2}">
      <dgm:prSet/>
      <dgm:spPr/>
      <dgm:t>
        <a:bodyPr/>
        <a:lstStyle/>
        <a:p>
          <a:endParaRPr lang="en-US"/>
        </a:p>
      </dgm:t>
    </dgm:pt>
    <dgm:pt modelId="{4036E1E4-DB40-F24B-9B21-BF01B56581DE}" type="sibTrans" cxnId="{793F6014-A09A-5D49-9BBE-D598F32D33D2}">
      <dgm:prSet/>
      <dgm:spPr/>
      <dgm:t>
        <a:bodyPr/>
        <a:lstStyle/>
        <a:p>
          <a:endParaRPr lang="en-US"/>
        </a:p>
      </dgm:t>
    </dgm:pt>
    <dgm:pt modelId="{112ED5FA-64AD-C246-9518-C8A38C568D8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2ECC44C-7BC8-524B-AE83-439CAB9E74B7}" type="parTrans" cxnId="{5BCD5A1B-929E-3644-B1E8-C7690340693E}">
      <dgm:prSet/>
      <dgm:spPr/>
      <dgm:t>
        <a:bodyPr/>
        <a:lstStyle/>
        <a:p>
          <a:endParaRPr lang="en-US"/>
        </a:p>
      </dgm:t>
    </dgm:pt>
    <dgm:pt modelId="{4FE739DB-B580-E540-89E5-F16F0CCDBB7D}" type="sibTrans" cxnId="{5BCD5A1B-929E-3644-B1E8-C7690340693E}">
      <dgm:prSet/>
      <dgm:spPr/>
      <dgm:t>
        <a:bodyPr/>
        <a:lstStyle/>
        <a:p>
          <a:endParaRPr lang="en-US"/>
        </a:p>
      </dgm:t>
    </dgm:pt>
    <dgm:pt modelId="{1F305211-62FB-9449-B83B-FD5BE877A39E}">
      <dgm:prSet phldrT="[Text]"/>
      <dgm:spPr/>
      <dgm:t>
        <a:bodyPr/>
        <a:lstStyle/>
        <a:p>
          <a:endParaRPr lang="en-US" dirty="0"/>
        </a:p>
      </dgm:t>
    </dgm:pt>
    <dgm:pt modelId="{1CA69E9B-42A1-7343-B96E-6F5A007D0204}" type="parTrans" cxnId="{08BE98E4-A65D-B64A-9202-DE0F116C9087}">
      <dgm:prSet/>
      <dgm:spPr/>
      <dgm:t>
        <a:bodyPr/>
        <a:lstStyle/>
        <a:p>
          <a:endParaRPr lang="en-US"/>
        </a:p>
      </dgm:t>
    </dgm:pt>
    <dgm:pt modelId="{3EC0FAED-ED86-944A-9DC7-9C1D2BD479B7}" type="sibTrans" cxnId="{08BE98E4-A65D-B64A-9202-DE0F116C9087}">
      <dgm:prSet/>
      <dgm:spPr/>
      <dgm:t>
        <a:bodyPr/>
        <a:lstStyle/>
        <a:p>
          <a:endParaRPr lang="en-US"/>
        </a:p>
      </dgm:t>
    </dgm:pt>
    <dgm:pt modelId="{1347F180-7B9F-8B40-9047-E2F287B502BC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A6EBF913-C5D5-7747-9A7C-908D854D0761}" type="parTrans" cxnId="{63055031-9BA9-E343-8988-6BE04124A9E1}">
      <dgm:prSet/>
      <dgm:spPr/>
      <dgm:t>
        <a:bodyPr/>
        <a:lstStyle/>
        <a:p>
          <a:endParaRPr lang="en-US"/>
        </a:p>
      </dgm:t>
    </dgm:pt>
    <dgm:pt modelId="{41E50E84-5352-B546-9744-E494A8134EE8}" type="sibTrans" cxnId="{63055031-9BA9-E343-8988-6BE04124A9E1}">
      <dgm:prSet/>
      <dgm:spPr/>
      <dgm:t>
        <a:bodyPr/>
        <a:lstStyle/>
        <a:p>
          <a:endParaRPr lang="en-US"/>
        </a:p>
      </dgm:t>
    </dgm:pt>
    <dgm:pt modelId="{775C0AD2-D0E9-3647-9E31-F67687CB15D7}" type="pres">
      <dgm:prSet presAssocID="{5A9839D5-A429-8D4B-B76E-761306011D9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68DEAE6-81E8-C74A-86CB-3AA1E84725E2}" type="pres">
      <dgm:prSet presAssocID="{B4B92342-96FA-9141-80A3-F092BB253A37}" presName="hierRoot1" presStyleCnt="0"/>
      <dgm:spPr/>
    </dgm:pt>
    <dgm:pt modelId="{02C5C8A5-E8EE-5E40-A10F-EA1AE7015B19}" type="pres">
      <dgm:prSet presAssocID="{B4B92342-96FA-9141-80A3-F092BB253A37}" presName="composite" presStyleCnt="0"/>
      <dgm:spPr/>
    </dgm:pt>
    <dgm:pt modelId="{EB9E9069-94B7-9F42-B286-95465A07BA2D}" type="pres">
      <dgm:prSet presAssocID="{B4B92342-96FA-9141-80A3-F092BB253A37}" presName="image" presStyleLbl="node0" presStyleIdx="0" presStyleCnt="1"/>
      <dgm:spPr>
        <a:solidFill>
          <a:schemeClr val="accent2"/>
        </a:solidFill>
      </dgm:spPr>
    </dgm:pt>
    <dgm:pt modelId="{E6C55E1C-FB0D-AB4B-BDFE-415C2CFD3D35}" type="pres">
      <dgm:prSet presAssocID="{B4B92342-96FA-9141-80A3-F092BB253A37}" presName="text" presStyleLbl="revTx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CEBD47-51AF-F240-A887-5C43332AEB5A}" type="pres">
      <dgm:prSet presAssocID="{B4B92342-96FA-9141-80A3-F092BB253A37}" presName="hierChild2" presStyleCnt="0"/>
      <dgm:spPr/>
    </dgm:pt>
    <dgm:pt modelId="{C3EB777A-0C4E-9241-B62A-ACCDECCF7446}" type="pres">
      <dgm:prSet presAssocID="{114C1B81-CCC1-D14E-A346-ACD8D0F019A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7CE0001C-04D2-B34C-853E-B4F5FF4405B6}" type="pres">
      <dgm:prSet presAssocID="{A6739119-B43D-6140-A801-6AF1D3BDC62F}" presName="hierRoot2" presStyleCnt="0"/>
      <dgm:spPr/>
    </dgm:pt>
    <dgm:pt modelId="{A93B8731-5091-104D-940B-E952269774EB}" type="pres">
      <dgm:prSet presAssocID="{A6739119-B43D-6140-A801-6AF1D3BDC62F}" presName="composite2" presStyleCnt="0"/>
      <dgm:spPr/>
    </dgm:pt>
    <dgm:pt modelId="{B26AB725-1294-6347-A2E7-52B26B9382DC}" type="pres">
      <dgm:prSet presAssocID="{A6739119-B43D-6140-A801-6AF1D3BDC62F}" presName="image2" presStyleLbl="node2" presStyleIdx="0" presStyleCnt="2"/>
      <dgm:spPr/>
    </dgm:pt>
    <dgm:pt modelId="{78071FA2-F850-7243-8835-365C0EEBBC0D}" type="pres">
      <dgm:prSet presAssocID="{A6739119-B43D-6140-A801-6AF1D3BDC62F}" presName="text2" presStyleLbl="revTx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728C0B-EB2B-9D44-B353-A33F6B352CDC}" type="pres">
      <dgm:prSet presAssocID="{A6739119-B43D-6140-A801-6AF1D3BDC62F}" presName="hierChild3" presStyleCnt="0"/>
      <dgm:spPr/>
    </dgm:pt>
    <dgm:pt modelId="{C5DFC25E-A4CC-4647-B2BD-77EEDD1F9D97}" type="pres">
      <dgm:prSet presAssocID="{B874A7D1-8ACB-044C-B4A4-93F82B4F0D01}" presName="Name17" presStyleLbl="parChTrans1D3" presStyleIdx="0" presStyleCnt="4"/>
      <dgm:spPr/>
      <dgm:t>
        <a:bodyPr/>
        <a:lstStyle/>
        <a:p>
          <a:endParaRPr lang="en-US"/>
        </a:p>
      </dgm:t>
    </dgm:pt>
    <dgm:pt modelId="{167096E2-59CF-A348-B779-1C31797133E6}" type="pres">
      <dgm:prSet presAssocID="{D9CDA48B-0072-DC48-90EF-781BCEAE6D86}" presName="hierRoot3" presStyleCnt="0"/>
      <dgm:spPr/>
    </dgm:pt>
    <dgm:pt modelId="{7E2D0605-8A45-394C-8E27-FC138E725376}" type="pres">
      <dgm:prSet presAssocID="{D9CDA48B-0072-DC48-90EF-781BCEAE6D86}" presName="composite3" presStyleCnt="0"/>
      <dgm:spPr/>
    </dgm:pt>
    <dgm:pt modelId="{AFB7CDD1-CCDD-5D41-925D-8C9C6F94CD4B}" type="pres">
      <dgm:prSet presAssocID="{D9CDA48B-0072-DC48-90EF-781BCEAE6D86}" presName="image3" presStyleLbl="node3" presStyleIdx="0" presStyleCnt="4"/>
      <dgm:spPr/>
    </dgm:pt>
    <dgm:pt modelId="{196EA0E5-08F0-234D-8A88-C102587111FD}" type="pres">
      <dgm:prSet presAssocID="{D9CDA48B-0072-DC48-90EF-781BCEAE6D86}" presName="text3" presStyleLbl="revTx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B52AA6-BD6D-E243-8B23-F744325887F1}" type="pres">
      <dgm:prSet presAssocID="{D9CDA48B-0072-DC48-90EF-781BCEAE6D86}" presName="hierChild4" presStyleCnt="0"/>
      <dgm:spPr/>
    </dgm:pt>
    <dgm:pt modelId="{B676945C-834B-E546-9D83-B4F7D52068B6}" type="pres">
      <dgm:prSet presAssocID="{19A60136-67E8-DD46-8746-8877CFA94B1D}" presName="Name17" presStyleLbl="parChTrans1D3" presStyleIdx="1" presStyleCnt="4"/>
      <dgm:spPr/>
      <dgm:t>
        <a:bodyPr/>
        <a:lstStyle/>
        <a:p>
          <a:endParaRPr lang="en-US"/>
        </a:p>
      </dgm:t>
    </dgm:pt>
    <dgm:pt modelId="{1D7BA525-B28B-6841-872B-5DDD5C56328C}" type="pres">
      <dgm:prSet presAssocID="{C648DA86-50A4-FD46-B46F-5D7D642765DE}" presName="hierRoot3" presStyleCnt="0"/>
      <dgm:spPr/>
    </dgm:pt>
    <dgm:pt modelId="{884572E0-9DC1-934E-9827-7C3CE3B63EF2}" type="pres">
      <dgm:prSet presAssocID="{C648DA86-50A4-FD46-B46F-5D7D642765DE}" presName="composite3" presStyleCnt="0"/>
      <dgm:spPr/>
    </dgm:pt>
    <dgm:pt modelId="{17698EB2-39FB-1F4E-8BE6-A50A46B62D98}" type="pres">
      <dgm:prSet presAssocID="{C648DA86-50A4-FD46-B46F-5D7D642765DE}" presName="image3" presStyleLbl="node3" presStyleIdx="1" presStyleCnt="4"/>
      <dgm:spPr/>
    </dgm:pt>
    <dgm:pt modelId="{E378C9AB-9625-7A4D-B6DB-2F2661F2B6EE}" type="pres">
      <dgm:prSet presAssocID="{C648DA86-50A4-FD46-B46F-5D7D642765DE}" presName="text3" presStyleLbl="revTx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404807-B9DA-3348-92B2-1BDA7ADD5F6C}" type="pres">
      <dgm:prSet presAssocID="{C648DA86-50A4-FD46-B46F-5D7D642765DE}" presName="hierChild4" presStyleCnt="0"/>
      <dgm:spPr/>
    </dgm:pt>
    <dgm:pt modelId="{1362662C-8149-4D44-A754-DC46D929B852}" type="pres">
      <dgm:prSet presAssocID="{02ECC44C-7BC8-524B-AE83-439CAB9E74B7}" presName="Name23" presStyleLbl="parChTrans1D4" presStyleIdx="0" presStyleCnt="2"/>
      <dgm:spPr/>
      <dgm:t>
        <a:bodyPr/>
        <a:lstStyle/>
        <a:p>
          <a:endParaRPr lang="en-US"/>
        </a:p>
      </dgm:t>
    </dgm:pt>
    <dgm:pt modelId="{42D0365E-995E-7D4C-9C87-FE50E5D11D54}" type="pres">
      <dgm:prSet presAssocID="{112ED5FA-64AD-C246-9518-C8A38C568D88}" presName="hierRoot4" presStyleCnt="0"/>
      <dgm:spPr/>
    </dgm:pt>
    <dgm:pt modelId="{D93A0D86-753A-D747-98C9-703CF933A7E6}" type="pres">
      <dgm:prSet presAssocID="{112ED5FA-64AD-C246-9518-C8A38C568D88}" presName="composite4" presStyleCnt="0"/>
      <dgm:spPr/>
    </dgm:pt>
    <dgm:pt modelId="{19C37149-B25C-5E4A-9B07-B0716621FF6A}" type="pres">
      <dgm:prSet presAssocID="{112ED5FA-64AD-C246-9518-C8A38C568D88}" presName="image4" presStyleLbl="node4" presStyleIdx="0" presStyleCnt="2"/>
      <dgm:spPr/>
    </dgm:pt>
    <dgm:pt modelId="{DD633F23-8413-E747-8D6E-7F185526D40E}" type="pres">
      <dgm:prSet presAssocID="{112ED5FA-64AD-C246-9518-C8A38C568D88}" presName="text4" presStyleLbl="revTx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47AD92-21AF-ED48-9C65-8965B917829F}" type="pres">
      <dgm:prSet presAssocID="{112ED5FA-64AD-C246-9518-C8A38C568D88}" presName="hierChild5" presStyleCnt="0"/>
      <dgm:spPr/>
    </dgm:pt>
    <dgm:pt modelId="{C48F18B0-51B4-0646-82F2-2031EF932148}" type="pres">
      <dgm:prSet presAssocID="{A6EBF913-C5D5-7747-9A7C-908D854D0761}" presName="Name23" presStyleLbl="parChTrans1D4" presStyleIdx="1" presStyleCnt="2"/>
      <dgm:spPr/>
      <dgm:t>
        <a:bodyPr/>
        <a:lstStyle/>
        <a:p>
          <a:endParaRPr lang="en-US"/>
        </a:p>
      </dgm:t>
    </dgm:pt>
    <dgm:pt modelId="{92E4A939-61E6-A94E-9D63-AEAEA146DB59}" type="pres">
      <dgm:prSet presAssocID="{1347F180-7B9F-8B40-9047-E2F287B502BC}" presName="hierRoot4" presStyleCnt="0"/>
      <dgm:spPr/>
    </dgm:pt>
    <dgm:pt modelId="{E6C34CEE-B2A1-4E47-8403-CC10B5CAE91E}" type="pres">
      <dgm:prSet presAssocID="{1347F180-7B9F-8B40-9047-E2F287B502BC}" presName="composite4" presStyleCnt="0"/>
      <dgm:spPr/>
    </dgm:pt>
    <dgm:pt modelId="{42C0839B-174A-2146-8FBD-62A648216A28}" type="pres">
      <dgm:prSet presAssocID="{1347F180-7B9F-8B40-9047-E2F287B502BC}" presName="image4" presStyleLbl="node4" presStyleIdx="1" presStyleCnt="2"/>
      <dgm:spPr/>
    </dgm:pt>
    <dgm:pt modelId="{E72B6D57-D7F7-1C44-93CD-0280653810FE}" type="pres">
      <dgm:prSet presAssocID="{1347F180-7B9F-8B40-9047-E2F287B502BC}" presName="text4" presStyleLbl="revTx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9FD80F-D830-1047-BC48-2C824F62B20E}" type="pres">
      <dgm:prSet presAssocID="{1347F180-7B9F-8B40-9047-E2F287B502BC}" presName="hierChild5" presStyleCnt="0"/>
      <dgm:spPr/>
    </dgm:pt>
    <dgm:pt modelId="{1ACD11F6-8F8B-A94F-8195-D65D32A400EB}" type="pres">
      <dgm:prSet presAssocID="{1CA69E9B-42A1-7343-B96E-6F5A007D0204}" presName="Name17" presStyleLbl="parChTrans1D3" presStyleIdx="2" presStyleCnt="4"/>
      <dgm:spPr/>
      <dgm:t>
        <a:bodyPr/>
        <a:lstStyle/>
        <a:p>
          <a:endParaRPr lang="en-US"/>
        </a:p>
      </dgm:t>
    </dgm:pt>
    <dgm:pt modelId="{4F8E5B5D-2623-CF4F-A9F8-4E47E98C5C85}" type="pres">
      <dgm:prSet presAssocID="{1F305211-62FB-9449-B83B-FD5BE877A39E}" presName="hierRoot3" presStyleCnt="0"/>
      <dgm:spPr/>
    </dgm:pt>
    <dgm:pt modelId="{AC8E2A98-BE89-CB41-B4FF-9BB4EC829D08}" type="pres">
      <dgm:prSet presAssocID="{1F305211-62FB-9449-B83B-FD5BE877A39E}" presName="composite3" presStyleCnt="0"/>
      <dgm:spPr/>
    </dgm:pt>
    <dgm:pt modelId="{95A59AFA-4010-1D45-BF8C-2B91A504C74E}" type="pres">
      <dgm:prSet presAssocID="{1F305211-62FB-9449-B83B-FD5BE877A39E}" presName="image3" presStyleLbl="node3" presStyleIdx="2" presStyleCnt="4"/>
      <dgm:spPr/>
    </dgm:pt>
    <dgm:pt modelId="{9094805E-8F8E-324F-A9BD-6611AA717080}" type="pres">
      <dgm:prSet presAssocID="{1F305211-62FB-9449-B83B-FD5BE877A39E}" presName="text3" presStyleLbl="revTx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D05CEB-5ED8-B945-AC16-5E8195586E79}" type="pres">
      <dgm:prSet presAssocID="{1F305211-62FB-9449-B83B-FD5BE877A39E}" presName="hierChild4" presStyleCnt="0"/>
      <dgm:spPr/>
    </dgm:pt>
    <dgm:pt modelId="{686A9915-61EE-2748-B815-F26CC4238FCF}" type="pres">
      <dgm:prSet presAssocID="{96896E89-6F9A-914B-975C-C183D4C46664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3C91498-DD51-8C49-90D2-E67B92DF8643}" type="pres">
      <dgm:prSet presAssocID="{19A9B099-32F8-5B45-B34D-8E25FDBC2901}" presName="hierRoot2" presStyleCnt="0"/>
      <dgm:spPr/>
    </dgm:pt>
    <dgm:pt modelId="{793557C3-D9A7-A64C-90CF-5968838E69F0}" type="pres">
      <dgm:prSet presAssocID="{19A9B099-32F8-5B45-B34D-8E25FDBC2901}" presName="composite2" presStyleCnt="0"/>
      <dgm:spPr/>
    </dgm:pt>
    <dgm:pt modelId="{FEFF6C98-A1F5-CA41-8469-7922F712757E}" type="pres">
      <dgm:prSet presAssocID="{19A9B099-32F8-5B45-B34D-8E25FDBC2901}" presName="image2" presStyleLbl="node2" presStyleIdx="1" presStyleCnt="2"/>
      <dgm:spPr/>
    </dgm:pt>
    <dgm:pt modelId="{4D582150-A7DD-3848-BD90-63BB74473B45}" type="pres">
      <dgm:prSet presAssocID="{19A9B099-32F8-5B45-B34D-8E25FDBC2901}" presName="text2" presStyleLbl="revTx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2E2C69-630C-6E4A-87FA-87837048CA51}" type="pres">
      <dgm:prSet presAssocID="{19A9B099-32F8-5B45-B34D-8E25FDBC2901}" presName="hierChild3" presStyleCnt="0"/>
      <dgm:spPr/>
    </dgm:pt>
    <dgm:pt modelId="{70FFA416-0903-C242-9B0C-946CCC100CF7}" type="pres">
      <dgm:prSet presAssocID="{20EDD1DC-8A51-E744-ABBB-92A1B07DEBB3}" presName="Name17" presStyleLbl="parChTrans1D3" presStyleIdx="3" presStyleCnt="4"/>
      <dgm:spPr/>
      <dgm:t>
        <a:bodyPr/>
        <a:lstStyle/>
        <a:p>
          <a:endParaRPr lang="en-US"/>
        </a:p>
      </dgm:t>
    </dgm:pt>
    <dgm:pt modelId="{2B7AFB85-DA52-D049-A9B4-EF2532CC3F82}" type="pres">
      <dgm:prSet presAssocID="{BE0CB7DD-3319-6A4E-923E-138CCDBA5CDA}" presName="hierRoot3" presStyleCnt="0"/>
      <dgm:spPr/>
    </dgm:pt>
    <dgm:pt modelId="{0CF79D1E-8300-CE4B-9B55-DD24C7845A90}" type="pres">
      <dgm:prSet presAssocID="{BE0CB7DD-3319-6A4E-923E-138CCDBA5CDA}" presName="composite3" presStyleCnt="0"/>
      <dgm:spPr/>
    </dgm:pt>
    <dgm:pt modelId="{FBA63AB2-7038-F646-BA81-F403152C9029}" type="pres">
      <dgm:prSet presAssocID="{BE0CB7DD-3319-6A4E-923E-138CCDBA5CDA}" presName="image3" presStyleLbl="node3" presStyleIdx="3" presStyleCnt="4"/>
      <dgm:spPr/>
    </dgm:pt>
    <dgm:pt modelId="{B63DA699-B67B-5D49-BFBE-CB676690B2B4}" type="pres">
      <dgm:prSet presAssocID="{BE0CB7DD-3319-6A4E-923E-138CCDBA5CDA}" presName="text3" presStyleLbl="revTx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D8A3E9-DDEE-1C4C-9D8F-A237DDDBEEE1}" type="pres">
      <dgm:prSet presAssocID="{BE0CB7DD-3319-6A4E-923E-138CCDBA5CDA}" presName="hierChild4" presStyleCnt="0"/>
      <dgm:spPr/>
    </dgm:pt>
  </dgm:ptLst>
  <dgm:cxnLst>
    <dgm:cxn modelId="{63055031-9BA9-E343-8988-6BE04124A9E1}" srcId="{C648DA86-50A4-FD46-B46F-5D7D642765DE}" destId="{1347F180-7B9F-8B40-9047-E2F287B502BC}" srcOrd="1" destOrd="0" parTransId="{A6EBF913-C5D5-7747-9A7C-908D854D0761}" sibTransId="{41E50E84-5352-B546-9744-E494A8134EE8}"/>
    <dgm:cxn modelId="{51C7CCCF-469B-DA40-A083-2D9E1EEA18C8}" srcId="{A6739119-B43D-6140-A801-6AF1D3BDC62F}" destId="{C648DA86-50A4-FD46-B46F-5D7D642765DE}" srcOrd="1" destOrd="0" parTransId="{19A60136-67E8-DD46-8746-8877CFA94B1D}" sibTransId="{12C08C11-C940-5248-866B-FB4B2F8C8408}"/>
    <dgm:cxn modelId="{4A05E8E3-0791-5844-8202-5A2D40672E4D}" srcId="{B4B92342-96FA-9141-80A3-F092BB253A37}" destId="{19A9B099-32F8-5B45-B34D-8E25FDBC2901}" srcOrd="1" destOrd="0" parTransId="{96896E89-6F9A-914B-975C-C183D4C46664}" sibTransId="{CE360513-6033-E94B-BE90-AF89D42860AA}"/>
    <dgm:cxn modelId="{41E13C3C-426A-6C4A-82BB-A68AD1F03792}" srcId="{B4B92342-96FA-9141-80A3-F092BB253A37}" destId="{A6739119-B43D-6140-A801-6AF1D3BDC62F}" srcOrd="0" destOrd="0" parTransId="{114C1B81-CCC1-D14E-A346-ACD8D0F019A3}" sibTransId="{13D3DEBA-0E43-2D40-AA20-36722F81DFFE}"/>
    <dgm:cxn modelId="{797BC23A-E999-0942-8E7C-FD8D46281389}" type="presOf" srcId="{19A60136-67E8-DD46-8746-8877CFA94B1D}" destId="{B676945C-834B-E546-9D83-B4F7D52068B6}" srcOrd="0" destOrd="0" presId="urn:microsoft.com/office/officeart/2009/layout/CirclePictureHierarchy"/>
    <dgm:cxn modelId="{793F6014-A09A-5D49-9BBE-D598F32D33D2}" srcId="{19A9B099-32F8-5B45-B34D-8E25FDBC2901}" destId="{BE0CB7DD-3319-6A4E-923E-138CCDBA5CDA}" srcOrd="0" destOrd="0" parTransId="{20EDD1DC-8A51-E744-ABBB-92A1B07DEBB3}" sibTransId="{4036E1E4-DB40-F24B-9B21-BF01B56581DE}"/>
    <dgm:cxn modelId="{643B93BD-9A87-0C46-B59F-8DAFD53C16A4}" type="presOf" srcId="{20EDD1DC-8A51-E744-ABBB-92A1B07DEBB3}" destId="{70FFA416-0903-C242-9B0C-946CCC100CF7}" srcOrd="0" destOrd="0" presId="urn:microsoft.com/office/officeart/2009/layout/CirclePictureHierarchy"/>
    <dgm:cxn modelId="{3BE9770B-36AD-924F-96F3-883691A24DAA}" srcId="{5A9839D5-A429-8D4B-B76E-761306011D9D}" destId="{B4B92342-96FA-9141-80A3-F092BB253A37}" srcOrd="0" destOrd="0" parTransId="{4605B345-CF2E-1A4C-A20A-2ED7BA366A72}" sibTransId="{B3825896-962E-6E47-9ACC-988648B04A0B}"/>
    <dgm:cxn modelId="{BFDD6337-D026-6942-BD9D-DD10BE6E2978}" type="presOf" srcId="{96896E89-6F9A-914B-975C-C183D4C46664}" destId="{686A9915-61EE-2748-B815-F26CC4238FCF}" srcOrd="0" destOrd="0" presId="urn:microsoft.com/office/officeart/2009/layout/CirclePictureHierarchy"/>
    <dgm:cxn modelId="{34C3F13E-1724-6A4A-BAA9-450B4066EE66}" type="presOf" srcId="{02ECC44C-7BC8-524B-AE83-439CAB9E74B7}" destId="{1362662C-8149-4D44-A754-DC46D929B852}" srcOrd="0" destOrd="0" presId="urn:microsoft.com/office/officeart/2009/layout/CirclePictureHierarchy"/>
    <dgm:cxn modelId="{71C326ED-1578-D943-BBD9-575363A07C8B}" srcId="{A6739119-B43D-6140-A801-6AF1D3BDC62F}" destId="{D9CDA48B-0072-DC48-90EF-781BCEAE6D86}" srcOrd="0" destOrd="0" parTransId="{B874A7D1-8ACB-044C-B4A4-93F82B4F0D01}" sibTransId="{F542A342-D901-1340-ADCD-F90C1DB06641}"/>
    <dgm:cxn modelId="{34F2DCDE-9045-B641-BD6C-DB2783E331D8}" type="presOf" srcId="{D9CDA48B-0072-DC48-90EF-781BCEAE6D86}" destId="{196EA0E5-08F0-234D-8A88-C102587111FD}" srcOrd="0" destOrd="0" presId="urn:microsoft.com/office/officeart/2009/layout/CirclePictureHierarchy"/>
    <dgm:cxn modelId="{08BE98E4-A65D-B64A-9202-DE0F116C9087}" srcId="{A6739119-B43D-6140-A801-6AF1D3BDC62F}" destId="{1F305211-62FB-9449-B83B-FD5BE877A39E}" srcOrd="2" destOrd="0" parTransId="{1CA69E9B-42A1-7343-B96E-6F5A007D0204}" sibTransId="{3EC0FAED-ED86-944A-9DC7-9C1D2BD479B7}"/>
    <dgm:cxn modelId="{3325A123-09E9-744D-855F-5CB23ECF83D1}" type="presOf" srcId="{1CA69E9B-42A1-7343-B96E-6F5A007D0204}" destId="{1ACD11F6-8F8B-A94F-8195-D65D32A400EB}" srcOrd="0" destOrd="0" presId="urn:microsoft.com/office/officeart/2009/layout/CirclePictureHierarchy"/>
    <dgm:cxn modelId="{E32ABCCE-54F9-7349-8293-B0321C369414}" type="presOf" srcId="{114C1B81-CCC1-D14E-A346-ACD8D0F019A3}" destId="{C3EB777A-0C4E-9241-B62A-ACCDECCF7446}" srcOrd="0" destOrd="0" presId="urn:microsoft.com/office/officeart/2009/layout/CirclePictureHierarchy"/>
    <dgm:cxn modelId="{AD21C8C2-AE59-E54C-95F4-912EA937DD1A}" type="presOf" srcId="{A6739119-B43D-6140-A801-6AF1D3BDC62F}" destId="{78071FA2-F850-7243-8835-365C0EEBBC0D}" srcOrd="0" destOrd="0" presId="urn:microsoft.com/office/officeart/2009/layout/CirclePictureHierarchy"/>
    <dgm:cxn modelId="{1F0C7717-D096-AA45-93B5-896E4B49657A}" type="presOf" srcId="{C648DA86-50A4-FD46-B46F-5D7D642765DE}" destId="{E378C9AB-9625-7A4D-B6DB-2F2661F2B6EE}" srcOrd="0" destOrd="0" presId="urn:microsoft.com/office/officeart/2009/layout/CirclePictureHierarchy"/>
    <dgm:cxn modelId="{3AE53391-15DA-2D43-8B28-924BDABA7A74}" type="presOf" srcId="{112ED5FA-64AD-C246-9518-C8A38C568D88}" destId="{DD633F23-8413-E747-8D6E-7F185526D40E}" srcOrd="0" destOrd="0" presId="urn:microsoft.com/office/officeart/2009/layout/CirclePictureHierarchy"/>
    <dgm:cxn modelId="{912FC982-97F2-D744-9EAB-25EF7CDD22EA}" type="presOf" srcId="{5A9839D5-A429-8D4B-B76E-761306011D9D}" destId="{775C0AD2-D0E9-3647-9E31-F67687CB15D7}" srcOrd="0" destOrd="0" presId="urn:microsoft.com/office/officeart/2009/layout/CirclePictureHierarchy"/>
    <dgm:cxn modelId="{D837A29D-4331-5D42-B4C0-57C586546653}" type="presOf" srcId="{A6EBF913-C5D5-7747-9A7C-908D854D0761}" destId="{C48F18B0-51B4-0646-82F2-2031EF932148}" srcOrd="0" destOrd="0" presId="urn:microsoft.com/office/officeart/2009/layout/CirclePictureHierarchy"/>
    <dgm:cxn modelId="{1928C326-0298-5F44-B5E0-6C5075A04A55}" type="presOf" srcId="{19A9B099-32F8-5B45-B34D-8E25FDBC2901}" destId="{4D582150-A7DD-3848-BD90-63BB74473B45}" srcOrd="0" destOrd="0" presId="urn:microsoft.com/office/officeart/2009/layout/CirclePictureHierarchy"/>
    <dgm:cxn modelId="{5BCD5A1B-929E-3644-B1E8-C7690340693E}" srcId="{C648DA86-50A4-FD46-B46F-5D7D642765DE}" destId="{112ED5FA-64AD-C246-9518-C8A38C568D88}" srcOrd="0" destOrd="0" parTransId="{02ECC44C-7BC8-524B-AE83-439CAB9E74B7}" sibTransId="{4FE739DB-B580-E540-89E5-F16F0CCDBB7D}"/>
    <dgm:cxn modelId="{6CF81AA3-F821-6F40-BE7C-B7F45E98469C}" type="presOf" srcId="{1F305211-62FB-9449-B83B-FD5BE877A39E}" destId="{9094805E-8F8E-324F-A9BD-6611AA717080}" srcOrd="0" destOrd="0" presId="urn:microsoft.com/office/officeart/2009/layout/CirclePictureHierarchy"/>
    <dgm:cxn modelId="{8F02307E-E61D-4C40-B72D-694AE3106D56}" type="presOf" srcId="{B874A7D1-8ACB-044C-B4A4-93F82B4F0D01}" destId="{C5DFC25E-A4CC-4647-B2BD-77EEDD1F9D97}" srcOrd="0" destOrd="0" presId="urn:microsoft.com/office/officeart/2009/layout/CirclePictureHierarchy"/>
    <dgm:cxn modelId="{48B62EBA-042E-DA4B-BAB2-94A792B9E792}" type="presOf" srcId="{BE0CB7DD-3319-6A4E-923E-138CCDBA5CDA}" destId="{B63DA699-B67B-5D49-BFBE-CB676690B2B4}" srcOrd="0" destOrd="0" presId="urn:microsoft.com/office/officeart/2009/layout/CirclePictureHierarchy"/>
    <dgm:cxn modelId="{13CCB84A-FD6F-CE4E-82D4-B8F9628922A7}" type="presOf" srcId="{B4B92342-96FA-9141-80A3-F092BB253A37}" destId="{E6C55E1C-FB0D-AB4B-BDFE-415C2CFD3D35}" srcOrd="0" destOrd="0" presId="urn:microsoft.com/office/officeart/2009/layout/CirclePictureHierarchy"/>
    <dgm:cxn modelId="{91DFD58C-97E7-5C4E-A07F-CE471ED78857}" type="presOf" srcId="{1347F180-7B9F-8B40-9047-E2F287B502BC}" destId="{E72B6D57-D7F7-1C44-93CD-0280653810FE}" srcOrd="0" destOrd="0" presId="urn:microsoft.com/office/officeart/2009/layout/CirclePictureHierarchy"/>
    <dgm:cxn modelId="{C2B04D7A-D322-2C43-B485-F714B1BB7BCB}" type="presParOf" srcId="{775C0AD2-D0E9-3647-9E31-F67687CB15D7}" destId="{F68DEAE6-81E8-C74A-86CB-3AA1E84725E2}" srcOrd="0" destOrd="0" presId="urn:microsoft.com/office/officeart/2009/layout/CirclePictureHierarchy"/>
    <dgm:cxn modelId="{C6D3439E-55AB-C242-9644-967EAC9D1CBB}" type="presParOf" srcId="{F68DEAE6-81E8-C74A-86CB-3AA1E84725E2}" destId="{02C5C8A5-E8EE-5E40-A10F-EA1AE7015B19}" srcOrd="0" destOrd="0" presId="urn:microsoft.com/office/officeart/2009/layout/CirclePictureHierarchy"/>
    <dgm:cxn modelId="{49508382-94FD-7B40-BB69-5EA45A6ABD13}" type="presParOf" srcId="{02C5C8A5-E8EE-5E40-A10F-EA1AE7015B19}" destId="{EB9E9069-94B7-9F42-B286-95465A07BA2D}" srcOrd="0" destOrd="0" presId="urn:microsoft.com/office/officeart/2009/layout/CirclePictureHierarchy"/>
    <dgm:cxn modelId="{490733CE-0518-3B4D-9AEA-78324CCE9D7E}" type="presParOf" srcId="{02C5C8A5-E8EE-5E40-A10F-EA1AE7015B19}" destId="{E6C55E1C-FB0D-AB4B-BDFE-415C2CFD3D35}" srcOrd="1" destOrd="0" presId="urn:microsoft.com/office/officeart/2009/layout/CirclePictureHierarchy"/>
    <dgm:cxn modelId="{70584EF7-DECB-5541-8D01-0C8A831B1BC3}" type="presParOf" srcId="{F68DEAE6-81E8-C74A-86CB-3AA1E84725E2}" destId="{D1CEBD47-51AF-F240-A887-5C43332AEB5A}" srcOrd="1" destOrd="0" presId="urn:microsoft.com/office/officeart/2009/layout/CirclePictureHierarchy"/>
    <dgm:cxn modelId="{BAE95E5B-6EF2-6445-8FFF-CF44883B2F58}" type="presParOf" srcId="{D1CEBD47-51AF-F240-A887-5C43332AEB5A}" destId="{C3EB777A-0C4E-9241-B62A-ACCDECCF7446}" srcOrd="0" destOrd="0" presId="urn:microsoft.com/office/officeart/2009/layout/CirclePictureHierarchy"/>
    <dgm:cxn modelId="{9C83597A-D906-6B43-92E4-3B4A77D8D553}" type="presParOf" srcId="{D1CEBD47-51AF-F240-A887-5C43332AEB5A}" destId="{7CE0001C-04D2-B34C-853E-B4F5FF4405B6}" srcOrd="1" destOrd="0" presId="urn:microsoft.com/office/officeart/2009/layout/CirclePictureHierarchy"/>
    <dgm:cxn modelId="{A1406051-2CB0-1C4F-B94D-1EDEF7FD591A}" type="presParOf" srcId="{7CE0001C-04D2-B34C-853E-B4F5FF4405B6}" destId="{A93B8731-5091-104D-940B-E952269774EB}" srcOrd="0" destOrd="0" presId="urn:microsoft.com/office/officeart/2009/layout/CirclePictureHierarchy"/>
    <dgm:cxn modelId="{22A00DB9-7138-254A-A261-9D68672F8A97}" type="presParOf" srcId="{A93B8731-5091-104D-940B-E952269774EB}" destId="{B26AB725-1294-6347-A2E7-52B26B9382DC}" srcOrd="0" destOrd="0" presId="urn:microsoft.com/office/officeart/2009/layout/CirclePictureHierarchy"/>
    <dgm:cxn modelId="{7855B9FB-8F52-6548-B46E-8B5797B38E55}" type="presParOf" srcId="{A93B8731-5091-104D-940B-E952269774EB}" destId="{78071FA2-F850-7243-8835-365C0EEBBC0D}" srcOrd="1" destOrd="0" presId="urn:microsoft.com/office/officeart/2009/layout/CirclePictureHierarchy"/>
    <dgm:cxn modelId="{F16DE597-F957-2243-932E-EB2123577AE2}" type="presParOf" srcId="{7CE0001C-04D2-B34C-853E-B4F5FF4405B6}" destId="{88728C0B-EB2B-9D44-B353-A33F6B352CDC}" srcOrd="1" destOrd="0" presId="urn:microsoft.com/office/officeart/2009/layout/CirclePictureHierarchy"/>
    <dgm:cxn modelId="{6506AE7B-D4A9-574A-85C4-D377300FB43E}" type="presParOf" srcId="{88728C0B-EB2B-9D44-B353-A33F6B352CDC}" destId="{C5DFC25E-A4CC-4647-B2BD-77EEDD1F9D97}" srcOrd="0" destOrd="0" presId="urn:microsoft.com/office/officeart/2009/layout/CirclePictureHierarchy"/>
    <dgm:cxn modelId="{AED4DBF3-2BEE-5846-988B-8ECEBB210E13}" type="presParOf" srcId="{88728C0B-EB2B-9D44-B353-A33F6B352CDC}" destId="{167096E2-59CF-A348-B779-1C31797133E6}" srcOrd="1" destOrd="0" presId="urn:microsoft.com/office/officeart/2009/layout/CirclePictureHierarchy"/>
    <dgm:cxn modelId="{A5DBB181-706E-3F44-B43D-0D77721A9E7A}" type="presParOf" srcId="{167096E2-59CF-A348-B779-1C31797133E6}" destId="{7E2D0605-8A45-394C-8E27-FC138E725376}" srcOrd="0" destOrd="0" presId="urn:microsoft.com/office/officeart/2009/layout/CirclePictureHierarchy"/>
    <dgm:cxn modelId="{01756B5E-18E0-9E4C-9FB9-43948B1550B9}" type="presParOf" srcId="{7E2D0605-8A45-394C-8E27-FC138E725376}" destId="{AFB7CDD1-CCDD-5D41-925D-8C9C6F94CD4B}" srcOrd="0" destOrd="0" presId="urn:microsoft.com/office/officeart/2009/layout/CirclePictureHierarchy"/>
    <dgm:cxn modelId="{E79DA761-C388-234F-A1DF-97DE0B417C08}" type="presParOf" srcId="{7E2D0605-8A45-394C-8E27-FC138E725376}" destId="{196EA0E5-08F0-234D-8A88-C102587111FD}" srcOrd="1" destOrd="0" presId="urn:microsoft.com/office/officeart/2009/layout/CirclePictureHierarchy"/>
    <dgm:cxn modelId="{2AAD8412-AD21-6C4A-80F5-54F4C066002A}" type="presParOf" srcId="{167096E2-59CF-A348-B779-1C31797133E6}" destId="{81B52AA6-BD6D-E243-8B23-F744325887F1}" srcOrd="1" destOrd="0" presId="urn:microsoft.com/office/officeart/2009/layout/CirclePictureHierarchy"/>
    <dgm:cxn modelId="{1BFA1946-1921-4440-81D8-AA25B9077451}" type="presParOf" srcId="{88728C0B-EB2B-9D44-B353-A33F6B352CDC}" destId="{B676945C-834B-E546-9D83-B4F7D52068B6}" srcOrd="2" destOrd="0" presId="urn:microsoft.com/office/officeart/2009/layout/CirclePictureHierarchy"/>
    <dgm:cxn modelId="{687341B1-EFD0-3044-99F7-BF18F9B35D2C}" type="presParOf" srcId="{88728C0B-EB2B-9D44-B353-A33F6B352CDC}" destId="{1D7BA525-B28B-6841-872B-5DDD5C56328C}" srcOrd="3" destOrd="0" presId="urn:microsoft.com/office/officeart/2009/layout/CirclePictureHierarchy"/>
    <dgm:cxn modelId="{3047F895-6693-FA45-9099-05332B05F5AA}" type="presParOf" srcId="{1D7BA525-B28B-6841-872B-5DDD5C56328C}" destId="{884572E0-9DC1-934E-9827-7C3CE3B63EF2}" srcOrd="0" destOrd="0" presId="urn:microsoft.com/office/officeart/2009/layout/CirclePictureHierarchy"/>
    <dgm:cxn modelId="{268FE7DC-3236-0146-8F74-BA28B4B7C398}" type="presParOf" srcId="{884572E0-9DC1-934E-9827-7C3CE3B63EF2}" destId="{17698EB2-39FB-1F4E-8BE6-A50A46B62D98}" srcOrd="0" destOrd="0" presId="urn:microsoft.com/office/officeart/2009/layout/CirclePictureHierarchy"/>
    <dgm:cxn modelId="{A0FE4AAC-78F0-D04F-902B-F1998BDD4FE0}" type="presParOf" srcId="{884572E0-9DC1-934E-9827-7C3CE3B63EF2}" destId="{E378C9AB-9625-7A4D-B6DB-2F2661F2B6EE}" srcOrd="1" destOrd="0" presId="urn:microsoft.com/office/officeart/2009/layout/CirclePictureHierarchy"/>
    <dgm:cxn modelId="{DC7C12D7-9C2E-8249-8EDC-A6CACE1141B8}" type="presParOf" srcId="{1D7BA525-B28B-6841-872B-5DDD5C56328C}" destId="{88404807-B9DA-3348-92B2-1BDA7ADD5F6C}" srcOrd="1" destOrd="0" presId="urn:microsoft.com/office/officeart/2009/layout/CirclePictureHierarchy"/>
    <dgm:cxn modelId="{39347685-82CD-BB49-BF4D-9FE9A5B6B732}" type="presParOf" srcId="{88404807-B9DA-3348-92B2-1BDA7ADD5F6C}" destId="{1362662C-8149-4D44-A754-DC46D929B852}" srcOrd="0" destOrd="0" presId="urn:microsoft.com/office/officeart/2009/layout/CirclePictureHierarchy"/>
    <dgm:cxn modelId="{96E8F8D2-DE03-7942-AC44-9DA8CB827282}" type="presParOf" srcId="{88404807-B9DA-3348-92B2-1BDA7ADD5F6C}" destId="{42D0365E-995E-7D4C-9C87-FE50E5D11D54}" srcOrd="1" destOrd="0" presId="urn:microsoft.com/office/officeart/2009/layout/CirclePictureHierarchy"/>
    <dgm:cxn modelId="{E4D41F30-CDAE-9D46-BC06-70A4F9E263A0}" type="presParOf" srcId="{42D0365E-995E-7D4C-9C87-FE50E5D11D54}" destId="{D93A0D86-753A-D747-98C9-703CF933A7E6}" srcOrd="0" destOrd="0" presId="urn:microsoft.com/office/officeart/2009/layout/CirclePictureHierarchy"/>
    <dgm:cxn modelId="{EDE39F42-BABB-524E-8D6A-8E880C958CA0}" type="presParOf" srcId="{D93A0D86-753A-D747-98C9-703CF933A7E6}" destId="{19C37149-B25C-5E4A-9B07-B0716621FF6A}" srcOrd="0" destOrd="0" presId="urn:microsoft.com/office/officeart/2009/layout/CirclePictureHierarchy"/>
    <dgm:cxn modelId="{97748BCF-263E-F949-93AC-CDA438D84839}" type="presParOf" srcId="{D93A0D86-753A-D747-98C9-703CF933A7E6}" destId="{DD633F23-8413-E747-8D6E-7F185526D40E}" srcOrd="1" destOrd="0" presId="urn:microsoft.com/office/officeart/2009/layout/CirclePictureHierarchy"/>
    <dgm:cxn modelId="{0D52DEE7-30FF-D740-81F4-5383673D79EF}" type="presParOf" srcId="{42D0365E-995E-7D4C-9C87-FE50E5D11D54}" destId="{4847AD92-21AF-ED48-9C65-8965B917829F}" srcOrd="1" destOrd="0" presId="urn:microsoft.com/office/officeart/2009/layout/CirclePictureHierarchy"/>
    <dgm:cxn modelId="{F51679DF-217B-2643-9B24-D4E1EAFC52D0}" type="presParOf" srcId="{88404807-B9DA-3348-92B2-1BDA7ADD5F6C}" destId="{C48F18B0-51B4-0646-82F2-2031EF932148}" srcOrd="2" destOrd="0" presId="urn:microsoft.com/office/officeart/2009/layout/CirclePictureHierarchy"/>
    <dgm:cxn modelId="{57355091-E71F-5D4E-94F5-B9936DCB41AA}" type="presParOf" srcId="{88404807-B9DA-3348-92B2-1BDA7ADD5F6C}" destId="{92E4A939-61E6-A94E-9D63-AEAEA146DB59}" srcOrd="3" destOrd="0" presId="urn:microsoft.com/office/officeart/2009/layout/CirclePictureHierarchy"/>
    <dgm:cxn modelId="{27E8AE6F-562E-644E-ABCA-07348422F0C3}" type="presParOf" srcId="{92E4A939-61E6-A94E-9D63-AEAEA146DB59}" destId="{E6C34CEE-B2A1-4E47-8403-CC10B5CAE91E}" srcOrd="0" destOrd="0" presId="urn:microsoft.com/office/officeart/2009/layout/CirclePictureHierarchy"/>
    <dgm:cxn modelId="{25920587-6C2A-5A40-B770-B57B755A0991}" type="presParOf" srcId="{E6C34CEE-B2A1-4E47-8403-CC10B5CAE91E}" destId="{42C0839B-174A-2146-8FBD-62A648216A28}" srcOrd="0" destOrd="0" presId="urn:microsoft.com/office/officeart/2009/layout/CirclePictureHierarchy"/>
    <dgm:cxn modelId="{41AEAC6A-4D6F-784C-9595-84CB029F7997}" type="presParOf" srcId="{E6C34CEE-B2A1-4E47-8403-CC10B5CAE91E}" destId="{E72B6D57-D7F7-1C44-93CD-0280653810FE}" srcOrd="1" destOrd="0" presId="urn:microsoft.com/office/officeart/2009/layout/CirclePictureHierarchy"/>
    <dgm:cxn modelId="{D826FC4C-E63C-504A-804F-B9795E122942}" type="presParOf" srcId="{92E4A939-61E6-A94E-9D63-AEAEA146DB59}" destId="{DA9FD80F-D830-1047-BC48-2C824F62B20E}" srcOrd="1" destOrd="0" presId="urn:microsoft.com/office/officeart/2009/layout/CirclePictureHierarchy"/>
    <dgm:cxn modelId="{733BAB17-5FF2-7E4F-B339-BC048AE7F323}" type="presParOf" srcId="{88728C0B-EB2B-9D44-B353-A33F6B352CDC}" destId="{1ACD11F6-8F8B-A94F-8195-D65D32A400EB}" srcOrd="4" destOrd="0" presId="urn:microsoft.com/office/officeart/2009/layout/CirclePictureHierarchy"/>
    <dgm:cxn modelId="{877917AA-E338-294F-8416-F36E14CB7B19}" type="presParOf" srcId="{88728C0B-EB2B-9D44-B353-A33F6B352CDC}" destId="{4F8E5B5D-2623-CF4F-A9F8-4E47E98C5C85}" srcOrd="5" destOrd="0" presId="urn:microsoft.com/office/officeart/2009/layout/CirclePictureHierarchy"/>
    <dgm:cxn modelId="{56C1A8F9-6157-AF49-AE2B-FF33E7B75103}" type="presParOf" srcId="{4F8E5B5D-2623-CF4F-A9F8-4E47E98C5C85}" destId="{AC8E2A98-BE89-CB41-B4FF-9BB4EC829D08}" srcOrd="0" destOrd="0" presId="urn:microsoft.com/office/officeart/2009/layout/CirclePictureHierarchy"/>
    <dgm:cxn modelId="{F13164CA-8BEA-9740-AB28-EA9685FF185F}" type="presParOf" srcId="{AC8E2A98-BE89-CB41-B4FF-9BB4EC829D08}" destId="{95A59AFA-4010-1D45-BF8C-2B91A504C74E}" srcOrd="0" destOrd="0" presId="urn:microsoft.com/office/officeart/2009/layout/CirclePictureHierarchy"/>
    <dgm:cxn modelId="{EB3EB718-80DE-064C-BE4B-466E6723C33B}" type="presParOf" srcId="{AC8E2A98-BE89-CB41-B4FF-9BB4EC829D08}" destId="{9094805E-8F8E-324F-A9BD-6611AA717080}" srcOrd="1" destOrd="0" presId="urn:microsoft.com/office/officeart/2009/layout/CirclePictureHierarchy"/>
    <dgm:cxn modelId="{3E4174C2-4922-814B-B642-8A3E636F5E23}" type="presParOf" srcId="{4F8E5B5D-2623-CF4F-A9F8-4E47E98C5C85}" destId="{4CD05CEB-5ED8-B945-AC16-5E8195586E79}" srcOrd="1" destOrd="0" presId="urn:microsoft.com/office/officeart/2009/layout/CirclePictureHierarchy"/>
    <dgm:cxn modelId="{D50E1C99-B562-4341-9A2C-6CB8427EF20A}" type="presParOf" srcId="{D1CEBD47-51AF-F240-A887-5C43332AEB5A}" destId="{686A9915-61EE-2748-B815-F26CC4238FCF}" srcOrd="2" destOrd="0" presId="urn:microsoft.com/office/officeart/2009/layout/CirclePictureHierarchy"/>
    <dgm:cxn modelId="{FE5CB608-87E5-6448-9657-967780E69000}" type="presParOf" srcId="{D1CEBD47-51AF-F240-A887-5C43332AEB5A}" destId="{F3C91498-DD51-8C49-90D2-E67B92DF8643}" srcOrd="3" destOrd="0" presId="urn:microsoft.com/office/officeart/2009/layout/CirclePictureHierarchy"/>
    <dgm:cxn modelId="{487FF21A-01D6-6C43-8A9C-558B6CD4E77C}" type="presParOf" srcId="{F3C91498-DD51-8C49-90D2-E67B92DF8643}" destId="{793557C3-D9A7-A64C-90CF-5968838E69F0}" srcOrd="0" destOrd="0" presId="urn:microsoft.com/office/officeart/2009/layout/CirclePictureHierarchy"/>
    <dgm:cxn modelId="{6B8627B5-E6A1-A248-9A7B-7CDE5F17B5F0}" type="presParOf" srcId="{793557C3-D9A7-A64C-90CF-5968838E69F0}" destId="{FEFF6C98-A1F5-CA41-8469-7922F712757E}" srcOrd="0" destOrd="0" presId="urn:microsoft.com/office/officeart/2009/layout/CirclePictureHierarchy"/>
    <dgm:cxn modelId="{97CDAA98-DE5E-7F42-80C7-C37B1C1C8F2C}" type="presParOf" srcId="{793557C3-D9A7-A64C-90CF-5968838E69F0}" destId="{4D582150-A7DD-3848-BD90-63BB74473B45}" srcOrd="1" destOrd="0" presId="urn:microsoft.com/office/officeart/2009/layout/CirclePictureHierarchy"/>
    <dgm:cxn modelId="{28A453EC-16F5-0247-A65B-161B083DF352}" type="presParOf" srcId="{F3C91498-DD51-8C49-90D2-E67B92DF8643}" destId="{BC2E2C69-630C-6E4A-87FA-87837048CA51}" srcOrd="1" destOrd="0" presId="urn:microsoft.com/office/officeart/2009/layout/CirclePictureHierarchy"/>
    <dgm:cxn modelId="{BEFBC49B-18D2-514E-BB10-33A57FF8BC8B}" type="presParOf" srcId="{BC2E2C69-630C-6E4A-87FA-87837048CA51}" destId="{70FFA416-0903-C242-9B0C-946CCC100CF7}" srcOrd="0" destOrd="0" presId="urn:microsoft.com/office/officeart/2009/layout/CirclePictureHierarchy"/>
    <dgm:cxn modelId="{1760F80E-4365-204A-96DA-704114471FDF}" type="presParOf" srcId="{BC2E2C69-630C-6E4A-87FA-87837048CA51}" destId="{2B7AFB85-DA52-D049-A9B4-EF2532CC3F82}" srcOrd="1" destOrd="0" presId="urn:microsoft.com/office/officeart/2009/layout/CirclePictureHierarchy"/>
    <dgm:cxn modelId="{30E6CB65-8C82-8945-91C9-7E8C16F5DD8F}" type="presParOf" srcId="{2B7AFB85-DA52-D049-A9B4-EF2532CC3F82}" destId="{0CF79D1E-8300-CE4B-9B55-DD24C7845A90}" srcOrd="0" destOrd="0" presId="urn:microsoft.com/office/officeart/2009/layout/CirclePictureHierarchy"/>
    <dgm:cxn modelId="{F5B9D73F-5C46-1B4B-83B7-2F255F458612}" type="presParOf" srcId="{0CF79D1E-8300-CE4B-9B55-DD24C7845A90}" destId="{FBA63AB2-7038-F646-BA81-F403152C9029}" srcOrd="0" destOrd="0" presId="urn:microsoft.com/office/officeart/2009/layout/CirclePictureHierarchy"/>
    <dgm:cxn modelId="{8798769D-B5AC-4845-A2CC-03BB69745ED9}" type="presParOf" srcId="{0CF79D1E-8300-CE4B-9B55-DD24C7845A90}" destId="{B63DA699-B67B-5D49-BFBE-CB676690B2B4}" srcOrd="1" destOrd="0" presId="urn:microsoft.com/office/officeart/2009/layout/CirclePictureHierarchy"/>
    <dgm:cxn modelId="{55DD6B20-6B2B-C84B-9EA9-CA0534980F05}" type="presParOf" srcId="{2B7AFB85-DA52-D049-A9B4-EF2532CC3F82}" destId="{84D8A3E9-DDEE-1C4C-9D8F-A237DDDBEEE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9839D5-A429-8D4B-B76E-761306011D9D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B92342-96FA-9141-80A3-F092BB253A37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605B345-CF2E-1A4C-A20A-2ED7BA366A72}" type="parTrans" cxnId="{3BE9770B-36AD-924F-96F3-883691A24DAA}">
      <dgm:prSet/>
      <dgm:spPr/>
      <dgm:t>
        <a:bodyPr/>
        <a:lstStyle/>
        <a:p>
          <a:endParaRPr lang="en-US"/>
        </a:p>
      </dgm:t>
    </dgm:pt>
    <dgm:pt modelId="{B3825896-962E-6E47-9ACC-988648B04A0B}" type="sibTrans" cxnId="{3BE9770B-36AD-924F-96F3-883691A24DAA}">
      <dgm:prSet/>
      <dgm:spPr/>
      <dgm:t>
        <a:bodyPr/>
        <a:lstStyle/>
        <a:p>
          <a:endParaRPr lang="en-US"/>
        </a:p>
      </dgm:t>
    </dgm:pt>
    <dgm:pt modelId="{A6739119-B43D-6140-A801-6AF1D3BDC62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14C1B81-CCC1-D14E-A346-ACD8D0F019A3}" type="parTrans" cxnId="{41E13C3C-426A-6C4A-82BB-A68AD1F03792}">
      <dgm:prSet/>
      <dgm:spPr/>
      <dgm:t>
        <a:bodyPr/>
        <a:lstStyle/>
        <a:p>
          <a:endParaRPr lang="en-US"/>
        </a:p>
      </dgm:t>
    </dgm:pt>
    <dgm:pt modelId="{13D3DEBA-0E43-2D40-AA20-36722F81DFFE}" type="sibTrans" cxnId="{41E13C3C-426A-6C4A-82BB-A68AD1F03792}">
      <dgm:prSet/>
      <dgm:spPr/>
      <dgm:t>
        <a:bodyPr/>
        <a:lstStyle/>
        <a:p>
          <a:endParaRPr lang="en-US"/>
        </a:p>
      </dgm:t>
    </dgm:pt>
    <dgm:pt modelId="{D9CDA48B-0072-DC48-90EF-781BCEAE6D8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874A7D1-8ACB-044C-B4A4-93F82B4F0D01}" type="parTrans" cxnId="{71C326ED-1578-D943-BBD9-575363A07C8B}">
      <dgm:prSet/>
      <dgm:spPr/>
      <dgm:t>
        <a:bodyPr/>
        <a:lstStyle/>
        <a:p>
          <a:endParaRPr lang="en-US"/>
        </a:p>
      </dgm:t>
    </dgm:pt>
    <dgm:pt modelId="{F542A342-D901-1340-ADCD-F90C1DB06641}" type="sibTrans" cxnId="{71C326ED-1578-D943-BBD9-575363A07C8B}">
      <dgm:prSet/>
      <dgm:spPr/>
      <dgm:t>
        <a:bodyPr/>
        <a:lstStyle/>
        <a:p>
          <a:endParaRPr lang="en-US"/>
        </a:p>
      </dgm:t>
    </dgm:pt>
    <dgm:pt modelId="{C648DA86-50A4-FD46-B46F-5D7D642765D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9A60136-67E8-DD46-8746-8877CFA94B1D}" type="parTrans" cxnId="{51C7CCCF-469B-DA40-A083-2D9E1EEA18C8}">
      <dgm:prSet/>
      <dgm:spPr/>
      <dgm:t>
        <a:bodyPr/>
        <a:lstStyle/>
        <a:p>
          <a:endParaRPr lang="en-US"/>
        </a:p>
      </dgm:t>
    </dgm:pt>
    <dgm:pt modelId="{12C08C11-C940-5248-866B-FB4B2F8C8408}" type="sibTrans" cxnId="{51C7CCCF-469B-DA40-A083-2D9E1EEA18C8}">
      <dgm:prSet/>
      <dgm:spPr/>
      <dgm:t>
        <a:bodyPr/>
        <a:lstStyle/>
        <a:p>
          <a:endParaRPr lang="en-US"/>
        </a:p>
      </dgm:t>
    </dgm:pt>
    <dgm:pt modelId="{19A9B099-32F8-5B45-B34D-8E25FDBC290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6896E89-6F9A-914B-975C-C183D4C46664}" type="parTrans" cxnId="{4A05E8E3-0791-5844-8202-5A2D40672E4D}">
      <dgm:prSet/>
      <dgm:spPr/>
      <dgm:t>
        <a:bodyPr/>
        <a:lstStyle/>
        <a:p>
          <a:endParaRPr lang="en-US"/>
        </a:p>
      </dgm:t>
    </dgm:pt>
    <dgm:pt modelId="{CE360513-6033-E94B-BE90-AF89D42860AA}" type="sibTrans" cxnId="{4A05E8E3-0791-5844-8202-5A2D40672E4D}">
      <dgm:prSet/>
      <dgm:spPr/>
      <dgm:t>
        <a:bodyPr/>
        <a:lstStyle/>
        <a:p>
          <a:endParaRPr lang="en-US"/>
        </a:p>
      </dgm:t>
    </dgm:pt>
    <dgm:pt modelId="{BE0CB7DD-3319-6A4E-923E-138CCDBA5CD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0EDD1DC-8A51-E744-ABBB-92A1B07DEBB3}" type="parTrans" cxnId="{793F6014-A09A-5D49-9BBE-D598F32D33D2}">
      <dgm:prSet/>
      <dgm:spPr/>
      <dgm:t>
        <a:bodyPr/>
        <a:lstStyle/>
        <a:p>
          <a:endParaRPr lang="en-US"/>
        </a:p>
      </dgm:t>
    </dgm:pt>
    <dgm:pt modelId="{4036E1E4-DB40-F24B-9B21-BF01B56581DE}" type="sibTrans" cxnId="{793F6014-A09A-5D49-9BBE-D598F32D33D2}">
      <dgm:prSet/>
      <dgm:spPr/>
      <dgm:t>
        <a:bodyPr/>
        <a:lstStyle/>
        <a:p>
          <a:endParaRPr lang="en-US"/>
        </a:p>
      </dgm:t>
    </dgm:pt>
    <dgm:pt modelId="{112ED5FA-64AD-C246-9518-C8A38C568D8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2ECC44C-7BC8-524B-AE83-439CAB9E74B7}" type="parTrans" cxnId="{5BCD5A1B-929E-3644-B1E8-C7690340693E}">
      <dgm:prSet/>
      <dgm:spPr/>
      <dgm:t>
        <a:bodyPr/>
        <a:lstStyle/>
        <a:p>
          <a:endParaRPr lang="en-US"/>
        </a:p>
      </dgm:t>
    </dgm:pt>
    <dgm:pt modelId="{4FE739DB-B580-E540-89E5-F16F0CCDBB7D}" type="sibTrans" cxnId="{5BCD5A1B-929E-3644-B1E8-C7690340693E}">
      <dgm:prSet/>
      <dgm:spPr/>
      <dgm:t>
        <a:bodyPr/>
        <a:lstStyle/>
        <a:p>
          <a:endParaRPr lang="en-US"/>
        </a:p>
      </dgm:t>
    </dgm:pt>
    <dgm:pt modelId="{1F305211-62FB-9449-B83B-FD5BE877A39E}">
      <dgm:prSet phldrT="[Text]"/>
      <dgm:spPr/>
      <dgm:t>
        <a:bodyPr/>
        <a:lstStyle/>
        <a:p>
          <a:endParaRPr lang="en-US" dirty="0"/>
        </a:p>
      </dgm:t>
    </dgm:pt>
    <dgm:pt modelId="{1CA69E9B-42A1-7343-B96E-6F5A007D0204}" type="parTrans" cxnId="{08BE98E4-A65D-B64A-9202-DE0F116C9087}">
      <dgm:prSet/>
      <dgm:spPr/>
      <dgm:t>
        <a:bodyPr/>
        <a:lstStyle/>
        <a:p>
          <a:endParaRPr lang="en-US"/>
        </a:p>
      </dgm:t>
    </dgm:pt>
    <dgm:pt modelId="{3EC0FAED-ED86-944A-9DC7-9C1D2BD479B7}" type="sibTrans" cxnId="{08BE98E4-A65D-B64A-9202-DE0F116C9087}">
      <dgm:prSet/>
      <dgm:spPr/>
      <dgm:t>
        <a:bodyPr/>
        <a:lstStyle/>
        <a:p>
          <a:endParaRPr lang="en-US"/>
        </a:p>
      </dgm:t>
    </dgm:pt>
    <dgm:pt modelId="{1347F180-7B9F-8B40-9047-E2F287B502BC}">
      <dgm:prSet phldrT="[Text]"/>
      <dgm:spPr/>
      <dgm:t>
        <a:bodyPr/>
        <a:lstStyle/>
        <a:p>
          <a:endParaRPr lang="en-US" dirty="0"/>
        </a:p>
      </dgm:t>
    </dgm:pt>
    <dgm:pt modelId="{A6EBF913-C5D5-7747-9A7C-908D854D0761}" type="parTrans" cxnId="{63055031-9BA9-E343-8988-6BE04124A9E1}">
      <dgm:prSet/>
      <dgm:spPr/>
      <dgm:t>
        <a:bodyPr/>
        <a:lstStyle/>
        <a:p>
          <a:endParaRPr lang="en-US"/>
        </a:p>
      </dgm:t>
    </dgm:pt>
    <dgm:pt modelId="{41E50E84-5352-B546-9744-E494A8134EE8}" type="sibTrans" cxnId="{63055031-9BA9-E343-8988-6BE04124A9E1}">
      <dgm:prSet/>
      <dgm:spPr/>
      <dgm:t>
        <a:bodyPr/>
        <a:lstStyle/>
        <a:p>
          <a:endParaRPr lang="en-US"/>
        </a:p>
      </dgm:t>
    </dgm:pt>
    <dgm:pt modelId="{775C0AD2-D0E9-3647-9E31-F67687CB15D7}" type="pres">
      <dgm:prSet presAssocID="{5A9839D5-A429-8D4B-B76E-761306011D9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68DEAE6-81E8-C74A-86CB-3AA1E84725E2}" type="pres">
      <dgm:prSet presAssocID="{B4B92342-96FA-9141-80A3-F092BB253A37}" presName="hierRoot1" presStyleCnt="0"/>
      <dgm:spPr/>
    </dgm:pt>
    <dgm:pt modelId="{02C5C8A5-E8EE-5E40-A10F-EA1AE7015B19}" type="pres">
      <dgm:prSet presAssocID="{B4B92342-96FA-9141-80A3-F092BB253A37}" presName="composite" presStyleCnt="0"/>
      <dgm:spPr/>
    </dgm:pt>
    <dgm:pt modelId="{EB9E9069-94B7-9F42-B286-95465A07BA2D}" type="pres">
      <dgm:prSet presAssocID="{B4B92342-96FA-9141-80A3-F092BB253A37}" presName="image" presStyleLbl="node0" presStyleIdx="0" presStyleCnt="1"/>
      <dgm:spPr/>
    </dgm:pt>
    <dgm:pt modelId="{E6C55E1C-FB0D-AB4B-BDFE-415C2CFD3D35}" type="pres">
      <dgm:prSet presAssocID="{B4B92342-96FA-9141-80A3-F092BB253A37}" presName="text" presStyleLbl="revTx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CEBD47-51AF-F240-A887-5C43332AEB5A}" type="pres">
      <dgm:prSet presAssocID="{B4B92342-96FA-9141-80A3-F092BB253A37}" presName="hierChild2" presStyleCnt="0"/>
      <dgm:spPr/>
    </dgm:pt>
    <dgm:pt modelId="{C3EB777A-0C4E-9241-B62A-ACCDECCF7446}" type="pres">
      <dgm:prSet presAssocID="{114C1B81-CCC1-D14E-A346-ACD8D0F019A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7CE0001C-04D2-B34C-853E-B4F5FF4405B6}" type="pres">
      <dgm:prSet presAssocID="{A6739119-B43D-6140-A801-6AF1D3BDC62F}" presName="hierRoot2" presStyleCnt="0"/>
      <dgm:spPr/>
    </dgm:pt>
    <dgm:pt modelId="{A93B8731-5091-104D-940B-E952269774EB}" type="pres">
      <dgm:prSet presAssocID="{A6739119-B43D-6140-A801-6AF1D3BDC62F}" presName="composite2" presStyleCnt="0"/>
      <dgm:spPr/>
    </dgm:pt>
    <dgm:pt modelId="{B26AB725-1294-6347-A2E7-52B26B9382DC}" type="pres">
      <dgm:prSet presAssocID="{A6739119-B43D-6140-A801-6AF1D3BDC62F}" presName="image2" presStyleLbl="node2" presStyleIdx="0" presStyleCnt="2"/>
      <dgm:spPr/>
    </dgm:pt>
    <dgm:pt modelId="{78071FA2-F850-7243-8835-365C0EEBBC0D}" type="pres">
      <dgm:prSet presAssocID="{A6739119-B43D-6140-A801-6AF1D3BDC62F}" presName="text2" presStyleLbl="revTx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728C0B-EB2B-9D44-B353-A33F6B352CDC}" type="pres">
      <dgm:prSet presAssocID="{A6739119-B43D-6140-A801-6AF1D3BDC62F}" presName="hierChild3" presStyleCnt="0"/>
      <dgm:spPr/>
    </dgm:pt>
    <dgm:pt modelId="{C5DFC25E-A4CC-4647-B2BD-77EEDD1F9D97}" type="pres">
      <dgm:prSet presAssocID="{B874A7D1-8ACB-044C-B4A4-93F82B4F0D01}" presName="Name17" presStyleLbl="parChTrans1D3" presStyleIdx="0" presStyleCnt="4"/>
      <dgm:spPr/>
      <dgm:t>
        <a:bodyPr/>
        <a:lstStyle/>
        <a:p>
          <a:endParaRPr lang="en-US"/>
        </a:p>
      </dgm:t>
    </dgm:pt>
    <dgm:pt modelId="{167096E2-59CF-A348-B779-1C31797133E6}" type="pres">
      <dgm:prSet presAssocID="{D9CDA48B-0072-DC48-90EF-781BCEAE6D86}" presName="hierRoot3" presStyleCnt="0"/>
      <dgm:spPr/>
    </dgm:pt>
    <dgm:pt modelId="{7E2D0605-8A45-394C-8E27-FC138E725376}" type="pres">
      <dgm:prSet presAssocID="{D9CDA48B-0072-DC48-90EF-781BCEAE6D86}" presName="composite3" presStyleCnt="0"/>
      <dgm:spPr/>
    </dgm:pt>
    <dgm:pt modelId="{AFB7CDD1-CCDD-5D41-925D-8C9C6F94CD4B}" type="pres">
      <dgm:prSet presAssocID="{D9CDA48B-0072-DC48-90EF-781BCEAE6D86}" presName="image3" presStyleLbl="node3" presStyleIdx="0" presStyleCnt="4"/>
      <dgm:spPr/>
    </dgm:pt>
    <dgm:pt modelId="{196EA0E5-08F0-234D-8A88-C102587111FD}" type="pres">
      <dgm:prSet presAssocID="{D9CDA48B-0072-DC48-90EF-781BCEAE6D86}" presName="text3" presStyleLbl="revTx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B52AA6-BD6D-E243-8B23-F744325887F1}" type="pres">
      <dgm:prSet presAssocID="{D9CDA48B-0072-DC48-90EF-781BCEAE6D86}" presName="hierChild4" presStyleCnt="0"/>
      <dgm:spPr/>
    </dgm:pt>
    <dgm:pt modelId="{B676945C-834B-E546-9D83-B4F7D52068B6}" type="pres">
      <dgm:prSet presAssocID="{19A60136-67E8-DD46-8746-8877CFA94B1D}" presName="Name17" presStyleLbl="parChTrans1D3" presStyleIdx="1" presStyleCnt="4"/>
      <dgm:spPr/>
      <dgm:t>
        <a:bodyPr/>
        <a:lstStyle/>
        <a:p>
          <a:endParaRPr lang="en-US"/>
        </a:p>
      </dgm:t>
    </dgm:pt>
    <dgm:pt modelId="{1D7BA525-B28B-6841-872B-5DDD5C56328C}" type="pres">
      <dgm:prSet presAssocID="{C648DA86-50A4-FD46-B46F-5D7D642765DE}" presName="hierRoot3" presStyleCnt="0"/>
      <dgm:spPr/>
    </dgm:pt>
    <dgm:pt modelId="{884572E0-9DC1-934E-9827-7C3CE3B63EF2}" type="pres">
      <dgm:prSet presAssocID="{C648DA86-50A4-FD46-B46F-5D7D642765DE}" presName="composite3" presStyleCnt="0"/>
      <dgm:spPr/>
    </dgm:pt>
    <dgm:pt modelId="{17698EB2-39FB-1F4E-8BE6-A50A46B62D98}" type="pres">
      <dgm:prSet presAssocID="{C648DA86-50A4-FD46-B46F-5D7D642765DE}" presName="image3" presStyleLbl="node3" presStyleIdx="1" presStyleCnt="4"/>
      <dgm:spPr/>
    </dgm:pt>
    <dgm:pt modelId="{E378C9AB-9625-7A4D-B6DB-2F2661F2B6EE}" type="pres">
      <dgm:prSet presAssocID="{C648DA86-50A4-FD46-B46F-5D7D642765DE}" presName="text3" presStyleLbl="revTx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404807-B9DA-3348-92B2-1BDA7ADD5F6C}" type="pres">
      <dgm:prSet presAssocID="{C648DA86-50A4-FD46-B46F-5D7D642765DE}" presName="hierChild4" presStyleCnt="0"/>
      <dgm:spPr/>
    </dgm:pt>
    <dgm:pt modelId="{1362662C-8149-4D44-A754-DC46D929B852}" type="pres">
      <dgm:prSet presAssocID="{02ECC44C-7BC8-524B-AE83-439CAB9E74B7}" presName="Name23" presStyleLbl="parChTrans1D4" presStyleIdx="0" presStyleCnt="2"/>
      <dgm:spPr/>
      <dgm:t>
        <a:bodyPr/>
        <a:lstStyle/>
        <a:p>
          <a:endParaRPr lang="en-US"/>
        </a:p>
      </dgm:t>
    </dgm:pt>
    <dgm:pt modelId="{42D0365E-995E-7D4C-9C87-FE50E5D11D54}" type="pres">
      <dgm:prSet presAssocID="{112ED5FA-64AD-C246-9518-C8A38C568D88}" presName="hierRoot4" presStyleCnt="0"/>
      <dgm:spPr/>
    </dgm:pt>
    <dgm:pt modelId="{D93A0D86-753A-D747-98C9-703CF933A7E6}" type="pres">
      <dgm:prSet presAssocID="{112ED5FA-64AD-C246-9518-C8A38C568D88}" presName="composite4" presStyleCnt="0"/>
      <dgm:spPr/>
    </dgm:pt>
    <dgm:pt modelId="{19C37149-B25C-5E4A-9B07-B0716621FF6A}" type="pres">
      <dgm:prSet presAssocID="{112ED5FA-64AD-C246-9518-C8A38C568D88}" presName="image4" presStyleLbl="node4" presStyleIdx="0" presStyleCnt="2"/>
      <dgm:spPr/>
    </dgm:pt>
    <dgm:pt modelId="{DD633F23-8413-E747-8D6E-7F185526D40E}" type="pres">
      <dgm:prSet presAssocID="{112ED5FA-64AD-C246-9518-C8A38C568D88}" presName="text4" presStyleLbl="revTx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47AD92-21AF-ED48-9C65-8965B917829F}" type="pres">
      <dgm:prSet presAssocID="{112ED5FA-64AD-C246-9518-C8A38C568D88}" presName="hierChild5" presStyleCnt="0"/>
      <dgm:spPr/>
    </dgm:pt>
    <dgm:pt modelId="{C48F18B0-51B4-0646-82F2-2031EF932148}" type="pres">
      <dgm:prSet presAssocID="{A6EBF913-C5D5-7747-9A7C-908D854D0761}" presName="Name23" presStyleLbl="parChTrans1D4" presStyleIdx="1" presStyleCnt="2"/>
      <dgm:spPr/>
      <dgm:t>
        <a:bodyPr/>
        <a:lstStyle/>
        <a:p>
          <a:endParaRPr lang="en-US"/>
        </a:p>
      </dgm:t>
    </dgm:pt>
    <dgm:pt modelId="{92E4A939-61E6-A94E-9D63-AEAEA146DB59}" type="pres">
      <dgm:prSet presAssocID="{1347F180-7B9F-8B40-9047-E2F287B502BC}" presName="hierRoot4" presStyleCnt="0"/>
      <dgm:spPr/>
    </dgm:pt>
    <dgm:pt modelId="{E6C34CEE-B2A1-4E47-8403-CC10B5CAE91E}" type="pres">
      <dgm:prSet presAssocID="{1347F180-7B9F-8B40-9047-E2F287B502BC}" presName="composite4" presStyleCnt="0"/>
      <dgm:spPr/>
    </dgm:pt>
    <dgm:pt modelId="{42C0839B-174A-2146-8FBD-62A648216A28}" type="pres">
      <dgm:prSet presAssocID="{1347F180-7B9F-8B40-9047-E2F287B502BC}" presName="image4" presStyleLbl="node4" presStyleIdx="1" presStyleCnt="2"/>
      <dgm:spPr/>
    </dgm:pt>
    <dgm:pt modelId="{E72B6D57-D7F7-1C44-93CD-0280653810FE}" type="pres">
      <dgm:prSet presAssocID="{1347F180-7B9F-8B40-9047-E2F287B502BC}" presName="text4" presStyleLbl="revTx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9FD80F-D830-1047-BC48-2C824F62B20E}" type="pres">
      <dgm:prSet presAssocID="{1347F180-7B9F-8B40-9047-E2F287B502BC}" presName="hierChild5" presStyleCnt="0"/>
      <dgm:spPr/>
    </dgm:pt>
    <dgm:pt modelId="{1ACD11F6-8F8B-A94F-8195-D65D32A400EB}" type="pres">
      <dgm:prSet presAssocID="{1CA69E9B-42A1-7343-B96E-6F5A007D0204}" presName="Name17" presStyleLbl="parChTrans1D3" presStyleIdx="2" presStyleCnt="4"/>
      <dgm:spPr/>
      <dgm:t>
        <a:bodyPr/>
        <a:lstStyle/>
        <a:p>
          <a:endParaRPr lang="en-US"/>
        </a:p>
      </dgm:t>
    </dgm:pt>
    <dgm:pt modelId="{4F8E5B5D-2623-CF4F-A9F8-4E47E98C5C85}" type="pres">
      <dgm:prSet presAssocID="{1F305211-62FB-9449-B83B-FD5BE877A39E}" presName="hierRoot3" presStyleCnt="0"/>
      <dgm:spPr/>
    </dgm:pt>
    <dgm:pt modelId="{AC8E2A98-BE89-CB41-B4FF-9BB4EC829D08}" type="pres">
      <dgm:prSet presAssocID="{1F305211-62FB-9449-B83B-FD5BE877A39E}" presName="composite3" presStyleCnt="0"/>
      <dgm:spPr/>
    </dgm:pt>
    <dgm:pt modelId="{95A59AFA-4010-1D45-BF8C-2B91A504C74E}" type="pres">
      <dgm:prSet presAssocID="{1F305211-62FB-9449-B83B-FD5BE877A39E}" presName="image3" presStyleLbl="node3" presStyleIdx="2" presStyleCnt="4"/>
      <dgm:spPr/>
    </dgm:pt>
    <dgm:pt modelId="{9094805E-8F8E-324F-A9BD-6611AA717080}" type="pres">
      <dgm:prSet presAssocID="{1F305211-62FB-9449-B83B-FD5BE877A39E}" presName="text3" presStyleLbl="revTx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D05CEB-5ED8-B945-AC16-5E8195586E79}" type="pres">
      <dgm:prSet presAssocID="{1F305211-62FB-9449-B83B-FD5BE877A39E}" presName="hierChild4" presStyleCnt="0"/>
      <dgm:spPr/>
    </dgm:pt>
    <dgm:pt modelId="{686A9915-61EE-2748-B815-F26CC4238FCF}" type="pres">
      <dgm:prSet presAssocID="{96896E89-6F9A-914B-975C-C183D4C46664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3C91498-DD51-8C49-90D2-E67B92DF8643}" type="pres">
      <dgm:prSet presAssocID="{19A9B099-32F8-5B45-B34D-8E25FDBC2901}" presName="hierRoot2" presStyleCnt="0"/>
      <dgm:spPr/>
    </dgm:pt>
    <dgm:pt modelId="{793557C3-D9A7-A64C-90CF-5968838E69F0}" type="pres">
      <dgm:prSet presAssocID="{19A9B099-32F8-5B45-B34D-8E25FDBC2901}" presName="composite2" presStyleCnt="0"/>
      <dgm:spPr/>
    </dgm:pt>
    <dgm:pt modelId="{FEFF6C98-A1F5-CA41-8469-7922F712757E}" type="pres">
      <dgm:prSet presAssocID="{19A9B099-32F8-5B45-B34D-8E25FDBC2901}" presName="image2" presStyleLbl="node2" presStyleIdx="1" presStyleCnt="2"/>
      <dgm:spPr/>
    </dgm:pt>
    <dgm:pt modelId="{4D582150-A7DD-3848-BD90-63BB74473B45}" type="pres">
      <dgm:prSet presAssocID="{19A9B099-32F8-5B45-B34D-8E25FDBC2901}" presName="text2" presStyleLbl="revTx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2E2C69-630C-6E4A-87FA-87837048CA51}" type="pres">
      <dgm:prSet presAssocID="{19A9B099-32F8-5B45-B34D-8E25FDBC2901}" presName="hierChild3" presStyleCnt="0"/>
      <dgm:spPr/>
    </dgm:pt>
    <dgm:pt modelId="{70FFA416-0903-C242-9B0C-946CCC100CF7}" type="pres">
      <dgm:prSet presAssocID="{20EDD1DC-8A51-E744-ABBB-92A1B07DEBB3}" presName="Name17" presStyleLbl="parChTrans1D3" presStyleIdx="3" presStyleCnt="4"/>
      <dgm:spPr/>
      <dgm:t>
        <a:bodyPr/>
        <a:lstStyle/>
        <a:p>
          <a:endParaRPr lang="en-US"/>
        </a:p>
      </dgm:t>
    </dgm:pt>
    <dgm:pt modelId="{2B7AFB85-DA52-D049-A9B4-EF2532CC3F82}" type="pres">
      <dgm:prSet presAssocID="{BE0CB7DD-3319-6A4E-923E-138CCDBA5CDA}" presName="hierRoot3" presStyleCnt="0"/>
      <dgm:spPr/>
    </dgm:pt>
    <dgm:pt modelId="{0CF79D1E-8300-CE4B-9B55-DD24C7845A90}" type="pres">
      <dgm:prSet presAssocID="{BE0CB7DD-3319-6A4E-923E-138CCDBA5CDA}" presName="composite3" presStyleCnt="0"/>
      <dgm:spPr/>
    </dgm:pt>
    <dgm:pt modelId="{FBA63AB2-7038-F646-BA81-F403152C9029}" type="pres">
      <dgm:prSet presAssocID="{BE0CB7DD-3319-6A4E-923E-138CCDBA5CDA}" presName="image3" presStyleLbl="node3" presStyleIdx="3" presStyleCnt="4"/>
      <dgm:spPr/>
    </dgm:pt>
    <dgm:pt modelId="{B63DA699-B67B-5D49-BFBE-CB676690B2B4}" type="pres">
      <dgm:prSet presAssocID="{BE0CB7DD-3319-6A4E-923E-138CCDBA5CDA}" presName="text3" presStyleLbl="revTx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D8A3E9-DDEE-1C4C-9D8F-A237DDDBEEE1}" type="pres">
      <dgm:prSet presAssocID="{BE0CB7DD-3319-6A4E-923E-138CCDBA5CDA}" presName="hierChild4" presStyleCnt="0"/>
      <dgm:spPr/>
    </dgm:pt>
  </dgm:ptLst>
  <dgm:cxnLst>
    <dgm:cxn modelId="{63055031-9BA9-E343-8988-6BE04124A9E1}" srcId="{C648DA86-50A4-FD46-B46F-5D7D642765DE}" destId="{1347F180-7B9F-8B40-9047-E2F287B502BC}" srcOrd="1" destOrd="0" parTransId="{A6EBF913-C5D5-7747-9A7C-908D854D0761}" sibTransId="{41E50E84-5352-B546-9744-E494A8134EE8}"/>
    <dgm:cxn modelId="{3FC4F5B3-E5CB-ED4A-8434-0174207BED0B}" type="presOf" srcId="{114C1B81-CCC1-D14E-A346-ACD8D0F019A3}" destId="{C3EB777A-0C4E-9241-B62A-ACCDECCF7446}" srcOrd="0" destOrd="0" presId="urn:microsoft.com/office/officeart/2009/layout/CirclePictureHierarchy"/>
    <dgm:cxn modelId="{9D1C47D4-8478-774B-B6B0-C7FA1ED7B0ED}" type="presOf" srcId="{112ED5FA-64AD-C246-9518-C8A38C568D88}" destId="{DD633F23-8413-E747-8D6E-7F185526D40E}" srcOrd="0" destOrd="0" presId="urn:microsoft.com/office/officeart/2009/layout/CirclePictureHierarchy"/>
    <dgm:cxn modelId="{51C7CCCF-469B-DA40-A083-2D9E1EEA18C8}" srcId="{A6739119-B43D-6140-A801-6AF1D3BDC62F}" destId="{C648DA86-50A4-FD46-B46F-5D7D642765DE}" srcOrd="1" destOrd="0" parTransId="{19A60136-67E8-DD46-8746-8877CFA94B1D}" sibTransId="{12C08C11-C940-5248-866B-FB4B2F8C8408}"/>
    <dgm:cxn modelId="{4A05E8E3-0791-5844-8202-5A2D40672E4D}" srcId="{B4B92342-96FA-9141-80A3-F092BB253A37}" destId="{19A9B099-32F8-5B45-B34D-8E25FDBC2901}" srcOrd="1" destOrd="0" parTransId="{96896E89-6F9A-914B-975C-C183D4C46664}" sibTransId="{CE360513-6033-E94B-BE90-AF89D42860AA}"/>
    <dgm:cxn modelId="{EDA2D15A-8F90-0745-9592-2095FB9241DF}" type="presOf" srcId="{BE0CB7DD-3319-6A4E-923E-138CCDBA5CDA}" destId="{B63DA699-B67B-5D49-BFBE-CB676690B2B4}" srcOrd="0" destOrd="0" presId="urn:microsoft.com/office/officeart/2009/layout/CirclePictureHierarchy"/>
    <dgm:cxn modelId="{C7606CEA-B4A6-9048-B787-4B0480621AF2}" type="presOf" srcId="{19A9B099-32F8-5B45-B34D-8E25FDBC2901}" destId="{4D582150-A7DD-3848-BD90-63BB74473B45}" srcOrd="0" destOrd="0" presId="urn:microsoft.com/office/officeart/2009/layout/CirclePictureHierarchy"/>
    <dgm:cxn modelId="{86097473-0530-A646-B6C9-5E9EAC49F3A6}" type="presOf" srcId="{19A60136-67E8-DD46-8746-8877CFA94B1D}" destId="{B676945C-834B-E546-9D83-B4F7D52068B6}" srcOrd="0" destOrd="0" presId="urn:microsoft.com/office/officeart/2009/layout/CirclePictureHierarchy"/>
    <dgm:cxn modelId="{0A630562-AC39-544D-8010-87B5182745CF}" type="presOf" srcId="{96896E89-6F9A-914B-975C-C183D4C46664}" destId="{686A9915-61EE-2748-B815-F26CC4238FCF}" srcOrd="0" destOrd="0" presId="urn:microsoft.com/office/officeart/2009/layout/CirclePictureHierarchy"/>
    <dgm:cxn modelId="{41E13C3C-426A-6C4A-82BB-A68AD1F03792}" srcId="{B4B92342-96FA-9141-80A3-F092BB253A37}" destId="{A6739119-B43D-6140-A801-6AF1D3BDC62F}" srcOrd="0" destOrd="0" parTransId="{114C1B81-CCC1-D14E-A346-ACD8D0F019A3}" sibTransId="{13D3DEBA-0E43-2D40-AA20-36722F81DFFE}"/>
    <dgm:cxn modelId="{793F6014-A09A-5D49-9BBE-D598F32D33D2}" srcId="{19A9B099-32F8-5B45-B34D-8E25FDBC2901}" destId="{BE0CB7DD-3319-6A4E-923E-138CCDBA5CDA}" srcOrd="0" destOrd="0" parTransId="{20EDD1DC-8A51-E744-ABBB-92A1B07DEBB3}" sibTransId="{4036E1E4-DB40-F24B-9B21-BF01B56581DE}"/>
    <dgm:cxn modelId="{E4608FBC-F6C7-3F4C-81D9-10214C7CB0D9}" type="presOf" srcId="{B874A7D1-8ACB-044C-B4A4-93F82B4F0D01}" destId="{C5DFC25E-A4CC-4647-B2BD-77EEDD1F9D97}" srcOrd="0" destOrd="0" presId="urn:microsoft.com/office/officeart/2009/layout/CirclePictureHierarchy"/>
    <dgm:cxn modelId="{3BE9770B-36AD-924F-96F3-883691A24DAA}" srcId="{5A9839D5-A429-8D4B-B76E-761306011D9D}" destId="{B4B92342-96FA-9141-80A3-F092BB253A37}" srcOrd="0" destOrd="0" parTransId="{4605B345-CF2E-1A4C-A20A-2ED7BA366A72}" sibTransId="{B3825896-962E-6E47-9ACC-988648B04A0B}"/>
    <dgm:cxn modelId="{C8682216-2FCE-A54D-B473-3CBF7A763412}" type="presOf" srcId="{1347F180-7B9F-8B40-9047-E2F287B502BC}" destId="{E72B6D57-D7F7-1C44-93CD-0280653810FE}" srcOrd="0" destOrd="0" presId="urn:microsoft.com/office/officeart/2009/layout/CirclePictureHierarchy"/>
    <dgm:cxn modelId="{71C326ED-1578-D943-BBD9-575363A07C8B}" srcId="{A6739119-B43D-6140-A801-6AF1D3BDC62F}" destId="{D9CDA48B-0072-DC48-90EF-781BCEAE6D86}" srcOrd="0" destOrd="0" parTransId="{B874A7D1-8ACB-044C-B4A4-93F82B4F0D01}" sibTransId="{F542A342-D901-1340-ADCD-F90C1DB06641}"/>
    <dgm:cxn modelId="{08BE98E4-A65D-B64A-9202-DE0F116C9087}" srcId="{A6739119-B43D-6140-A801-6AF1D3BDC62F}" destId="{1F305211-62FB-9449-B83B-FD5BE877A39E}" srcOrd="2" destOrd="0" parTransId="{1CA69E9B-42A1-7343-B96E-6F5A007D0204}" sibTransId="{3EC0FAED-ED86-944A-9DC7-9C1D2BD479B7}"/>
    <dgm:cxn modelId="{691BFADB-B72F-CC44-A388-27778CEB8056}" type="presOf" srcId="{A6EBF913-C5D5-7747-9A7C-908D854D0761}" destId="{C48F18B0-51B4-0646-82F2-2031EF932148}" srcOrd="0" destOrd="0" presId="urn:microsoft.com/office/officeart/2009/layout/CirclePictureHierarchy"/>
    <dgm:cxn modelId="{E0899878-210B-7F49-BE11-7A48584446B5}" type="presOf" srcId="{D9CDA48B-0072-DC48-90EF-781BCEAE6D86}" destId="{196EA0E5-08F0-234D-8A88-C102587111FD}" srcOrd="0" destOrd="0" presId="urn:microsoft.com/office/officeart/2009/layout/CirclePictureHierarchy"/>
    <dgm:cxn modelId="{D43DD571-17D7-AA40-A423-896380CBE2BC}" type="presOf" srcId="{02ECC44C-7BC8-524B-AE83-439CAB9E74B7}" destId="{1362662C-8149-4D44-A754-DC46D929B852}" srcOrd="0" destOrd="0" presId="urn:microsoft.com/office/officeart/2009/layout/CirclePictureHierarchy"/>
    <dgm:cxn modelId="{11A58EAF-DA43-154A-8991-C90DA5626691}" type="presOf" srcId="{5A9839D5-A429-8D4B-B76E-761306011D9D}" destId="{775C0AD2-D0E9-3647-9E31-F67687CB15D7}" srcOrd="0" destOrd="0" presId="urn:microsoft.com/office/officeart/2009/layout/CirclePictureHierarchy"/>
    <dgm:cxn modelId="{2AEDCF5F-40EA-274B-B00E-C270866DC994}" type="presOf" srcId="{20EDD1DC-8A51-E744-ABBB-92A1B07DEBB3}" destId="{70FFA416-0903-C242-9B0C-946CCC100CF7}" srcOrd="0" destOrd="0" presId="urn:microsoft.com/office/officeart/2009/layout/CirclePictureHierarchy"/>
    <dgm:cxn modelId="{71FD7731-4DFA-9547-95FB-3ADF41ECFCD1}" type="presOf" srcId="{B4B92342-96FA-9141-80A3-F092BB253A37}" destId="{E6C55E1C-FB0D-AB4B-BDFE-415C2CFD3D35}" srcOrd="0" destOrd="0" presId="urn:microsoft.com/office/officeart/2009/layout/CirclePictureHierarchy"/>
    <dgm:cxn modelId="{5BCD5A1B-929E-3644-B1E8-C7690340693E}" srcId="{C648DA86-50A4-FD46-B46F-5D7D642765DE}" destId="{112ED5FA-64AD-C246-9518-C8A38C568D88}" srcOrd="0" destOrd="0" parTransId="{02ECC44C-7BC8-524B-AE83-439CAB9E74B7}" sibTransId="{4FE739DB-B580-E540-89E5-F16F0CCDBB7D}"/>
    <dgm:cxn modelId="{BA616D84-5386-5942-A174-8D7E216AF7C3}" type="presOf" srcId="{1F305211-62FB-9449-B83B-FD5BE877A39E}" destId="{9094805E-8F8E-324F-A9BD-6611AA717080}" srcOrd="0" destOrd="0" presId="urn:microsoft.com/office/officeart/2009/layout/CirclePictureHierarchy"/>
    <dgm:cxn modelId="{620668C6-C794-794F-A531-84C7BB885A1C}" type="presOf" srcId="{1CA69E9B-42A1-7343-B96E-6F5A007D0204}" destId="{1ACD11F6-8F8B-A94F-8195-D65D32A400EB}" srcOrd="0" destOrd="0" presId="urn:microsoft.com/office/officeart/2009/layout/CirclePictureHierarchy"/>
    <dgm:cxn modelId="{3D4940F1-B537-BC4A-BC14-EA134D14E9E5}" type="presOf" srcId="{A6739119-B43D-6140-A801-6AF1D3BDC62F}" destId="{78071FA2-F850-7243-8835-365C0EEBBC0D}" srcOrd="0" destOrd="0" presId="urn:microsoft.com/office/officeart/2009/layout/CirclePictureHierarchy"/>
    <dgm:cxn modelId="{836A8C43-A91D-8048-AE7F-BF52C466C6C4}" type="presOf" srcId="{C648DA86-50A4-FD46-B46F-5D7D642765DE}" destId="{E378C9AB-9625-7A4D-B6DB-2F2661F2B6EE}" srcOrd="0" destOrd="0" presId="urn:microsoft.com/office/officeart/2009/layout/CirclePictureHierarchy"/>
    <dgm:cxn modelId="{265C7F05-24F7-D644-A38F-A3A6B0390518}" type="presParOf" srcId="{775C0AD2-D0E9-3647-9E31-F67687CB15D7}" destId="{F68DEAE6-81E8-C74A-86CB-3AA1E84725E2}" srcOrd="0" destOrd="0" presId="urn:microsoft.com/office/officeart/2009/layout/CirclePictureHierarchy"/>
    <dgm:cxn modelId="{5639225C-E235-6141-832F-47C31D163929}" type="presParOf" srcId="{F68DEAE6-81E8-C74A-86CB-3AA1E84725E2}" destId="{02C5C8A5-E8EE-5E40-A10F-EA1AE7015B19}" srcOrd="0" destOrd="0" presId="urn:microsoft.com/office/officeart/2009/layout/CirclePictureHierarchy"/>
    <dgm:cxn modelId="{48C74E05-2FEB-0C4D-A350-E390C0E0A5BA}" type="presParOf" srcId="{02C5C8A5-E8EE-5E40-A10F-EA1AE7015B19}" destId="{EB9E9069-94B7-9F42-B286-95465A07BA2D}" srcOrd="0" destOrd="0" presId="urn:microsoft.com/office/officeart/2009/layout/CirclePictureHierarchy"/>
    <dgm:cxn modelId="{12C6CD9E-4C9C-B546-A6C9-FEABE2BA0007}" type="presParOf" srcId="{02C5C8A5-E8EE-5E40-A10F-EA1AE7015B19}" destId="{E6C55E1C-FB0D-AB4B-BDFE-415C2CFD3D35}" srcOrd="1" destOrd="0" presId="urn:microsoft.com/office/officeart/2009/layout/CirclePictureHierarchy"/>
    <dgm:cxn modelId="{1FB83144-4558-CD4A-89DE-32BEB10184BE}" type="presParOf" srcId="{F68DEAE6-81E8-C74A-86CB-3AA1E84725E2}" destId="{D1CEBD47-51AF-F240-A887-5C43332AEB5A}" srcOrd="1" destOrd="0" presId="urn:microsoft.com/office/officeart/2009/layout/CirclePictureHierarchy"/>
    <dgm:cxn modelId="{E9277FDD-9DCE-0A4E-9C64-5A66228C48D8}" type="presParOf" srcId="{D1CEBD47-51AF-F240-A887-5C43332AEB5A}" destId="{C3EB777A-0C4E-9241-B62A-ACCDECCF7446}" srcOrd="0" destOrd="0" presId="urn:microsoft.com/office/officeart/2009/layout/CirclePictureHierarchy"/>
    <dgm:cxn modelId="{CFE18893-8043-854D-8B6A-31FE71CBE374}" type="presParOf" srcId="{D1CEBD47-51AF-F240-A887-5C43332AEB5A}" destId="{7CE0001C-04D2-B34C-853E-B4F5FF4405B6}" srcOrd="1" destOrd="0" presId="urn:microsoft.com/office/officeart/2009/layout/CirclePictureHierarchy"/>
    <dgm:cxn modelId="{59534E1B-43A9-F547-B943-1EA827E46B0D}" type="presParOf" srcId="{7CE0001C-04D2-B34C-853E-B4F5FF4405B6}" destId="{A93B8731-5091-104D-940B-E952269774EB}" srcOrd="0" destOrd="0" presId="urn:microsoft.com/office/officeart/2009/layout/CirclePictureHierarchy"/>
    <dgm:cxn modelId="{550B123A-0FA8-0247-BFFC-3AADCFCA0230}" type="presParOf" srcId="{A93B8731-5091-104D-940B-E952269774EB}" destId="{B26AB725-1294-6347-A2E7-52B26B9382DC}" srcOrd="0" destOrd="0" presId="urn:microsoft.com/office/officeart/2009/layout/CirclePictureHierarchy"/>
    <dgm:cxn modelId="{533A5F49-B7CC-2B4F-9F8F-ED1CA38D916B}" type="presParOf" srcId="{A93B8731-5091-104D-940B-E952269774EB}" destId="{78071FA2-F850-7243-8835-365C0EEBBC0D}" srcOrd="1" destOrd="0" presId="urn:microsoft.com/office/officeart/2009/layout/CirclePictureHierarchy"/>
    <dgm:cxn modelId="{92773428-ABAA-B247-949F-13E51F531EBD}" type="presParOf" srcId="{7CE0001C-04D2-B34C-853E-B4F5FF4405B6}" destId="{88728C0B-EB2B-9D44-B353-A33F6B352CDC}" srcOrd="1" destOrd="0" presId="urn:microsoft.com/office/officeart/2009/layout/CirclePictureHierarchy"/>
    <dgm:cxn modelId="{72854A44-F7F2-CF44-9390-E127A62F2AD5}" type="presParOf" srcId="{88728C0B-EB2B-9D44-B353-A33F6B352CDC}" destId="{C5DFC25E-A4CC-4647-B2BD-77EEDD1F9D97}" srcOrd="0" destOrd="0" presId="urn:microsoft.com/office/officeart/2009/layout/CirclePictureHierarchy"/>
    <dgm:cxn modelId="{796FF3DC-4E59-C04C-8FF5-AE635E63D283}" type="presParOf" srcId="{88728C0B-EB2B-9D44-B353-A33F6B352CDC}" destId="{167096E2-59CF-A348-B779-1C31797133E6}" srcOrd="1" destOrd="0" presId="urn:microsoft.com/office/officeart/2009/layout/CirclePictureHierarchy"/>
    <dgm:cxn modelId="{24277675-F780-6B49-A17B-40B578DC29EF}" type="presParOf" srcId="{167096E2-59CF-A348-B779-1C31797133E6}" destId="{7E2D0605-8A45-394C-8E27-FC138E725376}" srcOrd="0" destOrd="0" presId="urn:microsoft.com/office/officeart/2009/layout/CirclePictureHierarchy"/>
    <dgm:cxn modelId="{5C1C0978-0374-2349-A7D5-BA8EC0ADD34F}" type="presParOf" srcId="{7E2D0605-8A45-394C-8E27-FC138E725376}" destId="{AFB7CDD1-CCDD-5D41-925D-8C9C6F94CD4B}" srcOrd="0" destOrd="0" presId="urn:microsoft.com/office/officeart/2009/layout/CirclePictureHierarchy"/>
    <dgm:cxn modelId="{EB230FB1-504D-A244-9592-F25300F4C49B}" type="presParOf" srcId="{7E2D0605-8A45-394C-8E27-FC138E725376}" destId="{196EA0E5-08F0-234D-8A88-C102587111FD}" srcOrd="1" destOrd="0" presId="urn:microsoft.com/office/officeart/2009/layout/CirclePictureHierarchy"/>
    <dgm:cxn modelId="{C5C9A161-F801-3F40-8BBB-F1FA5B7C3700}" type="presParOf" srcId="{167096E2-59CF-A348-B779-1C31797133E6}" destId="{81B52AA6-BD6D-E243-8B23-F744325887F1}" srcOrd="1" destOrd="0" presId="urn:microsoft.com/office/officeart/2009/layout/CirclePictureHierarchy"/>
    <dgm:cxn modelId="{12A06DBA-B62D-1D49-903A-53AD9AE035D6}" type="presParOf" srcId="{88728C0B-EB2B-9D44-B353-A33F6B352CDC}" destId="{B676945C-834B-E546-9D83-B4F7D52068B6}" srcOrd="2" destOrd="0" presId="urn:microsoft.com/office/officeart/2009/layout/CirclePictureHierarchy"/>
    <dgm:cxn modelId="{1397C077-4594-7D47-8F1C-01FFE6717E4F}" type="presParOf" srcId="{88728C0B-EB2B-9D44-B353-A33F6B352CDC}" destId="{1D7BA525-B28B-6841-872B-5DDD5C56328C}" srcOrd="3" destOrd="0" presId="urn:microsoft.com/office/officeart/2009/layout/CirclePictureHierarchy"/>
    <dgm:cxn modelId="{7FB3EC66-3002-6240-94A8-24C84F378B65}" type="presParOf" srcId="{1D7BA525-B28B-6841-872B-5DDD5C56328C}" destId="{884572E0-9DC1-934E-9827-7C3CE3B63EF2}" srcOrd="0" destOrd="0" presId="urn:microsoft.com/office/officeart/2009/layout/CirclePictureHierarchy"/>
    <dgm:cxn modelId="{2EAD0A9B-06B5-DB43-8312-2F8421CDE971}" type="presParOf" srcId="{884572E0-9DC1-934E-9827-7C3CE3B63EF2}" destId="{17698EB2-39FB-1F4E-8BE6-A50A46B62D98}" srcOrd="0" destOrd="0" presId="urn:microsoft.com/office/officeart/2009/layout/CirclePictureHierarchy"/>
    <dgm:cxn modelId="{35699831-75FB-134E-8D81-33CCB3079EC2}" type="presParOf" srcId="{884572E0-9DC1-934E-9827-7C3CE3B63EF2}" destId="{E378C9AB-9625-7A4D-B6DB-2F2661F2B6EE}" srcOrd="1" destOrd="0" presId="urn:microsoft.com/office/officeart/2009/layout/CirclePictureHierarchy"/>
    <dgm:cxn modelId="{ED963053-F178-5240-B938-DAA52E5F9D02}" type="presParOf" srcId="{1D7BA525-B28B-6841-872B-5DDD5C56328C}" destId="{88404807-B9DA-3348-92B2-1BDA7ADD5F6C}" srcOrd="1" destOrd="0" presId="urn:microsoft.com/office/officeart/2009/layout/CirclePictureHierarchy"/>
    <dgm:cxn modelId="{1BAC0CDC-ED77-6244-A4E5-83FC39DF21DB}" type="presParOf" srcId="{88404807-B9DA-3348-92B2-1BDA7ADD5F6C}" destId="{1362662C-8149-4D44-A754-DC46D929B852}" srcOrd="0" destOrd="0" presId="urn:microsoft.com/office/officeart/2009/layout/CirclePictureHierarchy"/>
    <dgm:cxn modelId="{6E65248C-2C96-4349-9EA0-4979C050F450}" type="presParOf" srcId="{88404807-B9DA-3348-92B2-1BDA7ADD5F6C}" destId="{42D0365E-995E-7D4C-9C87-FE50E5D11D54}" srcOrd="1" destOrd="0" presId="urn:microsoft.com/office/officeart/2009/layout/CirclePictureHierarchy"/>
    <dgm:cxn modelId="{1CAB2D22-66A5-5D40-98EE-6BF64F7CFB84}" type="presParOf" srcId="{42D0365E-995E-7D4C-9C87-FE50E5D11D54}" destId="{D93A0D86-753A-D747-98C9-703CF933A7E6}" srcOrd="0" destOrd="0" presId="urn:microsoft.com/office/officeart/2009/layout/CirclePictureHierarchy"/>
    <dgm:cxn modelId="{EA4A95B7-149C-AE40-A50B-37D388FDE09E}" type="presParOf" srcId="{D93A0D86-753A-D747-98C9-703CF933A7E6}" destId="{19C37149-B25C-5E4A-9B07-B0716621FF6A}" srcOrd="0" destOrd="0" presId="urn:microsoft.com/office/officeart/2009/layout/CirclePictureHierarchy"/>
    <dgm:cxn modelId="{0211ADA4-2A6A-E544-893E-823C38196DF9}" type="presParOf" srcId="{D93A0D86-753A-D747-98C9-703CF933A7E6}" destId="{DD633F23-8413-E747-8D6E-7F185526D40E}" srcOrd="1" destOrd="0" presId="urn:microsoft.com/office/officeart/2009/layout/CirclePictureHierarchy"/>
    <dgm:cxn modelId="{8F87E1D6-5CEA-9C43-8136-852DD027BE83}" type="presParOf" srcId="{42D0365E-995E-7D4C-9C87-FE50E5D11D54}" destId="{4847AD92-21AF-ED48-9C65-8965B917829F}" srcOrd="1" destOrd="0" presId="urn:microsoft.com/office/officeart/2009/layout/CirclePictureHierarchy"/>
    <dgm:cxn modelId="{D1EF891B-4F44-E14D-B716-8E6D963E137D}" type="presParOf" srcId="{88404807-B9DA-3348-92B2-1BDA7ADD5F6C}" destId="{C48F18B0-51B4-0646-82F2-2031EF932148}" srcOrd="2" destOrd="0" presId="urn:microsoft.com/office/officeart/2009/layout/CirclePictureHierarchy"/>
    <dgm:cxn modelId="{FF82C206-B596-5D47-A552-8831B7802448}" type="presParOf" srcId="{88404807-B9DA-3348-92B2-1BDA7ADD5F6C}" destId="{92E4A939-61E6-A94E-9D63-AEAEA146DB59}" srcOrd="3" destOrd="0" presId="urn:microsoft.com/office/officeart/2009/layout/CirclePictureHierarchy"/>
    <dgm:cxn modelId="{1813BCA3-7CAD-BB4C-BAA4-7980B1BBF89B}" type="presParOf" srcId="{92E4A939-61E6-A94E-9D63-AEAEA146DB59}" destId="{E6C34CEE-B2A1-4E47-8403-CC10B5CAE91E}" srcOrd="0" destOrd="0" presId="urn:microsoft.com/office/officeart/2009/layout/CirclePictureHierarchy"/>
    <dgm:cxn modelId="{12BA27F3-15AE-F44C-8776-73157FA84FDE}" type="presParOf" srcId="{E6C34CEE-B2A1-4E47-8403-CC10B5CAE91E}" destId="{42C0839B-174A-2146-8FBD-62A648216A28}" srcOrd="0" destOrd="0" presId="urn:microsoft.com/office/officeart/2009/layout/CirclePictureHierarchy"/>
    <dgm:cxn modelId="{51EA2096-6AD0-6E41-B4AE-DABF41993620}" type="presParOf" srcId="{E6C34CEE-B2A1-4E47-8403-CC10B5CAE91E}" destId="{E72B6D57-D7F7-1C44-93CD-0280653810FE}" srcOrd="1" destOrd="0" presId="urn:microsoft.com/office/officeart/2009/layout/CirclePictureHierarchy"/>
    <dgm:cxn modelId="{2DC3FD97-4FD5-1C40-8D9F-AE73D87A97BA}" type="presParOf" srcId="{92E4A939-61E6-A94E-9D63-AEAEA146DB59}" destId="{DA9FD80F-D830-1047-BC48-2C824F62B20E}" srcOrd="1" destOrd="0" presId="urn:microsoft.com/office/officeart/2009/layout/CirclePictureHierarchy"/>
    <dgm:cxn modelId="{21BA093B-818E-474E-B77E-3AB4A80F21C9}" type="presParOf" srcId="{88728C0B-EB2B-9D44-B353-A33F6B352CDC}" destId="{1ACD11F6-8F8B-A94F-8195-D65D32A400EB}" srcOrd="4" destOrd="0" presId="urn:microsoft.com/office/officeart/2009/layout/CirclePictureHierarchy"/>
    <dgm:cxn modelId="{9737627C-0FF0-8546-8CFA-7E82BA90BC9B}" type="presParOf" srcId="{88728C0B-EB2B-9D44-B353-A33F6B352CDC}" destId="{4F8E5B5D-2623-CF4F-A9F8-4E47E98C5C85}" srcOrd="5" destOrd="0" presId="urn:microsoft.com/office/officeart/2009/layout/CirclePictureHierarchy"/>
    <dgm:cxn modelId="{E5D4DBB7-ACE0-B441-ADAF-901D301A8037}" type="presParOf" srcId="{4F8E5B5D-2623-CF4F-A9F8-4E47E98C5C85}" destId="{AC8E2A98-BE89-CB41-B4FF-9BB4EC829D08}" srcOrd="0" destOrd="0" presId="urn:microsoft.com/office/officeart/2009/layout/CirclePictureHierarchy"/>
    <dgm:cxn modelId="{F2D0FD46-F327-DE42-BC7A-B515E5E86849}" type="presParOf" srcId="{AC8E2A98-BE89-CB41-B4FF-9BB4EC829D08}" destId="{95A59AFA-4010-1D45-BF8C-2B91A504C74E}" srcOrd="0" destOrd="0" presId="urn:microsoft.com/office/officeart/2009/layout/CirclePictureHierarchy"/>
    <dgm:cxn modelId="{FDCA8170-2100-C84D-A691-7590DEC0CAAC}" type="presParOf" srcId="{AC8E2A98-BE89-CB41-B4FF-9BB4EC829D08}" destId="{9094805E-8F8E-324F-A9BD-6611AA717080}" srcOrd="1" destOrd="0" presId="urn:microsoft.com/office/officeart/2009/layout/CirclePictureHierarchy"/>
    <dgm:cxn modelId="{28D6B8C4-B0CC-6243-B03A-97822B6D7051}" type="presParOf" srcId="{4F8E5B5D-2623-CF4F-A9F8-4E47E98C5C85}" destId="{4CD05CEB-5ED8-B945-AC16-5E8195586E79}" srcOrd="1" destOrd="0" presId="urn:microsoft.com/office/officeart/2009/layout/CirclePictureHierarchy"/>
    <dgm:cxn modelId="{D8D8FB66-1DF8-F548-AA72-1686E3450182}" type="presParOf" srcId="{D1CEBD47-51AF-F240-A887-5C43332AEB5A}" destId="{686A9915-61EE-2748-B815-F26CC4238FCF}" srcOrd="2" destOrd="0" presId="urn:microsoft.com/office/officeart/2009/layout/CirclePictureHierarchy"/>
    <dgm:cxn modelId="{38D4C339-85EC-CE44-A816-022BDDBC5E71}" type="presParOf" srcId="{D1CEBD47-51AF-F240-A887-5C43332AEB5A}" destId="{F3C91498-DD51-8C49-90D2-E67B92DF8643}" srcOrd="3" destOrd="0" presId="urn:microsoft.com/office/officeart/2009/layout/CirclePictureHierarchy"/>
    <dgm:cxn modelId="{569B8E53-E942-9F4A-B4B8-74DEDBF6B59C}" type="presParOf" srcId="{F3C91498-DD51-8C49-90D2-E67B92DF8643}" destId="{793557C3-D9A7-A64C-90CF-5968838E69F0}" srcOrd="0" destOrd="0" presId="urn:microsoft.com/office/officeart/2009/layout/CirclePictureHierarchy"/>
    <dgm:cxn modelId="{1E4DC699-9375-EE42-9534-8847969F58A0}" type="presParOf" srcId="{793557C3-D9A7-A64C-90CF-5968838E69F0}" destId="{FEFF6C98-A1F5-CA41-8469-7922F712757E}" srcOrd="0" destOrd="0" presId="urn:microsoft.com/office/officeart/2009/layout/CirclePictureHierarchy"/>
    <dgm:cxn modelId="{CA999812-6CD5-854F-9358-D7957D760505}" type="presParOf" srcId="{793557C3-D9A7-A64C-90CF-5968838E69F0}" destId="{4D582150-A7DD-3848-BD90-63BB74473B45}" srcOrd="1" destOrd="0" presId="urn:microsoft.com/office/officeart/2009/layout/CirclePictureHierarchy"/>
    <dgm:cxn modelId="{870A13DD-D04C-3D42-B849-73DBD65AD6C5}" type="presParOf" srcId="{F3C91498-DD51-8C49-90D2-E67B92DF8643}" destId="{BC2E2C69-630C-6E4A-87FA-87837048CA51}" srcOrd="1" destOrd="0" presId="urn:microsoft.com/office/officeart/2009/layout/CirclePictureHierarchy"/>
    <dgm:cxn modelId="{5BC6E084-3765-E34F-A28F-EB0CBDD0100C}" type="presParOf" srcId="{BC2E2C69-630C-6E4A-87FA-87837048CA51}" destId="{70FFA416-0903-C242-9B0C-946CCC100CF7}" srcOrd="0" destOrd="0" presId="urn:microsoft.com/office/officeart/2009/layout/CirclePictureHierarchy"/>
    <dgm:cxn modelId="{F8538ACD-0EF7-4B42-9E93-268BC2DA2AE0}" type="presParOf" srcId="{BC2E2C69-630C-6E4A-87FA-87837048CA51}" destId="{2B7AFB85-DA52-D049-A9B4-EF2532CC3F82}" srcOrd="1" destOrd="0" presId="urn:microsoft.com/office/officeart/2009/layout/CirclePictureHierarchy"/>
    <dgm:cxn modelId="{5678E921-3615-8149-9492-AEC11D328C19}" type="presParOf" srcId="{2B7AFB85-DA52-D049-A9B4-EF2532CC3F82}" destId="{0CF79D1E-8300-CE4B-9B55-DD24C7845A90}" srcOrd="0" destOrd="0" presId="urn:microsoft.com/office/officeart/2009/layout/CirclePictureHierarchy"/>
    <dgm:cxn modelId="{ED04F5B8-64FC-0E42-80F5-446E59AC8B97}" type="presParOf" srcId="{0CF79D1E-8300-CE4B-9B55-DD24C7845A90}" destId="{FBA63AB2-7038-F646-BA81-F403152C9029}" srcOrd="0" destOrd="0" presId="urn:microsoft.com/office/officeart/2009/layout/CirclePictureHierarchy"/>
    <dgm:cxn modelId="{44B03B11-C4AD-8E4E-B5C9-643EA999EDC7}" type="presParOf" srcId="{0CF79D1E-8300-CE4B-9B55-DD24C7845A90}" destId="{B63DA699-B67B-5D49-BFBE-CB676690B2B4}" srcOrd="1" destOrd="0" presId="urn:microsoft.com/office/officeart/2009/layout/CirclePictureHierarchy"/>
    <dgm:cxn modelId="{1A900900-55FD-6A4B-B8CD-C673CD22E691}" type="presParOf" srcId="{2B7AFB85-DA52-D049-A9B4-EF2532CC3F82}" destId="{84D8A3E9-DDEE-1C4C-9D8F-A237DDDBEEE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9839D5-A429-8D4B-B76E-761306011D9D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B92342-96FA-9141-80A3-F092BB253A37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605B345-CF2E-1A4C-A20A-2ED7BA366A72}" type="parTrans" cxnId="{3BE9770B-36AD-924F-96F3-883691A24DAA}">
      <dgm:prSet/>
      <dgm:spPr/>
      <dgm:t>
        <a:bodyPr/>
        <a:lstStyle/>
        <a:p>
          <a:endParaRPr lang="en-US"/>
        </a:p>
      </dgm:t>
    </dgm:pt>
    <dgm:pt modelId="{B3825896-962E-6E47-9ACC-988648B04A0B}" type="sibTrans" cxnId="{3BE9770B-36AD-924F-96F3-883691A24DAA}">
      <dgm:prSet/>
      <dgm:spPr/>
      <dgm:t>
        <a:bodyPr/>
        <a:lstStyle/>
        <a:p>
          <a:endParaRPr lang="en-US"/>
        </a:p>
      </dgm:t>
    </dgm:pt>
    <dgm:pt modelId="{A6739119-B43D-6140-A801-6AF1D3BDC62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14C1B81-CCC1-D14E-A346-ACD8D0F019A3}" type="parTrans" cxnId="{41E13C3C-426A-6C4A-82BB-A68AD1F03792}">
      <dgm:prSet/>
      <dgm:spPr/>
      <dgm:t>
        <a:bodyPr/>
        <a:lstStyle/>
        <a:p>
          <a:endParaRPr lang="en-US"/>
        </a:p>
      </dgm:t>
    </dgm:pt>
    <dgm:pt modelId="{13D3DEBA-0E43-2D40-AA20-36722F81DFFE}" type="sibTrans" cxnId="{41E13C3C-426A-6C4A-82BB-A68AD1F03792}">
      <dgm:prSet/>
      <dgm:spPr/>
      <dgm:t>
        <a:bodyPr/>
        <a:lstStyle/>
        <a:p>
          <a:endParaRPr lang="en-US"/>
        </a:p>
      </dgm:t>
    </dgm:pt>
    <dgm:pt modelId="{D9CDA48B-0072-DC48-90EF-781BCEAE6D8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874A7D1-8ACB-044C-B4A4-93F82B4F0D01}" type="parTrans" cxnId="{71C326ED-1578-D943-BBD9-575363A07C8B}">
      <dgm:prSet/>
      <dgm:spPr/>
      <dgm:t>
        <a:bodyPr/>
        <a:lstStyle/>
        <a:p>
          <a:endParaRPr lang="en-US"/>
        </a:p>
      </dgm:t>
    </dgm:pt>
    <dgm:pt modelId="{F542A342-D901-1340-ADCD-F90C1DB06641}" type="sibTrans" cxnId="{71C326ED-1578-D943-BBD9-575363A07C8B}">
      <dgm:prSet/>
      <dgm:spPr/>
      <dgm:t>
        <a:bodyPr/>
        <a:lstStyle/>
        <a:p>
          <a:endParaRPr lang="en-US"/>
        </a:p>
      </dgm:t>
    </dgm:pt>
    <dgm:pt modelId="{C648DA86-50A4-FD46-B46F-5D7D642765D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9A60136-67E8-DD46-8746-8877CFA94B1D}" type="parTrans" cxnId="{51C7CCCF-469B-DA40-A083-2D9E1EEA18C8}">
      <dgm:prSet/>
      <dgm:spPr/>
      <dgm:t>
        <a:bodyPr/>
        <a:lstStyle/>
        <a:p>
          <a:endParaRPr lang="en-US"/>
        </a:p>
      </dgm:t>
    </dgm:pt>
    <dgm:pt modelId="{12C08C11-C940-5248-866B-FB4B2F8C8408}" type="sibTrans" cxnId="{51C7CCCF-469B-DA40-A083-2D9E1EEA18C8}">
      <dgm:prSet/>
      <dgm:spPr/>
      <dgm:t>
        <a:bodyPr/>
        <a:lstStyle/>
        <a:p>
          <a:endParaRPr lang="en-US"/>
        </a:p>
      </dgm:t>
    </dgm:pt>
    <dgm:pt modelId="{19A9B099-32F8-5B45-B34D-8E25FDBC290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6896E89-6F9A-914B-975C-C183D4C46664}" type="parTrans" cxnId="{4A05E8E3-0791-5844-8202-5A2D40672E4D}">
      <dgm:prSet/>
      <dgm:spPr/>
      <dgm:t>
        <a:bodyPr/>
        <a:lstStyle/>
        <a:p>
          <a:endParaRPr lang="en-US"/>
        </a:p>
      </dgm:t>
    </dgm:pt>
    <dgm:pt modelId="{CE360513-6033-E94B-BE90-AF89D42860AA}" type="sibTrans" cxnId="{4A05E8E3-0791-5844-8202-5A2D40672E4D}">
      <dgm:prSet/>
      <dgm:spPr/>
      <dgm:t>
        <a:bodyPr/>
        <a:lstStyle/>
        <a:p>
          <a:endParaRPr lang="en-US"/>
        </a:p>
      </dgm:t>
    </dgm:pt>
    <dgm:pt modelId="{BE0CB7DD-3319-6A4E-923E-138CCDBA5CD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0EDD1DC-8A51-E744-ABBB-92A1B07DEBB3}" type="parTrans" cxnId="{793F6014-A09A-5D49-9BBE-D598F32D33D2}">
      <dgm:prSet/>
      <dgm:spPr/>
      <dgm:t>
        <a:bodyPr/>
        <a:lstStyle/>
        <a:p>
          <a:endParaRPr lang="en-US"/>
        </a:p>
      </dgm:t>
    </dgm:pt>
    <dgm:pt modelId="{4036E1E4-DB40-F24B-9B21-BF01B56581DE}" type="sibTrans" cxnId="{793F6014-A09A-5D49-9BBE-D598F32D33D2}">
      <dgm:prSet/>
      <dgm:spPr/>
      <dgm:t>
        <a:bodyPr/>
        <a:lstStyle/>
        <a:p>
          <a:endParaRPr lang="en-US"/>
        </a:p>
      </dgm:t>
    </dgm:pt>
    <dgm:pt modelId="{112ED5FA-64AD-C246-9518-C8A38C568D8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2ECC44C-7BC8-524B-AE83-439CAB9E74B7}" type="parTrans" cxnId="{5BCD5A1B-929E-3644-B1E8-C7690340693E}">
      <dgm:prSet/>
      <dgm:spPr/>
      <dgm:t>
        <a:bodyPr/>
        <a:lstStyle/>
        <a:p>
          <a:endParaRPr lang="en-US"/>
        </a:p>
      </dgm:t>
    </dgm:pt>
    <dgm:pt modelId="{4FE739DB-B580-E540-89E5-F16F0CCDBB7D}" type="sibTrans" cxnId="{5BCD5A1B-929E-3644-B1E8-C7690340693E}">
      <dgm:prSet/>
      <dgm:spPr/>
      <dgm:t>
        <a:bodyPr/>
        <a:lstStyle/>
        <a:p>
          <a:endParaRPr lang="en-US"/>
        </a:p>
      </dgm:t>
    </dgm:pt>
    <dgm:pt modelId="{1F305211-62FB-9449-B83B-FD5BE877A39E}">
      <dgm:prSet phldrT="[Text]"/>
      <dgm:spPr/>
      <dgm:t>
        <a:bodyPr/>
        <a:lstStyle/>
        <a:p>
          <a:endParaRPr lang="en-US" dirty="0"/>
        </a:p>
      </dgm:t>
    </dgm:pt>
    <dgm:pt modelId="{1CA69E9B-42A1-7343-B96E-6F5A007D0204}" type="parTrans" cxnId="{08BE98E4-A65D-B64A-9202-DE0F116C9087}">
      <dgm:prSet/>
      <dgm:spPr/>
      <dgm:t>
        <a:bodyPr/>
        <a:lstStyle/>
        <a:p>
          <a:endParaRPr lang="en-US"/>
        </a:p>
      </dgm:t>
    </dgm:pt>
    <dgm:pt modelId="{3EC0FAED-ED86-944A-9DC7-9C1D2BD479B7}" type="sibTrans" cxnId="{08BE98E4-A65D-B64A-9202-DE0F116C9087}">
      <dgm:prSet/>
      <dgm:spPr/>
      <dgm:t>
        <a:bodyPr/>
        <a:lstStyle/>
        <a:p>
          <a:endParaRPr lang="en-US"/>
        </a:p>
      </dgm:t>
    </dgm:pt>
    <dgm:pt modelId="{1347F180-7B9F-8B40-9047-E2F287B502BC}">
      <dgm:prSet phldrT="[Text]"/>
      <dgm:spPr/>
      <dgm:t>
        <a:bodyPr/>
        <a:lstStyle/>
        <a:p>
          <a:endParaRPr lang="en-US" dirty="0"/>
        </a:p>
      </dgm:t>
    </dgm:pt>
    <dgm:pt modelId="{A6EBF913-C5D5-7747-9A7C-908D854D0761}" type="parTrans" cxnId="{63055031-9BA9-E343-8988-6BE04124A9E1}">
      <dgm:prSet/>
      <dgm:spPr/>
      <dgm:t>
        <a:bodyPr/>
        <a:lstStyle/>
        <a:p>
          <a:endParaRPr lang="en-US"/>
        </a:p>
      </dgm:t>
    </dgm:pt>
    <dgm:pt modelId="{41E50E84-5352-B546-9744-E494A8134EE8}" type="sibTrans" cxnId="{63055031-9BA9-E343-8988-6BE04124A9E1}">
      <dgm:prSet/>
      <dgm:spPr/>
      <dgm:t>
        <a:bodyPr/>
        <a:lstStyle/>
        <a:p>
          <a:endParaRPr lang="en-US"/>
        </a:p>
      </dgm:t>
    </dgm:pt>
    <dgm:pt modelId="{775C0AD2-D0E9-3647-9E31-F67687CB15D7}" type="pres">
      <dgm:prSet presAssocID="{5A9839D5-A429-8D4B-B76E-761306011D9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68DEAE6-81E8-C74A-86CB-3AA1E84725E2}" type="pres">
      <dgm:prSet presAssocID="{B4B92342-96FA-9141-80A3-F092BB253A37}" presName="hierRoot1" presStyleCnt="0"/>
      <dgm:spPr/>
    </dgm:pt>
    <dgm:pt modelId="{02C5C8A5-E8EE-5E40-A10F-EA1AE7015B19}" type="pres">
      <dgm:prSet presAssocID="{B4B92342-96FA-9141-80A3-F092BB253A37}" presName="composite" presStyleCnt="0"/>
      <dgm:spPr/>
    </dgm:pt>
    <dgm:pt modelId="{EB9E9069-94B7-9F42-B286-95465A07BA2D}" type="pres">
      <dgm:prSet presAssocID="{B4B92342-96FA-9141-80A3-F092BB253A37}" presName="image" presStyleLbl="node0" presStyleIdx="0" presStyleCnt="1"/>
      <dgm:spPr/>
    </dgm:pt>
    <dgm:pt modelId="{E6C55E1C-FB0D-AB4B-BDFE-415C2CFD3D35}" type="pres">
      <dgm:prSet presAssocID="{B4B92342-96FA-9141-80A3-F092BB253A37}" presName="text" presStyleLbl="revTx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CEBD47-51AF-F240-A887-5C43332AEB5A}" type="pres">
      <dgm:prSet presAssocID="{B4B92342-96FA-9141-80A3-F092BB253A37}" presName="hierChild2" presStyleCnt="0"/>
      <dgm:spPr/>
    </dgm:pt>
    <dgm:pt modelId="{C3EB777A-0C4E-9241-B62A-ACCDECCF7446}" type="pres">
      <dgm:prSet presAssocID="{114C1B81-CCC1-D14E-A346-ACD8D0F019A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7CE0001C-04D2-B34C-853E-B4F5FF4405B6}" type="pres">
      <dgm:prSet presAssocID="{A6739119-B43D-6140-A801-6AF1D3BDC62F}" presName="hierRoot2" presStyleCnt="0"/>
      <dgm:spPr/>
    </dgm:pt>
    <dgm:pt modelId="{A93B8731-5091-104D-940B-E952269774EB}" type="pres">
      <dgm:prSet presAssocID="{A6739119-B43D-6140-A801-6AF1D3BDC62F}" presName="composite2" presStyleCnt="0"/>
      <dgm:spPr/>
    </dgm:pt>
    <dgm:pt modelId="{B26AB725-1294-6347-A2E7-52B26B9382DC}" type="pres">
      <dgm:prSet presAssocID="{A6739119-B43D-6140-A801-6AF1D3BDC62F}" presName="image2" presStyleLbl="node2" presStyleIdx="0" presStyleCnt="2"/>
      <dgm:spPr/>
    </dgm:pt>
    <dgm:pt modelId="{78071FA2-F850-7243-8835-365C0EEBBC0D}" type="pres">
      <dgm:prSet presAssocID="{A6739119-B43D-6140-A801-6AF1D3BDC62F}" presName="text2" presStyleLbl="revTx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728C0B-EB2B-9D44-B353-A33F6B352CDC}" type="pres">
      <dgm:prSet presAssocID="{A6739119-B43D-6140-A801-6AF1D3BDC62F}" presName="hierChild3" presStyleCnt="0"/>
      <dgm:spPr/>
    </dgm:pt>
    <dgm:pt modelId="{C5DFC25E-A4CC-4647-B2BD-77EEDD1F9D97}" type="pres">
      <dgm:prSet presAssocID="{B874A7D1-8ACB-044C-B4A4-93F82B4F0D01}" presName="Name17" presStyleLbl="parChTrans1D3" presStyleIdx="0" presStyleCnt="4"/>
      <dgm:spPr/>
      <dgm:t>
        <a:bodyPr/>
        <a:lstStyle/>
        <a:p>
          <a:endParaRPr lang="en-US"/>
        </a:p>
      </dgm:t>
    </dgm:pt>
    <dgm:pt modelId="{167096E2-59CF-A348-B779-1C31797133E6}" type="pres">
      <dgm:prSet presAssocID="{D9CDA48B-0072-DC48-90EF-781BCEAE6D86}" presName="hierRoot3" presStyleCnt="0"/>
      <dgm:spPr/>
    </dgm:pt>
    <dgm:pt modelId="{7E2D0605-8A45-394C-8E27-FC138E725376}" type="pres">
      <dgm:prSet presAssocID="{D9CDA48B-0072-DC48-90EF-781BCEAE6D86}" presName="composite3" presStyleCnt="0"/>
      <dgm:spPr/>
    </dgm:pt>
    <dgm:pt modelId="{AFB7CDD1-CCDD-5D41-925D-8C9C6F94CD4B}" type="pres">
      <dgm:prSet presAssocID="{D9CDA48B-0072-DC48-90EF-781BCEAE6D86}" presName="image3" presStyleLbl="node3" presStyleIdx="0" presStyleCnt="4"/>
      <dgm:spPr/>
    </dgm:pt>
    <dgm:pt modelId="{196EA0E5-08F0-234D-8A88-C102587111FD}" type="pres">
      <dgm:prSet presAssocID="{D9CDA48B-0072-DC48-90EF-781BCEAE6D86}" presName="text3" presStyleLbl="revTx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B52AA6-BD6D-E243-8B23-F744325887F1}" type="pres">
      <dgm:prSet presAssocID="{D9CDA48B-0072-DC48-90EF-781BCEAE6D86}" presName="hierChild4" presStyleCnt="0"/>
      <dgm:spPr/>
    </dgm:pt>
    <dgm:pt modelId="{B676945C-834B-E546-9D83-B4F7D52068B6}" type="pres">
      <dgm:prSet presAssocID="{19A60136-67E8-DD46-8746-8877CFA94B1D}" presName="Name17" presStyleLbl="parChTrans1D3" presStyleIdx="1" presStyleCnt="4"/>
      <dgm:spPr/>
      <dgm:t>
        <a:bodyPr/>
        <a:lstStyle/>
        <a:p>
          <a:endParaRPr lang="en-US"/>
        </a:p>
      </dgm:t>
    </dgm:pt>
    <dgm:pt modelId="{1D7BA525-B28B-6841-872B-5DDD5C56328C}" type="pres">
      <dgm:prSet presAssocID="{C648DA86-50A4-FD46-B46F-5D7D642765DE}" presName="hierRoot3" presStyleCnt="0"/>
      <dgm:spPr/>
    </dgm:pt>
    <dgm:pt modelId="{884572E0-9DC1-934E-9827-7C3CE3B63EF2}" type="pres">
      <dgm:prSet presAssocID="{C648DA86-50A4-FD46-B46F-5D7D642765DE}" presName="composite3" presStyleCnt="0"/>
      <dgm:spPr/>
    </dgm:pt>
    <dgm:pt modelId="{17698EB2-39FB-1F4E-8BE6-A50A46B62D98}" type="pres">
      <dgm:prSet presAssocID="{C648DA86-50A4-FD46-B46F-5D7D642765DE}" presName="image3" presStyleLbl="node3" presStyleIdx="1" presStyleCnt="4"/>
      <dgm:spPr/>
    </dgm:pt>
    <dgm:pt modelId="{E378C9AB-9625-7A4D-B6DB-2F2661F2B6EE}" type="pres">
      <dgm:prSet presAssocID="{C648DA86-50A4-FD46-B46F-5D7D642765DE}" presName="text3" presStyleLbl="revTx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404807-B9DA-3348-92B2-1BDA7ADD5F6C}" type="pres">
      <dgm:prSet presAssocID="{C648DA86-50A4-FD46-B46F-5D7D642765DE}" presName="hierChild4" presStyleCnt="0"/>
      <dgm:spPr/>
    </dgm:pt>
    <dgm:pt modelId="{1362662C-8149-4D44-A754-DC46D929B852}" type="pres">
      <dgm:prSet presAssocID="{02ECC44C-7BC8-524B-AE83-439CAB9E74B7}" presName="Name23" presStyleLbl="parChTrans1D4" presStyleIdx="0" presStyleCnt="2"/>
      <dgm:spPr/>
      <dgm:t>
        <a:bodyPr/>
        <a:lstStyle/>
        <a:p>
          <a:endParaRPr lang="en-US"/>
        </a:p>
      </dgm:t>
    </dgm:pt>
    <dgm:pt modelId="{42D0365E-995E-7D4C-9C87-FE50E5D11D54}" type="pres">
      <dgm:prSet presAssocID="{112ED5FA-64AD-C246-9518-C8A38C568D88}" presName="hierRoot4" presStyleCnt="0"/>
      <dgm:spPr/>
    </dgm:pt>
    <dgm:pt modelId="{D93A0D86-753A-D747-98C9-703CF933A7E6}" type="pres">
      <dgm:prSet presAssocID="{112ED5FA-64AD-C246-9518-C8A38C568D88}" presName="composite4" presStyleCnt="0"/>
      <dgm:spPr/>
    </dgm:pt>
    <dgm:pt modelId="{19C37149-B25C-5E4A-9B07-B0716621FF6A}" type="pres">
      <dgm:prSet presAssocID="{112ED5FA-64AD-C246-9518-C8A38C568D88}" presName="image4" presStyleLbl="node4" presStyleIdx="0" presStyleCnt="2"/>
      <dgm:spPr>
        <a:solidFill>
          <a:schemeClr val="accent2"/>
        </a:solidFill>
      </dgm:spPr>
    </dgm:pt>
    <dgm:pt modelId="{DD633F23-8413-E747-8D6E-7F185526D40E}" type="pres">
      <dgm:prSet presAssocID="{112ED5FA-64AD-C246-9518-C8A38C568D88}" presName="text4" presStyleLbl="revTx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47AD92-21AF-ED48-9C65-8965B917829F}" type="pres">
      <dgm:prSet presAssocID="{112ED5FA-64AD-C246-9518-C8A38C568D88}" presName="hierChild5" presStyleCnt="0"/>
      <dgm:spPr/>
    </dgm:pt>
    <dgm:pt modelId="{C48F18B0-51B4-0646-82F2-2031EF932148}" type="pres">
      <dgm:prSet presAssocID="{A6EBF913-C5D5-7747-9A7C-908D854D0761}" presName="Name23" presStyleLbl="parChTrans1D4" presStyleIdx="1" presStyleCnt="2"/>
      <dgm:spPr/>
      <dgm:t>
        <a:bodyPr/>
        <a:lstStyle/>
        <a:p>
          <a:endParaRPr lang="en-US"/>
        </a:p>
      </dgm:t>
    </dgm:pt>
    <dgm:pt modelId="{92E4A939-61E6-A94E-9D63-AEAEA146DB59}" type="pres">
      <dgm:prSet presAssocID="{1347F180-7B9F-8B40-9047-E2F287B502BC}" presName="hierRoot4" presStyleCnt="0"/>
      <dgm:spPr/>
    </dgm:pt>
    <dgm:pt modelId="{E6C34CEE-B2A1-4E47-8403-CC10B5CAE91E}" type="pres">
      <dgm:prSet presAssocID="{1347F180-7B9F-8B40-9047-E2F287B502BC}" presName="composite4" presStyleCnt="0"/>
      <dgm:spPr/>
    </dgm:pt>
    <dgm:pt modelId="{42C0839B-174A-2146-8FBD-62A648216A28}" type="pres">
      <dgm:prSet presAssocID="{1347F180-7B9F-8B40-9047-E2F287B502BC}" presName="image4" presStyleLbl="node4" presStyleIdx="1" presStyleCnt="2"/>
      <dgm:spPr/>
    </dgm:pt>
    <dgm:pt modelId="{E72B6D57-D7F7-1C44-93CD-0280653810FE}" type="pres">
      <dgm:prSet presAssocID="{1347F180-7B9F-8B40-9047-E2F287B502BC}" presName="text4" presStyleLbl="revTx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9FD80F-D830-1047-BC48-2C824F62B20E}" type="pres">
      <dgm:prSet presAssocID="{1347F180-7B9F-8B40-9047-E2F287B502BC}" presName="hierChild5" presStyleCnt="0"/>
      <dgm:spPr/>
    </dgm:pt>
    <dgm:pt modelId="{1ACD11F6-8F8B-A94F-8195-D65D32A400EB}" type="pres">
      <dgm:prSet presAssocID="{1CA69E9B-42A1-7343-B96E-6F5A007D0204}" presName="Name17" presStyleLbl="parChTrans1D3" presStyleIdx="2" presStyleCnt="4"/>
      <dgm:spPr/>
      <dgm:t>
        <a:bodyPr/>
        <a:lstStyle/>
        <a:p>
          <a:endParaRPr lang="en-US"/>
        </a:p>
      </dgm:t>
    </dgm:pt>
    <dgm:pt modelId="{4F8E5B5D-2623-CF4F-A9F8-4E47E98C5C85}" type="pres">
      <dgm:prSet presAssocID="{1F305211-62FB-9449-B83B-FD5BE877A39E}" presName="hierRoot3" presStyleCnt="0"/>
      <dgm:spPr/>
    </dgm:pt>
    <dgm:pt modelId="{AC8E2A98-BE89-CB41-B4FF-9BB4EC829D08}" type="pres">
      <dgm:prSet presAssocID="{1F305211-62FB-9449-B83B-FD5BE877A39E}" presName="composite3" presStyleCnt="0"/>
      <dgm:spPr/>
    </dgm:pt>
    <dgm:pt modelId="{95A59AFA-4010-1D45-BF8C-2B91A504C74E}" type="pres">
      <dgm:prSet presAssocID="{1F305211-62FB-9449-B83B-FD5BE877A39E}" presName="image3" presStyleLbl="node3" presStyleIdx="2" presStyleCnt="4"/>
      <dgm:spPr/>
    </dgm:pt>
    <dgm:pt modelId="{9094805E-8F8E-324F-A9BD-6611AA717080}" type="pres">
      <dgm:prSet presAssocID="{1F305211-62FB-9449-B83B-FD5BE877A39E}" presName="text3" presStyleLbl="revTx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D05CEB-5ED8-B945-AC16-5E8195586E79}" type="pres">
      <dgm:prSet presAssocID="{1F305211-62FB-9449-B83B-FD5BE877A39E}" presName="hierChild4" presStyleCnt="0"/>
      <dgm:spPr/>
    </dgm:pt>
    <dgm:pt modelId="{686A9915-61EE-2748-B815-F26CC4238FCF}" type="pres">
      <dgm:prSet presAssocID="{96896E89-6F9A-914B-975C-C183D4C46664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3C91498-DD51-8C49-90D2-E67B92DF8643}" type="pres">
      <dgm:prSet presAssocID="{19A9B099-32F8-5B45-B34D-8E25FDBC2901}" presName="hierRoot2" presStyleCnt="0"/>
      <dgm:spPr/>
    </dgm:pt>
    <dgm:pt modelId="{793557C3-D9A7-A64C-90CF-5968838E69F0}" type="pres">
      <dgm:prSet presAssocID="{19A9B099-32F8-5B45-B34D-8E25FDBC2901}" presName="composite2" presStyleCnt="0"/>
      <dgm:spPr/>
    </dgm:pt>
    <dgm:pt modelId="{FEFF6C98-A1F5-CA41-8469-7922F712757E}" type="pres">
      <dgm:prSet presAssocID="{19A9B099-32F8-5B45-B34D-8E25FDBC2901}" presName="image2" presStyleLbl="node2" presStyleIdx="1" presStyleCnt="2"/>
      <dgm:spPr/>
    </dgm:pt>
    <dgm:pt modelId="{4D582150-A7DD-3848-BD90-63BB74473B45}" type="pres">
      <dgm:prSet presAssocID="{19A9B099-32F8-5B45-B34D-8E25FDBC2901}" presName="text2" presStyleLbl="revTx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2E2C69-630C-6E4A-87FA-87837048CA51}" type="pres">
      <dgm:prSet presAssocID="{19A9B099-32F8-5B45-B34D-8E25FDBC2901}" presName="hierChild3" presStyleCnt="0"/>
      <dgm:spPr/>
    </dgm:pt>
    <dgm:pt modelId="{70FFA416-0903-C242-9B0C-946CCC100CF7}" type="pres">
      <dgm:prSet presAssocID="{20EDD1DC-8A51-E744-ABBB-92A1B07DEBB3}" presName="Name17" presStyleLbl="parChTrans1D3" presStyleIdx="3" presStyleCnt="4"/>
      <dgm:spPr/>
      <dgm:t>
        <a:bodyPr/>
        <a:lstStyle/>
        <a:p>
          <a:endParaRPr lang="en-US"/>
        </a:p>
      </dgm:t>
    </dgm:pt>
    <dgm:pt modelId="{2B7AFB85-DA52-D049-A9B4-EF2532CC3F82}" type="pres">
      <dgm:prSet presAssocID="{BE0CB7DD-3319-6A4E-923E-138CCDBA5CDA}" presName="hierRoot3" presStyleCnt="0"/>
      <dgm:spPr/>
    </dgm:pt>
    <dgm:pt modelId="{0CF79D1E-8300-CE4B-9B55-DD24C7845A90}" type="pres">
      <dgm:prSet presAssocID="{BE0CB7DD-3319-6A4E-923E-138CCDBA5CDA}" presName="composite3" presStyleCnt="0"/>
      <dgm:spPr/>
    </dgm:pt>
    <dgm:pt modelId="{FBA63AB2-7038-F646-BA81-F403152C9029}" type="pres">
      <dgm:prSet presAssocID="{BE0CB7DD-3319-6A4E-923E-138CCDBA5CDA}" presName="image3" presStyleLbl="node3" presStyleIdx="3" presStyleCnt="4"/>
      <dgm:spPr/>
    </dgm:pt>
    <dgm:pt modelId="{B63DA699-B67B-5D49-BFBE-CB676690B2B4}" type="pres">
      <dgm:prSet presAssocID="{BE0CB7DD-3319-6A4E-923E-138CCDBA5CDA}" presName="text3" presStyleLbl="revTx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D8A3E9-DDEE-1C4C-9D8F-A237DDDBEEE1}" type="pres">
      <dgm:prSet presAssocID="{BE0CB7DD-3319-6A4E-923E-138CCDBA5CDA}" presName="hierChild4" presStyleCnt="0"/>
      <dgm:spPr/>
    </dgm:pt>
  </dgm:ptLst>
  <dgm:cxnLst>
    <dgm:cxn modelId="{63055031-9BA9-E343-8988-6BE04124A9E1}" srcId="{C648DA86-50A4-FD46-B46F-5D7D642765DE}" destId="{1347F180-7B9F-8B40-9047-E2F287B502BC}" srcOrd="1" destOrd="0" parTransId="{A6EBF913-C5D5-7747-9A7C-908D854D0761}" sibTransId="{41E50E84-5352-B546-9744-E494A8134EE8}"/>
    <dgm:cxn modelId="{51C7CCCF-469B-DA40-A083-2D9E1EEA18C8}" srcId="{A6739119-B43D-6140-A801-6AF1D3BDC62F}" destId="{C648DA86-50A4-FD46-B46F-5D7D642765DE}" srcOrd="1" destOrd="0" parTransId="{19A60136-67E8-DD46-8746-8877CFA94B1D}" sibTransId="{12C08C11-C940-5248-866B-FB4B2F8C8408}"/>
    <dgm:cxn modelId="{4A05E8E3-0791-5844-8202-5A2D40672E4D}" srcId="{B4B92342-96FA-9141-80A3-F092BB253A37}" destId="{19A9B099-32F8-5B45-B34D-8E25FDBC2901}" srcOrd="1" destOrd="0" parTransId="{96896E89-6F9A-914B-975C-C183D4C46664}" sibTransId="{CE360513-6033-E94B-BE90-AF89D42860AA}"/>
    <dgm:cxn modelId="{0BA1962F-345A-D641-B5E7-061F504931CE}" type="presOf" srcId="{96896E89-6F9A-914B-975C-C183D4C46664}" destId="{686A9915-61EE-2748-B815-F26CC4238FCF}" srcOrd="0" destOrd="0" presId="urn:microsoft.com/office/officeart/2009/layout/CirclePictureHierarchy"/>
    <dgm:cxn modelId="{65D4CA19-7A73-2840-83A0-BB7603A45478}" type="presOf" srcId="{112ED5FA-64AD-C246-9518-C8A38C568D88}" destId="{DD633F23-8413-E747-8D6E-7F185526D40E}" srcOrd="0" destOrd="0" presId="urn:microsoft.com/office/officeart/2009/layout/CirclePictureHierarchy"/>
    <dgm:cxn modelId="{0ADE119C-7207-5B49-A191-C00396B2A9CE}" type="presOf" srcId="{BE0CB7DD-3319-6A4E-923E-138CCDBA5CDA}" destId="{B63DA699-B67B-5D49-BFBE-CB676690B2B4}" srcOrd="0" destOrd="0" presId="urn:microsoft.com/office/officeart/2009/layout/CirclePictureHierarchy"/>
    <dgm:cxn modelId="{DFBAF926-5A9D-ED44-A9C0-799DE2D5BBDE}" type="presOf" srcId="{1CA69E9B-42A1-7343-B96E-6F5A007D0204}" destId="{1ACD11F6-8F8B-A94F-8195-D65D32A400EB}" srcOrd="0" destOrd="0" presId="urn:microsoft.com/office/officeart/2009/layout/CirclePictureHierarchy"/>
    <dgm:cxn modelId="{41E13C3C-426A-6C4A-82BB-A68AD1F03792}" srcId="{B4B92342-96FA-9141-80A3-F092BB253A37}" destId="{A6739119-B43D-6140-A801-6AF1D3BDC62F}" srcOrd="0" destOrd="0" parTransId="{114C1B81-CCC1-D14E-A346-ACD8D0F019A3}" sibTransId="{13D3DEBA-0E43-2D40-AA20-36722F81DFFE}"/>
    <dgm:cxn modelId="{793F6014-A09A-5D49-9BBE-D598F32D33D2}" srcId="{19A9B099-32F8-5B45-B34D-8E25FDBC2901}" destId="{BE0CB7DD-3319-6A4E-923E-138CCDBA5CDA}" srcOrd="0" destOrd="0" parTransId="{20EDD1DC-8A51-E744-ABBB-92A1B07DEBB3}" sibTransId="{4036E1E4-DB40-F24B-9B21-BF01B56581DE}"/>
    <dgm:cxn modelId="{3BE9770B-36AD-924F-96F3-883691A24DAA}" srcId="{5A9839D5-A429-8D4B-B76E-761306011D9D}" destId="{B4B92342-96FA-9141-80A3-F092BB253A37}" srcOrd="0" destOrd="0" parTransId="{4605B345-CF2E-1A4C-A20A-2ED7BA366A72}" sibTransId="{B3825896-962E-6E47-9ACC-988648B04A0B}"/>
    <dgm:cxn modelId="{71C326ED-1578-D943-BBD9-575363A07C8B}" srcId="{A6739119-B43D-6140-A801-6AF1D3BDC62F}" destId="{D9CDA48B-0072-DC48-90EF-781BCEAE6D86}" srcOrd="0" destOrd="0" parTransId="{B874A7D1-8ACB-044C-B4A4-93F82B4F0D01}" sibTransId="{F542A342-D901-1340-ADCD-F90C1DB06641}"/>
    <dgm:cxn modelId="{498A8DD2-25AA-7347-9339-A0347BC366D1}" type="presOf" srcId="{19A60136-67E8-DD46-8746-8877CFA94B1D}" destId="{B676945C-834B-E546-9D83-B4F7D52068B6}" srcOrd="0" destOrd="0" presId="urn:microsoft.com/office/officeart/2009/layout/CirclePictureHierarchy"/>
    <dgm:cxn modelId="{08BE98E4-A65D-B64A-9202-DE0F116C9087}" srcId="{A6739119-B43D-6140-A801-6AF1D3BDC62F}" destId="{1F305211-62FB-9449-B83B-FD5BE877A39E}" srcOrd="2" destOrd="0" parTransId="{1CA69E9B-42A1-7343-B96E-6F5A007D0204}" sibTransId="{3EC0FAED-ED86-944A-9DC7-9C1D2BD479B7}"/>
    <dgm:cxn modelId="{4E9714E4-39A0-AF46-9098-3F989ACD6058}" type="presOf" srcId="{19A9B099-32F8-5B45-B34D-8E25FDBC2901}" destId="{4D582150-A7DD-3848-BD90-63BB74473B45}" srcOrd="0" destOrd="0" presId="urn:microsoft.com/office/officeart/2009/layout/CirclePictureHierarchy"/>
    <dgm:cxn modelId="{10637EFA-5A51-1741-A89B-FB20D20B7CCF}" type="presOf" srcId="{1347F180-7B9F-8B40-9047-E2F287B502BC}" destId="{E72B6D57-D7F7-1C44-93CD-0280653810FE}" srcOrd="0" destOrd="0" presId="urn:microsoft.com/office/officeart/2009/layout/CirclePictureHierarchy"/>
    <dgm:cxn modelId="{BE12C3DD-CBFC-A145-9D18-62953D1576E1}" type="presOf" srcId="{5A9839D5-A429-8D4B-B76E-761306011D9D}" destId="{775C0AD2-D0E9-3647-9E31-F67687CB15D7}" srcOrd="0" destOrd="0" presId="urn:microsoft.com/office/officeart/2009/layout/CirclePictureHierarchy"/>
    <dgm:cxn modelId="{1125F2A5-435F-F84A-8CC9-969CDF36E8AA}" type="presOf" srcId="{B4B92342-96FA-9141-80A3-F092BB253A37}" destId="{E6C55E1C-FB0D-AB4B-BDFE-415C2CFD3D35}" srcOrd="0" destOrd="0" presId="urn:microsoft.com/office/officeart/2009/layout/CirclePictureHierarchy"/>
    <dgm:cxn modelId="{A0352CB6-6604-0843-A2B9-7D44234EA3CA}" type="presOf" srcId="{A6739119-B43D-6140-A801-6AF1D3BDC62F}" destId="{78071FA2-F850-7243-8835-365C0EEBBC0D}" srcOrd="0" destOrd="0" presId="urn:microsoft.com/office/officeart/2009/layout/CirclePictureHierarchy"/>
    <dgm:cxn modelId="{ACF4D830-9D9F-1F43-8EDF-F40A7F89A7EE}" type="presOf" srcId="{C648DA86-50A4-FD46-B46F-5D7D642765DE}" destId="{E378C9AB-9625-7A4D-B6DB-2F2661F2B6EE}" srcOrd="0" destOrd="0" presId="urn:microsoft.com/office/officeart/2009/layout/CirclePictureHierarchy"/>
    <dgm:cxn modelId="{D8A37D37-8375-104D-8356-29813E275508}" type="presOf" srcId="{114C1B81-CCC1-D14E-A346-ACD8D0F019A3}" destId="{C3EB777A-0C4E-9241-B62A-ACCDECCF7446}" srcOrd="0" destOrd="0" presId="urn:microsoft.com/office/officeart/2009/layout/CirclePictureHierarchy"/>
    <dgm:cxn modelId="{5BCD5A1B-929E-3644-B1E8-C7690340693E}" srcId="{C648DA86-50A4-FD46-B46F-5D7D642765DE}" destId="{112ED5FA-64AD-C246-9518-C8A38C568D88}" srcOrd="0" destOrd="0" parTransId="{02ECC44C-7BC8-524B-AE83-439CAB9E74B7}" sibTransId="{4FE739DB-B580-E540-89E5-F16F0CCDBB7D}"/>
    <dgm:cxn modelId="{0BA7AF8C-03CA-3C4F-A3CC-B5BDA3709527}" type="presOf" srcId="{D9CDA48B-0072-DC48-90EF-781BCEAE6D86}" destId="{196EA0E5-08F0-234D-8A88-C102587111FD}" srcOrd="0" destOrd="0" presId="urn:microsoft.com/office/officeart/2009/layout/CirclePictureHierarchy"/>
    <dgm:cxn modelId="{7B49530D-C3C3-9348-A10A-BE0FED73A89A}" type="presOf" srcId="{A6EBF913-C5D5-7747-9A7C-908D854D0761}" destId="{C48F18B0-51B4-0646-82F2-2031EF932148}" srcOrd="0" destOrd="0" presId="urn:microsoft.com/office/officeart/2009/layout/CirclePictureHierarchy"/>
    <dgm:cxn modelId="{B9ECB71A-8F1E-4145-AAF9-34E7451AA9BC}" type="presOf" srcId="{20EDD1DC-8A51-E744-ABBB-92A1B07DEBB3}" destId="{70FFA416-0903-C242-9B0C-946CCC100CF7}" srcOrd="0" destOrd="0" presId="urn:microsoft.com/office/officeart/2009/layout/CirclePictureHierarchy"/>
    <dgm:cxn modelId="{9565F66E-31E0-AF41-ADBC-A85DFD27F8E1}" type="presOf" srcId="{B874A7D1-8ACB-044C-B4A4-93F82B4F0D01}" destId="{C5DFC25E-A4CC-4647-B2BD-77EEDD1F9D97}" srcOrd="0" destOrd="0" presId="urn:microsoft.com/office/officeart/2009/layout/CirclePictureHierarchy"/>
    <dgm:cxn modelId="{D43EE266-28D2-FD41-8C60-41D1C7E84C2C}" type="presOf" srcId="{1F305211-62FB-9449-B83B-FD5BE877A39E}" destId="{9094805E-8F8E-324F-A9BD-6611AA717080}" srcOrd="0" destOrd="0" presId="urn:microsoft.com/office/officeart/2009/layout/CirclePictureHierarchy"/>
    <dgm:cxn modelId="{C7933209-B954-B243-9E97-57A1319A3D10}" type="presOf" srcId="{02ECC44C-7BC8-524B-AE83-439CAB9E74B7}" destId="{1362662C-8149-4D44-A754-DC46D929B852}" srcOrd="0" destOrd="0" presId="urn:microsoft.com/office/officeart/2009/layout/CirclePictureHierarchy"/>
    <dgm:cxn modelId="{7D445399-DCC1-3B4E-9612-778608AE68A2}" type="presParOf" srcId="{775C0AD2-D0E9-3647-9E31-F67687CB15D7}" destId="{F68DEAE6-81E8-C74A-86CB-3AA1E84725E2}" srcOrd="0" destOrd="0" presId="urn:microsoft.com/office/officeart/2009/layout/CirclePictureHierarchy"/>
    <dgm:cxn modelId="{E4D25B3B-48A2-634A-87C8-EFE295F65489}" type="presParOf" srcId="{F68DEAE6-81E8-C74A-86CB-3AA1E84725E2}" destId="{02C5C8A5-E8EE-5E40-A10F-EA1AE7015B19}" srcOrd="0" destOrd="0" presId="urn:microsoft.com/office/officeart/2009/layout/CirclePictureHierarchy"/>
    <dgm:cxn modelId="{ABA2F231-B45D-E64A-8DB8-98A76531B367}" type="presParOf" srcId="{02C5C8A5-E8EE-5E40-A10F-EA1AE7015B19}" destId="{EB9E9069-94B7-9F42-B286-95465A07BA2D}" srcOrd="0" destOrd="0" presId="urn:microsoft.com/office/officeart/2009/layout/CirclePictureHierarchy"/>
    <dgm:cxn modelId="{7AA071BC-DC90-1743-AAC9-4370AE669C3B}" type="presParOf" srcId="{02C5C8A5-E8EE-5E40-A10F-EA1AE7015B19}" destId="{E6C55E1C-FB0D-AB4B-BDFE-415C2CFD3D35}" srcOrd="1" destOrd="0" presId="urn:microsoft.com/office/officeart/2009/layout/CirclePictureHierarchy"/>
    <dgm:cxn modelId="{6C9F0B2B-0ABD-F442-8685-C1C3D8257059}" type="presParOf" srcId="{F68DEAE6-81E8-C74A-86CB-3AA1E84725E2}" destId="{D1CEBD47-51AF-F240-A887-5C43332AEB5A}" srcOrd="1" destOrd="0" presId="urn:microsoft.com/office/officeart/2009/layout/CirclePictureHierarchy"/>
    <dgm:cxn modelId="{D8E0DA36-B9CC-4E4B-ADA5-05765DF2792E}" type="presParOf" srcId="{D1CEBD47-51AF-F240-A887-5C43332AEB5A}" destId="{C3EB777A-0C4E-9241-B62A-ACCDECCF7446}" srcOrd="0" destOrd="0" presId="urn:microsoft.com/office/officeart/2009/layout/CirclePictureHierarchy"/>
    <dgm:cxn modelId="{BEAE8E09-6AA3-D64C-800A-0C2633024AEA}" type="presParOf" srcId="{D1CEBD47-51AF-F240-A887-5C43332AEB5A}" destId="{7CE0001C-04D2-B34C-853E-B4F5FF4405B6}" srcOrd="1" destOrd="0" presId="urn:microsoft.com/office/officeart/2009/layout/CirclePictureHierarchy"/>
    <dgm:cxn modelId="{8D16A763-6F39-914E-BE40-D11E22A87672}" type="presParOf" srcId="{7CE0001C-04D2-B34C-853E-B4F5FF4405B6}" destId="{A93B8731-5091-104D-940B-E952269774EB}" srcOrd="0" destOrd="0" presId="urn:microsoft.com/office/officeart/2009/layout/CirclePictureHierarchy"/>
    <dgm:cxn modelId="{9999C6B4-09AB-014B-B7AF-F4A59B4B1CFF}" type="presParOf" srcId="{A93B8731-5091-104D-940B-E952269774EB}" destId="{B26AB725-1294-6347-A2E7-52B26B9382DC}" srcOrd="0" destOrd="0" presId="urn:microsoft.com/office/officeart/2009/layout/CirclePictureHierarchy"/>
    <dgm:cxn modelId="{EE97F455-4ACB-CA49-816E-6D89A4F0ABAC}" type="presParOf" srcId="{A93B8731-5091-104D-940B-E952269774EB}" destId="{78071FA2-F850-7243-8835-365C0EEBBC0D}" srcOrd="1" destOrd="0" presId="urn:microsoft.com/office/officeart/2009/layout/CirclePictureHierarchy"/>
    <dgm:cxn modelId="{A6B40129-B3A9-9646-83B7-639ED7A3D207}" type="presParOf" srcId="{7CE0001C-04D2-B34C-853E-B4F5FF4405B6}" destId="{88728C0B-EB2B-9D44-B353-A33F6B352CDC}" srcOrd="1" destOrd="0" presId="urn:microsoft.com/office/officeart/2009/layout/CirclePictureHierarchy"/>
    <dgm:cxn modelId="{5648FB2E-77F8-3047-8B50-8EEED2CF8914}" type="presParOf" srcId="{88728C0B-EB2B-9D44-B353-A33F6B352CDC}" destId="{C5DFC25E-A4CC-4647-B2BD-77EEDD1F9D97}" srcOrd="0" destOrd="0" presId="urn:microsoft.com/office/officeart/2009/layout/CirclePictureHierarchy"/>
    <dgm:cxn modelId="{71059AD9-8A7A-6049-B9AE-90DD193FD2FF}" type="presParOf" srcId="{88728C0B-EB2B-9D44-B353-A33F6B352CDC}" destId="{167096E2-59CF-A348-B779-1C31797133E6}" srcOrd="1" destOrd="0" presId="urn:microsoft.com/office/officeart/2009/layout/CirclePictureHierarchy"/>
    <dgm:cxn modelId="{EE38B3D0-000B-5045-B8AA-2E4E2B17F68F}" type="presParOf" srcId="{167096E2-59CF-A348-B779-1C31797133E6}" destId="{7E2D0605-8A45-394C-8E27-FC138E725376}" srcOrd="0" destOrd="0" presId="urn:microsoft.com/office/officeart/2009/layout/CirclePictureHierarchy"/>
    <dgm:cxn modelId="{13D7702A-133B-A347-924F-41B33F6F6D3B}" type="presParOf" srcId="{7E2D0605-8A45-394C-8E27-FC138E725376}" destId="{AFB7CDD1-CCDD-5D41-925D-8C9C6F94CD4B}" srcOrd="0" destOrd="0" presId="urn:microsoft.com/office/officeart/2009/layout/CirclePictureHierarchy"/>
    <dgm:cxn modelId="{A87670D7-FD3D-B44B-A489-96A196BBA47E}" type="presParOf" srcId="{7E2D0605-8A45-394C-8E27-FC138E725376}" destId="{196EA0E5-08F0-234D-8A88-C102587111FD}" srcOrd="1" destOrd="0" presId="urn:microsoft.com/office/officeart/2009/layout/CirclePictureHierarchy"/>
    <dgm:cxn modelId="{BBE8EBA6-4659-8644-8769-8253522E0262}" type="presParOf" srcId="{167096E2-59CF-A348-B779-1C31797133E6}" destId="{81B52AA6-BD6D-E243-8B23-F744325887F1}" srcOrd="1" destOrd="0" presId="urn:microsoft.com/office/officeart/2009/layout/CirclePictureHierarchy"/>
    <dgm:cxn modelId="{672435E1-4828-9C4D-AF8C-E789BE32D985}" type="presParOf" srcId="{88728C0B-EB2B-9D44-B353-A33F6B352CDC}" destId="{B676945C-834B-E546-9D83-B4F7D52068B6}" srcOrd="2" destOrd="0" presId="urn:microsoft.com/office/officeart/2009/layout/CirclePictureHierarchy"/>
    <dgm:cxn modelId="{642A65E6-5D11-234C-82A8-373D4FF558A9}" type="presParOf" srcId="{88728C0B-EB2B-9D44-B353-A33F6B352CDC}" destId="{1D7BA525-B28B-6841-872B-5DDD5C56328C}" srcOrd="3" destOrd="0" presId="urn:microsoft.com/office/officeart/2009/layout/CirclePictureHierarchy"/>
    <dgm:cxn modelId="{72CF4FE3-B428-1549-8A9A-BD36A5537E62}" type="presParOf" srcId="{1D7BA525-B28B-6841-872B-5DDD5C56328C}" destId="{884572E0-9DC1-934E-9827-7C3CE3B63EF2}" srcOrd="0" destOrd="0" presId="urn:microsoft.com/office/officeart/2009/layout/CirclePictureHierarchy"/>
    <dgm:cxn modelId="{E39C2078-1FA7-A94B-95C7-54B8A32453AA}" type="presParOf" srcId="{884572E0-9DC1-934E-9827-7C3CE3B63EF2}" destId="{17698EB2-39FB-1F4E-8BE6-A50A46B62D98}" srcOrd="0" destOrd="0" presId="urn:microsoft.com/office/officeart/2009/layout/CirclePictureHierarchy"/>
    <dgm:cxn modelId="{D1A33BD6-5D59-F740-9583-4BDDE1AF16F7}" type="presParOf" srcId="{884572E0-9DC1-934E-9827-7C3CE3B63EF2}" destId="{E378C9AB-9625-7A4D-B6DB-2F2661F2B6EE}" srcOrd="1" destOrd="0" presId="urn:microsoft.com/office/officeart/2009/layout/CirclePictureHierarchy"/>
    <dgm:cxn modelId="{4BF15AA5-D5A0-5E49-B846-C8BB4989B630}" type="presParOf" srcId="{1D7BA525-B28B-6841-872B-5DDD5C56328C}" destId="{88404807-B9DA-3348-92B2-1BDA7ADD5F6C}" srcOrd="1" destOrd="0" presId="urn:microsoft.com/office/officeart/2009/layout/CirclePictureHierarchy"/>
    <dgm:cxn modelId="{F809E423-3B79-2744-B2E7-63A15C996D0E}" type="presParOf" srcId="{88404807-B9DA-3348-92B2-1BDA7ADD5F6C}" destId="{1362662C-8149-4D44-A754-DC46D929B852}" srcOrd="0" destOrd="0" presId="urn:microsoft.com/office/officeart/2009/layout/CirclePictureHierarchy"/>
    <dgm:cxn modelId="{31D459EC-F708-694D-98A9-44601BD9A299}" type="presParOf" srcId="{88404807-B9DA-3348-92B2-1BDA7ADD5F6C}" destId="{42D0365E-995E-7D4C-9C87-FE50E5D11D54}" srcOrd="1" destOrd="0" presId="urn:microsoft.com/office/officeart/2009/layout/CirclePictureHierarchy"/>
    <dgm:cxn modelId="{C95D7F35-38E0-8C41-979C-454ED55272F3}" type="presParOf" srcId="{42D0365E-995E-7D4C-9C87-FE50E5D11D54}" destId="{D93A0D86-753A-D747-98C9-703CF933A7E6}" srcOrd="0" destOrd="0" presId="urn:microsoft.com/office/officeart/2009/layout/CirclePictureHierarchy"/>
    <dgm:cxn modelId="{E12F54A5-173B-3B48-81DE-F78FE2A9CE50}" type="presParOf" srcId="{D93A0D86-753A-D747-98C9-703CF933A7E6}" destId="{19C37149-B25C-5E4A-9B07-B0716621FF6A}" srcOrd="0" destOrd="0" presId="urn:microsoft.com/office/officeart/2009/layout/CirclePictureHierarchy"/>
    <dgm:cxn modelId="{6CFC171A-041E-134C-9BEA-39683F7B977A}" type="presParOf" srcId="{D93A0D86-753A-D747-98C9-703CF933A7E6}" destId="{DD633F23-8413-E747-8D6E-7F185526D40E}" srcOrd="1" destOrd="0" presId="urn:microsoft.com/office/officeart/2009/layout/CirclePictureHierarchy"/>
    <dgm:cxn modelId="{A3E261B9-0DBD-7A49-B95D-93F74B581417}" type="presParOf" srcId="{42D0365E-995E-7D4C-9C87-FE50E5D11D54}" destId="{4847AD92-21AF-ED48-9C65-8965B917829F}" srcOrd="1" destOrd="0" presId="urn:microsoft.com/office/officeart/2009/layout/CirclePictureHierarchy"/>
    <dgm:cxn modelId="{D0182333-77BC-D743-BFD9-C5413DF95755}" type="presParOf" srcId="{88404807-B9DA-3348-92B2-1BDA7ADD5F6C}" destId="{C48F18B0-51B4-0646-82F2-2031EF932148}" srcOrd="2" destOrd="0" presId="urn:microsoft.com/office/officeart/2009/layout/CirclePictureHierarchy"/>
    <dgm:cxn modelId="{F1D7AE8E-D567-2E44-A864-CFA28236EABB}" type="presParOf" srcId="{88404807-B9DA-3348-92B2-1BDA7ADD5F6C}" destId="{92E4A939-61E6-A94E-9D63-AEAEA146DB59}" srcOrd="3" destOrd="0" presId="urn:microsoft.com/office/officeart/2009/layout/CirclePictureHierarchy"/>
    <dgm:cxn modelId="{35837AD7-804F-644C-9037-0280991A81AA}" type="presParOf" srcId="{92E4A939-61E6-A94E-9D63-AEAEA146DB59}" destId="{E6C34CEE-B2A1-4E47-8403-CC10B5CAE91E}" srcOrd="0" destOrd="0" presId="urn:microsoft.com/office/officeart/2009/layout/CirclePictureHierarchy"/>
    <dgm:cxn modelId="{ABAB152C-9A56-AD42-AB00-5C68B15645ED}" type="presParOf" srcId="{E6C34CEE-B2A1-4E47-8403-CC10B5CAE91E}" destId="{42C0839B-174A-2146-8FBD-62A648216A28}" srcOrd="0" destOrd="0" presId="urn:microsoft.com/office/officeart/2009/layout/CirclePictureHierarchy"/>
    <dgm:cxn modelId="{CA774245-96CD-F348-AE12-39FDD3D26ACF}" type="presParOf" srcId="{E6C34CEE-B2A1-4E47-8403-CC10B5CAE91E}" destId="{E72B6D57-D7F7-1C44-93CD-0280653810FE}" srcOrd="1" destOrd="0" presId="urn:microsoft.com/office/officeart/2009/layout/CirclePictureHierarchy"/>
    <dgm:cxn modelId="{2B331775-C194-7E47-B032-6417AB770BB1}" type="presParOf" srcId="{92E4A939-61E6-A94E-9D63-AEAEA146DB59}" destId="{DA9FD80F-D830-1047-BC48-2C824F62B20E}" srcOrd="1" destOrd="0" presId="urn:microsoft.com/office/officeart/2009/layout/CirclePictureHierarchy"/>
    <dgm:cxn modelId="{A18118A4-823B-8045-AEF4-76FDD13F1DA3}" type="presParOf" srcId="{88728C0B-EB2B-9D44-B353-A33F6B352CDC}" destId="{1ACD11F6-8F8B-A94F-8195-D65D32A400EB}" srcOrd="4" destOrd="0" presId="urn:microsoft.com/office/officeart/2009/layout/CirclePictureHierarchy"/>
    <dgm:cxn modelId="{8C81CEF2-9A48-3245-A20B-B4F3D4A5E0D4}" type="presParOf" srcId="{88728C0B-EB2B-9D44-B353-A33F6B352CDC}" destId="{4F8E5B5D-2623-CF4F-A9F8-4E47E98C5C85}" srcOrd="5" destOrd="0" presId="urn:microsoft.com/office/officeart/2009/layout/CirclePictureHierarchy"/>
    <dgm:cxn modelId="{EF657C17-37DC-AC4D-963B-A5E6F0FE4EA7}" type="presParOf" srcId="{4F8E5B5D-2623-CF4F-A9F8-4E47E98C5C85}" destId="{AC8E2A98-BE89-CB41-B4FF-9BB4EC829D08}" srcOrd="0" destOrd="0" presId="urn:microsoft.com/office/officeart/2009/layout/CirclePictureHierarchy"/>
    <dgm:cxn modelId="{39524AAB-3598-034B-AE63-BD852A2051D2}" type="presParOf" srcId="{AC8E2A98-BE89-CB41-B4FF-9BB4EC829D08}" destId="{95A59AFA-4010-1D45-BF8C-2B91A504C74E}" srcOrd="0" destOrd="0" presId="urn:microsoft.com/office/officeart/2009/layout/CirclePictureHierarchy"/>
    <dgm:cxn modelId="{E979B430-3853-9C42-AB10-89F720FE33D6}" type="presParOf" srcId="{AC8E2A98-BE89-CB41-B4FF-9BB4EC829D08}" destId="{9094805E-8F8E-324F-A9BD-6611AA717080}" srcOrd="1" destOrd="0" presId="urn:microsoft.com/office/officeart/2009/layout/CirclePictureHierarchy"/>
    <dgm:cxn modelId="{917982C4-2937-DF41-9EA6-C3B5B65AFD38}" type="presParOf" srcId="{4F8E5B5D-2623-CF4F-A9F8-4E47E98C5C85}" destId="{4CD05CEB-5ED8-B945-AC16-5E8195586E79}" srcOrd="1" destOrd="0" presId="urn:microsoft.com/office/officeart/2009/layout/CirclePictureHierarchy"/>
    <dgm:cxn modelId="{060DD008-CBDC-E54F-B226-E8E30E3F97E3}" type="presParOf" srcId="{D1CEBD47-51AF-F240-A887-5C43332AEB5A}" destId="{686A9915-61EE-2748-B815-F26CC4238FCF}" srcOrd="2" destOrd="0" presId="urn:microsoft.com/office/officeart/2009/layout/CirclePictureHierarchy"/>
    <dgm:cxn modelId="{1A5DBE0C-90CB-D34E-A90D-4FEC8700B6CA}" type="presParOf" srcId="{D1CEBD47-51AF-F240-A887-5C43332AEB5A}" destId="{F3C91498-DD51-8C49-90D2-E67B92DF8643}" srcOrd="3" destOrd="0" presId="urn:microsoft.com/office/officeart/2009/layout/CirclePictureHierarchy"/>
    <dgm:cxn modelId="{CA092DA1-55FD-394B-BB03-67F72FB8B157}" type="presParOf" srcId="{F3C91498-DD51-8C49-90D2-E67B92DF8643}" destId="{793557C3-D9A7-A64C-90CF-5968838E69F0}" srcOrd="0" destOrd="0" presId="urn:microsoft.com/office/officeart/2009/layout/CirclePictureHierarchy"/>
    <dgm:cxn modelId="{144EACBB-50C6-BE47-B662-114A97879110}" type="presParOf" srcId="{793557C3-D9A7-A64C-90CF-5968838E69F0}" destId="{FEFF6C98-A1F5-CA41-8469-7922F712757E}" srcOrd="0" destOrd="0" presId="urn:microsoft.com/office/officeart/2009/layout/CirclePictureHierarchy"/>
    <dgm:cxn modelId="{05F2F91E-5705-DB45-B9A8-4C54DE6975FB}" type="presParOf" srcId="{793557C3-D9A7-A64C-90CF-5968838E69F0}" destId="{4D582150-A7DD-3848-BD90-63BB74473B45}" srcOrd="1" destOrd="0" presId="urn:microsoft.com/office/officeart/2009/layout/CirclePictureHierarchy"/>
    <dgm:cxn modelId="{93A7995A-EDF2-A94D-93D4-5EB100FC7F72}" type="presParOf" srcId="{F3C91498-DD51-8C49-90D2-E67B92DF8643}" destId="{BC2E2C69-630C-6E4A-87FA-87837048CA51}" srcOrd="1" destOrd="0" presId="urn:microsoft.com/office/officeart/2009/layout/CirclePictureHierarchy"/>
    <dgm:cxn modelId="{63B60E65-5E6B-B94A-8446-FC3313F0ED6C}" type="presParOf" srcId="{BC2E2C69-630C-6E4A-87FA-87837048CA51}" destId="{70FFA416-0903-C242-9B0C-946CCC100CF7}" srcOrd="0" destOrd="0" presId="urn:microsoft.com/office/officeart/2009/layout/CirclePictureHierarchy"/>
    <dgm:cxn modelId="{C79A6AF1-557E-A848-8DF1-9FDE45803707}" type="presParOf" srcId="{BC2E2C69-630C-6E4A-87FA-87837048CA51}" destId="{2B7AFB85-DA52-D049-A9B4-EF2532CC3F82}" srcOrd="1" destOrd="0" presId="urn:microsoft.com/office/officeart/2009/layout/CirclePictureHierarchy"/>
    <dgm:cxn modelId="{09660210-75D3-014C-85D5-6E4F94CE8401}" type="presParOf" srcId="{2B7AFB85-DA52-D049-A9B4-EF2532CC3F82}" destId="{0CF79D1E-8300-CE4B-9B55-DD24C7845A90}" srcOrd="0" destOrd="0" presId="urn:microsoft.com/office/officeart/2009/layout/CirclePictureHierarchy"/>
    <dgm:cxn modelId="{3223824E-F3DF-7949-BEEF-161AD24A4B15}" type="presParOf" srcId="{0CF79D1E-8300-CE4B-9B55-DD24C7845A90}" destId="{FBA63AB2-7038-F646-BA81-F403152C9029}" srcOrd="0" destOrd="0" presId="urn:microsoft.com/office/officeart/2009/layout/CirclePictureHierarchy"/>
    <dgm:cxn modelId="{892A4E5C-2526-2E43-9E32-531303AD2676}" type="presParOf" srcId="{0CF79D1E-8300-CE4B-9B55-DD24C7845A90}" destId="{B63DA699-B67B-5D49-BFBE-CB676690B2B4}" srcOrd="1" destOrd="0" presId="urn:microsoft.com/office/officeart/2009/layout/CirclePictureHierarchy"/>
    <dgm:cxn modelId="{26D20DD7-8020-1C4E-83A8-8791BB1D316E}" type="presParOf" srcId="{2B7AFB85-DA52-D049-A9B4-EF2532CC3F82}" destId="{84D8A3E9-DDEE-1C4C-9D8F-A237DDDBEEE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9839D5-A429-8D4B-B76E-761306011D9D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B92342-96FA-9141-80A3-F092BB253A37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605B345-CF2E-1A4C-A20A-2ED7BA366A72}" type="parTrans" cxnId="{3BE9770B-36AD-924F-96F3-883691A24DAA}">
      <dgm:prSet/>
      <dgm:spPr/>
      <dgm:t>
        <a:bodyPr/>
        <a:lstStyle/>
        <a:p>
          <a:endParaRPr lang="en-US"/>
        </a:p>
      </dgm:t>
    </dgm:pt>
    <dgm:pt modelId="{B3825896-962E-6E47-9ACC-988648B04A0B}" type="sibTrans" cxnId="{3BE9770B-36AD-924F-96F3-883691A24DAA}">
      <dgm:prSet/>
      <dgm:spPr/>
      <dgm:t>
        <a:bodyPr/>
        <a:lstStyle/>
        <a:p>
          <a:endParaRPr lang="en-US"/>
        </a:p>
      </dgm:t>
    </dgm:pt>
    <dgm:pt modelId="{A6739119-B43D-6140-A801-6AF1D3BDC62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14C1B81-CCC1-D14E-A346-ACD8D0F019A3}" type="parTrans" cxnId="{41E13C3C-426A-6C4A-82BB-A68AD1F03792}">
      <dgm:prSet/>
      <dgm:spPr/>
      <dgm:t>
        <a:bodyPr/>
        <a:lstStyle/>
        <a:p>
          <a:endParaRPr lang="en-US"/>
        </a:p>
      </dgm:t>
    </dgm:pt>
    <dgm:pt modelId="{13D3DEBA-0E43-2D40-AA20-36722F81DFFE}" type="sibTrans" cxnId="{41E13C3C-426A-6C4A-82BB-A68AD1F03792}">
      <dgm:prSet/>
      <dgm:spPr/>
      <dgm:t>
        <a:bodyPr/>
        <a:lstStyle/>
        <a:p>
          <a:endParaRPr lang="en-US"/>
        </a:p>
      </dgm:t>
    </dgm:pt>
    <dgm:pt modelId="{D9CDA48B-0072-DC48-90EF-781BCEAE6D8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874A7D1-8ACB-044C-B4A4-93F82B4F0D01}" type="parTrans" cxnId="{71C326ED-1578-D943-BBD9-575363A07C8B}">
      <dgm:prSet/>
      <dgm:spPr/>
      <dgm:t>
        <a:bodyPr/>
        <a:lstStyle/>
        <a:p>
          <a:endParaRPr lang="en-US"/>
        </a:p>
      </dgm:t>
    </dgm:pt>
    <dgm:pt modelId="{F542A342-D901-1340-ADCD-F90C1DB06641}" type="sibTrans" cxnId="{71C326ED-1578-D943-BBD9-575363A07C8B}">
      <dgm:prSet/>
      <dgm:spPr/>
      <dgm:t>
        <a:bodyPr/>
        <a:lstStyle/>
        <a:p>
          <a:endParaRPr lang="en-US"/>
        </a:p>
      </dgm:t>
    </dgm:pt>
    <dgm:pt modelId="{C648DA86-50A4-FD46-B46F-5D7D642765D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9A60136-67E8-DD46-8746-8877CFA94B1D}" type="parTrans" cxnId="{51C7CCCF-469B-DA40-A083-2D9E1EEA18C8}">
      <dgm:prSet/>
      <dgm:spPr/>
      <dgm:t>
        <a:bodyPr/>
        <a:lstStyle/>
        <a:p>
          <a:endParaRPr lang="en-US"/>
        </a:p>
      </dgm:t>
    </dgm:pt>
    <dgm:pt modelId="{12C08C11-C940-5248-866B-FB4B2F8C8408}" type="sibTrans" cxnId="{51C7CCCF-469B-DA40-A083-2D9E1EEA18C8}">
      <dgm:prSet/>
      <dgm:spPr/>
      <dgm:t>
        <a:bodyPr/>
        <a:lstStyle/>
        <a:p>
          <a:endParaRPr lang="en-US"/>
        </a:p>
      </dgm:t>
    </dgm:pt>
    <dgm:pt modelId="{19A9B099-32F8-5B45-B34D-8E25FDBC290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6896E89-6F9A-914B-975C-C183D4C46664}" type="parTrans" cxnId="{4A05E8E3-0791-5844-8202-5A2D40672E4D}">
      <dgm:prSet/>
      <dgm:spPr/>
      <dgm:t>
        <a:bodyPr/>
        <a:lstStyle/>
        <a:p>
          <a:endParaRPr lang="en-US"/>
        </a:p>
      </dgm:t>
    </dgm:pt>
    <dgm:pt modelId="{CE360513-6033-E94B-BE90-AF89D42860AA}" type="sibTrans" cxnId="{4A05E8E3-0791-5844-8202-5A2D40672E4D}">
      <dgm:prSet/>
      <dgm:spPr/>
      <dgm:t>
        <a:bodyPr/>
        <a:lstStyle/>
        <a:p>
          <a:endParaRPr lang="en-US"/>
        </a:p>
      </dgm:t>
    </dgm:pt>
    <dgm:pt modelId="{BE0CB7DD-3319-6A4E-923E-138CCDBA5CD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0EDD1DC-8A51-E744-ABBB-92A1B07DEBB3}" type="parTrans" cxnId="{793F6014-A09A-5D49-9BBE-D598F32D33D2}">
      <dgm:prSet/>
      <dgm:spPr/>
      <dgm:t>
        <a:bodyPr/>
        <a:lstStyle/>
        <a:p>
          <a:endParaRPr lang="en-US"/>
        </a:p>
      </dgm:t>
    </dgm:pt>
    <dgm:pt modelId="{4036E1E4-DB40-F24B-9B21-BF01B56581DE}" type="sibTrans" cxnId="{793F6014-A09A-5D49-9BBE-D598F32D33D2}">
      <dgm:prSet/>
      <dgm:spPr/>
      <dgm:t>
        <a:bodyPr/>
        <a:lstStyle/>
        <a:p>
          <a:endParaRPr lang="en-US"/>
        </a:p>
      </dgm:t>
    </dgm:pt>
    <dgm:pt modelId="{112ED5FA-64AD-C246-9518-C8A38C568D8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2ECC44C-7BC8-524B-AE83-439CAB9E74B7}" type="parTrans" cxnId="{5BCD5A1B-929E-3644-B1E8-C7690340693E}">
      <dgm:prSet/>
      <dgm:spPr/>
      <dgm:t>
        <a:bodyPr/>
        <a:lstStyle/>
        <a:p>
          <a:endParaRPr lang="en-US"/>
        </a:p>
      </dgm:t>
    </dgm:pt>
    <dgm:pt modelId="{4FE739DB-B580-E540-89E5-F16F0CCDBB7D}" type="sibTrans" cxnId="{5BCD5A1B-929E-3644-B1E8-C7690340693E}">
      <dgm:prSet/>
      <dgm:spPr/>
      <dgm:t>
        <a:bodyPr/>
        <a:lstStyle/>
        <a:p>
          <a:endParaRPr lang="en-US"/>
        </a:p>
      </dgm:t>
    </dgm:pt>
    <dgm:pt modelId="{1F305211-62FB-9449-B83B-FD5BE877A39E}">
      <dgm:prSet phldrT="[Text]"/>
      <dgm:spPr/>
      <dgm:t>
        <a:bodyPr/>
        <a:lstStyle/>
        <a:p>
          <a:endParaRPr lang="en-US" dirty="0"/>
        </a:p>
      </dgm:t>
    </dgm:pt>
    <dgm:pt modelId="{1CA69E9B-42A1-7343-B96E-6F5A007D0204}" type="parTrans" cxnId="{08BE98E4-A65D-B64A-9202-DE0F116C9087}">
      <dgm:prSet/>
      <dgm:spPr/>
      <dgm:t>
        <a:bodyPr/>
        <a:lstStyle/>
        <a:p>
          <a:endParaRPr lang="en-US"/>
        </a:p>
      </dgm:t>
    </dgm:pt>
    <dgm:pt modelId="{3EC0FAED-ED86-944A-9DC7-9C1D2BD479B7}" type="sibTrans" cxnId="{08BE98E4-A65D-B64A-9202-DE0F116C9087}">
      <dgm:prSet/>
      <dgm:spPr/>
      <dgm:t>
        <a:bodyPr/>
        <a:lstStyle/>
        <a:p>
          <a:endParaRPr lang="en-US"/>
        </a:p>
      </dgm:t>
    </dgm:pt>
    <dgm:pt modelId="{1347F180-7B9F-8B40-9047-E2F287B502BC}">
      <dgm:prSet phldrT="[Text]"/>
      <dgm:spPr/>
      <dgm:t>
        <a:bodyPr/>
        <a:lstStyle/>
        <a:p>
          <a:endParaRPr lang="en-US" dirty="0"/>
        </a:p>
      </dgm:t>
    </dgm:pt>
    <dgm:pt modelId="{A6EBF913-C5D5-7747-9A7C-908D854D0761}" type="parTrans" cxnId="{63055031-9BA9-E343-8988-6BE04124A9E1}">
      <dgm:prSet/>
      <dgm:spPr/>
      <dgm:t>
        <a:bodyPr/>
        <a:lstStyle/>
        <a:p>
          <a:endParaRPr lang="en-US"/>
        </a:p>
      </dgm:t>
    </dgm:pt>
    <dgm:pt modelId="{41E50E84-5352-B546-9744-E494A8134EE8}" type="sibTrans" cxnId="{63055031-9BA9-E343-8988-6BE04124A9E1}">
      <dgm:prSet/>
      <dgm:spPr/>
      <dgm:t>
        <a:bodyPr/>
        <a:lstStyle/>
        <a:p>
          <a:endParaRPr lang="en-US"/>
        </a:p>
      </dgm:t>
    </dgm:pt>
    <dgm:pt modelId="{775C0AD2-D0E9-3647-9E31-F67687CB15D7}" type="pres">
      <dgm:prSet presAssocID="{5A9839D5-A429-8D4B-B76E-761306011D9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68DEAE6-81E8-C74A-86CB-3AA1E84725E2}" type="pres">
      <dgm:prSet presAssocID="{B4B92342-96FA-9141-80A3-F092BB253A37}" presName="hierRoot1" presStyleCnt="0"/>
      <dgm:spPr/>
    </dgm:pt>
    <dgm:pt modelId="{02C5C8A5-E8EE-5E40-A10F-EA1AE7015B19}" type="pres">
      <dgm:prSet presAssocID="{B4B92342-96FA-9141-80A3-F092BB253A37}" presName="composite" presStyleCnt="0"/>
      <dgm:spPr/>
    </dgm:pt>
    <dgm:pt modelId="{EB9E9069-94B7-9F42-B286-95465A07BA2D}" type="pres">
      <dgm:prSet presAssocID="{B4B92342-96FA-9141-80A3-F092BB253A37}" presName="image" presStyleLbl="node0" presStyleIdx="0" presStyleCnt="1"/>
      <dgm:spPr/>
    </dgm:pt>
    <dgm:pt modelId="{E6C55E1C-FB0D-AB4B-BDFE-415C2CFD3D35}" type="pres">
      <dgm:prSet presAssocID="{B4B92342-96FA-9141-80A3-F092BB253A37}" presName="text" presStyleLbl="revTx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CEBD47-51AF-F240-A887-5C43332AEB5A}" type="pres">
      <dgm:prSet presAssocID="{B4B92342-96FA-9141-80A3-F092BB253A37}" presName="hierChild2" presStyleCnt="0"/>
      <dgm:spPr/>
    </dgm:pt>
    <dgm:pt modelId="{C3EB777A-0C4E-9241-B62A-ACCDECCF7446}" type="pres">
      <dgm:prSet presAssocID="{114C1B81-CCC1-D14E-A346-ACD8D0F019A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7CE0001C-04D2-B34C-853E-B4F5FF4405B6}" type="pres">
      <dgm:prSet presAssocID="{A6739119-B43D-6140-A801-6AF1D3BDC62F}" presName="hierRoot2" presStyleCnt="0"/>
      <dgm:spPr/>
    </dgm:pt>
    <dgm:pt modelId="{A93B8731-5091-104D-940B-E952269774EB}" type="pres">
      <dgm:prSet presAssocID="{A6739119-B43D-6140-A801-6AF1D3BDC62F}" presName="composite2" presStyleCnt="0"/>
      <dgm:spPr/>
    </dgm:pt>
    <dgm:pt modelId="{B26AB725-1294-6347-A2E7-52B26B9382DC}" type="pres">
      <dgm:prSet presAssocID="{A6739119-B43D-6140-A801-6AF1D3BDC62F}" presName="image2" presStyleLbl="node2" presStyleIdx="0" presStyleCnt="2"/>
      <dgm:spPr/>
    </dgm:pt>
    <dgm:pt modelId="{78071FA2-F850-7243-8835-365C0EEBBC0D}" type="pres">
      <dgm:prSet presAssocID="{A6739119-B43D-6140-A801-6AF1D3BDC62F}" presName="text2" presStyleLbl="revTx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728C0B-EB2B-9D44-B353-A33F6B352CDC}" type="pres">
      <dgm:prSet presAssocID="{A6739119-B43D-6140-A801-6AF1D3BDC62F}" presName="hierChild3" presStyleCnt="0"/>
      <dgm:spPr/>
    </dgm:pt>
    <dgm:pt modelId="{C5DFC25E-A4CC-4647-B2BD-77EEDD1F9D97}" type="pres">
      <dgm:prSet presAssocID="{B874A7D1-8ACB-044C-B4A4-93F82B4F0D01}" presName="Name17" presStyleLbl="parChTrans1D3" presStyleIdx="0" presStyleCnt="4"/>
      <dgm:spPr/>
      <dgm:t>
        <a:bodyPr/>
        <a:lstStyle/>
        <a:p>
          <a:endParaRPr lang="en-US"/>
        </a:p>
      </dgm:t>
    </dgm:pt>
    <dgm:pt modelId="{167096E2-59CF-A348-B779-1C31797133E6}" type="pres">
      <dgm:prSet presAssocID="{D9CDA48B-0072-DC48-90EF-781BCEAE6D86}" presName="hierRoot3" presStyleCnt="0"/>
      <dgm:spPr/>
    </dgm:pt>
    <dgm:pt modelId="{7E2D0605-8A45-394C-8E27-FC138E725376}" type="pres">
      <dgm:prSet presAssocID="{D9CDA48B-0072-DC48-90EF-781BCEAE6D86}" presName="composite3" presStyleCnt="0"/>
      <dgm:spPr/>
    </dgm:pt>
    <dgm:pt modelId="{AFB7CDD1-CCDD-5D41-925D-8C9C6F94CD4B}" type="pres">
      <dgm:prSet presAssocID="{D9CDA48B-0072-DC48-90EF-781BCEAE6D86}" presName="image3" presStyleLbl="node3" presStyleIdx="0" presStyleCnt="4"/>
      <dgm:spPr/>
    </dgm:pt>
    <dgm:pt modelId="{196EA0E5-08F0-234D-8A88-C102587111FD}" type="pres">
      <dgm:prSet presAssocID="{D9CDA48B-0072-DC48-90EF-781BCEAE6D86}" presName="text3" presStyleLbl="revTx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B52AA6-BD6D-E243-8B23-F744325887F1}" type="pres">
      <dgm:prSet presAssocID="{D9CDA48B-0072-DC48-90EF-781BCEAE6D86}" presName="hierChild4" presStyleCnt="0"/>
      <dgm:spPr/>
    </dgm:pt>
    <dgm:pt modelId="{B676945C-834B-E546-9D83-B4F7D52068B6}" type="pres">
      <dgm:prSet presAssocID="{19A60136-67E8-DD46-8746-8877CFA94B1D}" presName="Name17" presStyleLbl="parChTrans1D3" presStyleIdx="1" presStyleCnt="4"/>
      <dgm:spPr/>
      <dgm:t>
        <a:bodyPr/>
        <a:lstStyle/>
        <a:p>
          <a:endParaRPr lang="en-US"/>
        </a:p>
      </dgm:t>
    </dgm:pt>
    <dgm:pt modelId="{1D7BA525-B28B-6841-872B-5DDD5C56328C}" type="pres">
      <dgm:prSet presAssocID="{C648DA86-50A4-FD46-B46F-5D7D642765DE}" presName="hierRoot3" presStyleCnt="0"/>
      <dgm:spPr/>
    </dgm:pt>
    <dgm:pt modelId="{884572E0-9DC1-934E-9827-7C3CE3B63EF2}" type="pres">
      <dgm:prSet presAssocID="{C648DA86-50A4-FD46-B46F-5D7D642765DE}" presName="composite3" presStyleCnt="0"/>
      <dgm:spPr/>
    </dgm:pt>
    <dgm:pt modelId="{17698EB2-39FB-1F4E-8BE6-A50A46B62D98}" type="pres">
      <dgm:prSet presAssocID="{C648DA86-50A4-FD46-B46F-5D7D642765DE}" presName="image3" presStyleLbl="node3" presStyleIdx="1" presStyleCnt="4"/>
      <dgm:spPr/>
    </dgm:pt>
    <dgm:pt modelId="{E378C9AB-9625-7A4D-B6DB-2F2661F2B6EE}" type="pres">
      <dgm:prSet presAssocID="{C648DA86-50A4-FD46-B46F-5D7D642765DE}" presName="text3" presStyleLbl="revTx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404807-B9DA-3348-92B2-1BDA7ADD5F6C}" type="pres">
      <dgm:prSet presAssocID="{C648DA86-50A4-FD46-B46F-5D7D642765DE}" presName="hierChild4" presStyleCnt="0"/>
      <dgm:spPr/>
    </dgm:pt>
    <dgm:pt modelId="{1362662C-8149-4D44-A754-DC46D929B852}" type="pres">
      <dgm:prSet presAssocID="{02ECC44C-7BC8-524B-AE83-439CAB9E74B7}" presName="Name23" presStyleLbl="parChTrans1D4" presStyleIdx="0" presStyleCnt="2"/>
      <dgm:spPr/>
      <dgm:t>
        <a:bodyPr/>
        <a:lstStyle/>
        <a:p>
          <a:endParaRPr lang="en-US"/>
        </a:p>
      </dgm:t>
    </dgm:pt>
    <dgm:pt modelId="{42D0365E-995E-7D4C-9C87-FE50E5D11D54}" type="pres">
      <dgm:prSet presAssocID="{112ED5FA-64AD-C246-9518-C8A38C568D88}" presName="hierRoot4" presStyleCnt="0"/>
      <dgm:spPr/>
    </dgm:pt>
    <dgm:pt modelId="{D93A0D86-753A-D747-98C9-703CF933A7E6}" type="pres">
      <dgm:prSet presAssocID="{112ED5FA-64AD-C246-9518-C8A38C568D88}" presName="composite4" presStyleCnt="0"/>
      <dgm:spPr/>
    </dgm:pt>
    <dgm:pt modelId="{19C37149-B25C-5E4A-9B07-B0716621FF6A}" type="pres">
      <dgm:prSet presAssocID="{112ED5FA-64AD-C246-9518-C8A38C568D88}" presName="image4" presStyleLbl="node4" presStyleIdx="0" presStyleCnt="2"/>
      <dgm:spPr/>
    </dgm:pt>
    <dgm:pt modelId="{DD633F23-8413-E747-8D6E-7F185526D40E}" type="pres">
      <dgm:prSet presAssocID="{112ED5FA-64AD-C246-9518-C8A38C568D88}" presName="text4" presStyleLbl="revTx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47AD92-21AF-ED48-9C65-8965B917829F}" type="pres">
      <dgm:prSet presAssocID="{112ED5FA-64AD-C246-9518-C8A38C568D88}" presName="hierChild5" presStyleCnt="0"/>
      <dgm:spPr/>
    </dgm:pt>
    <dgm:pt modelId="{C48F18B0-51B4-0646-82F2-2031EF932148}" type="pres">
      <dgm:prSet presAssocID="{A6EBF913-C5D5-7747-9A7C-908D854D0761}" presName="Name23" presStyleLbl="parChTrans1D4" presStyleIdx="1" presStyleCnt="2"/>
      <dgm:spPr/>
      <dgm:t>
        <a:bodyPr/>
        <a:lstStyle/>
        <a:p>
          <a:endParaRPr lang="en-US"/>
        </a:p>
      </dgm:t>
    </dgm:pt>
    <dgm:pt modelId="{92E4A939-61E6-A94E-9D63-AEAEA146DB59}" type="pres">
      <dgm:prSet presAssocID="{1347F180-7B9F-8B40-9047-E2F287B502BC}" presName="hierRoot4" presStyleCnt="0"/>
      <dgm:spPr/>
    </dgm:pt>
    <dgm:pt modelId="{E6C34CEE-B2A1-4E47-8403-CC10B5CAE91E}" type="pres">
      <dgm:prSet presAssocID="{1347F180-7B9F-8B40-9047-E2F287B502BC}" presName="composite4" presStyleCnt="0"/>
      <dgm:spPr/>
    </dgm:pt>
    <dgm:pt modelId="{42C0839B-174A-2146-8FBD-62A648216A28}" type="pres">
      <dgm:prSet presAssocID="{1347F180-7B9F-8B40-9047-E2F287B502BC}" presName="image4" presStyleLbl="node4" presStyleIdx="1" presStyleCnt="2"/>
      <dgm:spPr>
        <a:solidFill>
          <a:schemeClr val="accent2"/>
        </a:solidFill>
      </dgm:spPr>
    </dgm:pt>
    <dgm:pt modelId="{E72B6D57-D7F7-1C44-93CD-0280653810FE}" type="pres">
      <dgm:prSet presAssocID="{1347F180-7B9F-8B40-9047-E2F287B502BC}" presName="text4" presStyleLbl="revTx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9FD80F-D830-1047-BC48-2C824F62B20E}" type="pres">
      <dgm:prSet presAssocID="{1347F180-7B9F-8B40-9047-E2F287B502BC}" presName="hierChild5" presStyleCnt="0"/>
      <dgm:spPr/>
    </dgm:pt>
    <dgm:pt modelId="{1ACD11F6-8F8B-A94F-8195-D65D32A400EB}" type="pres">
      <dgm:prSet presAssocID="{1CA69E9B-42A1-7343-B96E-6F5A007D0204}" presName="Name17" presStyleLbl="parChTrans1D3" presStyleIdx="2" presStyleCnt="4"/>
      <dgm:spPr/>
      <dgm:t>
        <a:bodyPr/>
        <a:lstStyle/>
        <a:p>
          <a:endParaRPr lang="en-US"/>
        </a:p>
      </dgm:t>
    </dgm:pt>
    <dgm:pt modelId="{4F8E5B5D-2623-CF4F-A9F8-4E47E98C5C85}" type="pres">
      <dgm:prSet presAssocID="{1F305211-62FB-9449-B83B-FD5BE877A39E}" presName="hierRoot3" presStyleCnt="0"/>
      <dgm:spPr/>
    </dgm:pt>
    <dgm:pt modelId="{AC8E2A98-BE89-CB41-B4FF-9BB4EC829D08}" type="pres">
      <dgm:prSet presAssocID="{1F305211-62FB-9449-B83B-FD5BE877A39E}" presName="composite3" presStyleCnt="0"/>
      <dgm:spPr/>
    </dgm:pt>
    <dgm:pt modelId="{95A59AFA-4010-1D45-BF8C-2B91A504C74E}" type="pres">
      <dgm:prSet presAssocID="{1F305211-62FB-9449-B83B-FD5BE877A39E}" presName="image3" presStyleLbl="node3" presStyleIdx="2" presStyleCnt="4"/>
      <dgm:spPr/>
    </dgm:pt>
    <dgm:pt modelId="{9094805E-8F8E-324F-A9BD-6611AA717080}" type="pres">
      <dgm:prSet presAssocID="{1F305211-62FB-9449-B83B-FD5BE877A39E}" presName="text3" presStyleLbl="revTx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D05CEB-5ED8-B945-AC16-5E8195586E79}" type="pres">
      <dgm:prSet presAssocID="{1F305211-62FB-9449-B83B-FD5BE877A39E}" presName="hierChild4" presStyleCnt="0"/>
      <dgm:spPr/>
    </dgm:pt>
    <dgm:pt modelId="{686A9915-61EE-2748-B815-F26CC4238FCF}" type="pres">
      <dgm:prSet presAssocID="{96896E89-6F9A-914B-975C-C183D4C46664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3C91498-DD51-8C49-90D2-E67B92DF8643}" type="pres">
      <dgm:prSet presAssocID="{19A9B099-32F8-5B45-B34D-8E25FDBC2901}" presName="hierRoot2" presStyleCnt="0"/>
      <dgm:spPr/>
    </dgm:pt>
    <dgm:pt modelId="{793557C3-D9A7-A64C-90CF-5968838E69F0}" type="pres">
      <dgm:prSet presAssocID="{19A9B099-32F8-5B45-B34D-8E25FDBC2901}" presName="composite2" presStyleCnt="0"/>
      <dgm:spPr/>
    </dgm:pt>
    <dgm:pt modelId="{FEFF6C98-A1F5-CA41-8469-7922F712757E}" type="pres">
      <dgm:prSet presAssocID="{19A9B099-32F8-5B45-B34D-8E25FDBC2901}" presName="image2" presStyleLbl="node2" presStyleIdx="1" presStyleCnt="2"/>
      <dgm:spPr/>
    </dgm:pt>
    <dgm:pt modelId="{4D582150-A7DD-3848-BD90-63BB74473B45}" type="pres">
      <dgm:prSet presAssocID="{19A9B099-32F8-5B45-B34D-8E25FDBC2901}" presName="text2" presStyleLbl="revTx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2E2C69-630C-6E4A-87FA-87837048CA51}" type="pres">
      <dgm:prSet presAssocID="{19A9B099-32F8-5B45-B34D-8E25FDBC2901}" presName="hierChild3" presStyleCnt="0"/>
      <dgm:spPr/>
    </dgm:pt>
    <dgm:pt modelId="{70FFA416-0903-C242-9B0C-946CCC100CF7}" type="pres">
      <dgm:prSet presAssocID="{20EDD1DC-8A51-E744-ABBB-92A1B07DEBB3}" presName="Name17" presStyleLbl="parChTrans1D3" presStyleIdx="3" presStyleCnt="4"/>
      <dgm:spPr/>
      <dgm:t>
        <a:bodyPr/>
        <a:lstStyle/>
        <a:p>
          <a:endParaRPr lang="en-US"/>
        </a:p>
      </dgm:t>
    </dgm:pt>
    <dgm:pt modelId="{2B7AFB85-DA52-D049-A9B4-EF2532CC3F82}" type="pres">
      <dgm:prSet presAssocID="{BE0CB7DD-3319-6A4E-923E-138CCDBA5CDA}" presName="hierRoot3" presStyleCnt="0"/>
      <dgm:spPr/>
    </dgm:pt>
    <dgm:pt modelId="{0CF79D1E-8300-CE4B-9B55-DD24C7845A90}" type="pres">
      <dgm:prSet presAssocID="{BE0CB7DD-3319-6A4E-923E-138CCDBA5CDA}" presName="composite3" presStyleCnt="0"/>
      <dgm:spPr/>
    </dgm:pt>
    <dgm:pt modelId="{FBA63AB2-7038-F646-BA81-F403152C9029}" type="pres">
      <dgm:prSet presAssocID="{BE0CB7DD-3319-6A4E-923E-138CCDBA5CDA}" presName="image3" presStyleLbl="node3" presStyleIdx="3" presStyleCnt="4"/>
      <dgm:spPr/>
    </dgm:pt>
    <dgm:pt modelId="{B63DA699-B67B-5D49-BFBE-CB676690B2B4}" type="pres">
      <dgm:prSet presAssocID="{BE0CB7DD-3319-6A4E-923E-138CCDBA5CDA}" presName="text3" presStyleLbl="revTx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D8A3E9-DDEE-1C4C-9D8F-A237DDDBEEE1}" type="pres">
      <dgm:prSet presAssocID="{BE0CB7DD-3319-6A4E-923E-138CCDBA5CDA}" presName="hierChild4" presStyleCnt="0"/>
      <dgm:spPr/>
    </dgm:pt>
  </dgm:ptLst>
  <dgm:cxnLst>
    <dgm:cxn modelId="{EED08630-B676-3E4B-8004-E046E6788442}" type="presOf" srcId="{96896E89-6F9A-914B-975C-C183D4C46664}" destId="{686A9915-61EE-2748-B815-F26CC4238FCF}" srcOrd="0" destOrd="0" presId="urn:microsoft.com/office/officeart/2009/layout/CirclePictureHierarchy"/>
    <dgm:cxn modelId="{97696D75-69DF-D84C-8302-D51896588805}" type="presOf" srcId="{1CA69E9B-42A1-7343-B96E-6F5A007D0204}" destId="{1ACD11F6-8F8B-A94F-8195-D65D32A400EB}" srcOrd="0" destOrd="0" presId="urn:microsoft.com/office/officeart/2009/layout/CirclePictureHierarchy"/>
    <dgm:cxn modelId="{63055031-9BA9-E343-8988-6BE04124A9E1}" srcId="{C648DA86-50A4-FD46-B46F-5D7D642765DE}" destId="{1347F180-7B9F-8B40-9047-E2F287B502BC}" srcOrd="1" destOrd="0" parTransId="{A6EBF913-C5D5-7747-9A7C-908D854D0761}" sibTransId="{41E50E84-5352-B546-9744-E494A8134EE8}"/>
    <dgm:cxn modelId="{51C7CCCF-469B-DA40-A083-2D9E1EEA18C8}" srcId="{A6739119-B43D-6140-A801-6AF1D3BDC62F}" destId="{C648DA86-50A4-FD46-B46F-5D7D642765DE}" srcOrd="1" destOrd="0" parTransId="{19A60136-67E8-DD46-8746-8877CFA94B1D}" sibTransId="{12C08C11-C940-5248-866B-FB4B2F8C8408}"/>
    <dgm:cxn modelId="{4A05E8E3-0791-5844-8202-5A2D40672E4D}" srcId="{B4B92342-96FA-9141-80A3-F092BB253A37}" destId="{19A9B099-32F8-5B45-B34D-8E25FDBC2901}" srcOrd="1" destOrd="0" parTransId="{96896E89-6F9A-914B-975C-C183D4C46664}" sibTransId="{CE360513-6033-E94B-BE90-AF89D42860AA}"/>
    <dgm:cxn modelId="{0D28D2C8-D4CA-F546-9810-1ED9003FA18D}" type="presOf" srcId="{B4B92342-96FA-9141-80A3-F092BB253A37}" destId="{E6C55E1C-FB0D-AB4B-BDFE-415C2CFD3D35}" srcOrd="0" destOrd="0" presId="urn:microsoft.com/office/officeart/2009/layout/CirclePictureHierarchy"/>
    <dgm:cxn modelId="{87781A72-5F3D-664E-836E-38C9DC8F1CA4}" type="presOf" srcId="{A6EBF913-C5D5-7747-9A7C-908D854D0761}" destId="{C48F18B0-51B4-0646-82F2-2031EF932148}" srcOrd="0" destOrd="0" presId="urn:microsoft.com/office/officeart/2009/layout/CirclePictureHierarchy"/>
    <dgm:cxn modelId="{4F1E9BEC-EE00-0B4B-8FEC-405658AC5F68}" type="presOf" srcId="{5A9839D5-A429-8D4B-B76E-761306011D9D}" destId="{775C0AD2-D0E9-3647-9E31-F67687CB15D7}" srcOrd="0" destOrd="0" presId="urn:microsoft.com/office/officeart/2009/layout/CirclePictureHierarchy"/>
    <dgm:cxn modelId="{C31467BE-EF20-8C47-9C5B-E527C6FD6792}" type="presOf" srcId="{02ECC44C-7BC8-524B-AE83-439CAB9E74B7}" destId="{1362662C-8149-4D44-A754-DC46D929B852}" srcOrd="0" destOrd="0" presId="urn:microsoft.com/office/officeart/2009/layout/CirclePictureHierarchy"/>
    <dgm:cxn modelId="{167FCBB4-0AC6-2C42-8059-7FF9A801EE74}" type="presOf" srcId="{20EDD1DC-8A51-E744-ABBB-92A1B07DEBB3}" destId="{70FFA416-0903-C242-9B0C-946CCC100CF7}" srcOrd="0" destOrd="0" presId="urn:microsoft.com/office/officeart/2009/layout/CirclePictureHierarchy"/>
    <dgm:cxn modelId="{41E13C3C-426A-6C4A-82BB-A68AD1F03792}" srcId="{B4B92342-96FA-9141-80A3-F092BB253A37}" destId="{A6739119-B43D-6140-A801-6AF1D3BDC62F}" srcOrd="0" destOrd="0" parTransId="{114C1B81-CCC1-D14E-A346-ACD8D0F019A3}" sibTransId="{13D3DEBA-0E43-2D40-AA20-36722F81DFFE}"/>
    <dgm:cxn modelId="{6D2D25D7-CB03-6F4E-9857-1E2C69DEBAB9}" type="presOf" srcId="{1F305211-62FB-9449-B83B-FD5BE877A39E}" destId="{9094805E-8F8E-324F-A9BD-6611AA717080}" srcOrd="0" destOrd="0" presId="urn:microsoft.com/office/officeart/2009/layout/CirclePictureHierarchy"/>
    <dgm:cxn modelId="{793F6014-A09A-5D49-9BBE-D598F32D33D2}" srcId="{19A9B099-32F8-5B45-B34D-8E25FDBC2901}" destId="{BE0CB7DD-3319-6A4E-923E-138CCDBA5CDA}" srcOrd="0" destOrd="0" parTransId="{20EDD1DC-8A51-E744-ABBB-92A1B07DEBB3}" sibTransId="{4036E1E4-DB40-F24B-9B21-BF01B56581DE}"/>
    <dgm:cxn modelId="{3BE9770B-36AD-924F-96F3-883691A24DAA}" srcId="{5A9839D5-A429-8D4B-B76E-761306011D9D}" destId="{B4B92342-96FA-9141-80A3-F092BB253A37}" srcOrd="0" destOrd="0" parTransId="{4605B345-CF2E-1A4C-A20A-2ED7BA366A72}" sibTransId="{B3825896-962E-6E47-9ACC-988648B04A0B}"/>
    <dgm:cxn modelId="{2D359B81-4E38-FD4D-BFE6-1B90811FAADC}" type="presOf" srcId="{A6739119-B43D-6140-A801-6AF1D3BDC62F}" destId="{78071FA2-F850-7243-8835-365C0EEBBC0D}" srcOrd="0" destOrd="0" presId="urn:microsoft.com/office/officeart/2009/layout/CirclePictureHierarchy"/>
    <dgm:cxn modelId="{93A67E4F-8924-8A42-B525-D1ED40EC15D7}" type="presOf" srcId="{BE0CB7DD-3319-6A4E-923E-138CCDBA5CDA}" destId="{B63DA699-B67B-5D49-BFBE-CB676690B2B4}" srcOrd="0" destOrd="0" presId="urn:microsoft.com/office/officeart/2009/layout/CirclePictureHierarchy"/>
    <dgm:cxn modelId="{71C326ED-1578-D943-BBD9-575363A07C8B}" srcId="{A6739119-B43D-6140-A801-6AF1D3BDC62F}" destId="{D9CDA48B-0072-DC48-90EF-781BCEAE6D86}" srcOrd="0" destOrd="0" parTransId="{B874A7D1-8ACB-044C-B4A4-93F82B4F0D01}" sibTransId="{F542A342-D901-1340-ADCD-F90C1DB06641}"/>
    <dgm:cxn modelId="{08BE98E4-A65D-B64A-9202-DE0F116C9087}" srcId="{A6739119-B43D-6140-A801-6AF1D3BDC62F}" destId="{1F305211-62FB-9449-B83B-FD5BE877A39E}" srcOrd="2" destOrd="0" parTransId="{1CA69E9B-42A1-7343-B96E-6F5A007D0204}" sibTransId="{3EC0FAED-ED86-944A-9DC7-9C1D2BD479B7}"/>
    <dgm:cxn modelId="{B1883917-3450-B246-BC2E-2642C8413A0B}" type="presOf" srcId="{B874A7D1-8ACB-044C-B4A4-93F82B4F0D01}" destId="{C5DFC25E-A4CC-4647-B2BD-77EEDD1F9D97}" srcOrd="0" destOrd="0" presId="urn:microsoft.com/office/officeart/2009/layout/CirclePictureHierarchy"/>
    <dgm:cxn modelId="{77E91A7C-E0BE-6F40-AB01-24382B6A8274}" type="presOf" srcId="{19A60136-67E8-DD46-8746-8877CFA94B1D}" destId="{B676945C-834B-E546-9D83-B4F7D52068B6}" srcOrd="0" destOrd="0" presId="urn:microsoft.com/office/officeart/2009/layout/CirclePictureHierarchy"/>
    <dgm:cxn modelId="{5BCD5A1B-929E-3644-B1E8-C7690340693E}" srcId="{C648DA86-50A4-FD46-B46F-5D7D642765DE}" destId="{112ED5FA-64AD-C246-9518-C8A38C568D88}" srcOrd="0" destOrd="0" parTransId="{02ECC44C-7BC8-524B-AE83-439CAB9E74B7}" sibTransId="{4FE739DB-B580-E540-89E5-F16F0CCDBB7D}"/>
    <dgm:cxn modelId="{942DF3A6-EAA2-C944-BA05-77E1178B3561}" type="presOf" srcId="{1347F180-7B9F-8B40-9047-E2F287B502BC}" destId="{E72B6D57-D7F7-1C44-93CD-0280653810FE}" srcOrd="0" destOrd="0" presId="urn:microsoft.com/office/officeart/2009/layout/CirclePictureHierarchy"/>
    <dgm:cxn modelId="{FF9C03C2-69F7-AD4C-848C-14D247356473}" type="presOf" srcId="{114C1B81-CCC1-D14E-A346-ACD8D0F019A3}" destId="{C3EB777A-0C4E-9241-B62A-ACCDECCF7446}" srcOrd="0" destOrd="0" presId="urn:microsoft.com/office/officeart/2009/layout/CirclePictureHierarchy"/>
    <dgm:cxn modelId="{EE296EBA-C8C4-A942-90A7-A0C4E9B3C416}" type="presOf" srcId="{19A9B099-32F8-5B45-B34D-8E25FDBC2901}" destId="{4D582150-A7DD-3848-BD90-63BB74473B45}" srcOrd="0" destOrd="0" presId="urn:microsoft.com/office/officeart/2009/layout/CirclePictureHierarchy"/>
    <dgm:cxn modelId="{1E73EFC0-C167-FE4D-9EF1-0DB95E388ED2}" type="presOf" srcId="{112ED5FA-64AD-C246-9518-C8A38C568D88}" destId="{DD633F23-8413-E747-8D6E-7F185526D40E}" srcOrd="0" destOrd="0" presId="urn:microsoft.com/office/officeart/2009/layout/CirclePictureHierarchy"/>
    <dgm:cxn modelId="{3DA0F204-A946-264A-B604-9423264AA6A8}" type="presOf" srcId="{C648DA86-50A4-FD46-B46F-5D7D642765DE}" destId="{E378C9AB-9625-7A4D-B6DB-2F2661F2B6EE}" srcOrd="0" destOrd="0" presId="urn:microsoft.com/office/officeart/2009/layout/CirclePictureHierarchy"/>
    <dgm:cxn modelId="{745192AD-7854-D84D-8E34-2344F235AFF6}" type="presOf" srcId="{D9CDA48B-0072-DC48-90EF-781BCEAE6D86}" destId="{196EA0E5-08F0-234D-8A88-C102587111FD}" srcOrd="0" destOrd="0" presId="urn:microsoft.com/office/officeart/2009/layout/CirclePictureHierarchy"/>
    <dgm:cxn modelId="{F82C1E36-6F3E-4C4A-98D9-D362F9060C85}" type="presParOf" srcId="{775C0AD2-D0E9-3647-9E31-F67687CB15D7}" destId="{F68DEAE6-81E8-C74A-86CB-3AA1E84725E2}" srcOrd="0" destOrd="0" presId="urn:microsoft.com/office/officeart/2009/layout/CirclePictureHierarchy"/>
    <dgm:cxn modelId="{38FDFA51-04F0-3C41-9680-5EC563D10638}" type="presParOf" srcId="{F68DEAE6-81E8-C74A-86CB-3AA1E84725E2}" destId="{02C5C8A5-E8EE-5E40-A10F-EA1AE7015B19}" srcOrd="0" destOrd="0" presId="urn:microsoft.com/office/officeart/2009/layout/CirclePictureHierarchy"/>
    <dgm:cxn modelId="{86F2F3A7-0534-D245-B50B-6274F4D2CDA0}" type="presParOf" srcId="{02C5C8A5-E8EE-5E40-A10F-EA1AE7015B19}" destId="{EB9E9069-94B7-9F42-B286-95465A07BA2D}" srcOrd="0" destOrd="0" presId="urn:microsoft.com/office/officeart/2009/layout/CirclePictureHierarchy"/>
    <dgm:cxn modelId="{48B24E25-8B19-5244-A6AE-435A93517F3D}" type="presParOf" srcId="{02C5C8A5-E8EE-5E40-A10F-EA1AE7015B19}" destId="{E6C55E1C-FB0D-AB4B-BDFE-415C2CFD3D35}" srcOrd="1" destOrd="0" presId="urn:microsoft.com/office/officeart/2009/layout/CirclePictureHierarchy"/>
    <dgm:cxn modelId="{97D58748-691D-1043-A15C-6E846441D27E}" type="presParOf" srcId="{F68DEAE6-81E8-C74A-86CB-3AA1E84725E2}" destId="{D1CEBD47-51AF-F240-A887-5C43332AEB5A}" srcOrd="1" destOrd="0" presId="urn:microsoft.com/office/officeart/2009/layout/CirclePictureHierarchy"/>
    <dgm:cxn modelId="{823E4C4A-DBF0-0843-A4D4-066202E99712}" type="presParOf" srcId="{D1CEBD47-51AF-F240-A887-5C43332AEB5A}" destId="{C3EB777A-0C4E-9241-B62A-ACCDECCF7446}" srcOrd="0" destOrd="0" presId="urn:microsoft.com/office/officeart/2009/layout/CirclePictureHierarchy"/>
    <dgm:cxn modelId="{8A87A534-5B1D-3C4B-A520-DCA39315282E}" type="presParOf" srcId="{D1CEBD47-51AF-F240-A887-5C43332AEB5A}" destId="{7CE0001C-04D2-B34C-853E-B4F5FF4405B6}" srcOrd="1" destOrd="0" presId="urn:microsoft.com/office/officeart/2009/layout/CirclePictureHierarchy"/>
    <dgm:cxn modelId="{1C5B8BA1-F95D-DC44-BBE6-A007FAD5A6FF}" type="presParOf" srcId="{7CE0001C-04D2-B34C-853E-B4F5FF4405B6}" destId="{A93B8731-5091-104D-940B-E952269774EB}" srcOrd="0" destOrd="0" presId="urn:microsoft.com/office/officeart/2009/layout/CirclePictureHierarchy"/>
    <dgm:cxn modelId="{45FF9892-D369-8243-8C34-72C920BD9F05}" type="presParOf" srcId="{A93B8731-5091-104D-940B-E952269774EB}" destId="{B26AB725-1294-6347-A2E7-52B26B9382DC}" srcOrd="0" destOrd="0" presId="urn:microsoft.com/office/officeart/2009/layout/CirclePictureHierarchy"/>
    <dgm:cxn modelId="{9DA4E29B-91B9-CF4F-873B-FA74475E98E5}" type="presParOf" srcId="{A93B8731-5091-104D-940B-E952269774EB}" destId="{78071FA2-F850-7243-8835-365C0EEBBC0D}" srcOrd="1" destOrd="0" presId="urn:microsoft.com/office/officeart/2009/layout/CirclePictureHierarchy"/>
    <dgm:cxn modelId="{C3DF535F-010C-7B48-A73C-E18DE8B2D33F}" type="presParOf" srcId="{7CE0001C-04D2-B34C-853E-B4F5FF4405B6}" destId="{88728C0B-EB2B-9D44-B353-A33F6B352CDC}" srcOrd="1" destOrd="0" presId="urn:microsoft.com/office/officeart/2009/layout/CirclePictureHierarchy"/>
    <dgm:cxn modelId="{88B965E7-9FBE-4847-ACFA-25F4911A1672}" type="presParOf" srcId="{88728C0B-EB2B-9D44-B353-A33F6B352CDC}" destId="{C5DFC25E-A4CC-4647-B2BD-77EEDD1F9D97}" srcOrd="0" destOrd="0" presId="urn:microsoft.com/office/officeart/2009/layout/CirclePictureHierarchy"/>
    <dgm:cxn modelId="{70E38062-8B95-C24B-BD48-523031F4DFDD}" type="presParOf" srcId="{88728C0B-EB2B-9D44-B353-A33F6B352CDC}" destId="{167096E2-59CF-A348-B779-1C31797133E6}" srcOrd="1" destOrd="0" presId="urn:microsoft.com/office/officeart/2009/layout/CirclePictureHierarchy"/>
    <dgm:cxn modelId="{A0994F3C-F4BD-534F-B08C-F6015D09A3E7}" type="presParOf" srcId="{167096E2-59CF-A348-B779-1C31797133E6}" destId="{7E2D0605-8A45-394C-8E27-FC138E725376}" srcOrd="0" destOrd="0" presId="urn:microsoft.com/office/officeart/2009/layout/CirclePictureHierarchy"/>
    <dgm:cxn modelId="{81E9EF1E-2A4A-4D4D-8E3B-EE11F897417F}" type="presParOf" srcId="{7E2D0605-8A45-394C-8E27-FC138E725376}" destId="{AFB7CDD1-CCDD-5D41-925D-8C9C6F94CD4B}" srcOrd="0" destOrd="0" presId="urn:microsoft.com/office/officeart/2009/layout/CirclePictureHierarchy"/>
    <dgm:cxn modelId="{B1937727-1146-7340-B0BB-B9A0834AE3AA}" type="presParOf" srcId="{7E2D0605-8A45-394C-8E27-FC138E725376}" destId="{196EA0E5-08F0-234D-8A88-C102587111FD}" srcOrd="1" destOrd="0" presId="urn:microsoft.com/office/officeart/2009/layout/CirclePictureHierarchy"/>
    <dgm:cxn modelId="{847E8D35-BDE9-2E4C-91C7-D8D8D8CB226B}" type="presParOf" srcId="{167096E2-59CF-A348-B779-1C31797133E6}" destId="{81B52AA6-BD6D-E243-8B23-F744325887F1}" srcOrd="1" destOrd="0" presId="urn:microsoft.com/office/officeart/2009/layout/CirclePictureHierarchy"/>
    <dgm:cxn modelId="{3CB8BF32-C27A-2942-9835-360CAAC2DD84}" type="presParOf" srcId="{88728C0B-EB2B-9D44-B353-A33F6B352CDC}" destId="{B676945C-834B-E546-9D83-B4F7D52068B6}" srcOrd="2" destOrd="0" presId="urn:microsoft.com/office/officeart/2009/layout/CirclePictureHierarchy"/>
    <dgm:cxn modelId="{F197E99D-2871-5E4C-9A75-23E97686AFC2}" type="presParOf" srcId="{88728C0B-EB2B-9D44-B353-A33F6B352CDC}" destId="{1D7BA525-B28B-6841-872B-5DDD5C56328C}" srcOrd="3" destOrd="0" presId="urn:microsoft.com/office/officeart/2009/layout/CirclePictureHierarchy"/>
    <dgm:cxn modelId="{D3A4288D-B64F-DA48-8943-B2EDE789A895}" type="presParOf" srcId="{1D7BA525-B28B-6841-872B-5DDD5C56328C}" destId="{884572E0-9DC1-934E-9827-7C3CE3B63EF2}" srcOrd="0" destOrd="0" presId="urn:microsoft.com/office/officeart/2009/layout/CirclePictureHierarchy"/>
    <dgm:cxn modelId="{F986CB15-E423-D741-8995-A6987FAB89EC}" type="presParOf" srcId="{884572E0-9DC1-934E-9827-7C3CE3B63EF2}" destId="{17698EB2-39FB-1F4E-8BE6-A50A46B62D98}" srcOrd="0" destOrd="0" presId="urn:microsoft.com/office/officeart/2009/layout/CirclePictureHierarchy"/>
    <dgm:cxn modelId="{F6CA16B5-8EC1-5242-A433-60A628395F3C}" type="presParOf" srcId="{884572E0-9DC1-934E-9827-7C3CE3B63EF2}" destId="{E378C9AB-9625-7A4D-B6DB-2F2661F2B6EE}" srcOrd="1" destOrd="0" presId="urn:microsoft.com/office/officeart/2009/layout/CirclePictureHierarchy"/>
    <dgm:cxn modelId="{227B6A20-A741-1F4D-A00D-5699DDD1F61E}" type="presParOf" srcId="{1D7BA525-B28B-6841-872B-5DDD5C56328C}" destId="{88404807-B9DA-3348-92B2-1BDA7ADD5F6C}" srcOrd="1" destOrd="0" presId="urn:microsoft.com/office/officeart/2009/layout/CirclePictureHierarchy"/>
    <dgm:cxn modelId="{E5218452-AC34-A444-B4C1-1100E40EDF18}" type="presParOf" srcId="{88404807-B9DA-3348-92B2-1BDA7ADD5F6C}" destId="{1362662C-8149-4D44-A754-DC46D929B852}" srcOrd="0" destOrd="0" presId="urn:microsoft.com/office/officeart/2009/layout/CirclePictureHierarchy"/>
    <dgm:cxn modelId="{B1C2D2C4-7EDF-5F4A-A5FC-A70DF06D04CF}" type="presParOf" srcId="{88404807-B9DA-3348-92B2-1BDA7ADD5F6C}" destId="{42D0365E-995E-7D4C-9C87-FE50E5D11D54}" srcOrd="1" destOrd="0" presId="urn:microsoft.com/office/officeart/2009/layout/CirclePictureHierarchy"/>
    <dgm:cxn modelId="{97206D18-A0F2-B046-ABC8-1495F7FF0151}" type="presParOf" srcId="{42D0365E-995E-7D4C-9C87-FE50E5D11D54}" destId="{D93A0D86-753A-D747-98C9-703CF933A7E6}" srcOrd="0" destOrd="0" presId="urn:microsoft.com/office/officeart/2009/layout/CirclePictureHierarchy"/>
    <dgm:cxn modelId="{253B3E74-46D7-4642-BD1E-A1D97B5D5A03}" type="presParOf" srcId="{D93A0D86-753A-D747-98C9-703CF933A7E6}" destId="{19C37149-B25C-5E4A-9B07-B0716621FF6A}" srcOrd="0" destOrd="0" presId="urn:microsoft.com/office/officeart/2009/layout/CirclePictureHierarchy"/>
    <dgm:cxn modelId="{5AE5F586-C502-EC43-8D7D-520C0AEBEF4C}" type="presParOf" srcId="{D93A0D86-753A-D747-98C9-703CF933A7E6}" destId="{DD633F23-8413-E747-8D6E-7F185526D40E}" srcOrd="1" destOrd="0" presId="urn:microsoft.com/office/officeart/2009/layout/CirclePictureHierarchy"/>
    <dgm:cxn modelId="{43B97D56-3C7E-9B43-809B-AD942707334E}" type="presParOf" srcId="{42D0365E-995E-7D4C-9C87-FE50E5D11D54}" destId="{4847AD92-21AF-ED48-9C65-8965B917829F}" srcOrd="1" destOrd="0" presId="urn:microsoft.com/office/officeart/2009/layout/CirclePictureHierarchy"/>
    <dgm:cxn modelId="{C9A198CA-A394-CC4F-953F-9296571BA5DD}" type="presParOf" srcId="{88404807-B9DA-3348-92B2-1BDA7ADD5F6C}" destId="{C48F18B0-51B4-0646-82F2-2031EF932148}" srcOrd="2" destOrd="0" presId="urn:microsoft.com/office/officeart/2009/layout/CirclePictureHierarchy"/>
    <dgm:cxn modelId="{D1E6C219-52F7-DB42-8CBC-F44435BEEC55}" type="presParOf" srcId="{88404807-B9DA-3348-92B2-1BDA7ADD5F6C}" destId="{92E4A939-61E6-A94E-9D63-AEAEA146DB59}" srcOrd="3" destOrd="0" presId="urn:microsoft.com/office/officeart/2009/layout/CirclePictureHierarchy"/>
    <dgm:cxn modelId="{D734EBEF-69F7-EB43-BA7F-579AD48C2FF2}" type="presParOf" srcId="{92E4A939-61E6-A94E-9D63-AEAEA146DB59}" destId="{E6C34CEE-B2A1-4E47-8403-CC10B5CAE91E}" srcOrd="0" destOrd="0" presId="urn:microsoft.com/office/officeart/2009/layout/CirclePictureHierarchy"/>
    <dgm:cxn modelId="{1D6B5BBC-2E28-6546-B24A-2102770AF0C4}" type="presParOf" srcId="{E6C34CEE-B2A1-4E47-8403-CC10B5CAE91E}" destId="{42C0839B-174A-2146-8FBD-62A648216A28}" srcOrd="0" destOrd="0" presId="urn:microsoft.com/office/officeart/2009/layout/CirclePictureHierarchy"/>
    <dgm:cxn modelId="{86617C04-D6D7-1545-A9FB-642930BD6A8F}" type="presParOf" srcId="{E6C34CEE-B2A1-4E47-8403-CC10B5CAE91E}" destId="{E72B6D57-D7F7-1C44-93CD-0280653810FE}" srcOrd="1" destOrd="0" presId="urn:microsoft.com/office/officeart/2009/layout/CirclePictureHierarchy"/>
    <dgm:cxn modelId="{EF186EFF-AE60-CE45-8E68-C0E37B6B57FA}" type="presParOf" srcId="{92E4A939-61E6-A94E-9D63-AEAEA146DB59}" destId="{DA9FD80F-D830-1047-BC48-2C824F62B20E}" srcOrd="1" destOrd="0" presId="urn:microsoft.com/office/officeart/2009/layout/CirclePictureHierarchy"/>
    <dgm:cxn modelId="{4C026B29-1275-4D43-A74D-942E8858032B}" type="presParOf" srcId="{88728C0B-EB2B-9D44-B353-A33F6B352CDC}" destId="{1ACD11F6-8F8B-A94F-8195-D65D32A400EB}" srcOrd="4" destOrd="0" presId="urn:microsoft.com/office/officeart/2009/layout/CirclePictureHierarchy"/>
    <dgm:cxn modelId="{438F3037-915C-9743-8C46-755D442DBEF7}" type="presParOf" srcId="{88728C0B-EB2B-9D44-B353-A33F6B352CDC}" destId="{4F8E5B5D-2623-CF4F-A9F8-4E47E98C5C85}" srcOrd="5" destOrd="0" presId="urn:microsoft.com/office/officeart/2009/layout/CirclePictureHierarchy"/>
    <dgm:cxn modelId="{6D71313B-FF97-B544-8284-34A9C35707BB}" type="presParOf" srcId="{4F8E5B5D-2623-CF4F-A9F8-4E47E98C5C85}" destId="{AC8E2A98-BE89-CB41-B4FF-9BB4EC829D08}" srcOrd="0" destOrd="0" presId="urn:microsoft.com/office/officeart/2009/layout/CirclePictureHierarchy"/>
    <dgm:cxn modelId="{258626F7-4801-BA40-BE42-12E597AF09D2}" type="presParOf" srcId="{AC8E2A98-BE89-CB41-B4FF-9BB4EC829D08}" destId="{95A59AFA-4010-1D45-BF8C-2B91A504C74E}" srcOrd="0" destOrd="0" presId="urn:microsoft.com/office/officeart/2009/layout/CirclePictureHierarchy"/>
    <dgm:cxn modelId="{4C58758A-4102-434D-8D13-7974D923DC47}" type="presParOf" srcId="{AC8E2A98-BE89-CB41-B4FF-9BB4EC829D08}" destId="{9094805E-8F8E-324F-A9BD-6611AA717080}" srcOrd="1" destOrd="0" presId="urn:microsoft.com/office/officeart/2009/layout/CirclePictureHierarchy"/>
    <dgm:cxn modelId="{08B15644-ECFC-914B-AB44-3238D02E86BE}" type="presParOf" srcId="{4F8E5B5D-2623-CF4F-A9F8-4E47E98C5C85}" destId="{4CD05CEB-5ED8-B945-AC16-5E8195586E79}" srcOrd="1" destOrd="0" presId="urn:microsoft.com/office/officeart/2009/layout/CirclePictureHierarchy"/>
    <dgm:cxn modelId="{62F559BB-359A-F84B-8285-A1EB17D576F8}" type="presParOf" srcId="{D1CEBD47-51AF-F240-A887-5C43332AEB5A}" destId="{686A9915-61EE-2748-B815-F26CC4238FCF}" srcOrd="2" destOrd="0" presId="urn:microsoft.com/office/officeart/2009/layout/CirclePictureHierarchy"/>
    <dgm:cxn modelId="{C3AABB87-F91E-5144-9133-6B99D52295F3}" type="presParOf" srcId="{D1CEBD47-51AF-F240-A887-5C43332AEB5A}" destId="{F3C91498-DD51-8C49-90D2-E67B92DF8643}" srcOrd="3" destOrd="0" presId="urn:microsoft.com/office/officeart/2009/layout/CirclePictureHierarchy"/>
    <dgm:cxn modelId="{12515504-D80D-D243-BD0C-40C43714A45E}" type="presParOf" srcId="{F3C91498-DD51-8C49-90D2-E67B92DF8643}" destId="{793557C3-D9A7-A64C-90CF-5968838E69F0}" srcOrd="0" destOrd="0" presId="urn:microsoft.com/office/officeart/2009/layout/CirclePictureHierarchy"/>
    <dgm:cxn modelId="{215EAA68-D4D6-E540-A677-A5173E924724}" type="presParOf" srcId="{793557C3-D9A7-A64C-90CF-5968838E69F0}" destId="{FEFF6C98-A1F5-CA41-8469-7922F712757E}" srcOrd="0" destOrd="0" presId="urn:microsoft.com/office/officeart/2009/layout/CirclePictureHierarchy"/>
    <dgm:cxn modelId="{D42A84F9-C45C-D24E-8771-5347BED55732}" type="presParOf" srcId="{793557C3-D9A7-A64C-90CF-5968838E69F0}" destId="{4D582150-A7DD-3848-BD90-63BB74473B45}" srcOrd="1" destOrd="0" presId="urn:microsoft.com/office/officeart/2009/layout/CirclePictureHierarchy"/>
    <dgm:cxn modelId="{22C27268-C7F6-4947-AD53-DA03766C7BEF}" type="presParOf" srcId="{F3C91498-DD51-8C49-90D2-E67B92DF8643}" destId="{BC2E2C69-630C-6E4A-87FA-87837048CA51}" srcOrd="1" destOrd="0" presId="urn:microsoft.com/office/officeart/2009/layout/CirclePictureHierarchy"/>
    <dgm:cxn modelId="{851107E3-BE45-6146-B579-176FE99B26AD}" type="presParOf" srcId="{BC2E2C69-630C-6E4A-87FA-87837048CA51}" destId="{70FFA416-0903-C242-9B0C-946CCC100CF7}" srcOrd="0" destOrd="0" presId="urn:microsoft.com/office/officeart/2009/layout/CirclePictureHierarchy"/>
    <dgm:cxn modelId="{6A15FE39-939E-E94C-A1A6-0AF34D04DAA4}" type="presParOf" srcId="{BC2E2C69-630C-6E4A-87FA-87837048CA51}" destId="{2B7AFB85-DA52-D049-A9B4-EF2532CC3F82}" srcOrd="1" destOrd="0" presId="urn:microsoft.com/office/officeart/2009/layout/CirclePictureHierarchy"/>
    <dgm:cxn modelId="{045D06E9-42D3-DF47-ABAE-D2851BF8965F}" type="presParOf" srcId="{2B7AFB85-DA52-D049-A9B4-EF2532CC3F82}" destId="{0CF79D1E-8300-CE4B-9B55-DD24C7845A90}" srcOrd="0" destOrd="0" presId="urn:microsoft.com/office/officeart/2009/layout/CirclePictureHierarchy"/>
    <dgm:cxn modelId="{665AF212-CC32-3349-904D-992B7E0E8FE9}" type="presParOf" srcId="{0CF79D1E-8300-CE4B-9B55-DD24C7845A90}" destId="{FBA63AB2-7038-F646-BA81-F403152C9029}" srcOrd="0" destOrd="0" presId="urn:microsoft.com/office/officeart/2009/layout/CirclePictureHierarchy"/>
    <dgm:cxn modelId="{2DBD54AE-D01D-A448-94DB-F15975A82356}" type="presParOf" srcId="{0CF79D1E-8300-CE4B-9B55-DD24C7845A90}" destId="{B63DA699-B67B-5D49-BFBE-CB676690B2B4}" srcOrd="1" destOrd="0" presId="urn:microsoft.com/office/officeart/2009/layout/CirclePictureHierarchy"/>
    <dgm:cxn modelId="{B6E148DD-9955-0E43-AEE0-FB1B35FE1739}" type="presParOf" srcId="{2B7AFB85-DA52-D049-A9B4-EF2532CC3F82}" destId="{84D8A3E9-DDEE-1C4C-9D8F-A237DDDBEEE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9839D5-A429-8D4B-B76E-761306011D9D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B92342-96FA-9141-80A3-F092BB253A37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605B345-CF2E-1A4C-A20A-2ED7BA366A72}" type="parTrans" cxnId="{3BE9770B-36AD-924F-96F3-883691A24DAA}">
      <dgm:prSet/>
      <dgm:spPr/>
      <dgm:t>
        <a:bodyPr/>
        <a:lstStyle/>
        <a:p>
          <a:endParaRPr lang="en-US"/>
        </a:p>
      </dgm:t>
    </dgm:pt>
    <dgm:pt modelId="{B3825896-962E-6E47-9ACC-988648B04A0B}" type="sibTrans" cxnId="{3BE9770B-36AD-924F-96F3-883691A24DAA}">
      <dgm:prSet/>
      <dgm:spPr/>
      <dgm:t>
        <a:bodyPr/>
        <a:lstStyle/>
        <a:p>
          <a:endParaRPr lang="en-US"/>
        </a:p>
      </dgm:t>
    </dgm:pt>
    <dgm:pt modelId="{A6739119-B43D-6140-A801-6AF1D3BDC62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14C1B81-CCC1-D14E-A346-ACD8D0F019A3}" type="parTrans" cxnId="{41E13C3C-426A-6C4A-82BB-A68AD1F03792}">
      <dgm:prSet/>
      <dgm:spPr/>
      <dgm:t>
        <a:bodyPr/>
        <a:lstStyle/>
        <a:p>
          <a:endParaRPr lang="en-US"/>
        </a:p>
      </dgm:t>
    </dgm:pt>
    <dgm:pt modelId="{13D3DEBA-0E43-2D40-AA20-36722F81DFFE}" type="sibTrans" cxnId="{41E13C3C-426A-6C4A-82BB-A68AD1F03792}">
      <dgm:prSet/>
      <dgm:spPr/>
      <dgm:t>
        <a:bodyPr/>
        <a:lstStyle/>
        <a:p>
          <a:endParaRPr lang="en-US"/>
        </a:p>
      </dgm:t>
    </dgm:pt>
    <dgm:pt modelId="{D9CDA48B-0072-DC48-90EF-781BCEAE6D8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874A7D1-8ACB-044C-B4A4-93F82B4F0D01}" type="parTrans" cxnId="{71C326ED-1578-D943-BBD9-575363A07C8B}">
      <dgm:prSet/>
      <dgm:spPr/>
      <dgm:t>
        <a:bodyPr/>
        <a:lstStyle/>
        <a:p>
          <a:endParaRPr lang="en-US"/>
        </a:p>
      </dgm:t>
    </dgm:pt>
    <dgm:pt modelId="{F542A342-D901-1340-ADCD-F90C1DB06641}" type="sibTrans" cxnId="{71C326ED-1578-D943-BBD9-575363A07C8B}">
      <dgm:prSet/>
      <dgm:spPr/>
      <dgm:t>
        <a:bodyPr/>
        <a:lstStyle/>
        <a:p>
          <a:endParaRPr lang="en-US"/>
        </a:p>
      </dgm:t>
    </dgm:pt>
    <dgm:pt modelId="{C648DA86-50A4-FD46-B46F-5D7D642765D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9A60136-67E8-DD46-8746-8877CFA94B1D}" type="parTrans" cxnId="{51C7CCCF-469B-DA40-A083-2D9E1EEA18C8}">
      <dgm:prSet/>
      <dgm:spPr/>
      <dgm:t>
        <a:bodyPr/>
        <a:lstStyle/>
        <a:p>
          <a:endParaRPr lang="en-US"/>
        </a:p>
      </dgm:t>
    </dgm:pt>
    <dgm:pt modelId="{12C08C11-C940-5248-866B-FB4B2F8C8408}" type="sibTrans" cxnId="{51C7CCCF-469B-DA40-A083-2D9E1EEA18C8}">
      <dgm:prSet/>
      <dgm:spPr/>
      <dgm:t>
        <a:bodyPr/>
        <a:lstStyle/>
        <a:p>
          <a:endParaRPr lang="en-US"/>
        </a:p>
      </dgm:t>
    </dgm:pt>
    <dgm:pt modelId="{19A9B099-32F8-5B45-B34D-8E25FDBC290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6896E89-6F9A-914B-975C-C183D4C46664}" type="parTrans" cxnId="{4A05E8E3-0791-5844-8202-5A2D40672E4D}">
      <dgm:prSet/>
      <dgm:spPr/>
      <dgm:t>
        <a:bodyPr/>
        <a:lstStyle/>
        <a:p>
          <a:endParaRPr lang="en-US"/>
        </a:p>
      </dgm:t>
    </dgm:pt>
    <dgm:pt modelId="{CE360513-6033-E94B-BE90-AF89D42860AA}" type="sibTrans" cxnId="{4A05E8E3-0791-5844-8202-5A2D40672E4D}">
      <dgm:prSet/>
      <dgm:spPr/>
      <dgm:t>
        <a:bodyPr/>
        <a:lstStyle/>
        <a:p>
          <a:endParaRPr lang="en-US"/>
        </a:p>
      </dgm:t>
    </dgm:pt>
    <dgm:pt modelId="{BE0CB7DD-3319-6A4E-923E-138CCDBA5CD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0EDD1DC-8A51-E744-ABBB-92A1B07DEBB3}" type="parTrans" cxnId="{793F6014-A09A-5D49-9BBE-D598F32D33D2}">
      <dgm:prSet/>
      <dgm:spPr/>
      <dgm:t>
        <a:bodyPr/>
        <a:lstStyle/>
        <a:p>
          <a:endParaRPr lang="en-US"/>
        </a:p>
      </dgm:t>
    </dgm:pt>
    <dgm:pt modelId="{4036E1E4-DB40-F24B-9B21-BF01B56581DE}" type="sibTrans" cxnId="{793F6014-A09A-5D49-9BBE-D598F32D33D2}">
      <dgm:prSet/>
      <dgm:spPr/>
      <dgm:t>
        <a:bodyPr/>
        <a:lstStyle/>
        <a:p>
          <a:endParaRPr lang="en-US"/>
        </a:p>
      </dgm:t>
    </dgm:pt>
    <dgm:pt modelId="{112ED5FA-64AD-C246-9518-C8A38C568D8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2ECC44C-7BC8-524B-AE83-439CAB9E74B7}" type="parTrans" cxnId="{5BCD5A1B-929E-3644-B1E8-C7690340693E}">
      <dgm:prSet/>
      <dgm:spPr/>
      <dgm:t>
        <a:bodyPr/>
        <a:lstStyle/>
        <a:p>
          <a:endParaRPr lang="en-US"/>
        </a:p>
      </dgm:t>
    </dgm:pt>
    <dgm:pt modelId="{4FE739DB-B580-E540-89E5-F16F0CCDBB7D}" type="sibTrans" cxnId="{5BCD5A1B-929E-3644-B1E8-C7690340693E}">
      <dgm:prSet/>
      <dgm:spPr/>
      <dgm:t>
        <a:bodyPr/>
        <a:lstStyle/>
        <a:p>
          <a:endParaRPr lang="en-US"/>
        </a:p>
      </dgm:t>
    </dgm:pt>
    <dgm:pt modelId="{1F305211-62FB-9449-B83B-FD5BE877A39E}">
      <dgm:prSet phldrT="[Text]"/>
      <dgm:spPr/>
      <dgm:t>
        <a:bodyPr/>
        <a:lstStyle/>
        <a:p>
          <a:endParaRPr lang="en-US" dirty="0"/>
        </a:p>
      </dgm:t>
    </dgm:pt>
    <dgm:pt modelId="{1CA69E9B-42A1-7343-B96E-6F5A007D0204}" type="parTrans" cxnId="{08BE98E4-A65D-B64A-9202-DE0F116C9087}">
      <dgm:prSet/>
      <dgm:spPr/>
      <dgm:t>
        <a:bodyPr/>
        <a:lstStyle/>
        <a:p>
          <a:endParaRPr lang="en-US"/>
        </a:p>
      </dgm:t>
    </dgm:pt>
    <dgm:pt modelId="{3EC0FAED-ED86-944A-9DC7-9C1D2BD479B7}" type="sibTrans" cxnId="{08BE98E4-A65D-B64A-9202-DE0F116C9087}">
      <dgm:prSet/>
      <dgm:spPr/>
      <dgm:t>
        <a:bodyPr/>
        <a:lstStyle/>
        <a:p>
          <a:endParaRPr lang="en-US"/>
        </a:p>
      </dgm:t>
    </dgm:pt>
    <dgm:pt modelId="{1347F180-7B9F-8B40-9047-E2F287B502BC}">
      <dgm:prSet phldrT="[Text]"/>
      <dgm:spPr/>
      <dgm:t>
        <a:bodyPr/>
        <a:lstStyle/>
        <a:p>
          <a:endParaRPr lang="en-US" dirty="0"/>
        </a:p>
      </dgm:t>
    </dgm:pt>
    <dgm:pt modelId="{A6EBF913-C5D5-7747-9A7C-908D854D0761}" type="parTrans" cxnId="{63055031-9BA9-E343-8988-6BE04124A9E1}">
      <dgm:prSet/>
      <dgm:spPr/>
      <dgm:t>
        <a:bodyPr/>
        <a:lstStyle/>
        <a:p>
          <a:endParaRPr lang="en-US"/>
        </a:p>
      </dgm:t>
    </dgm:pt>
    <dgm:pt modelId="{41E50E84-5352-B546-9744-E494A8134EE8}" type="sibTrans" cxnId="{63055031-9BA9-E343-8988-6BE04124A9E1}">
      <dgm:prSet/>
      <dgm:spPr/>
      <dgm:t>
        <a:bodyPr/>
        <a:lstStyle/>
        <a:p>
          <a:endParaRPr lang="en-US"/>
        </a:p>
      </dgm:t>
    </dgm:pt>
    <dgm:pt modelId="{775C0AD2-D0E9-3647-9E31-F67687CB15D7}" type="pres">
      <dgm:prSet presAssocID="{5A9839D5-A429-8D4B-B76E-761306011D9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68DEAE6-81E8-C74A-86CB-3AA1E84725E2}" type="pres">
      <dgm:prSet presAssocID="{B4B92342-96FA-9141-80A3-F092BB253A37}" presName="hierRoot1" presStyleCnt="0"/>
      <dgm:spPr/>
    </dgm:pt>
    <dgm:pt modelId="{02C5C8A5-E8EE-5E40-A10F-EA1AE7015B19}" type="pres">
      <dgm:prSet presAssocID="{B4B92342-96FA-9141-80A3-F092BB253A37}" presName="composite" presStyleCnt="0"/>
      <dgm:spPr/>
    </dgm:pt>
    <dgm:pt modelId="{EB9E9069-94B7-9F42-B286-95465A07BA2D}" type="pres">
      <dgm:prSet presAssocID="{B4B92342-96FA-9141-80A3-F092BB253A37}" presName="image" presStyleLbl="node0" presStyleIdx="0" presStyleCnt="1"/>
      <dgm:spPr/>
    </dgm:pt>
    <dgm:pt modelId="{E6C55E1C-FB0D-AB4B-BDFE-415C2CFD3D35}" type="pres">
      <dgm:prSet presAssocID="{B4B92342-96FA-9141-80A3-F092BB253A37}" presName="text" presStyleLbl="revTx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CEBD47-51AF-F240-A887-5C43332AEB5A}" type="pres">
      <dgm:prSet presAssocID="{B4B92342-96FA-9141-80A3-F092BB253A37}" presName="hierChild2" presStyleCnt="0"/>
      <dgm:spPr/>
    </dgm:pt>
    <dgm:pt modelId="{C3EB777A-0C4E-9241-B62A-ACCDECCF7446}" type="pres">
      <dgm:prSet presAssocID="{114C1B81-CCC1-D14E-A346-ACD8D0F019A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7CE0001C-04D2-B34C-853E-B4F5FF4405B6}" type="pres">
      <dgm:prSet presAssocID="{A6739119-B43D-6140-A801-6AF1D3BDC62F}" presName="hierRoot2" presStyleCnt="0"/>
      <dgm:spPr/>
    </dgm:pt>
    <dgm:pt modelId="{A93B8731-5091-104D-940B-E952269774EB}" type="pres">
      <dgm:prSet presAssocID="{A6739119-B43D-6140-A801-6AF1D3BDC62F}" presName="composite2" presStyleCnt="0"/>
      <dgm:spPr/>
    </dgm:pt>
    <dgm:pt modelId="{B26AB725-1294-6347-A2E7-52B26B9382DC}" type="pres">
      <dgm:prSet presAssocID="{A6739119-B43D-6140-A801-6AF1D3BDC62F}" presName="image2" presStyleLbl="node2" presStyleIdx="0" presStyleCnt="2"/>
      <dgm:spPr>
        <a:solidFill>
          <a:schemeClr val="accent2"/>
        </a:solidFill>
      </dgm:spPr>
    </dgm:pt>
    <dgm:pt modelId="{78071FA2-F850-7243-8835-365C0EEBBC0D}" type="pres">
      <dgm:prSet presAssocID="{A6739119-B43D-6140-A801-6AF1D3BDC62F}" presName="text2" presStyleLbl="revTx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728C0B-EB2B-9D44-B353-A33F6B352CDC}" type="pres">
      <dgm:prSet presAssocID="{A6739119-B43D-6140-A801-6AF1D3BDC62F}" presName="hierChild3" presStyleCnt="0"/>
      <dgm:spPr/>
    </dgm:pt>
    <dgm:pt modelId="{C5DFC25E-A4CC-4647-B2BD-77EEDD1F9D97}" type="pres">
      <dgm:prSet presAssocID="{B874A7D1-8ACB-044C-B4A4-93F82B4F0D01}" presName="Name17" presStyleLbl="parChTrans1D3" presStyleIdx="0" presStyleCnt="4"/>
      <dgm:spPr/>
      <dgm:t>
        <a:bodyPr/>
        <a:lstStyle/>
        <a:p>
          <a:endParaRPr lang="en-US"/>
        </a:p>
      </dgm:t>
    </dgm:pt>
    <dgm:pt modelId="{167096E2-59CF-A348-B779-1C31797133E6}" type="pres">
      <dgm:prSet presAssocID="{D9CDA48B-0072-DC48-90EF-781BCEAE6D86}" presName="hierRoot3" presStyleCnt="0"/>
      <dgm:spPr/>
    </dgm:pt>
    <dgm:pt modelId="{7E2D0605-8A45-394C-8E27-FC138E725376}" type="pres">
      <dgm:prSet presAssocID="{D9CDA48B-0072-DC48-90EF-781BCEAE6D86}" presName="composite3" presStyleCnt="0"/>
      <dgm:spPr/>
    </dgm:pt>
    <dgm:pt modelId="{AFB7CDD1-CCDD-5D41-925D-8C9C6F94CD4B}" type="pres">
      <dgm:prSet presAssocID="{D9CDA48B-0072-DC48-90EF-781BCEAE6D86}" presName="image3" presStyleLbl="node3" presStyleIdx="0" presStyleCnt="4"/>
      <dgm:spPr/>
    </dgm:pt>
    <dgm:pt modelId="{196EA0E5-08F0-234D-8A88-C102587111FD}" type="pres">
      <dgm:prSet presAssocID="{D9CDA48B-0072-DC48-90EF-781BCEAE6D86}" presName="text3" presStyleLbl="revTx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B52AA6-BD6D-E243-8B23-F744325887F1}" type="pres">
      <dgm:prSet presAssocID="{D9CDA48B-0072-DC48-90EF-781BCEAE6D86}" presName="hierChild4" presStyleCnt="0"/>
      <dgm:spPr/>
    </dgm:pt>
    <dgm:pt modelId="{B676945C-834B-E546-9D83-B4F7D52068B6}" type="pres">
      <dgm:prSet presAssocID="{19A60136-67E8-DD46-8746-8877CFA94B1D}" presName="Name17" presStyleLbl="parChTrans1D3" presStyleIdx="1" presStyleCnt="4"/>
      <dgm:spPr/>
      <dgm:t>
        <a:bodyPr/>
        <a:lstStyle/>
        <a:p>
          <a:endParaRPr lang="en-US"/>
        </a:p>
      </dgm:t>
    </dgm:pt>
    <dgm:pt modelId="{1D7BA525-B28B-6841-872B-5DDD5C56328C}" type="pres">
      <dgm:prSet presAssocID="{C648DA86-50A4-FD46-B46F-5D7D642765DE}" presName="hierRoot3" presStyleCnt="0"/>
      <dgm:spPr/>
    </dgm:pt>
    <dgm:pt modelId="{884572E0-9DC1-934E-9827-7C3CE3B63EF2}" type="pres">
      <dgm:prSet presAssocID="{C648DA86-50A4-FD46-B46F-5D7D642765DE}" presName="composite3" presStyleCnt="0"/>
      <dgm:spPr/>
    </dgm:pt>
    <dgm:pt modelId="{17698EB2-39FB-1F4E-8BE6-A50A46B62D98}" type="pres">
      <dgm:prSet presAssocID="{C648DA86-50A4-FD46-B46F-5D7D642765DE}" presName="image3" presStyleLbl="node3" presStyleIdx="1" presStyleCnt="4"/>
      <dgm:spPr/>
    </dgm:pt>
    <dgm:pt modelId="{E378C9AB-9625-7A4D-B6DB-2F2661F2B6EE}" type="pres">
      <dgm:prSet presAssocID="{C648DA86-50A4-FD46-B46F-5D7D642765DE}" presName="text3" presStyleLbl="revTx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404807-B9DA-3348-92B2-1BDA7ADD5F6C}" type="pres">
      <dgm:prSet presAssocID="{C648DA86-50A4-FD46-B46F-5D7D642765DE}" presName="hierChild4" presStyleCnt="0"/>
      <dgm:spPr/>
    </dgm:pt>
    <dgm:pt modelId="{1362662C-8149-4D44-A754-DC46D929B852}" type="pres">
      <dgm:prSet presAssocID="{02ECC44C-7BC8-524B-AE83-439CAB9E74B7}" presName="Name23" presStyleLbl="parChTrans1D4" presStyleIdx="0" presStyleCnt="2"/>
      <dgm:spPr/>
      <dgm:t>
        <a:bodyPr/>
        <a:lstStyle/>
        <a:p>
          <a:endParaRPr lang="en-US"/>
        </a:p>
      </dgm:t>
    </dgm:pt>
    <dgm:pt modelId="{42D0365E-995E-7D4C-9C87-FE50E5D11D54}" type="pres">
      <dgm:prSet presAssocID="{112ED5FA-64AD-C246-9518-C8A38C568D88}" presName="hierRoot4" presStyleCnt="0"/>
      <dgm:spPr/>
    </dgm:pt>
    <dgm:pt modelId="{D93A0D86-753A-D747-98C9-703CF933A7E6}" type="pres">
      <dgm:prSet presAssocID="{112ED5FA-64AD-C246-9518-C8A38C568D88}" presName="composite4" presStyleCnt="0"/>
      <dgm:spPr/>
    </dgm:pt>
    <dgm:pt modelId="{19C37149-B25C-5E4A-9B07-B0716621FF6A}" type="pres">
      <dgm:prSet presAssocID="{112ED5FA-64AD-C246-9518-C8A38C568D88}" presName="image4" presStyleLbl="node4" presStyleIdx="0" presStyleCnt="2"/>
      <dgm:spPr/>
    </dgm:pt>
    <dgm:pt modelId="{DD633F23-8413-E747-8D6E-7F185526D40E}" type="pres">
      <dgm:prSet presAssocID="{112ED5FA-64AD-C246-9518-C8A38C568D88}" presName="text4" presStyleLbl="revTx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47AD92-21AF-ED48-9C65-8965B917829F}" type="pres">
      <dgm:prSet presAssocID="{112ED5FA-64AD-C246-9518-C8A38C568D88}" presName="hierChild5" presStyleCnt="0"/>
      <dgm:spPr/>
    </dgm:pt>
    <dgm:pt modelId="{C48F18B0-51B4-0646-82F2-2031EF932148}" type="pres">
      <dgm:prSet presAssocID="{A6EBF913-C5D5-7747-9A7C-908D854D0761}" presName="Name23" presStyleLbl="parChTrans1D4" presStyleIdx="1" presStyleCnt="2"/>
      <dgm:spPr/>
      <dgm:t>
        <a:bodyPr/>
        <a:lstStyle/>
        <a:p>
          <a:endParaRPr lang="en-US"/>
        </a:p>
      </dgm:t>
    </dgm:pt>
    <dgm:pt modelId="{92E4A939-61E6-A94E-9D63-AEAEA146DB59}" type="pres">
      <dgm:prSet presAssocID="{1347F180-7B9F-8B40-9047-E2F287B502BC}" presName="hierRoot4" presStyleCnt="0"/>
      <dgm:spPr/>
    </dgm:pt>
    <dgm:pt modelId="{E6C34CEE-B2A1-4E47-8403-CC10B5CAE91E}" type="pres">
      <dgm:prSet presAssocID="{1347F180-7B9F-8B40-9047-E2F287B502BC}" presName="composite4" presStyleCnt="0"/>
      <dgm:spPr/>
    </dgm:pt>
    <dgm:pt modelId="{42C0839B-174A-2146-8FBD-62A648216A28}" type="pres">
      <dgm:prSet presAssocID="{1347F180-7B9F-8B40-9047-E2F287B502BC}" presName="image4" presStyleLbl="node4" presStyleIdx="1" presStyleCnt="2"/>
      <dgm:spPr/>
    </dgm:pt>
    <dgm:pt modelId="{E72B6D57-D7F7-1C44-93CD-0280653810FE}" type="pres">
      <dgm:prSet presAssocID="{1347F180-7B9F-8B40-9047-E2F287B502BC}" presName="text4" presStyleLbl="revTx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9FD80F-D830-1047-BC48-2C824F62B20E}" type="pres">
      <dgm:prSet presAssocID="{1347F180-7B9F-8B40-9047-E2F287B502BC}" presName="hierChild5" presStyleCnt="0"/>
      <dgm:spPr/>
    </dgm:pt>
    <dgm:pt modelId="{1ACD11F6-8F8B-A94F-8195-D65D32A400EB}" type="pres">
      <dgm:prSet presAssocID="{1CA69E9B-42A1-7343-B96E-6F5A007D0204}" presName="Name17" presStyleLbl="parChTrans1D3" presStyleIdx="2" presStyleCnt="4"/>
      <dgm:spPr/>
      <dgm:t>
        <a:bodyPr/>
        <a:lstStyle/>
        <a:p>
          <a:endParaRPr lang="en-US"/>
        </a:p>
      </dgm:t>
    </dgm:pt>
    <dgm:pt modelId="{4F8E5B5D-2623-CF4F-A9F8-4E47E98C5C85}" type="pres">
      <dgm:prSet presAssocID="{1F305211-62FB-9449-B83B-FD5BE877A39E}" presName="hierRoot3" presStyleCnt="0"/>
      <dgm:spPr/>
    </dgm:pt>
    <dgm:pt modelId="{AC8E2A98-BE89-CB41-B4FF-9BB4EC829D08}" type="pres">
      <dgm:prSet presAssocID="{1F305211-62FB-9449-B83B-FD5BE877A39E}" presName="composite3" presStyleCnt="0"/>
      <dgm:spPr/>
    </dgm:pt>
    <dgm:pt modelId="{95A59AFA-4010-1D45-BF8C-2B91A504C74E}" type="pres">
      <dgm:prSet presAssocID="{1F305211-62FB-9449-B83B-FD5BE877A39E}" presName="image3" presStyleLbl="node3" presStyleIdx="2" presStyleCnt="4"/>
      <dgm:spPr/>
    </dgm:pt>
    <dgm:pt modelId="{9094805E-8F8E-324F-A9BD-6611AA717080}" type="pres">
      <dgm:prSet presAssocID="{1F305211-62FB-9449-B83B-FD5BE877A39E}" presName="text3" presStyleLbl="revTx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D05CEB-5ED8-B945-AC16-5E8195586E79}" type="pres">
      <dgm:prSet presAssocID="{1F305211-62FB-9449-B83B-FD5BE877A39E}" presName="hierChild4" presStyleCnt="0"/>
      <dgm:spPr/>
    </dgm:pt>
    <dgm:pt modelId="{686A9915-61EE-2748-B815-F26CC4238FCF}" type="pres">
      <dgm:prSet presAssocID="{96896E89-6F9A-914B-975C-C183D4C46664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3C91498-DD51-8C49-90D2-E67B92DF8643}" type="pres">
      <dgm:prSet presAssocID="{19A9B099-32F8-5B45-B34D-8E25FDBC2901}" presName="hierRoot2" presStyleCnt="0"/>
      <dgm:spPr/>
    </dgm:pt>
    <dgm:pt modelId="{793557C3-D9A7-A64C-90CF-5968838E69F0}" type="pres">
      <dgm:prSet presAssocID="{19A9B099-32F8-5B45-B34D-8E25FDBC2901}" presName="composite2" presStyleCnt="0"/>
      <dgm:spPr/>
    </dgm:pt>
    <dgm:pt modelId="{FEFF6C98-A1F5-CA41-8469-7922F712757E}" type="pres">
      <dgm:prSet presAssocID="{19A9B099-32F8-5B45-B34D-8E25FDBC2901}" presName="image2" presStyleLbl="node2" presStyleIdx="1" presStyleCnt="2"/>
      <dgm:spPr/>
    </dgm:pt>
    <dgm:pt modelId="{4D582150-A7DD-3848-BD90-63BB74473B45}" type="pres">
      <dgm:prSet presAssocID="{19A9B099-32F8-5B45-B34D-8E25FDBC2901}" presName="text2" presStyleLbl="revTx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2E2C69-630C-6E4A-87FA-87837048CA51}" type="pres">
      <dgm:prSet presAssocID="{19A9B099-32F8-5B45-B34D-8E25FDBC2901}" presName="hierChild3" presStyleCnt="0"/>
      <dgm:spPr/>
    </dgm:pt>
    <dgm:pt modelId="{70FFA416-0903-C242-9B0C-946CCC100CF7}" type="pres">
      <dgm:prSet presAssocID="{20EDD1DC-8A51-E744-ABBB-92A1B07DEBB3}" presName="Name17" presStyleLbl="parChTrans1D3" presStyleIdx="3" presStyleCnt="4"/>
      <dgm:spPr/>
      <dgm:t>
        <a:bodyPr/>
        <a:lstStyle/>
        <a:p>
          <a:endParaRPr lang="en-US"/>
        </a:p>
      </dgm:t>
    </dgm:pt>
    <dgm:pt modelId="{2B7AFB85-DA52-D049-A9B4-EF2532CC3F82}" type="pres">
      <dgm:prSet presAssocID="{BE0CB7DD-3319-6A4E-923E-138CCDBA5CDA}" presName="hierRoot3" presStyleCnt="0"/>
      <dgm:spPr/>
    </dgm:pt>
    <dgm:pt modelId="{0CF79D1E-8300-CE4B-9B55-DD24C7845A90}" type="pres">
      <dgm:prSet presAssocID="{BE0CB7DD-3319-6A4E-923E-138CCDBA5CDA}" presName="composite3" presStyleCnt="0"/>
      <dgm:spPr/>
    </dgm:pt>
    <dgm:pt modelId="{FBA63AB2-7038-F646-BA81-F403152C9029}" type="pres">
      <dgm:prSet presAssocID="{BE0CB7DD-3319-6A4E-923E-138CCDBA5CDA}" presName="image3" presStyleLbl="node3" presStyleIdx="3" presStyleCnt="4"/>
      <dgm:spPr/>
    </dgm:pt>
    <dgm:pt modelId="{B63DA699-B67B-5D49-BFBE-CB676690B2B4}" type="pres">
      <dgm:prSet presAssocID="{BE0CB7DD-3319-6A4E-923E-138CCDBA5CDA}" presName="text3" presStyleLbl="revTx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D8A3E9-DDEE-1C4C-9D8F-A237DDDBEEE1}" type="pres">
      <dgm:prSet presAssocID="{BE0CB7DD-3319-6A4E-923E-138CCDBA5CDA}" presName="hierChild4" presStyleCnt="0"/>
      <dgm:spPr/>
    </dgm:pt>
  </dgm:ptLst>
  <dgm:cxnLst>
    <dgm:cxn modelId="{63055031-9BA9-E343-8988-6BE04124A9E1}" srcId="{C648DA86-50A4-FD46-B46F-5D7D642765DE}" destId="{1347F180-7B9F-8B40-9047-E2F287B502BC}" srcOrd="1" destOrd="0" parTransId="{A6EBF913-C5D5-7747-9A7C-908D854D0761}" sibTransId="{41E50E84-5352-B546-9744-E494A8134EE8}"/>
    <dgm:cxn modelId="{51C7CCCF-469B-DA40-A083-2D9E1EEA18C8}" srcId="{A6739119-B43D-6140-A801-6AF1D3BDC62F}" destId="{C648DA86-50A4-FD46-B46F-5D7D642765DE}" srcOrd="1" destOrd="0" parTransId="{19A60136-67E8-DD46-8746-8877CFA94B1D}" sibTransId="{12C08C11-C940-5248-866B-FB4B2F8C8408}"/>
    <dgm:cxn modelId="{B8F68114-CC13-AC44-9D6C-730C01191C93}" type="presOf" srcId="{5A9839D5-A429-8D4B-B76E-761306011D9D}" destId="{775C0AD2-D0E9-3647-9E31-F67687CB15D7}" srcOrd="0" destOrd="0" presId="urn:microsoft.com/office/officeart/2009/layout/CirclePictureHierarchy"/>
    <dgm:cxn modelId="{4A05E8E3-0791-5844-8202-5A2D40672E4D}" srcId="{B4B92342-96FA-9141-80A3-F092BB253A37}" destId="{19A9B099-32F8-5B45-B34D-8E25FDBC2901}" srcOrd="1" destOrd="0" parTransId="{96896E89-6F9A-914B-975C-C183D4C46664}" sibTransId="{CE360513-6033-E94B-BE90-AF89D42860AA}"/>
    <dgm:cxn modelId="{DBF0D267-E945-074A-9116-D295D932450A}" type="presOf" srcId="{19A60136-67E8-DD46-8746-8877CFA94B1D}" destId="{B676945C-834B-E546-9D83-B4F7D52068B6}" srcOrd="0" destOrd="0" presId="urn:microsoft.com/office/officeart/2009/layout/CirclePictureHierarchy"/>
    <dgm:cxn modelId="{0D0B8C9C-04EA-DF4D-AE47-A977AF7FE55A}" type="presOf" srcId="{A6EBF913-C5D5-7747-9A7C-908D854D0761}" destId="{C48F18B0-51B4-0646-82F2-2031EF932148}" srcOrd="0" destOrd="0" presId="urn:microsoft.com/office/officeart/2009/layout/CirclePictureHierarchy"/>
    <dgm:cxn modelId="{5A39CAE2-81F9-1F40-9778-6BB89ED8893B}" type="presOf" srcId="{B4B92342-96FA-9141-80A3-F092BB253A37}" destId="{E6C55E1C-FB0D-AB4B-BDFE-415C2CFD3D35}" srcOrd="0" destOrd="0" presId="urn:microsoft.com/office/officeart/2009/layout/CirclePictureHierarchy"/>
    <dgm:cxn modelId="{E5BF37AA-520A-5F44-9593-3A55AB953F57}" type="presOf" srcId="{1347F180-7B9F-8B40-9047-E2F287B502BC}" destId="{E72B6D57-D7F7-1C44-93CD-0280653810FE}" srcOrd="0" destOrd="0" presId="urn:microsoft.com/office/officeart/2009/layout/CirclePictureHierarchy"/>
    <dgm:cxn modelId="{F97744F2-9299-F444-917B-2BD007E119B9}" type="presOf" srcId="{B874A7D1-8ACB-044C-B4A4-93F82B4F0D01}" destId="{C5DFC25E-A4CC-4647-B2BD-77EEDD1F9D97}" srcOrd="0" destOrd="0" presId="urn:microsoft.com/office/officeart/2009/layout/CirclePictureHierarchy"/>
    <dgm:cxn modelId="{41E13C3C-426A-6C4A-82BB-A68AD1F03792}" srcId="{B4B92342-96FA-9141-80A3-F092BB253A37}" destId="{A6739119-B43D-6140-A801-6AF1D3BDC62F}" srcOrd="0" destOrd="0" parTransId="{114C1B81-CCC1-D14E-A346-ACD8D0F019A3}" sibTransId="{13D3DEBA-0E43-2D40-AA20-36722F81DFFE}"/>
    <dgm:cxn modelId="{793F6014-A09A-5D49-9BBE-D598F32D33D2}" srcId="{19A9B099-32F8-5B45-B34D-8E25FDBC2901}" destId="{BE0CB7DD-3319-6A4E-923E-138CCDBA5CDA}" srcOrd="0" destOrd="0" parTransId="{20EDD1DC-8A51-E744-ABBB-92A1B07DEBB3}" sibTransId="{4036E1E4-DB40-F24B-9B21-BF01B56581DE}"/>
    <dgm:cxn modelId="{189BB214-447E-5D4D-8DE7-C45A213F3B33}" type="presOf" srcId="{96896E89-6F9A-914B-975C-C183D4C46664}" destId="{686A9915-61EE-2748-B815-F26CC4238FCF}" srcOrd="0" destOrd="0" presId="urn:microsoft.com/office/officeart/2009/layout/CirclePictureHierarchy"/>
    <dgm:cxn modelId="{3BE9770B-36AD-924F-96F3-883691A24DAA}" srcId="{5A9839D5-A429-8D4B-B76E-761306011D9D}" destId="{B4B92342-96FA-9141-80A3-F092BB253A37}" srcOrd="0" destOrd="0" parTransId="{4605B345-CF2E-1A4C-A20A-2ED7BA366A72}" sibTransId="{B3825896-962E-6E47-9ACC-988648B04A0B}"/>
    <dgm:cxn modelId="{71C326ED-1578-D943-BBD9-575363A07C8B}" srcId="{A6739119-B43D-6140-A801-6AF1D3BDC62F}" destId="{D9CDA48B-0072-DC48-90EF-781BCEAE6D86}" srcOrd="0" destOrd="0" parTransId="{B874A7D1-8ACB-044C-B4A4-93F82B4F0D01}" sibTransId="{F542A342-D901-1340-ADCD-F90C1DB06641}"/>
    <dgm:cxn modelId="{0ED557D3-C9A9-E64D-B515-96295E9FC17F}" type="presOf" srcId="{D9CDA48B-0072-DC48-90EF-781BCEAE6D86}" destId="{196EA0E5-08F0-234D-8A88-C102587111FD}" srcOrd="0" destOrd="0" presId="urn:microsoft.com/office/officeart/2009/layout/CirclePictureHierarchy"/>
    <dgm:cxn modelId="{A92A6BA1-CD52-3545-87F8-9A7D524B19B8}" type="presOf" srcId="{A6739119-B43D-6140-A801-6AF1D3BDC62F}" destId="{78071FA2-F850-7243-8835-365C0EEBBC0D}" srcOrd="0" destOrd="0" presId="urn:microsoft.com/office/officeart/2009/layout/CirclePictureHierarchy"/>
    <dgm:cxn modelId="{08BE98E4-A65D-B64A-9202-DE0F116C9087}" srcId="{A6739119-B43D-6140-A801-6AF1D3BDC62F}" destId="{1F305211-62FB-9449-B83B-FD5BE877A39E}" srcOrd="2" destOrd="0" parTransId="{1CA69E9B-42A1-7343-B96E-6F5A007D0204}" sibTransId="{3EC0FAED-ED86-944A-9DC7-9C1D2BD479B7}"/>
    <dgm:cxn modelId="{98B82F06-7A11-0545-B418-5D40FC429E2C}" type="presOf" srcId="{112ED5FA-64AD-C246-9518-C8A38C568D88}" destId="{DD633F23-8413-E747-8D6E-7F185526D40E}" srcOrd="0" destOrd="0" presId="urn:microsoft.com/office/officeart/2009/layout/CirclePictureHierarchy"/>
    <dgm:cxn modelId="{8DE5EF29-6FAD-B949-890E-F2F93BA75AC3}" type="presOf" srcId="{02ECC44C-7BC8-524B-AE83-439CAB9E74B7}" destId="{1362662C-8149-4D44-A754-DC46D929B852}" srcOrd="0" destOrd="0" presId="urn:microsoft.com/office/officeart/2009/layout/CirclePictureHierarchy"/>
    <dgm:cxn modelId="{62EC54A4-D0C1-4A47-9AA3-22400FE20A6C}" type="presOf" srcId="{1CA69E9B-42A1-7343-B96E-6F5A007D0204}" destId="{1ACD11F6-8F8B-A94F-8195-D65D32A400EB}" srcOrd="0" destOrd="0" presId="urn:microsoft.com/office/officeart/2009/layout/CirclePictureHierarchy"/>
    <dgm:cxn modelId="{89A73DE8-868E-CD46-B97C-410B38CDF1B0}" type="presOf" srcId="{114C1B81-CCC1-D14E-A346-ACD8D0F019A3}" destId="{C3EB777A-0C4E-9241-B62A-ACCDECCF7446}" srcOrd="0" destOrd="0" presId="urn:microsoft.com/office/officeart/2009/layout/CirclePictureHierarchy"/>
    <dgm:cxn modelId="{5BCD5A1B-929E-3644-B1E8-C7690340693E}" srcId="{C648DA86-50A4-FD46-B46F-5D7D642765DE}" destId="{112ED5FA-64AD-C246-9518-C8A38C568D88}" srcOrd="0" destOrd="0" parTransId="{02ECC44C-7BC8-524B-AE83-439CAB9E74B7}" sibTransId="{4FE739DB-B580-E540-89E5-F16F0CCDBB7D}"/>
    <dgm:cxn modelId="{4C4A3398-3ABE-9A4A-9C7D-BA77E57FC147}" type="presOf" srcId="{C648DA86-50A4-FD46-B46F-5D7D642765DE}" destId="{E378C9AB-9625-7A4D-B6DB-2F2661F2B6EE}" srcOrd="0" destOrd="0" presId="urn:microsoft.com/office/officeart/2009/layout/CirclePictureHierarchy"/>
    <dgm:cxn modelId="{E0853874-136B-D748-BB6D-171F759ACAEA}" type="presOf" srcId="{BE0CB7DD-3319-6A4E-923E-138CCDBA5CDA}" destId="{B63DA699-B67B-5D49-BFBE-CB676690B2B4}" srcOrd="0" destOrd="0" presId="urn:microsoft.com/office/officeart/2009/layout/CirclePictureHierarchy"/>
    <dgm:cxn modelId="{5361A3AC-87FD-2149-AA51-43749A3DB04F}" type="presOf" srcId="{20EDD1DC-8A51-E744-ABBB-92A1B07DEBB3}" destId="{70FFA416-0903-C242-9B0C-946CCC100CF7}" srcOrd="0" destOrd="0" presId="urn:microsoft.com/office/officeart/2009/layout/CirclePictureHierarchy"/>
    <dgm:cxn modelId="{7BA6D935-C4B9-A348-9815-6FCA48A38E0A}" type="presOf" srcId="{1F305211-62FB-9449-B83B-FD5BE877A39E}" destId="{9094805E-8F8E-324F-A9BD-6611AA717080}" srcOrd="0" destOrd="0" presId="urn:microsoft.com/office/officeart/2009/layout/CirclePictureHierarchy"/>
    <dgm:cxn modelId="{4E00B5C2-4D0A-BF41-87FE-3DDAF80C929D}" type="presOf" srcId="{19A9B099-32F8-5B45-B34D-8E25FDBC2901}" destId="{4D582150-A7DD-3848-BD90-63BB74473B45}" srcOrd="0" destOrd="0" presId="urn:microsoft.com/office/officeart/2009/layout/CirclePictureHierarchy"/>
    <dgm:cxn modelId="{551C73A5-CAFA-B14F-8882-9C32324C3CA5}" type="presParOf" srcId="{775C0AD2-D0E9-3647-9E31-F67687CB15D7}" destId="{F68DEAE6-81E8-C74A-86CB-3AA1E84725E2}" srcOrd="0" destOrd="0" presId="urn:microsoft.com/office/officeart/2009/layout/CirclePictureHierarchy"/>
    <dgm:cxn modelId="{38CC85E4-B622-3342-8DC1-F82B6C816E45}" type="presParOf" srcId="{F68DEAE6-81E8-C74A-86CB-3AA1E84725E2}" destId="{02C5C8A5-E8EE-5E40-A10F-EA1AE7015B19}" srcOrd="0" destOrd="0" presId="urn:microsoft.com/office/officeart/2009/layout/CirclePictureHierarchy"/>
    <dgm:cxn modelId="{56F6F094-6117-5E4C-9BD9-3DB7476C179B}" type="presParOf" srcId="{02C5C8A5-E8EE-5E40-A10F-EA1AE7015B19}" destId="{EB9E9069-94B7-9F42-B286-95465A07BA2D}" srcOrd="0" destOrd="0" presId="urn:microsoft.com/office/officeart/2009/layout/CirclePictureHierarchy"/>
    <dgm:cxn modelId="{31849F9B-F810-BF41-A451-F17EA8555B59}" type="presParOf" srcId="{02C5C8A5-E8EE-5E40-A10F-EA1AE7015B19}" destId="{E6C55E1C-FB0D-AB4B-BDFE-415C2CFD3D35}" srcOrd="1" destOrd="0" presId="urn:microsoft.com/office/officeart/2009/layout/CirclePictureHierarchy"/>
    <dgm:cxn modelId="{65C31609-7E0B-3741-99F3-045B72803AFC}" type="presParOf" srcId="{F68DEAE6-81E8-C74A-86CB-3AA1E84725E2}" destId="{D1CEBD47-51AF-F240-A887-5C43332AEB5A}" srcOrd="1" destOrd="0" presId="urn:microsoft.com/office/officeart/2009/layout/CirclePictureHierarchy"/>
    <dgm:cxn modelId="{D082C644-C513-F441-8616-AA693B08FF7C}" type="presParOf" srcId="{D1CEBD47-51AF-F240-A887-5C43332AEB5A}" destId="{C3EB777A-0C4E-9241-B62A-ACCDECCF7446}" srcOrd="0" destOrd="0" presId="urn:microsoft.com/office/officeart/2009/layout/CirclePictureHierarchy"/>
    <dgm:cxn modelId="{F584B8CD-1FB8-4340-B7DF-41F1B473E513}" type="presParOf" srcId="{D1CEBD47-51AF-F240-A887-5C43332AEB5A}" destId="{7CE0001C-04D2-B34C-853E-B4F5FF4405B6}" srcOrd="1" destOrd="0" presId="urn:microsoft.com/office/officeart/2009/layout/CirclePictureHierarchy"/>
    <dgm:cxn modelId="{B29DD031-AC18-5D4A-93A8-A79CABE783C1}" type="presParOf" srcId="{7CE0001C-04D2-B34C-853E-B4F5FF4405B6}" destId="{A93B8731-5091-104D-940B-E952269774EB}" srcOrd="0" destOrd="0" presId="urn:microsoft.com/office/officeart/2009/layout/CirclePictureHierarchy"/>
    <dgm:cxn modelId="{EDDB12EA-5616-2143-AD95-0EDBDC6BFDE4}" type="presParOf" srcId="{A93B8731-5091-104D-940B-E952269774EB}" destId="{B26AB725-1294-6347-A2E7-52B26B9382DC}" srcOrd="0" destOrd="0" presId="urn:microsoft.com/office/officeart/2009/layout/CirclePictureHierarchy"/>
    <dgm:cxn modelId="{986DECD9-A58A-0348-80D8-2A5622A6FD82}" type="presParOf" srcId="{A93B8731-5091-104D-940B-E952269774EB}" destId="{78071FA2-F850-7243-8835-365C0EEBBC0D}" srcOrd="1" destOrd="0" presId="urn:microsoft.com/office/officeart/2009/layout/CirclePictureHierarchy"/>
    <dgm:cxn modelId="{A4979543-69D5-864A-A8A0-555C5B090D2B}" type="presParOf" srcId="{7CE0001C-04D2-B34C-853E-B4F5FF4405B6}" destId="{88728C0B-EB2B-9D44-B353-A33F6B352CDC}" srcOrd="1" destOrd="0" presId="urn:microsoft.com/office/officeart/2009/layout/CirclePictureHierarchy"/>
    <dgm:cxn modelId="{785230E4-469B-6E44-B525-A6AFA2376FD9}" type="presParOf" srcId="{88728C0B-EB2B-9D44-B353-A33F6B352CDC}" destId="{C5DFC25E-A4CC-4647-B2BD-77EEDD1F9D97}" srcOrd="0" destOrd="0" presId="urn:microsoft.com/office/officeart/2009/layout/CirclePictureHierarchy"/>
    <dgm:cxn modelId="{B9B68C3F-5E09-BF40-B096-E0C818FE34C8}" type="presParOf" srcId="{88728C0B-EB2B-9D44-B353-A33F6B352CDC}" destId="{167096E2-59CF-A348-B779-1C31797133E6}" srcOrd="1" destOrd="0" presId="urn:microsoft.com/office/officeart/2009/layout/CirclePictureHierarchy"/>
    <dgm:cxn modelId="{67CE85F2-9995-FC49-A536-498DF74EEA15}" type="presParOf" srcId="{167096E2-59CF-A348-B779-1C31797133E6}" destId="{7E2D0605-8A45-394C-8E27-FC138E725376}" srcOrd="0" destOrd="0" presId="urn:microsoft.com/office/officeart/2009/layout/CirclePictureHierarchy"/>
    <dgm:cxn modelId="{79D4A203-345E-0D44-8E51-DAA8FC1FD670}" type="presParOf" srcId="{7E2D0605-8A45-394C-8E27-FC138E725376}" destId="{AFB7CDD1-CCDD-5D41-925D-8C9C6F94CD4B}" srcOrd="0" destOrd="0" presId="urn:microsoft.com/office/officeart/2009/layout/CirclePictureHierarchy"/>
    <dgm:cxn modelId="{580C393D-A040-A540-9D98-86789BAF47E5}" type="presParOf" srcId="{7E2D0605-8A45-394C-8E27-FC138E725376}" destId="{196EA0E5-08F0-234D-8A88-C102587111FD}" srcOrd="1" destOrd="0" presId="urn:microsoft.com/office/officeart/2009/layout/CirclePictureHierarchy"/>
    <dgm:cxn modelId="{543441A1-D8DE-2F47-8B74-370DB4E729C3}" type="presParOf" srcId="{167096E2-59CF-A348-B779-1C31797133E6}" destId="{81B52AA6-BD6D-E243-8B23-F744325887F1}" srcOrd="1" destOrd="0" presId="urn:microsoft.com/office/officeart/2009/layout/CirclePictureHierarchy"/>
    <dgm:cxn modelId="{821A90EE-1257-A14A-953A-2544CFBF0D47}" type="presParOf" srcId="{88728C0B-EB2B-9D44-B353-A33F6B352CDC}" destId="{B676945C-834B-E546-9D83-B4F7D52068B6}" srcOrd="2" destOrd="0" presId="urn:microsoft.com/office/officeart/2009/layout/CirclePictureHierarchy"/>
    <dgm:cxn modelId="{4E9B3D40-4CB1-BC4D-B427-EBBCB64A1A2B}" type="presParOf" srcId="{88728C0B-EB2B-9D44-B353-A33F6B352CDC}" destId="{1D7BA525-B28B-6841-872B-5DDD5C56328C}" srcOrd="3" destOrd="0" presId="urn:microsoft.com/office/officeart/2009/layout/CirclePictureHierarchy"/>
    <dgm:cxn modelId="{E998B275-9817-EE4A-9FB7-9A575B63C7A2}" type="presParOf" srcId="{1D7BA525-B28B-6841-872B-5DDD5C56328C}" destId="{884572E0-9DC1-934E-9827-7C3CE3B63EF2}" srcOrd="0" destOrd="0" presId="urn:microsoft.com/office/officeart/2009/layout/CirclePictureHierarchy"/>
    <dgm:cxn modelId="{D6A6A6B9-55D0-B94B-A6A2-B8F6E7473C86}" type="presParOf" srcId="{884572E0-9DC1-934E-9827-7C3CE3B63EF2}" destId="{17698EB2-39FB-1F4E-8BE6-A50A46B62D98}" srcOrd="0" destOrd="0" presId="urn:microsoft.com/office/officeart/2009/layout/CirclePictureHierarchy"/>
    <dgm:cxn modelId="{5F9E0B61-133D-5E48-83A0-CCF59B8BFB35}" type="presParOf" srcId="{884572E0-9DC1-934E-9827-7C3CE3B63EF2}" destId="{E378C9AB-9625-7A4D-B6DB-2F2661F2B6EE}" srcOrd="1" destOrd="0" presId="urn:microsoft.com/office/officeart/2009/layout/CirclePictureHierarchy"/>
    <dgm:cxn modelId="{75D14F40-C9FE-6E40-B9B7-ECDD8E8AC2C9}" type="presParOf" srcId="{1D7BA525-B28B-6841-872B-5DDD5C56328C}" destId="{88404807-B9DA-3348-92B2-1BDA7ADD5F6C}" srcOrd="1" destOrd="0" presId="urn:microsoft.com/office/officeart/2009/layout/CirclePictureHierarchy"/>
    <dgm:cxn modelId="{6B1CE51F-46A6-6346-A87C-8AD4427ACE71}" type="presParOf" srcId="{88404807-B9DA-3348-92B2-1BDA7ADD5F6C}" destId="{1362662C-8149-4D44-A754-DC46D929B852}" srcOrd="0" destOrd="0" presId="urn:microsoft.com/office/officeart/2009/layout/CirclePictureHierarchy"/>
    <dgm:cxn modelId="{B59F30D9-A190-3D4B-80E1-0460C53AF45C}" type="presParOf" srcId="{88404807-B9DA-3348-92B2-1BDA7ADD5F6C}" destId="{42D0365E-995E-7D4C-9C87-FE50E5D11D54}" srcOrd="1" destOrd="0" presId="urn:microsoft.com/office/officeart/2009/layout/CirclePictureHierarchy"/>
    <dgm:cxn modelId="{30B0D0CB-7E18-994A-A712-421CD3060AFA}" type="presParOf" srcId="{42D0365E-995E-7D4C-9C87-FE50E5D11D54}" destId="{D93A0D86-753A-D747-98C9-703CF933A7E6}" srcOrd="0" destOrd="0" presId="urn:microsoft.com/office/officeart/2009/layout/CirclePictureHierarchy"/>
    <dgm:cxn modelId="{E553BFC5-4F5F-C24E-8BE2-0E230A76E2D6}" type="presParOf" srcId="{D93A0D86-753A-D747-98C9-703CF933A7E6}" destId="{19C37149-B25C-5E4A-9B07-B0716621FF6A}" srcOrd="0" destOrd="0" presId="urn:microsoft.com/office/officeart/2009/layout/CirclePictureHierarchy"/>
    <dgm:cxn modelId="{24ADAE6B-FD5F-5B47-B085-5621CD3C6B12}" type="presParOf" srcId="{D93A0D86-753A-D747-98C9-703CF933A7E6}" destId="{DD633F23-8413-E747-8D6E-7F185526D40E}" srcOrd="1" destOrd="0" presId="urn:microsoft.com/office/officeart/2009/layout/CirclePictureHierarchy"/>
    <dgm:cxn modelId="{F7CD7728-CFC6-C341-B26E-599D0A0202F0}" type="presParOf" srcId="{42D0365E-995E-7D4C-9C87-FE50E5D11D54}" destId="{4847AD92-21AF-ED48-9C65-8965B917829F}" srcOrd="1" destOrd="0" presId="urn:microsoft.com/office/officeart/2009/layout/CirclePictureHierarchy"/>
    <dgm:cxn modelId="{C14DC37F-8348-0A41-9999-2EF68F8F05AF}" type="presParOf" srcId="{88404807-B9DA-3348-92B2-1BDA7ADD5F6C}" destId="{C48F18B0-51B4-0646-82F2-2031EF932148}" srcOrd="2" destOrd="0" presId="urn:microsoft.com/office/officeart/2009/layout/CirclePictureHierarchy"/>
    <dgm:cxn modelId="{1EDEAE95-5BDA-DE40-98CC-F3DD90AC740D}" type="presParOf" srcId="{88404807-B9DA-3348-92B2-1BDA7ADD5F6C}" destId="{92E4A939-61E6-A94E-9D63-AEAEA146DB59}" srcOrd="3" destOrd="0" presId="urn:microsoft.com/office/officeart/2009/layout/CirclePictureHierarchy"/>
    <dgm:cxn modelId="{EDFE3B43-3D89-E74C-91FC-5A511E8F9ADC}" type="presParOf" srcId="{92E4A939-61E6-A94E-9D63-AEAEA146DB59}" destId="{E6C34CEE-B2A1-4E47-8403-CC10B5CAE91E}" srcOrd="0" destOrd="0" presId="urn:microsoft.com/office/officeart/2009/layout/CirclePictureHierarchy"/>
    <dgm:cxn modelId="{1C808F8A-74BA-594A-B23B-39F1B7EDA9CF}" type="presParOf" srcId="{E6C34CEE-B2A1-4E47-8403-CC10B5CAE91E}" destId="{42C0839B-174A-2146-8FBD-62A648216A28}" srcOrd="0" destOrd="0" presId="urn:microsoft.com/office/officeart/2009/layout/CirclePictureHierarchy"/>
    <dgm:cxn modelId="{BE6D1FD7-19B7-5B43-82F6-2C738237BCA9}" type="presParOf" srcId="{E6C34CEE-B2A1-4E47-8403-CC10B5CAE91E}" destId="{E72B6D57-D7F7-1C44-93CD-0280653810FE}" srcOrd="1" destOrd="0" presId="urn:microsoft.com/office/officeart/2009/layout/CirclePictureHierarchy"/>
    <dgm:cxn modelId="{AF14D8B1-4E90-1948-9AF9-131B3453B299}" type="presParOf" srcId="{92E4A939-61E6-A94E-9D63-AEAEA146DB59}" destId="{DA9FD80F-D830-1047-BC48-2C824F62B20E}" srcOrd="1" destOrd="0" presId="urn:microsoft.com/office/officeart/2009/layout/CirclePictureHierarchy"/>
    <dgm:cxn modelId="{B971C702-9FB1-5547-A759-D0A3C49BB9F6}" type="presParOf" srcId="{88728C0B-EB2B-9D44-B353-A33F6B352CDC}" destId="{1ACD11F6-8F8B-A94F-8195-D65D32A400EB}" srcOrd="4" destOrd="0" presId="urn:microsoft.com/office/officeart/2009/layout/CirclePictureHierarchy"/>
    <dgm:cxn modelId="{02588D2A-8630-B744-910C-6EB1E5EEDF1F}" type="presParOf" srcId="{88728C0B-EB2B-9D44-B353-A33F6B352CDC}" destId="{4F8E5B5D-2623-CF4F-A9F8-4E47E98C5C85}" srcOrd="5" destOrd="0" presId="urn:microsoft.com/office/officeart/2009/layout/CirclePictureHierarchy"/>
    <dgm:cxn modelId="{4CCB448E-6741-C14A-9652-CD3EECA2CCE4}" type="presParOf" srcId="{4F8E5B5D-2623-CF4F-A9F8-4E47E98C5C85}" destId="{AC8E2A98-BE89-CB41-B4FF-9BB4EC829D08}" srcOrd="0" destOrd="0" presId="urn:microsoft.com/office/officeart/2009/layout/CirclePictureHierarchy"/>
    <dgm:cxn modelId="{3BFE605A-31FE-F646-B1F2-08026A10714A}" type="presParOf" srcId="{AC8E2A98-BE89-CB41-B4FF-9BB4EC829D08}" destId="{95A59AFA-4010-1D45-BF8C-2B91A504C74E}" srcOrd="0" destOrd="0" presId="urn:microsoft.com/office/officeart/2009/layout/CirclePictureHierarchy"/>
    <dgm:cxn modelId="{97D6BCC5-AE84-5A4D-8728-3E048327873E}" type="presParOf" srcId="{AC8E2A98-BE89-CB41-B4FF-9BB4EC829D08}" destId="{9094805E-8F8E-324F-A9BD-6611AA717080}" srcOrd="1" destOrd="0" presId="urn:microsoft.com/office/officeart/2009/layout/CirclePictureHierarchy"/>
    <dgm:cxn modelId="{180EC706-EC71-6C4B-8260-05E136BBFB6E}" type="presParOf" srcId="{4F8E5B5D-2623-CF4F-A9F8-4E47E98C5C85}" destId="{4CD05CEB-5ED8-B945-AC16-5E8195586E79}" srcOrd="1" destOrd="0" presId="urn:microsoft.com/office/officeart/2009/layout/CirclePictureHierarchy"/>
    <dgm:cxn modelId="{6295EE9A-4C0C-8E4C-B7D9-1C86FD7BA592}" type="presParOf" srcId="{D1CEBD47-51AF-F240-A887-5C43332AEB5A}" destId="{686A9915-61EE-2748-B815-F26CC4238FCF}" srcOrd="2" destOrd="0" presId="urn:microsoft.com/office/officeart/2009/layout/CirclePictureHierarchy"/>
    <dgm:cxn modelId="{F5B479D9-88E3-EC4F-BDF2-CDCA460D4BAB}" type="presParOf" srcId="{D1CEBD47-51AF-F240-A887-5C43332AEB5A}" destId="{F3C91498-DD51-8C49-90D2-E67B92DF8643}" srcOrd="3" destOrd="0" presId="urn:microsoft.com/office/officeart/2009/layout/CirclePictureHierarchy"/>
    <dgm:cxn modelId="{7E62F945-46F2-3D4B-9411-ADDC8E16E81B}" type="presParOf" srcId="{F3C91498-DD51-8C49-90D2-E67B92DF8643}" destId="{793557C3-D9A7-A64C-90CF-5968838E69F0}" srcOrd="0" destOrd="0" presId="urn:microsoft.com/office/officeart/2009/layout/CirclePictureHierarchy"/>
    <dgm:cxn modelId="{63E85599-4CB2-2349-A82A-0E6C579D5FAB}" type="presParOf" srcId="{793557C3-D9A7-A64C-90CF-5968838E69F0}" destId="{FEFF6C98-A1F5-CA41-8469-7922F712757E}" srcOrd="0" destOrd="0" presId="urn:microsoft.com/office/officeart/2009/layout/CirclePictureHierarchy"/>
    <dgm:cxn modelId="{C63B1E3B-094B-7B45-B9A8-49F624CE0A77}" type="presParOf" srcId="{793557C3-D9A7-A64C-90CF-5968838E69F0}" destId="{4D582150-A7DD-3848-BD90-63BB74473B45}" srcOrd="1" destOrd="0" presId="urn:microsoft.com/office/officeart/2009/layout/CirclePictureHierarchy"/>
    <dgm:cxn modelId="{8DA17EA1-A074-B84D-BCD0-94E24B01350E}" type="presParOf" srcId="{F3C91498-DD51-8C49-90D2-E67B92DF8643}" destId="{BC2E2C69-630C-6E4A-87FA-87837048CA51}" srcOrd="1" destOrd="0" presId="urn:microsoft.com/office/officeart/2009/layout/CirclePictureHierarchy"/>
    <dgm:cxn modelId="{318C6BF3-7C8E-9B4F-9434-10DB62FF8CFC}" type="presParOf" srcId="{BC2E2C69-630C-6E4A-87FA-87837048CA51}" destId="{70FFA416-0903-C242-9B0C-946CCC100CF7}" srcOrd="0" destOrd="0" presId="urn:microsoft.com/office/officeart/2009/layout/CirclePictureHierarchy"/>
    <dgm:cxn modelId="{BE80257C-C917-E542-82E9-85F4B7BC158D}" type="presParOf" srcId="{BC2E2C69-630C-6E4A-87FA-87837048CA51}" destId="{2B7AFB85-DA52-D049-A9B4-EF2532CC3F82}" srcOrd="1" destOrd="0" presId="urn:microsoft.com/office/officeart/2009/layout/CirclePictureHierarchy"/>
    <dgm:cxn modelId="{DE2B9106-1F98-E648-BE52-4213C0260D0C}" type="presParOf" srcId="{2B7AFB85-DA52-D049-A9B4-EF2532CC3F82}" destId="{0CF79D1E-8300-CE4B-9B55-DD24C7845A90}" srcOrd="0" destOrd="0" presId="urn:microsoft.com/office/officeart/2009/layout/CirclePictureHierarchy"/>
    <dgm:cxn modelId="{34A4D05F-7A04-C54F-8BCD-25944DEF3BAD}" type="presParOf" srcId="{0CF79D1E-8300-CE4B-9B55-DD24C7845A90}" destId="{FBA63AB2-7038-F646-BA81-F403152C9029}" srcOrd="0" destOrd="0" presId="urn:microsoft.com/office/officeart/2009/layout/CirclePictureHierarchy"/>
    <dgm:cxn modelId="{0CFC5CF9-718E-AD49-A05C-2ED4ED59E4E1}" type="presParOf" srcId="{0CF79D1E-8300-CE4B-9B55-DD24C7845A90}" destId="{B63DA699-B67B-5D49-BFBE-CB676690B2B4}" srcOrd="1" destOrd="0" presId="urn:microsoft.com/office/officeart/2009/layout/CirclePictureHierarchy"/>
    <dgm:cxn modelId="{7C34C4A3-4610-DB48-A5FF-A33B708D8848}" type="presParOf" srcId="{2B7AFB85-DA52-D049-A9B4-EF2532CC3F82}" destId="{84D8A3E9-DDEE-1C4C-9D8F-A237DDDBEEE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9839D5-A429-8D4B-B76E-761306011D9D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B92342-96FA-9141-80A3-F092BB253A37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605B345-CF2E-1A4C-A20A-2ED7BA366A72}" type="parTrans" cxnId="{3BE9770B-36AD-924F-96F3-883691A24DAA}">
      <dgm:prSet/>
      <dgm:spPr/>
      <dgm:t>
        <a:bodyPr/>
        <a:lstStyle/>
        <a:p>
          <a:endParaRPr lang="en-US"/>
        </a:p>
      </dgm:t>
    </dgm:pt>
    <dgm:pt modelId="{B3825896-962E-6E47-9ACC-988648B04A0B}" type="sibTrans" cxnId="{3BE9770B-36AD-924F-96F3-883691A24DAA}">
      <dgm:prSet/>
      <dgm:spPr/>
      <dgm:t>
        <a:bodyPr/>
        <a:lstStyle/>
        <a:p>
          <a:endParaRPr lang="en-US"/>
        </a:p>
      </dgm:t>
    </dgm:pt>
    <dgm:pt modelId="{A6739119-B43D-6140-A801-6AF1D3BDC62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14C1B81-CCC1-D14E-A346-ACD8D0F019A3}" type="parTrans" cxnId="{41E13C3C-426A-6C4A-82BB-A68AD1F03792}">
      <dgm:prSet/>
      <dgm:spPr/>
      <dgm:t>
        <a:bodyPr/>
        <a:lstStyle/>
        <a:p>
          <a:endParaRPr lang="en-US"/>
        </a:p>
      </dgm:t>
    </dgm:pt>
    <dgm:pt modelId="{13D3DEBA-0E43-2D40-AA20-36722F81DFFE}" type="sibTrans" cxnId="{41E13C3C-426A-6C4A-82BB-A68AD1F03792}">
      <dgm:prSet/>
      <dgm:spPr/>
      <dgm:t>
        <a:bodyPr/>
        <a:lstStyle/>
        <a:p>
          <a:endParaRPr lang="en-US"/>
        </a:p>
      </dgm:t>
    </dgm:pt>
    <dgm:pt modelId="{D9CDA48B-0072-DC48-90EF-781BCEAE6D8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874A7D1-8ACB-044C-B4A4-93F82B4F0D01}" type="parTrans" cxnId="{71C326ED-1578-D943-BBD9-575363A07C8B}">
      <dgm:prSet/>
      <dgm:spPr/>
      <dgm:t>
        <a:bodyPr/>
        <a:lstStyle/>
        <a:p>
          <a:endParaRPr lang="en-US"/>
        </a:p>
      </dgm:t>
    </dgm:pt>
    <dgm:pt modelId="{F542A342-D901-1340-ADCD-F90C1DB06641}" type="sibTrans" cxnId="{71C326ED-1578-D943-BBD9-575363A07C8B}">
      <dgm:prSet/>
      <dgm:spPr/>
      <dgm:t>
        <a:bodyPr/>
        <a:lstStyle/>
        <a:p>
          <a:endParaRPr lang="en-US"/>
        </a:p>
      </dgm:t>
    </dgm:pt>
    <dgm:pt modelId="{C648DA86-50A4-FD46-B46F-5D7D642765D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9A60136-67E8-DD46-8746-8877CFA94B1D}" type="parTrans" cxnId="{51C7CCCF-469B-DA40-A083-2D9E1EEA18C8}">
      <dgm:prSet/>
      <dgm:spPr/>
      <dgm:t>
        <a:bodyPr/>
        <a:lstStyle/>
        <a:p>
          <a:endParaRPr lang="en-US"/>
        </a:p>
      </dgm:t>
    </dgm:pt>
    <dgm:pt modelId="{12C08C11-C940-5248-866B-FB4B2F8C8408}" type="sibTrans" cxnId="{51C7CCCF-469B-DA40-A083-2D9E1EEA18C8}">
      <dgm:prSet/>
      <dgm:spPr/>
      <dgm:t>
        <a:bodyPr/>
        <a:lstStyle/>
        <a:p>
          <a:endParaRPr lang="en-US"/>
        </a:p>
      </dgm:t>
    </dgm:pt>
    <dgm:pt modelId="{19A9B099-32F8-5B45-B34D-8E25FDBC290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6896E89-6F9A-914B-975C-C183D4C46664}" type="parTrans" cxnId="{4A05E8E3-0791-5844-8202-5A2D40672E4D}">
      <dgm:prSet/>
      <dgm:spPr/>
      <dgm:t>
        <a:bodyPr/>
        <a:lstStyle/>
        <a:p>
          <a:endParaRPr lang="en-US"/>
        </a:p>
      </dgm:t>
    </dgm:pt>
    <dgm:pt modelId="{CE360513-6033-E94B-BE90-AF89D42860AA}" type="sibTrans" cxnId="{4A05E8E3-0791-5844-8202-5A2D40672E4D}">
      <dgm:prSet/>
      <dgm:spPr/>
      <dgm:t>
        <a:bodyPr/>
        <a:lstStyle/>
        <a:p>
          <a:endParaRPr lang="en-US"/>
        </a:p>
      </dgm:t>
    </dgm:pt>
    <dgm:pt modelId="{BE0CB7DD-3319-6A4E-923E-138CCDBA5CD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0EDD1DC-8A51-E744-ABBB-92A1B07DEBB3}" type="parTrans" cxnId="{793F6014-A09A-5D49-9BBE-D598F32D33D2}">
      <dgm:prSet/>
      <dgm:spPr/>
      <dgm:t>
        <a:bodyPr/>
        <a:lstStyle/>
        <a:p>
          <a:endParaRPr lang="en-US"/>
        </a:p>
      </dgm:t>
    </dgm:pt>
    <dgm:pt modelId="{4036E1E4-DB40-F24B-9B21-BF01B56581DE}" type="sibTrans" cxnId="{793F6014-A09A-5D49-9BBE-D598F32D33D2}">
      <dgm:prSet/>
      <dgm:spPr/>
      <dgm:t>
        <a:bodyPr/>
        <a:lstStyle/>
        <a:p>
          <a:endParaRPr lang="en-US"/>
        </a:p>
      </dgm:t>
    </dgm:pt>
    <dgm:pt modelId="{112ED5FA-64AD-C246-9518-C8A38C568D8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2ECC44C-7BC8-524B-AE83-439CAB9E74B7}" type="parTrans" cxnId="{5BCD5A1B-929E-3644-B1E8-C7690340693E}">
      <dgm:prSet/>
      <dgm:spPr/>
      <dgm:t>
        <a:bodyPr/>
        <a:lstStyle/>
        <a:p>
          <a:endParaRPr lang="en-US"/>
        </a:p>
      </dgm:t>
    </dgm:pt>
    <dgm:pt modelId="{4FE739DB-B580-E540-89E5-F16F0CCDBB7D}" type="sibTrans" cxnId="{5BCD5A1B-929E-3644-B1E8-C7690340693E}">
      <dgm:prSet/>
      <dgm:spPr/>
      <dgm:t>
        <a:bodyPr/>
        <a:lstStyle/>
        <a:p>
          <a:endParaRPr lang="en-US"/>
        </a:p>
      </dgm:t>
    </dgm:pt>
    <dgm:pt modelId="{1F305211-62FB-9449-B83B-FD5BE877A39E}">
      <dgm:prSet phldrT="[Text]"/>
      <dgm:spPr/>
      <dgm:t>
        <a:bodyPr/>
        <a:lstStyle/>
        <a:p>
          <a:endParaRPr lang="en-US" dirty="0"/>
        </a:p>
      </dgm:t>
    </dgm:pt>
    <dgm:pt modelId="{1CA69E9B-42A1-7343-B96E-6F5A007D0204}" type="parTrans" cxnId="{08BE98E4-A65D-B64A-9202-DE0F116C9087}">
      <dgm:prSet/>
      <dgm:spPr/>
      <dgm:t>
        <a:bodyPr/>
        <a:lstStyle/>
        <a:p>
          <a:endParaRPr lang="en-US"/>
        </a:p>
      </dgm:t>
    </dgm:pt>
    <dgm:pt modelId="{3EC0FAED-ED86-944A-9DC7-9C1D2BD479B7}" type="sibTrans" cxnId="{08BE98E4-A65D-B64A-9202-DE0F116C9087}">
      <dgm:prSet/>
      <dgm:spPr/>
      <dgm:t>
        <a:bodyPr/>
        <a:lstStyle/>
        <a:p>
          <a:endParaRPr lang="en-US"/>
        </a:p>
      </dgm:t>
    </dgm:pt>
    <dgm:pt modelId="{1347F180-7B9F-8B40-9047-E2F287B502BC}">
      <dgm:prSet phldrT="[Text]"/>
      <dgm:spPr/>
      <dgm:t>
        <a:bodyPr/>
        <a:lstStyle/>
        <a:p>
          <a:endParaRPr lang="en-US" dirty="0"/>
        </a:p>
      </dgm:t>
    </dgm:pt>
    <dgm:pt modelId="{A6EBF913-C5D5-7747-9A7C-908D854D0761}" type="parTrans" cxnId="{63055031-9BA9-E343-8988-6BE04124A9E1}">
      <dgm:prSet/>
      <dgm:spPr/>
      <dgm:t>
        <a:bodyPr/>
        <a:lstStyle/>
        <a:p>
          <a:endParaRPr lang="en-US"/>
        </a:p>
      </dgm:t>
    </dgm:pt>
    <dgm:pt modelId="{41E50E84-5352-B546-9744-E494A8134EE8}" type="sibTrans" cxnId="{63055031-9BA9-E343-8988-6BE04124A9E1}">
      <dgm:prSet/>
      <dgm:spPr/>
      <dgm:t>
        <a:bodyPr/>
        <a:lstStyle/>
        <a:p>
          <a:endParaRPr lang="en-US"/>
        </a:p>
      </dgm:t>
    </dgm:pt>
    <dgm:pt modelId="{775C0AD2-D0E9-3647-9E31-F67687CB15D7}" type="pres">
      <dgm:prSet presAssocID="{5A9839D5-A429-8D4B-B76E-761306011D9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68DEAE6-81E8-C74A-86CB-3AA1E84725E2}" type="pres">
      <dgm:prSet presAssocID="{B4B92342-96FA-9141-80A3-F092BB253A37}" presName="hierRoot1" presStyleCnt="0"/>
      <dgm:spPr/>
    </dgm:pt>
    <dgm:pt modelId="{02C5C8A5-E8EE-5E40-A10F-EA1AE7015B19}" type="pres">
      <dgm:prSet presAssocID="{B4B92342-96FA-9141-80A3-F092BB253A37}" presName="composite" presStyleCnt="0"/>
      <dgm:spPr/>
    </dgm:pt>
    <dgm:pt modelId="{EB9E9069-94B7-9F42-B286-95465A07BA2D}" type="pres">
      <dgm:prSet presAssocID="{B4B92342-96FA-9141-80A3-F092BB253A37}" presName="image" presStyleLbl="node0" presStyleIdx="0" presStyleCnt="1"/>
      <dgm:spPr/>
    </dgm:pt>
    <dgm:pt modelId="{E6C55E1C-FB0D-AB4B-BDFE-415C2CFD3D35}" type="pres">
      <dgm:prSet presAssocID="{B4B92342-96FA-9141-80A3-F092BB253A37}" presName="text" presStyleLbl="revTx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CEBD47-51AF-F240-A887-5C43332AEB5A}" type="pres">
      <dgm:prSet presAssocID="{B4B92342-96FA-9141-80A3-F092BB253A37}" presName="hierChild2" presStyleCnt="0"/>
      <dgm:spPr/>
    </dgm:pt>
    <dgm:pt modelId="{C3EB777A-0C4E-9241-B62A-ACCDECCF7446}" type="pres">
      <dgm:prSet presAssocID="{114C1B81-CCC1-D14E-A346-ACD8D0F019A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7CE0001C-04D2-B34C-853E-B4F5FF4405B6}" type="pres">
      <dgm:prSet presAssocID="{A6739119-B43D-6140-A801-6AF1D3BDC62F}" presName="hierRoot2" presStyleCnt="0"/>
      <dgm:spPr/>
    </dgm:pt>
    <dgm:pt modelId="{A93B8731-5091-104D-940B-E952269774EB}" type="pres">
      <dgm:prSet presAssocID="{A6739119-B43D-6140-A801-6AF1D3BDC62F}" presName="composite2" presStyleCnt="0"/>
      <dgm:spPr/>
    </dgm:pt>
    <dgm:pt modelId="{B26AB725-1294-6347-A2E7-52B26B9382DC}" type="pres">
      <dgm:prSet presAssocID="{A6739119-B43D-6140-A801-6AF1D3BDC62F}" presName="image2" presStyleLbl="node2" presStyleIdx="0" presStyleCnt="2"/>
      <dgm:spPr/>
    </dgm:pt>
    <dgm:pt modelId="{78071FA2-F850-7243-8835-365C0EEBBC0D}" type="pres">
      <dgm:prSet presAssocID="{A6739119-B43D-6140-A801-6AF1D3BDC62F}" presName="text2" presStyleLbl="revTx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728C0B-EB2B-9D44-B353-A33F6B352CDC}" type="pres">
      <dgm:prSet presAssocID="{A6739119-B43D-6140-A801-6AF1D3BDC62F}" presName="hierChild3" presStyleCnt="0"/>
      <dgm:spPr/>
    </dgm:pt>
    <dgm:pt modelId="{C5DFC25E-A4CC-4647-B2BD-77EEDD1F9D97}" type="pres">
      <dgm:prSet presAssocID="{B874A7D1-8ACB-044C-B4A4-93F82B4F0D01}" presName="Name17" presStyleLbl="parChTrans1D3" presStyleIdx="0" presStyleCnt="4"/>
      <dgm:spPr/>
      <dgm:t>
        <a:bodyPr/>
        <a:lstStyle/>
        <a:p>
          <a:endParaRPr lang="en-US"/>
        </a:p>
      </dgm:t>
    </dgm:pt>
    <dgm:pt modelId="{167096E2-59CF-A348-B779-1C31797133E6}" type="pres">
      <dgm:prSet presAssocID="{D9CDA48B-0072-DC48-90EF-781BCEAE6D86}" presName="hierRoot3" presStyleCnt="0"/>
      <dgm:spPr/>
    </dgm:pt>
    <dgm:pt modelId="{7E2D0605-8A45-394C-8E27-FC138E725376}" type="pres">
      <dgm:prSet presAssocID="{D9CDA48B-0072-DC48-90EF-781BCEAE6D86}" presName="composite3" presStyleCnt="0"/>
      <dgm:spPr/>
    </dgm:pt>
    <dgm:pt modelId="{AFB7CDD1-CCDD-5D41-925D-8C9C6F94CD4B}" type="pres">
      <dgm:prSet presAssocID="{D9CDA48B-0072-DC48-90EF-781BCEAE6D86}" presName="image3" presStyleLbl="node3" presStyleIdx="0" presStyleCnt="4"/>
      <dgm:spPr/>
    </dgm:pt>
    <dgm:pt modelId="{196EA0E5-08F0-234D-8A88-C102587111FD}" type="pres">
      <dgm:prSet presAssocID="{D9CDA48B-0072-DC48-90EF-781BCEAE6D86}" presName="text3" presStyleLbl="revTx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B52AA6-BD6D-E243-8B23-F744325887F1}" type="pres">
      <dgm:prSet presAssocID="{D9CDA48B-0072-DC48-90EF-781BCEAE6D86}" presName="hierChild4" presStyleCnt="0"/>
      <dgm:spPr/>
    </dgm:pt>
    <dgm:pt modelId="{B676945C-834B-E546-9D83-B4F7D52068B6}" type="pres">
      <dgm:prSet presAssocID="{19A60136-67E8-DD46-8746-8877CFA94B1D}" presName="Name17" presStyleLbl="parChTrans1D3" presStyleIdx="1" presStyleCnt="4"/>
      <dgm:spPr/>
      <dgm:t>
        <a:bodyPr/>
        <a:lstStyle/>
        <a:p>
          <a:endParaRPr lang="en-US"/>
        </a:p>
      </dgm:t>
    </dgm:pt>
    <dgm:pt modelId="{1D7BA525-B28B-6841-872B-5DDD5C56328C}" type="pres">
      <dgm:prSet presAssocID="{C648DA86-50A4-FD46-B46F-5D7D642765DE}" presName="hierRoot3" presStyleCnt="0"/>
      <dgm:spPr/>
    </dgm:pt>
    <dgm:pt modelId="{884572E0-9DC1-934E-9827-7C3CE3B63EF2}" type="pres">
      <dgm:prSet presAssocID="{C648DA86-50A4-FD46-B46F-5D7D642765DE}" presName="composite3" presStyleCnt="0"/>
      <dgm:spPr/>
    </dgm:pt>
    <dgm:pt modelId="{17698EB2-39FB-1F4E-8BE6-A50A46B62D98}" type="pres">
      <dgm:prSet presAssocID="{C648DA86-50A4-FD46-B46F-5D7D642765DE}" presName="image3" presStyleLbl="node3" presStyleIdx="1" presStyleCnt="4"/>
      <dgm:spPr/>
    </dgm:pt>
    <dgm:pt modelId="{E378C9AB-9625-7A4D-B6DB-2F2661F2B6EE}" type="pres">
      <dgm:prSet presAssocID="{C648DA86-50A4-FD46-B46F-5D7D642765DE}" presName="text3" presStyleLbl="revTx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404807-B9DA-3348-92B2-1BDA7ADD5F6C}" type="pres">
      <dgm:prSet presAssocID="{C648DA86-50A4-FD46-B46F-5D7D642765DE}" presName="hierChild4" presStyleCnt="0"/>
      <dgm:spPr/>
    </dgm:pt>
    <dgm:pt modelId="{1362662C-8149-4D44-A754-DC46D929B852}" type="pres">
      <dgm:prSet presAssocID="{02ECC44C-7BC8-524B-AE83-439CAB9E74B7}" presName="Name23" presStyleLbl="parChTrans1D4" presStyleIdx="0" presStyleCnt="2"/>
      <dgm:spPr/>
      <dgm:t>
        <a:bodyPr/>
        <a:lstStyle/>
        <a:p>
          <a:endParaRPr lang="en-US"/>
        </a:p>
      </dgm:t>
    </dgm:pt>
    <dgm:pt modelId="{42D0365E-995E-7D4C-9C87-FE50E5D11D54}" type="pres">
      <dgm:prSet presAssocID="{112ED5FA-64AD-C246-9518-C8A38C568D88}" presName="hierRoot4" presStyleCnt="0"/>
      <dgm:spPr/>
    </dgm:pt>
    <dgm:pt modelId="{D93A0D86-753A-D747-98C9-703CF933A7E6}" type="pres">
      <dgm:prSet presAssocID="{112ED5FA-64AD-C246-9518-C8A38C568D88}" presName="composite4" presStyleCnt="0"/>
      <dgm:spPr/>
    </dgm:pt>
    <dgm:pt modelId="{19C37149-B25C-5E4A-9B07-B0716621FF6A}" type="pres">
      <dgm:prSet presAssocID="{112ED5FA-64AD-C246-9518-C8A38C568D88}" presName="image4" presStyleLbl="node4" presStyleIdx="0" presStyleCnt="2"/>
      <dgm:spPr/>
    </dgm:pt>
    <dgm:pt modelId="{DD633F23-8413-E747-8D6E-7F185526D40E}" type="pres">
      <dgm:prSet presAssocID="{112ED5FA-64AD-C246-9518-C8A38C568D88}" presName="text4" presStyleLbl="revTx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47AD92-21AF-ED48-9C65-8965B917829F}" type="pres">
      <dgm:prSet presAssocID="{112ED5FA-64AD-C246-9518-C8A38C568D88}" presName="hierChild5" presStyleCnt="0"/>
      <dgm:spPr/>
    </dgm:pt>
    <dgm:pt modelId="{C48F18B0-51B4-0646-82F2-2031EF932148}" type="pres">
      <dgm:prSet presAssocID="{A6EBF913-C5D5-7747-9A7C-908D854D0761}" presName="Name23" presStyleLbl="parChTrans1D4" presStyleIdx="1" presStyleCnt="2"/>
      <dgm:spPr/>
      <dgm:t>
        <a:bodyPr/>
        <a:lstStyle/>
        <a:p>
          <a:endParaRPr lang="en-US"/>
        </a:p>
      </dgm:t>
    </dgm:pt>
    <dgm:pt modelId="{92E4A939-61E6-A94E-9D63-AEAEA146DB59}" type="pres">
      <dgm:prSet presAssocID="{1347F180-7B9F-8B40-9047-E2F287B502BC}" presName="hierRoot4" presStyleCnt="0"/>
      <dgm:spPr/>
    </dgm:pt>
    <dgm:pt modelId="{E6C34CEE-B2A1-4E47-8403-CC10B5CAE91E}" type="pres">
      <dgm:prSet presAssocID="{1347F180-7B9F-8B40-9047-E2F287B502BC}" presName="composite4" presStyleCnt="0"/>
      <dgm:spPr/>
    </dgm:pt>
    <dgm:pt modelId="{42C0839B-174A-2146-8FBD-62A648216A28}" type="pres">
      <dgm:prSet presAssocID="{1347F180-7B9F-8B40-9047-E2F287B502BC}" presName="image4" presStyleLbl="node4" presStyleIdx="1" presStyleCnt="2"/>
      <dgm:spPr/>
    </dgm:pt>
    <dgm:pt modelId="{E72B6D57-D7F7-1C44-93CD-0280653810FE}" type="pres">
      <dgm:prSet presAssocID="{1347F180-7B9F-8B40-9047-E2F287B502BC}" presName="text4" presStyleLbl="revTx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9FD80F-D830-1047-BC48-2C824F62B20E}" type="pres">
      <dgm:prSet presAssocID="{1347F180-7B9F-8B40-9047-E2F287B502BC}" presName="hierChild5" presStyleCnt="0"/>
      <dgm:spPr/>
    </dgm:pt>
    <dgm:pt modelId="{1ACD11F6-8F8B-A94F-8195-D65D32A400EB}" type="pres">
      <dgm:prSet presAssocID="{1CA69E9B-42A1-7343-B96E-6F5A007D0204}" presName="Name17" presStyleLbl="parChTrans1D3" presStyleIdx="2" presStyleCnt="4"/>
      <dgm:spPr/>
      <dgm:t>
        <a:bodyPr/>
        <a:lstStyle/>
        <a:p>
          <a:endParaRPr lang="en-US"/>
        </a:p>
      </dgm:t>
    </dgm:pt>
    <dgm:pt modelId="{4F8E5B5D-2623-CF4F-A9F8-4E47E98C5C85}" type="pres">
      <dgm:prSet presAssocID="{1F305211-62FB-9449-B83B-FD5BE877A39E}" presName="hierRoot3" presStyleCnt="0"/>
      <dgm:spPr/>
    </dgm:pt>
    <dgm:pt modelId="{AC8E2A98-BE89-CB41-B4FF-9BB4EC829D08}" type="pres">
      <dgm:prSet presAssocID="{1F305211-62FB-9449-B83B-FD5BE877A39E}" presName="composite3" presStyleCnt="0"/>
      <dgm:spPr/>
    </dgm:pt>
    <dgm:pt modelId="{95A59AFA-4010-1D45-BF8C-2B91A504C74E}" type="pres">
      <dgm:prSet presAssocID="{1F305211-62FB-9449-B83B-FD5BE877A39E}" presName="image3" presStyleLbl="node3" presStyleIdx="2" presStyleCnt="4"/>
      <dgm:spPr/>
    </dgm:pt>
    <dgm:pt modelId="{9094805E-8F8E-324F-A9BD-6611AA717080}" type="pres">
      <dgm:prSet presAssocID="{1F305211-62FB-9449-B83B-FD5BE877A39E}" presName="text3" presStyleLbl="revTx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D05CEB-5ED8-B945-AC16-5E8195586E79}" type="pres">
      <dgm:prSet presAssocID="{1F305211-62FB-9449-B83B-FD5BE877A39E}" presName="hierChild4" presStyleCnt="0"/>
      <dgm:spPr/>
    </dgm:pt>
    <dgm:pt modelId="{686A9915-61EE-2748-B815-F26CC4238FCF}" type="pres">
      <dgm:prSet presAssocID="{96896E89-6F9A-914B-975C-C183D4C46664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3C91498-DD51-8C49-90D2-E67B92DF8643}" type="pres">
      <dgm:prSet presAssocID="{19A9B099-32F8-5B45-B34D-8E25FDBC2901}" presName="hierRoot2" presStyleCnt="0"/>
      <dgm:spPr/>
    </dgm:pt>
    <dgm:pt modelId="{793557C3-D9A7-A64C-90CF-5968838E69F0}" type="pres">
      <dgm:prSet presAssocID="{19A9B099-32F8-5B45-B34D-8E25FDBC2901}" presName="composite2" presStyleCnt="0"/>
      <dgm:spPr/>
    </dgm:pt>
    <dgm:pt modelId="{FEFF6C98-A1F5-CA41-8469-7922F712757E}" type="pres">
      <dgm:prSet presAssocID="{19A9B099-32F8-5B45-B34D-8E25FDBC2901}" presName="image2" presStyleLbl="node2" presStyleIdx="1" presStyleCnt="2"/>
      <dgm:spPr/>
    </dgm:pt>
    <dgm:pt modelId="{4D582150-A7DD-3848-BD90-63BB74473B45}" type="pres">
      <dgm:prSet presAssocID="{19A9B099-32F8-5B45-B34D-8E25FDBC2901}" presName="text2" presStyleLbl="revTx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2E2C69-630C-6E4A-87FA-87837048CA51}" type="pres">
      <dgm:prSet presAssocID="{19A9B099-32F8-5B45-B34D-8E25FDBC2901}" presName="hierChild3" presStyleCnt="0"/>
      <dgm:spPr/>
    </dgm:pt>
    <dgm:pt modelId="{70FFA416-0903-C242-9B0C-946CCC100CF7}" type="pres">
      <dgm:prSet presAssocID="{20EDD1DC-8A51-E744-ABBB-92A1B07DEBB3}" presName="Name17" presStyleLbl="parChTrans1D3" presStyleIdx="3" presStyleCnt="4"/>
      <dgm:spPr/>
      <dgm:t>
        <a:bodyPr/>
        <a:lstStyle/>
        <a:p>
          <a:endParaRPr lang="en-US"/>
        </a:p>
      </dgm:t>
    </dgm:pt>
    <dgm:pt modelId="{2B7AFB85-DA52-D049-A9B4-EF2532CC3F82}" type="pres">
      <dgm:prSet presAssocID="{BE0CB7DD-3319-6A4E-923E-138CCDBA5CDA}" presName="hierRoot3" presStyleCnt="0"/>
      <dgm:spPr/>
    </dgm:pt>
    <dgm:pt modelId="{0CF79D1E-8300-CE4B-9B55-DD24C7845A90}" type="pres">
      <dgm:prSet presAssocID="{BE0CB7DD-3319-6A4E-923E-138CCDBA5CDA}" presName="composite3" presStyleCnt="0"/>
      <dgm:spPr/>
    </dgm:pt>
    <dgm:pt modelId="{FBA63AB2-7038-F646-BA81-F403152C9029}" type="pres">
      <dgm:prSet presAssocID="{BE0CB7DD-3319-6A4E-923E-138CCDBA5CDA}" presName="image3" presStyleLbl="node3" presStyleIdx="3" presStyleCnt="4"/>
      <dgm:spPr/>
    </dgm:pt>
    <dgm:pt modelId="{B63DA699-B67B-5D49-BFBE-CB676690B2B4}" type="pres">
      <dgm:prSet presAssocID="{BE0CB7DD-3319-6A4E-923E-138CCDBA5CDA}" presName="text3" presStyleLbl="revTx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D8A3E9-DDEE-1C4C-9D8F-A237DDDBEEE1}" type="pres">
      <dgm:prSet presAssocID="{BE0CB7DD-3319-6A4E-923E-138CCDBA5CDA}" presName="hierChild4" presStyleCnt="0"/>
      <dgm:spPr/>
    </dgm:pt>
  </dgm:ptLst>
  <dgm:cxnLst>
    <dgm:cxn modelId="{63055031-9BA9-E343-8988-6BE04124A9E1}" srcId="{C648DA86-50A4-FD46-B46F-5D7D642765DE}" destId="{1347F180-7B9F-8B40-9047-E2F287B502BC}" srcOrd="1" destOrd="0" parTransId="{A6EBF913-C5D5-7747-9A7C-908D854D0761}" sibTransId="{41E50E84-5352-B546-9744-E494A8134EE8}"/>
    <dgm:cxn modelId="{185150FE-7886-B14E-BF16-C8F4E462285B}" type="presOf" srcId="{1347F180-7B9F-8B40-9047-E2F287B502BC}" destId="{E72B6D57-D7F7-1C44-93CD-0280653810FE}" srcOrd="0" destOrd="0" presId="urn:microsoft.com/office/officeart/2009/layout/CirclePictureHierarchy"/>
    <dgm:cxn modelId="{51C7CCCF-469B-DA40-A083-2D9E1EEA18C8}" srcId="{A6739119-B43D-6140-A801-6AF1D3BDC62F}" destId="{C648DA86-50A4-FD46-B46F-5D7D642765DE}" srcOrd="1" destOrd="0" parTransId="{19A60136-67E8-DD46-8746-8877CFA94B1D}" sibTransId="{12C08C11-C940-5248-866B-FB4B2F8C8408}"/>
    <dgm:cxn modelId="{4A05E8E3-0791-5844-8202-5A2D40672E4D}" srcId="{B4B92342-96FA-9141-80A3-F092BB253A37}" destId="{19A9B099-32F8-5B45-B34D-8E25FDBC2901}" srcOrd="1" destOrd="0" parTransId="{96896E89-6F9A-914B-975C-C183D4C46664}" sibTransId="{CE360513-6033-E94B-BE90-AF89D42860AA}"/>
    <dgm:cxn modelId="{C5D52E34-F39F-A141-B40C-7ED8EB3C7EA5}" type="presOf" srcId="{1CA69E9B-42A1-7343-B96E-6F5A007D0204}" destId="{1ACD11F6-8F8B-A94F-8195-D65D32A400EB}" srcOrd="0" destOrd="0" presId="urn:microsoft.com/office/officeart/2009/layout/CirclePictureHierarchy"/>
    <dgm:cxn modelId="{F06E32F7-9821-5447-92AE-BD8D3F05D366}" type="presOf" srcId="{96896E89-6F9A-914B-975C-C183D4C46664}" destId="{686A9915-61EE-2748-B815-F26CC4238FCF}" srcOrd="0" destOrd="0" presId="urn:microsoft.com/office/officeart/2009/layout/CirclePictureHierarchy"/>
    <dgm:cxn modelId="{41E13C3C-426A-6C4A-82BB-A68AD1F03792}" srcId="{B4B92342-96FA-9141-80A3-F092BB253A37}" destId="{A6739119-B43D-6140-A801-6AF1D3BDC62F}" srcOrd="0" destOrd="0" parTransId="{114C1B81-CCC1-D14E-A346-ACD8D0F019A3}" sibTransId="{13D3DEBA-0E43-2D40-AA20-36722F81DFFE}"/>
    <dgm:cxn modelId="{C3689715-2ADC-154F-95BE-DFAB47E4AD5C}" type="presOf" srcId="{114C1B81-CCC1-D14E-A346-ACD8D0F019A3}" destId="{C3EB777A-0C4E-9241-B62A-ACCDECCF7446}" srcOrd="0" destOrd="0" presId="urn:microsoft.com/office/officeart/2009/layout/CirclePictureHierarchy"/>
    <dgm:cxn modelId="{793F6014-A09A-5D49-9BBE-D598F32D33D2}" srcId="{19A9B099-32F8-5B45-B34D-8E25FDBC2901}" destId="{BE0CB7DD-3319-6A4E-923E-138CCDBA5CDA}" srcOrd="0" destOrd="0" parTransId="{20EDD1DC-8A51-E744-ABBB-92A1B07DEBB3}" sibTransId="{4036E1E4-DB40-F24B-9B21-BF01B56581DE}"/>
    <dgm:cxn modelId="{42178CD8-2A29-B94E-9519-98C4B17B9AB1}" type="presOf" srcId="{19A60136-67E8-DD46-8746-8877CFA94B1D}" destId="{B676945C-834B-E546-9D83-B4F7D52068B6}" srcOrd="0" destOrd="0" presId="urn:microsoft.com/office/officeart/2009/layout/CirclePictureHierarchy"/>
    <dgm:cxn modelId="{F9F0E0FB-4F8B-0242-A580-A4CAF9A6987A}" type="presOf" srcId="{B4B92342-96FA-9141-80A3-F092BB253A37}" destId="{E6C55E1C-FB0D-AB4B-BDFE-415C2CFD3D35}" srcOrd="0" destOrd="0" presId="urn:microsoft.com/office/officeart/2009/layout/CirclePictureHierarchy"/>
    <dgm:cxn modelId="{3BE9770B-36AD-924F-96F3-883691A24DAA}" srcId="{5A9839D5-A429-8D4B-B76E-761306011D9D}" destId="{B4B92342-96FA-9141-80A3-F092BB253A37}" srcOrd="0" destOrd="0" parTransId="{4605B345-CF2E-1A4C-A20A-2ED7BA366A72}" sibTransId="{B3825896-962E-6E47-9ACC-988648B04A0B}"/>
    <dgm:cxn modelId="{678F521E-2CE1-4546-9E7D-A0535E87493C}" type="presOf" srcId="{A6EBF913-C5D5-7747-9A7C-908D854D0761}" destId="{C48F18B0-51B4-0646-82F2-2031EF932148}" srcOrd="0" destOrd="0" presId="urn:microsoft.com/office/officeart/2009/layout/CirclePictureHierarchy"/>
    <dgm:cxn modelId="{C2094721-00C9-7149-B374-F8261476D3B9}" type="presOf" srcId="{02ECC44C-7BC8-524B-AE83-439CAB9E74B7}" destId="{1362662C-8149-4D44-A754-DC46D929B852}" srcOrd="0" destOrd="0" presId="urn:microsoft.com/office/officeart/2009/layout/CirclePictureHierarchy"/>
    <dgm:cxn modelId="{844E7B5C-215A-5B47-BC14-B824E1F0E166}" type="presOf" srcId="{19A9B099-32F8-5B45-B34D-8E25FDBC2901}" destId="{4D582150-A7DD-3848-BD90-63BB74473B45}" srcOrd="0" destOrd="0" presId="urn:microsoft.com/office/officeart/2009/layout/CirclePictureHierarchy"/>
    <dgm:cxn modelId="{879DB3F1-7DE1-2341-8D17-5193AC465F54}" type="presOf" srcId="{112ED5FA-64AD-C246-9518-C8A38C568D88}" destId="{DD633F23-8413-E747-8D6E-7F185526D40E}" srcOrd="0" destOrd="0" presId="urn:microsoft.com/office/officeart/2009/layout/CirclePictureHierarchy"/>
    <dgm:cxn modelId="{71C326ED-1578-D943-BBD9-575363A07C8B}" srcId="{A6739119-B43D-6140-A801-6AF1D3BDC62F}" destId="{D9CDA48B-0072-DC48-90EF-781BCEAE6D86}" srcOrd="0" destOrd="0" parTransId="{B874A7D1-8ACB-044C-B4A4-93F82B4F0D01}" sibTransId="{F542A342-D901-1340-ADCD-F90C1DB06641}"/>
    <dgm:cxn modelId="{08BE98E4-A65D-B64A-9202-DE0F116C9087}" srcId="{A6739119-B43D-6140-A801-6AF1D3BDC62F}" destId="{1F305211-62FB-9449-B83B-FD5BE877A39E}" srcOrd="2" destOrd="0" parTransId="{1CA69E9B-42A1-7343-B96E-6F5A007D0204}" sibTransId="{3EC0FAED-ED86-944A-9DC7-9C1D2BD479B7}"/>
    <dgm:cxn modelId="{9478CFE3-D2FC-7647-8597-EE41BC708D7A}" type="presOf" srcId="{5A9839D5-A429-8D4B-B76E-761306011D9D}" destId="{775C0AD2-D0E9-3647-9E31-F67687CB15D7}" srcOrd="0" destOrd="0" presId="urn:microsoft.com/office/officeart/2009/layout/CirclePictureHierarchy"/>
    <dgm:cxn modelId="{D36E4AF9-A532-8544-9E1A-B5B5559004CA}" type="presOf" srcId="{1F305211-62FB-9449-B83B-FD5BE877A39E}" destId="{9094805E-8F8E-324F-A9BD-6611AA717080}" srcOrd="0" destOrd="0" presId="urn:microsoft.com/office/officeart/2009/layout/CirclePictureHierarchy"/>
    <dgm:cxn modelId="{04FEA2CF-0393-F343-8EB5-DFA58C026C60}" type="presOf" srcId="{BE0CB7DD-3319-6A4E-923E-138CCDBA5CDA}" destId="{B63DA699-B67B-5D49-BFBE-CB676690B2B4}" srcOrd="0" destOrd="0" presId="urn:microsoft.com/office/officeart/2009/layout/CirclePictureHierarchy"/>
    <dgm:cxn modelId="{5BCD5A1B-929E-3644-B1E8-C7690340693E}" srcId="{C648DA86-50A4-FD46-B46F-5D7D642765DE}" destId="{112ED5FA-64AD-C246-9518-C8A38C568D88}" srcOrd="0" destOrd="0" parTransId="{02ECC44C-7BC8-524B-AE83-439CAB9E74B7}" sibTransId="{4FE739DB-B580-E540-89E5-F16F0CCDBB7D}"/>
    <dgm:cxn modelId="{D4C9BA53-9BC1-724D-86D7-94BA171994AD}" type="presOf" srcId="{20EDD1DC-8A51-E744-ABBB-92A1B07DEBB3}" destId="{70FFA416-0903-C242-9B0C-946CCC100CF7}" srcOrd="0" destOrd="0" presId="urn:microsoft.com/office/officeart/2009/layout/CirclePictureHierarchy"/>
    <dgm:cxn modelId="{837A7F5A-0B86-FF49-BEA9-275E3EB71A85}" type="presOf" srcId="{B874A7D1-8ACB-044C-B4A4-93F82B4F0D01}" destId="{C5DFC25E-A4CC-4647-B2BD-77EEDD1F9D97}" srcOrd="0" destOrd="0" presId="urn:microsoft.com/office/officeart/2009/layout/CirclePictureHierarchy"/>
    <dgm:cxn modelId="{4F8A56A7-2BBA-7343-A92F-88CF00ECE77A}" type="presOf" srcId="{A6739119-B43D-6140-A801-6AF1D3BDC62F}" destId="{78071FA2-F850-7243-8835-365C0EEBBC0D}" srcOrd="0" destOrd="0" presId="urn:microsoft.com/office/officeart/2009/layout/CirclePictureHierarchy"/>
    <dgm:cxn modelId="{F05BC75F-7008-EA4C-BE3C-99D4941643CC}" type="presOf" srcId="{C648DA86-50A4-FD46-B46F-5D7D642765DE}" destId="{E378C9AB-9625-7A4D-B6DB-2F2661F2B6EE}" srcOrd="0" destOrd="0" presId="urn:microsoft.com/office/officeart/2009/layout/CirclePictureHierarchy"/>
    <dgm:cxn modelId="{0A19ADC3-7781-0642-8858-8CDA8FA660DD}" type="presOf" srcId="{D9CDA48B-0072-DC48-90EF-781BCEAE6D86}" destId="{196EA0E5-08F0-234D-8A88-C102587111FD}" srcOrd="0" destOrd="0" presId="urn:microsoft.com/office/officeart/2009/layout/CirclePictureHierarchy"/>
    <dgm:cxn modelId="{532AA43A-2F9B-174F-BA3E-3F145136DE62}" type="presParOf" srcId="{775C0AD2-D0E9-3647-9E31-F67687CB15D7}" destId="{F68DEAE6-81E8-C74A-86CB-3AA1E84725E2}" srcOrd="0" destOrd="0" presId="urn:microsoft.com/office/officeart/2009/layout/CirclePictureHierarchy"/>
    <dgm:cxn modelId="{26EE2EDC-CED0-054D-B361-96AD0DC2E626}" type="presParOf" srcId="{F68DEAE6-81E8-C74A-86CB-3AA1E84725E2}" destId="{02C5C8A5-E8EE-5E40-A10F-EA1AE7015B19}" srcOrd="0" destOrd="0" presId="urn:microsoft.com/office/officeart/2009/layout/CirclePictureHierarchy"/>
    <dgm:cxn modelId="{F62928B4-EEE1-5444-A6AC-D1B4D15BFE3A}" type="presParOf" srcId="{02C5C8A5-E8EE-5E40-A10F-EA1AE7015B19}" destId="{EB9E9069-94B7-9F42-B286-95465A07BA2D}" srcOrd="0" destOrd="0" presId="urn:microsoft.com/office/officeart/2009/layout/CirclePictureHierarchy"/>
    <dgm:cxn modelId="{D3E46205-B353-D947-8F8D-855B26D3E8B6}" type="presParOf" srcId="{02C5C8A5-E8EE-5E40-A10F-EA1AE7015B19}" destId="{E6C55E1C-FB0D-AB4B-BDFE-415C2CFD3D35}" srcOrd="1" destOrd="0" presId="urn:microsoft.com/office/officeart/2009/layout/CirclePictureHierarchy"/>
    <dgm:cxn modelId="{EC6F2A8B-8473-C449-89B1-0ED70BBA3C3E}" type="presParOf" srcId="{F68DEAE6-81E8-C74A-86CB-3AA1E84725E2}" destId="{D1CEBD47-51AF-F240-A887-5C43332AEB5A}" srcOrd="1" destOrd="0" presId="urn:microsoft.com/office/officeart/2009/layout/CirclePictureHierarchy"/>
    <dgm:cxn modelId="{E1859FA3-2F46-484D-B977-9C9503CA5D4E}" type="presParOf" srcId="{D1CEBD47-51AF-F240-A887-5C43332AEB5A}" destId="{C3EB777A-0C4E-9241-B62A-ACCDECCF7446}" srcOrd="0" destOrd="0" presId="urn:microsoft.com/office/officeart/2009/layout/CirclePictureHierarchy"/>
    <dgm:cxn modelId="{863F9255-08C9-FC4B-859C-88690AF2FF28}" type="presParOf" srcId="{D1CEBD47-51AF-F240-A887-5C43332AEB5A}" destId="{7CE0001C-04D2-B34C-853E-B4F5FF4405B6}" srcOrd="1" destOrd="0" presId="urn:microsoft.com/office/officeart/2009/layout/CirclePictureHierarchy"/>
    <dgm:cxn modelId="{4A2BA767-88EA-4C40-A43D-58B8D530B8A3}" type="presParOf" srcId="{7CE0001C-04D2-B34C-853E-B4F5FF4405B6}" destId="{A93B8731-5091-104D-940B-E952269774EB}" srcOrd="0" destOrd="0" presId="urn:microsoft.com/office/officeart/2009/layout/CirclePictureHierarchy"/>
    <dgm:cxn modelId="{151E7A22-57B3-B04A-9312-FD2F0FA4BCCA}" type="presParOf" srcId="{A93B8731-5091-104D-940B-E952269774EB}" destId="{B26AB725-1294-6347-A2E7-52B26B9382DC}" srcOrd="0" destOrd="0" presId="urn:microsoft.com/office/officeart/2009/layout/CirclePictureHierarchy"/>
    <dgm:cxn modelId="{70D286E2-BA35-664B-A15A-CDBE10A7999C}" type="presParOf" srcId="{A93B8731-5091-104D-940B-E952269774EB}" destId="{78071FA2-F850-7243-8835-365C0EEBBC0D}" srcOrd="1" destOrd="0" presId="urn:microsoft.com/office/officeart/2009/layout/CirclePictureHierarchy"/>
    <dgm:cxn modelId="{1E190058-5D8E-1D41-89A4-A375F1FED3B5}" type="presParOf" srcId="{7CE0001C-04D2-B34C-853E-B4F5FF4405B6}" destId="{88728C0B-EB2B-9D44-B353-A33F6B352CDC}" srcOrd="1" destOrd="0" presId="urn:microsoft.com/office/officeart/2009/layout/CirclePictureHierarchy"/>
    <dgm:cxn modelId="{A68D08FB-B025-BD4B-87EA-750662CEA3E7}" type="presParOf" srcId="{88728C0B-EB2B-9D44-B353-A33F6B352CDC}" destId="{C5DFC25E-A4CC-4647-B2BD-77EEDD1F9D97}" srcOrd="0" destOrd="0" presId="urn:microsoft.com/office/officeart/2009/layout/CirclePictureHierarchy"/>
    <dgm:cxn modelId="{6DD92A58-1FDB-7347-8320-E4A760CDE501}" type="presParOf" srcId="{88728C0B-EB2B-9D44-B353-A33F6B352CDC}" destId="{167096E2-59CF-A348-B779-1C31797133E6}" srcOrd="1" destOrd="0" presId="urn:microsoft.com/office/officeart/2009/layout/CirclePictureHierarchy"/>
    <dgm:cxn modelId="{6A5167AD-2BA7-D54A-9948-DB348E30BE89}" type="presParOf" srcId="{167096E2-59CF-A348-B779-1C31797133E6}" destId="{7E2D0605-8A45-394C-8E27-FC138E725376}" srcOrd="0" destOrd="0" presId="urn:microsoft.com/office/officeart/2009/layout/CirclePictureHierarchy"/>
    <dgm:cxn modelId="{CC1BE2B0-4AA3-9B45-ACCF-9009DDEB1D87}" type="presParOf" srcId="{7E2D0605-8A45-394C-8E27-FC138E725376}" destId="{AFB7CDD1-CCDD-5D41-925D-8C9C6F94CD4B}" srcOrd="0" destOrd="0" presId="urn:microsoft.com/office/officeart/2009/layout/CirclePictureHierarchy"/>
    <dgm:cxn modelId="{CDE2A368-748E-EE43-B543-977414C26BF3}" type="presParOf" srcId="{7E2D0605-8A45-394C-8E27-FC138E725376}" destId="{196EA0E5-08F0-234D-8A88-C102587111FD}" srcOrd="1" destOrd="0" presId="urn:microsoft.com/office/officeart/2009/layout/CirclePictureHierarchy"/>
    <dgm:cxn modelId="{17D8FD52-0C8E-8640-A6C0-D4A686F21C01}" type="presParOf" srcId="{167096E2-59CF-A348-B779-1C31797133E6}" destId="{81B52AA6-BD6D-E243-8B23-F744325887F1}" srcOrd="1" destOrd="0" presId="urn:microsoft.com/office/officeart/2009/layout/CirclePictureHierarchy"/>
    <dgm:cxn modelId="{B427827E-8187-1B4F-A9B0-76E9202F8B34}" type="presParOf" srcId="{88728C0B-EB2B-9D44-B353-A33F6B352CDC}" destId="{B676945C-834B-E546-9D83-B4F7D52068B6}" srcOrd="2" destOrd="0" presId="urn:microsoft.com/office/officeart/2009/layout/CirclePictureHierarchy"/>
    <dgm:cxn modelId="{A71AB638-D7BA-E740-87F4-140C8B012015}" type="presParOf" srcId="{88728C0B-EB2B-9D44-B353-A33F6B352CDC}" destId="{1D7BA525-B28B-6841-872B-5DDD5C56328C}" srcOrd="3" destOrd="0" presId="urn:microsoft.com/office/officeart/2009/layout/CirclePictureHierarchy"/>
    <dgm:cxn modelId="{CFDA75E5-C3EA-A242-8871-667D51A7A757}" type="presParOf" srcId="{1D7BA525-B28B-6841-872B-5DDD5C56328C}" destId="{884572E0-9DC1-934E-9827-7C3CE3B63EF2}" srcOrd="0" destOrd="0" presId="urn:microsoft.com/office/officeart/2009/layout/CirclePictureHierarchy"/>
    <dgm:cxn modelId="{52CD53E0-EB31-AE40-967F-DBEAC4E5546E}" type="presParOf" srcId="{884572E0-9DC1-934E-9827-7C3CE3B63EF2}" destId="{17698EB2-39FB-1F4E-8BE6-A50A46B62D98}" srcOrd="0" destOrd="0" presId="urn:microsoft.com/office/officeart/2009/layout/CirclePictureHierarchy"/>
    <dgm:cxn modelId="{5BF68214-D7E3-534B-88C7-8E17B532D4D7}" type="presParOf" srcId="{884572E0-9DC1-934E-9827-7C3CE3B63EF2}" destId="{E378C9AB-9625-7A4D-B6DB-2F2661F2B6EE}" srcOrd="1" destOrd="0" presId="urn:microsoft.com/office/officeart/2009/layout/CirclePictureHierarchy"/>
    <dgm:cxn modelId="{ED9667D1-82F3-AA47-A86C-C9AA21D74131}" type="presParOf" srcId="{1D7BA525-B28B-6841-872B-5DDD5C56328C}" destId="{88404807-B9DA-3348-92B2-1BDA7ADD5F6C}" srcOrd="1" destOrd="0" presId="urn:microsoft.com/office/officeart/2009/layout/CirclePictureHierarchy"/>
    <dgm:cxn modelId="{43BCE9DA-0192-6743-A69D-6452A233BF99}" type="presParOf" srcId="{88404807-B9DA-3348-92B2-1BDA7ADD5F6C}" destId="{1362662C-8149-4D44-A754-DC46D929B852}" srcOrd="0" destOrd="0" presId="urn:microsoft.com/office/officeart/2009/layout/CirclePictureHierarchy"/>
    <dgm:cxn modelId="{118E7B37-3F92-9B4F-A0A4-81CA9A7F6389}" type="presParOf" srcId="{88404807-B9DA-3348-92B2-1BDA7ADD5F6C}" destId="{42D0365E-995E-7D4C-9C87-FE50E5D11D54}" srcOrd="1" destOrd="0" presId="urn:microsoft.com/office/officeart/2009/layout/CirclePictureHierarchy"/>
    <dgm:cxn modelId="{A13F07A1-9256-4849-9481-FE705BA5E073}" type="presParOf" srcId="{42D0365E-995E-7D4C-9C87-FE50E5D11D54}" destId="{D93A0D86-753A-D747-98C9-703CF933A7E6}" srcOrd="0" destOrd="0" presId="urn:microsoft.com/office/officeart/2009/layout/CirclePictureHierarchy"/>
    <dgm:cxn modelId="{630E9895-DAEA-604E-81A4-F4E8F9974F79}" type="presParOf" srcId="{D93A0D86-753A-D747-98C9-703CF933A7E6}" destId="{19C37149-B25C-5E4A-9B07-B0716621FF6A}" srcOrd="0" destOrd="0" presId="urn:microsoft.com/office/officeart/2009/layout/CirclePictureHierarchy"/>
    <dgm:cxn modelId="{BBC26476-CE37-7246-BCD4-256BC2EF13D3}" type="presParOf" srcId="{D93A0D86-753A-D747-98C9-703CF933A7E6}" destId="{DD633F23-8413-E747-8D6E-7F185526D40E}" srcOrd="1" destOrd="0" presId="urn:microsoft.com/office/officeart/2009/layout/CirclePictureHierarchy"/>
    <dgm:cxn modelId="{796C364A-567A-734C-9E37-1F454689E053}" type="presParOf" srcId="{42D0365E-995E-7D4C-9C87-FE50E5D11D54}" destId="{4847AD92-21AF-ED48-9C65-8965B917829F}" srcOrd="1" destOrd="0" presId="urn:microsoft.com/office/officeart/2009/layout/CirclePictureHierarchy"/>
    <dgm:cxn modelId="{26274340-991A-1A4B-AD0F-0068771BA4BD}" type="presParOf" srcId="{88404807-B9DA-3348-92B2-1BDA7ADD5F6C}" destId="{C48F18B0-51B4-0646-82F2-2031EF932148}" srcOrd="2" destOrd="0" presId="urn:microsoft.com/office/officeart/2009/layout/CirclePictureHierarchy"/>
    <dgm:cxn modelId="{01492A53-5398-6543-B06E-9CB66332E275}" type="presParOf" srcId="{88404807-B9DA-3348-92B2-1BDA7ADD5F6C}" destId="{92E4A939-61E6-A94E-9D63-AEAEA146DB59}" srcOrd="3" destOrd="0" presId="urn:microsoft.com/office/officeart/2009/layout/CirclePictureHierarchy"/>
    <dgm:cxn modelId="{493C3621-F601-9E42-8C16-F8FE7AA7B0E5}" type="presParOf" srcId="{92E4A939-61E6-A94E-9D63-AEAEA146DB59}" destId="{E6C34CEE-B2A1-4E47-8403-CC10B5CAE91E}" srcOrd="0" destOrd="0" presId="urn:microsoft.com/office/officeart/2009/layout/CirclePictureHierarchy"/>
    <dgm:cxn modelId="{DE0C4201-5849-C343-889F-8F2597264F65}" type="presParOf" srcId="{E6C34CEE-B2A1-4E47-8403-CC10B5CAE91E}" destId="{42C0839B-174A-2146-8FBD-62A648216A28}" srcOrd="0" destOrd="0" presId="urn:microsoft.com/office/officeart/2009/layout/CirclePictureHierarchy"/>
    <dgm:cxn modelId="{5B6FD387-0081-EC4B-9E77-C944B7EDD789}" type="presParOf" srcId="{E6C34CEE-B2A1-4E47-8403-CC10B5CAE91E}" destId="{E72B6D57-D7F7-1C44-93CD-0280653810FE}" srcOrd="1" destOrd="0" presId="urn:microsoft.com/office/officeart/2009/layout/CirclePictureHierarchy"/>
    <dgm:cxn modelId="{58F61522-AAE3-474F-9352-8A3B576760E3}" type="presParOf" srcId="{92E4A939-61E6-A94E-9D63-AEAEA146DB59}" destId="{DA9FD80F-D830-1047-BC48-2C824F62B20E}" srcOrd="1" destOrd="0" presId="urn:microsoft.com/office/officeart/2009/layout/CirclePictureHierarchy"/>
    <dgm:cxn modelId="{28EB9CB1-3F8A-134D-B889-9B01C29B47FE}" type="presParOf" srcId="{88728C0B-EB2B-9D44-B353-A33F6B352CDC}" destId="{1ACD11F6-8F8B-A94F-8195-D65D32A400EB}" srcOrd="4" destOrd="0" presId="urn:microsoft.com/office/officeart/2009/layout/CirclePictureHierarchy"/>
    <dgm:cxn modelId="{735D5ADD-FEEB-9748-AEAC-CAA49D9D39F8}" type="presParOf" srcId="{88728C0B-EB2B-9D44-B353-A33F6B352CDC}" destId="{4F8E5B5D-2623-CF4F-A9F8-4E47E98C5C85}" srcOrd="5" destOrd="0" presId="urn:microsoft.com/office/officeart/2009/layout/CirclePictureHierarchy"/>
    <dgm:cxn modelId="{FBC8F8FB-C18D-9B4E-9E55-A9D018F952F1}" type="presParOf" srcId="{4F8E5B5D-2623-CF4F-A9F8-4E47E98C5C85}" destId="{AC8E2A98-BE89-CB41-B4FF-9BB4EC829D08}" srcOrd="0" destOrd="0" presId="urn:microsoft.com/office/officeart/2009/layout/CirclePictureHierarchy"/>
    <dgm:cxn modelId="{DFF32270-94A3-874F-A1EB-EB67924E7269}" type="presParOf" srcId="{AC8E2A98-BE89-CB41-B4FF-9BB4EC829D08}" destId="{95A59AFA-4010-1D45-BF8C-2B91A504C74E}" srcOrd="0" destOrd="0" presId="urn:microsoft.com/office/officeart/2009/layout/CirclePictureHierarchy"/>
    <dgm:cxn modelId="{A9AD9ECB-DDEA-3446-B196-2375CD6E313C}" type="presParOf" srcId="{AC8E2A98-BE89-CB41-B4FF-9BB4EC829D08}" destId="{9094805E-8F8E-324F-A9BD-6611AA717080}" srcOrd="1" destOrd="0" presId="urn:microsoft.com/office/officeart/2009/layout/CirclePictureHierarchy"/>
    <dgm:cxn modelId="{2DB5FB23-224D-B64F-A307-8C3673ED6292}" type="presParOf" srcId="{4F8E5B5D-2623-CF4F-A9F8-4E47E98C5C85}" destId="{4CD05CEB-5ED8-B945-AC16-5E8195586E79}" srcOrd="1" destOrd="0" presId="urn:microsoft.com/office/officeart/2009/layout/CirclePictureHierarchy"/>
    <dgm:cxn modelId="{AF884A9A-DB9F-F54A-A421-21FAF0A49980}" type="presParOf" srcId="{D1CEBD47-51AF-F240-A887-5C43332AEB5A}" destId="{686A9915-61EE-2748-B815-F26CC4238FCF}" srcOrd="2" destOrd="0" presId="urn:microsoft.com/office/officeart/2009/layout/CirclePictureHierarchy"/>
    <dgm:cxn modelId="{09FD52F3-B87F-3B4A-9B4E-275152792FBF}" type="presParOf" srcId="{D1CEBD47-51AF-F240-A887-5C43332AEB5A}" destId="{F3C91498-DD51-8C49-90D2-E67B92DF8643}" srcOrd="3" destOrd="0" presId="urn:microsoft.com/office/officeart/2009/layout/CirclePictureHierarchy"/>
    <dgm:cxn modelId="{BCC0F68B-A11A-D84E-9ED8-9E853553B63B}" type="presParOf" srcId="{F3C91498-DD51-8C49-90D2-E67B92DF8643}" destId="{793557C3-D9A7-A64C-90CF-5968838E69F0}" srcOrd="0" destOrd="0" presId="urn:microsoft.com/office/officeart/2009/layout/CirclePictureHierarchy"/>
    <dgm:cxn modelId="{D7C45F4B-8E34-6945-80CB-48E4B7D6E238}" type="presParOf" srcId="{793557C3-D9A7-A64C-90CF-5968838E69F0}" destId="{FEFF6C98-A1F5-CA41-8469-7922F712757E}" srcOrd="0" destOrd="0" presId="urn:microsoft.com/office/officeart/2009/layout/CirclePictureHierarchy"/>
    <dgm:cxn modelId="{42413E95-90F2-A348-B37B-FAADEC73D386}" type="presParOf" srcId="{793557C3-D9A7-A64C-90CF-5968838E69F0}" destId="{4D582150-A7DD-3848-BD90-63BB74473B45}" srcOrd="1" destOrd="0" presId="urn:microsoft.com/office/officeart/2009/layout/CirclePictureHierarchy"/>
    <dgm:cxn modelId="{0BC14C91-E5E7-3346-B051-655BAA21E625}" type="presParOf" srcId="{F3C91498-DD51-8C49-90D2-E67B92DF8643}" destId="{BC2E2C69-630C-6E4A-87FA-87837048CA51}" srcOrd="1" destOrd="0" presId="urn:microsoft.com/office/officeart/2009/layout/CirclePictureHierarchy"/>
    <dgm:cxn modelId="{BEE459AA-D74B-6541-887C-75BED6B714E6}" type="presParOf" srcId="{BC2E2C69-630C-6E4A-87FA-87837048CA51}" destId="{70FFA416-0903-C242-9B0C-946CCC100CF7}" srcOrd="0" destOrd="0" presId="urn:microsoft.com/office/officeart/2009/layout/CirclePictureHierarchy"/>
    <dgm:cxn modelId="{5B05D469-E911-084E-9E98-1362A72DEA08}" type="presParOf" srcId="{BC2E2C69-630C-6E4A-87FA-87837048CA51}" destId="{2B7AFB85-DA52-D049-A9B4-EF2532CC3F82}" srcOrd="1" destOrd="0" presId="urn:microsoft.com/office/officeart/2009/layout/CirclePictureHierarchy"/>
    <dgm:cxn modelId="{DBD316E0-7FB6-D84F-A9B6-6E66C3CD689F}" type="presParOf" srcId="{2B7AFB85-DA52-D049-A9B4-EF2532CC3F82}" destId="{0CF79D1E-8300-CE4B-9B55-DD24C7845A90}" srcOrd="0" destOrd="0" presId="urn:microsoft.com/office/officeart/2009/layout/CirclePictureHierarchy"/>
    <dgm:cxn modelId="{518E8D7C-3E58-314C-B677-4C2972E20048}" type="presParOf" srcId="{0CF79D1E-8300-CE4B-9B55-DD24C7845A90}" destId="{FBA63AB2-7038-F646-BA81-F403152C9029}" srcOrd="0" destOrd="0" presId="urn:microsoft.com/office/officeart/2009/layout/CirclePictureHierarchy"/>
    <dgm:cxn modelId="{5C3B6401-D012-8E4A-944C-4E08FD65B7E6}" type="presParOf" srcId="{0CF79D1E-8300-CE4B-9B55-DD24C7845A90}" destId="{B63DA699-B67B-5D49-BFBE-CB676690B2B4}" srcOrd="1" destOrd="0" presId="urn:microsoft.com/office/officeart/2009/layout/CirclePictureHierarchy"/>
    <dgm:cxn modelId="{AC2F528D-0786-2A4A-B40F-D9F833E1AFD7}" type="presParOf" srcId="{2B7AFB85-DA52-D049-A9B4-EF2532CC3F82}" destId="{84D8A3E9-DDEE-1C4C-9D8F-A237DDDBEEE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A9839D5-A429-8D4B-B76E-761306011D9D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B92342-96FA-9141-80A3-F092BB253A37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605B345-CF2E-1A4C-A20A-2ED7BA366A72}" type="parTrans" cxnId="{3BE9770B-36AD-924F-96F3-883691A24DAA}">
      <dgm:prSet/>
      <dgm:spPr/>
      <dgm:t>
        <a:bodyPr/>
        <a:lstStyle/>
        <a:p>
          <a:endParaRPr lang="en-US"/>
        </a:p>
      </dgm:t>
    </dgm:pt>
    <dgm:pt modelId="{B3825896-962E-6E47-9ACC-988648B04A0B}" type="sibTrans" cxnId="{3BE9770B-36AD-924F-96F3-883691A24DAA}">
      <dgm:prSet/>
      <dgm:spPr/>
      <dgm:t>
        <a:bodyPr/>
        <a:lstStyle/>
        <a:p>
          <a:endParaRPr lang="en-US"/>
        </a:p>
      </dgm:t>
    </dgm:pt>
    <dgm:pt modelId="{A6739119-B43D-6140-A801-6AF1D3BDC62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14C1B81-CCC1-D14E-A346-ACD8D0F019A3}" type="parTrans" cxnId="{41E13C3C-426A-6C4A-82BB-A68AD1F03792}">
      <dgm:prSet/>
      <dgm:spPr/>
      <dgm:t>
        <a:bodyPr/>
        <a:lstStyle/>
        <a:p>
          <a:endParaRPr lang="en-US"/>
        </a:p>
      </dgm:t>
    </dgm:pt>
    <dgm:pt modelId="{13D3DEBA-0E43-2D40-AA20-36722F81DFFE}" type="sibTrans" cxnId="{41E13C3C-426A-6C4A-82BB-A68AD1F03792}">
      <dgm:prSet/>
      <dgm:spPr/>
      <dgm:t>
        <a:bodyPr/>
        <a:lstStyle/>
        <a:p>
          <a:endParaRPr lang="en-US"/>
        </a:p>
      </dgm:t>
    </dgm:pt>
    <dgm:pt modelId="{D9CDA48B-0072-DC48-90EF-781BCEAE6D8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874A7D1-8ACB-044C-B4A4-93F82B4F0D01}" type="parTrans" cxnId="{71C326ED-1578-D943-BBD9-575363A07C8B}">
      <dgm:prSet/>
      <dgm:spPr/>
      <dgm:t>
        <a:bodyPr/>
        <a:lstStyle/>
        <a:p>
          <a:endParaRPr lang="en-US"/>
        </a:p>
      </dgm:t>
    </dgm:pt>
    <dgm:pt modelId="{F542A342-D901-1340-ADCD-F90C1DB06641}" type="sibTrans" cxnId="{71C326ED-1578-D943-BBD9-575363A07C8B}">
      <dgm:prSet/>
      <dgm:spPr/>
      <dgm:t>
        <a:bodyPr/>
        <a:lstStyle/>
        <a:p>
          <a:endParaRPr lang="en-US"/>
        </a:p>
      </dgm:t>
    </dgm:pt>
    <dgm:pt modelId="{C648DA86-50A4-FD46-B46F-5D7D642765D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9A60136-67E8-DD46-8746-8877CFA94B1D}" type="parTrans" cxnId="{51C7CCCF-469B-DA40-A083-2D9E1EEA18C8}">
      <dgm:prSet/>
      <dgm:spPr/>
      <dgm:t>
        <a:bodyPr/>
        <a:lstStyle/>
        <a:p>
          <a:endParaRPr lang="en-US"/>
        </a:p>
      </dgm:t>
    </dgm:pt>
    <dgm:pt modelId="{12C08C11-C940-5248-866B-FB4B2F8C8408}" type="sibTrans" cxnId="{51C7CCCF-469B-DA40-A083-2D9E1EEA18C8}">
      <dgm:prSet/>
      <dgm:spPr/>
      <dgm:t>
        <a:bodyPr/>
        <a:lstStyle/>
        <a:p>
          <a:endParaRPr lang="en-US"/>
        </a:p>
      </dgm:t>
    </dgm:pt>
    <dgm:pt modelId="{19A9B099-32F8-5B45-B34D-8E25FDBC290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6896E89-6F9A-914B-975C-C183D4C46664}" type="parTrans" cxnId="{4A05E8E3-0791-5844-8202-5A2D40672E4D}">
      <dgm:prSet/>
      <dgm:spPr/>
      <dgm:t>
        <a:bodyPr/>
        <a:lstStyle/>
        <a:p>
          <a:endParaRPr lang="en-US"/>
        </a:p>
      </dgm:t>
    </dgm:pt>
    <dgm:pt modelId="{CE360513-6033-E94B-BE90-AF89D42860AA}" type="sibTrans" cxnId="{4A05E8E3-0791-5844-8202-5A2D40672E4D}">
      <dgm:prSet/>
      <dgm:spPr/>
      <dgm:t>
        <a:bodyPr/>
        <a:lstStyle/>
        <a:p>
          <a:endParaRPr lang="en-US"/>
        </a:p>
      </dgm:t>
    </dgm:pt>
    <dgm:pt modelId="{BE0CB7DD-3319-6A4E-923E-138CCDBA5CD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0EDD1DC-8A51-E744-ABBB-92A1B07DEBB3}" type="parTrans" cxnId="{793F6014-A09A-5D49-9BBE-D598F32D33D2}">
      <dgm:prSet/>
      <dgm:spPr/>
      <dgm:t>
        <a:bodyPr/>
        <a:lstStyle/>
        <a:p>
          <a:endParaRPr lang="en-US"/>
        </a:p>
      </dgm:t>
    </dgm:pt>
    <dgm:pt modelId="{4036E1E4-DB40-F24B-9B21-BF01B56581DE}" type="sibTrans" cxnId="{793F6014-A09A-5D49-9BBE-D598F32D33D2}">
      <dgm:prSet/>
      <dgm:spPr/>
      <dgm:t>
        <a:bodyPr/>
        <a:lstStyle/>
        <a:p>
          <a:endParaRPr lang="en-US"/>
        </a:p>
      </dgm:t>
    </dgm:pt>
    <dgm:pt modelId="{112ED5FA-64AD-C246-9518-C8A38C568D8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2ECC44C-7BC8-524B-AE83-439CAB9E74B7}" type="parTrans" cxnId="{5BCD5A1B-929E-3644-B1E8-C7690340693E}">
      <dgm:prSet/>
      <dgm:spPr/>
      <dgm:t>
        <a:bodyPr/>
        <a:lstStyle/>
        <a:p>
          <a:endParaRPr lang="en-US"/>
        </a:p>
      </dgm:t>
    </dgm:pt>
    <dgm:pt modelId="{4FE739DB-B580-E540-89E5-F16F0CCDBB7D}" type="sibTrans" cxnId="{5BCD5A1B-929E-3644-B1E8-C7690340693E}">
      <dgm:prSet/>
      <dgm:spPr/>
      <dgm:t>
        <a:bodyPr/>
        <a:lstStyle/>
        <a:p>
          <a:endParaRPr lang="en-US"/>
        </a:p>
      </dgm:t>
    </dgm:pt>
    <dgm:pt modelId="{1F305211-62FB-9449-B83B-FD5BE877A39E}">
      <dgm:prSet phldrT="[Text]"/>
      <dgm:spPr/>
      <dgm:t>
        <a:bodyPr/>
        <a:lstStyle/>
        <a:p>
          <a:endParaRPr lang="en-US" dirty="0"/>
        </a:p>
      </dgm:t>
    </dgm:pt>
    <dgm:pt modelId="{1CA69E9B-42A1-7343-B96E-6F5A007D0204}" type="parTrans" cxnId="{08BE98E4-A65D-B64A-9202-DE0F116C9087}">
      <dgm:prSet/>
      <dgm:spPr/>
      <dgm:t>
        <a:bodyPr/>
        <a:lstStyle/>
        <a:p>
          <a:endParaRPr lang="en-US"/>
        </a:p>
      </dgm:t>
    </dgm:pt>
    <dgm:pt modelId="{3EC0FAED-ED86-944A-9DC7-9C1D2BD479B7}" type="sibTrans" cxnId="{08BE98E4-A65D-B64A-9202-DE0F116C9087}">
      <dgm:prSet/>
      <dgm:spPr/>
      <dgm:t>
        <a:bodyPr/>
        <a:lstStyle/>
        <a:p>
          <a:endParaRPr lang="en-US"/>
        </a:p>
      </dgm:t>
    </dgm:pt>
    <dgm:pt modelId="{1347F180-7B9F-8B40-9047-E2F287B502BC}">
      <dgm:prSet phldrT="[Text]"/>
      <dgm:spPr/>
      <dgm:t>
        <a:bodyPr/>
        <a:lstStyle/>
        <a:p>
          <a:endParaRPr lang="en-US" dirty="0"/>
        </a:p>
      </dgm:t>
    </dgm:pt>
    <dgm:pt modelId="{A6EBF913-C5D5-7747-9A7C-908D854D0761}" type="parTrans" cxnId="{63055031-9BA9-E343-8988-6BE04124A9E1}">
      <dgm:prSet/>
      <dgm:spPr/>
      <dgm:t>
        <a:bodyPr/>
        <a:lstStyle/>
        <a:p>
          <a:endParaRPr lang="en-US"/>
        </a:p>
      </dgm:t>
    </dgm:pt>
    <dgm:pt modelId="{41E50E84-5352-B546-9744-E494A8134EE8}" type="sibTrans" cxnId="{63055031-9BA9-E343-8988-6BE04124A9E1}">
      <dgm:prSet/>
      <dgm:spPr/>
      <dgm:t>
        <a:bodyPr/>
        <a:lstStyle/>
        <a:p>
          <a:endParaRPr lang="en-US"/>
        </a:p>
      </dgm:t>
    </dgm:pt>
    <dgm:pt modelId="{775C0AD2-D0E9-3647-9E31-F67687CB15D7}" type="pres">
      <dgm:prSet presAssocID="{5A9839D5-A429-8D4B-B76E-761306011D9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68DEAE6-81E8-C74A-86CB-3AA1E84725E2}" type="pres">
      <dgm:prSet presAssocID="{B4B92342-96FA-9141-80A3-F092BB253A37}" presName="hierRoot1" presStyleCnt="0"/>
      <dgm:spPr/>
    </dgm:pt>
    <dgm:pt modelId="{02C5C8A5-E8EE-5E40-A10F-EA1AE7015B19}" type="pres">
      <dgm:prSet presAssocID="{B4B92342-96FA-9141-80A3-F092BB253A37}" presName="composite" presStyleCnt="0"/>
      <dgm:spPr/>
    </dgm:pt>
    <dgm:pt modelId="{EB9E9069-94B7-9F42-B286-95465A07BA2D}" type="pres">
      <dgm:prSet presAssocID="{B4B92342-96FA-9141-80A3-F092BB253A37}" presName="image" presStyleLbl="node0" presStyleIdx="0" presStyleCnt="1"/>
      <dgm:spPr>
        <a:solidFill>
          <a:schemeClr val="accent2"/>
        </a:solidFill>
      </dgm:spPr>
    </dgm:pt>
    <dgm:pt modelId="{E6C55E1C-FB0D-AB4B-BDFE-415C2CFD3D35}" type="pres">
      <dgm:prSet presAssocID="{B4B92342-96FA-9141-80A3-F092BB253A37}" presName="text" presStyleLbl="revTx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CEBD47-51AF-F240-A887-5C43332AEB5A}" type="pres">
      <dgm:prSet presAssocID="{B4B92342-96FA-9141-80A3-F092BB253A37}" presName="hierChild2" presStyleCnt="0"/>
      <dgm:spPr/>
    </dgm:pt>
    <dgm:pt modelId="{C3EB777A-0C4E-9241-B62A-ACCDECCF7446}" type="pres">
      <dgm:prSet presAssocID="{114C1B81-CCC1-D14E-A346-ACD8D0F019A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7CE0001C-04D2-B34C-853E-B4F5FF4405B6}" type="pres">
      <dgm:prSet presAssocID="{A6739119-B43D-6140-A801-6AF1D3BDC62F}" presName="hierRoot2" presStyleCnt="0"/>
      <dgm:spPr/>
    </dgm:pt>
    <dgm:pt modelId="{A93B8731-5091-104D-940B-E952269774EB}" type="pres">
      <dgm:prSet presAssocID="{A6739119-B43D-6140-A801-6AF1D3BDC62F}" presName="composite2" presStyleCnt="0"/>
      <dgm:spPr/>
    </dgm:pt>
    <dgm:pt modelId="{B26AB725-1294-6347-A2E7-52B26B9382DC}" type="pres">
      <dgm:prSet presAssocID="{A6739119-B43D-6140-A801-6AF1D3BDC62F}" presName="image2" presStyleLbl="node2" presStyleIdx="0" presStyleCnt="2"/>
      <dgm:spPr>
        <a:solidFill>
          <a:schemeClr val="accent2"/>
        </a:solidFill>
      </dgm:spPr>
    </dgm:pt>
    <dgm:pt modelId="{78071FA2-F850-7243-8835-365C0EEBBC0D}" type="pres">
      <dgm:prSet presAssocID="{A6739119-B43D-6140-A801-6AF1D3BDC62F}" presName="text2" presStyleLbl="revTx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728C0B-EB2B-9D44-B353-A33F6B352CDC}" type="pres">
      <dgm:prSet presAssocID="{A6739119-B43D-6140-A801-6AF1D3BDC62F}" presName="hierChild3" presStyleCnt="0"/>
      <dgm:spPr/>
    </dgm:pt>
    <dgm:pt modelId="{C5DFC25E-A4CC-4647-B2BD-77EEDD1F9D97}" type="pres">
      <dgm:prSet presAssocID="{B874A7D1-8ACB-044C-B4A4-93F82B4F0D01}" presName="Name17" presStyleLbl="parChTrans1D3" presStyleIdx="0" presStyleCnt="4"/>
      <dgm:spPr/>
      <dgm:t>
        <a:bodyPr/>
        <a:lstStyle/>
        <a:p>
          <a:endParaRPr lang="en-US"/>
        </a:p>
      </dgm:t>
    </dgm:pt>
    <dgm:pt modelId="{167096E2-59CF-A348-B779-1C31797133E6}" type="pres">
      <dgm:prSet presAssocID="{D9CDA48B-0072-DC48-90EF-781BCEAE6D86}" presName="hierRoot3" presStyleCnt="0"/>
      <dgm:spPr/>
    </dgm:pt>
    <dgm:pt modelId="{7E2D0605-8A45-394C-8E27-FC138E725376}" type="pres">
      <dgm:prSet presAssocID="{D9CDA48B-0072-DC48-90EF-781BCEAE6D86}" presName="composite3" presStyleCnt="0"/>
      <dgm:spPr/>
    </dgm:pt>
    <dgm:pt modelId="{AFB7CDD1-CCDD-5D41-925D-8C9C6F94CD4B}" type="pres">
      <dgm:prSet presAssocID="{D9CDA48B-0072-DC48-90EF-781BCEAE6D86}" presName="image3" presStyleLbl="node3" presStyleIdx="0" presStyleCnt="4"/>
      <dgm:spPr>
        <a:solidFill>
          <a:schemeClr val="accent2"/>
        </a:solidFill>
      </dgm:spPr>
    </dgm:pt>
    <dgm:pt modelId="{196EA0E5-08F0-234D-8A88-C102587111FD}" type="pres">
      <dgm:prSet presAssocID="{D9CDA48B-0072-DC48-90EF-781BCEAE6D86}" presName="text3" presStyleLbl="revTx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B52AA6-BD6D-E243-8B23-F744325887F1}" type="pres">
      <dgm:prSet presAssocID="{D9CDA48B-0072-DC48-90EF-781BCEAE6D86}" presName="hierChild4" presStyleCnt="0"/>
      <dgm:spPr/>
    </dgm:pt>
    <dgm:pt modelId="{B676945C-834B-E546-9D83-B4F7D52068B6}" type="pres">
      <dgm:prSet presAssocID="{19A60136-67E8-DD46-8746-8877CFA94B1D}" presName="Name17" presStyleLbl="parChTrans1D3" presStyleIdx="1" presStyleCnt="4"/>
      <dgm:spPr/>
      <dgm:t>
        <a:bodyPr/>
        <a:lstStyle/>
        <a:p>
          <a:endParaRPr lang="en-US"/>
        </a:p>
      </dgm:t>
    </dgm:pt>
    <dgm:pt modelId="{1D7BA525-B28B-6841-872B-5DDD5C56328C}" type="pres">
      <dgm:prSet presAssocID="{C648DA86-50A4-FD46-B46F-5D7D642765DE}" presName="hierRoot3" presStyleCnt="0"/>
      <dgm:spPr/>
    </dgm:pt>
    <dgm:pt modelId="{884572E0-9DC1-934E-9827-7C3CE3B63EF2}" type="pres">
      <dgm:prSet presAssocID="{C648DA86-50A4-FD46-B46F-5D7D642765DE}" presName="composite3" presStyleCnt="0"/>
      <dgm:spPr/>
    </dgm:pt>
    <dgm:pt modelId="{17698EB2-39FB-1F4E-8BE6-A50A46B62D98}" type="pres">
      <dgm:prSet presAssocID="{C648DA86-50A4-FD46-B46F-5D7D642765DE}" presName="image3" presStyleLbl="node3" presStyleIdx="1" presStyleCnt="4"/>
      <dgm:spPr>
        <a:solidFill>
          <a:schemeClr val="accent2"/>
        </a:solidFill>
      </dgm:spPr>
    </dgm:pt>
    <dgm:pt modelId="{E378C9AB-9625-7A4D-B6DB-2F2661F2B6EE}" type="pres">
      <dgm:prSet presAssocID="{C648DA86-50A4-FD46-B46F-5D7D642765DE}" presName="text3" presStyleLbl="revTx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404807-B9DA-3348-92B2-1BDA7ADD5F6C}" type="pres">
      <dgm:prSet presAssocID="{C648DA86-50A4-FD46-B46F-5D7D642765DE}" presName="hierChild4" presStyleCnt="0"/>
      <dgm:spPr/>
    </dgm:pt>
    <dgm:pt modelId="{1362662C-8149-4D44-A754-DC46D929B852}" type="pres">
      <dgm:prSet presAssocID="{02ECC44C-7BC8-524B-AE83-439CAB9E74B7}" presName="Name23" presStyleLbl="parChTrans1D4" presStyleIdx="0" presStyleCnt="2"/>
      <dgm:spPr/>
      <dgm:t>
        <a:bodyPr/>
        <a:lstStyle/>
        <a:p>
          <a:endParaRPr lang="en-US"/>
        </a:p>
      </dgm:t>
    </dgm:pt>
    <dgm:pt modelId="{42D0365E-995E-7D4C-9C87-FE50E5D11D54}" type="pres">
      <dgm:prSet presAssocID="{112ED5FA-64AD-C246-9518-C8A38C568D88}" presName="hierRoot4" presStyleCnt="0"/>
      <dgm:spPr/>
    </dgm:pt>
    <dgm:pt modelId="{D93A0D86-753A-D747-98C9-703CF933A7E6}" type="pres">
      <dgm:prSet presAssocID="{112ED5FA-64AD-C246-9518-C8A38C568D88}" presName="composite4" presStyleCnt="0"/>
      <dgm:spPr/>
    </dgm:pt>
    <dgm:pt modelId="{19C37149-B25C-5E4A-9B07-B0716621FF6A}" type="pres">
      <dgm:prSet presAssocID="{112ED5FA-64AD-C246-9518-C8A38C568D88}" presName="image4" presStyleLbl="node4" presStyleIdx="0" presStyleCnt="2"/>
      <dgm:spPr/>
    </dgm:pt>
    <dgm:pt modelId="{DD633F23-8413-E747-8D6E-7F185526D40E}" type="pres">
      <dgm:prSet presAssocID="{112ED5FA-64AD-C246-9518-C8A38C568D88}" presName="text4" presStyleLbl="revTx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47AD92-21AF-ED48-9C65-8965B917829F}" type="pres">
      <dgm:prSet presAssocID="{112ED5FA-64AD-C246-9518-C8A38C568D88}" presName="hierChild5" presStyleCnt="0"/>
      <dgm:spPr/>
    </dgm:pt>
    <dgm:pt modelId="{C48F18B0-51B4-0646-82F2-2031EF932148}" type="pres">
      <dgm:prSet presAssocID="{A6EBF913-C5D5-7747-9A7C-908D854D0761}" presName="Name23" presStyleLbl="parChTrans1D4" presStyleIdx="1" presStyleCnt="2"/>
      <dgm:spPr/>
      <dgm:t>
        <a:bodyPr/>
        <a:lstStyle/>
        <a:p>
          <a:endParaRPr lang="en-US"/>
        </a:p>
      </dgm:t>
    </dgm:pt>
    <dgm:pt modelId="{92E4A939-61E6-A94E-9D63-AEAEA146DB59}" type="pres">
      <dgm:prSet presAssocID="{1347F180-7B9F-8B40-9047-E2F287B502BC}" presName="hierRoot4" presStyleCnt="0"/>
      <dgm:spPr/>
    </dgm:pt>
    <dgm:pt modelId="{E6C34CEE-B2A1-4E47-8403-CC10B5CAE91E}" type="pres">
      <dgm:prSet presAssocID="{1347F180-7B9F-8B40-9047-E2F287B502BC}" presName="composite4" presStyleCnt="0"/>
      <dgm:spPr/>
    </dgm:pt>
    <dgm:pt modelId="{42C0839B-174A-2146-8FBD-62A648216A28}" type="pres">
      <dgm:prSet presAssocID="{1347F180-7B9F-8B40-9047-E2F287B502BC}" presName="image4" presStyleLbl="node4" presStyleIdx="1" presStyleCnt="2"/>
      <dgm:spPr/>
    </dgm:pt>
    <dgm:pt modelId="{E72B6D57-D7F7-1C44-93CD-0280653810FE}" type="pres">
      <dgm:prSet presAssocID="{1347F180-7B9F-8B40-9047-E2F287B502BC}" presName="text4" presStyleLbl="revTx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9FD80F-D830-1047-BC48-2C824F62B20E}" type="pres">
      <dgm:prSet presAssocID="{1347F180-7B9F-8B40-9047-E2F287B502BC}" presName="hierChild5" presStyleCnt="0"/>
      <dgm:spPr/>
    </dgm:pt>
    <dgm:pt modelId="{1ACD11F6-8F8B-A94F-8195-D65D32A400EB}" type="pres">
      <dgm:prSet presAssocID="{1CA69E9B-42A1-7343-B96E-6F5A007D0204}" presName="Name17" presStyleLbl="parChTrans1D3" presStyleIdx="2" presStyleCnt="4"/>
      <dgm:spPr/>
      <dgm:t>
        <a:bodyPr/>
        <a:lstStyle/>
        <a:p>
          <a:endParaRPr lang="en-US"/>
        </a:p>
      </dgm:t>
    </dgm:pt>
    <dgm:pt modelId="{4F8E5B5D-2623-CF4F-A9F8-4E47E98C5C85}" type="pres">
      <dgm:prSet presAssocID="{1F305211-62FB-9449-B83B-FD5BE877A39E}" presName="hierRoot3" presStyleCnt="0"/>
      <dgm:spPr/>
    </dgm:pt>
    <dgm:pt modelId="{AC8E2A98-BE89-CB41-B4FF-9BB4EC829D08}" type="pres">
      <dgm:prSet presAssocID="{1F305211-62FB-9449-B83B-FD5BE877A39E}" presName="composite3" presStyleCnt="0"/>
      <dgm:spPr/>
    </dgm:pt>
    <dgm:pt modelId="{95A59AFA-4010-1D45-BF8C-2B91A504C74E}" type="pres">
      <dgm:prSet presAssocID="{1F305211-62FB-9449-B83B-FD5BE877A39E}" presName="image3" presStyleLbl="node3" presStyleIdx="2" presStyleCnt="4"/>
      <dgm:spPr>
        <a:solidFill>
          <a:schemeClr val="accent2"/>
        </a:solidFill>
      </dgm:spPr>
    </dgm:pt>
    <dgm:pt modelId="{9094805E-8F8E-324F-A9BD-6611AA717080}" type="pres">
      <dgm:prSet presAssocID="{1F305211-62FB-9449-B83B-FD5BE877A39E}" presName="text3" presStyleLbl="revTx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D05CEB-5ED8-B945-AC16-5E8195586E79}" type="pres">
      <dgm:prSet presAssocID="{1F305211-62FB-9449-B83B-FD5BE877A39E}" presName="hierChild4" presStyleCnt="0"/>
      <dgm:spPr/>
    </dgm:pt>
    <dgm:pt modelId="{686A9915-61EE-2748-B815-F26CC4238FCF}" type="pres">
      <dgm:prSet presAssocID="{96896E89-6F9A-914B-975C-C183D4C46664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3C91498-DD51-8C49-90D2-E67B92DF8643}" type="pres">
      <dgm:prSet presAssocID="{19A9B099-32F8-5B45-B34D-8E25FDBC2901}" presName="hierRoot2" presStyleCnt="0"/>
      <dgm:spPr/>
    </dgm:pt>
    <dgm:pt modelId="{793557C3-D9A7-A64C-90CF-5968838E69F0}" type="pres">
      <dgm:prSet presAssocID="{19A9B099-32F8-5B45-B34D-8E25FDBC2901}" presName="composite2" presStyleCnt="0"/>
      <dgm:spPr/>
    </dgm:pt>
    <dgm:pt modelId="{FEFF6C98-A1F5-CA41-8469-7922F712757E}" type="pres">
      <dgm:prSet presAssocID="{19A9B099-32F8-5B45-B34D-8E25FDBC2901}" presName="image2" presStyleLbl="node2" presStyleIdx="1" presStyleCnt="2"/>
      <dgm:spPr>
        <a:solidFill>
          <a:schemeClr val="accent2"/>
        </a:solidFill>
      </dgm:spPr>
    </dgm:pt>
    <dgm:pt modelId="{4D582150-A7DD-3848-BD90-63BB74473B45}" type="pres">
      <dgm:prSet presAssocID="{19A9B099-32F8-5B45-B34D-8E25FDBC2901}" presName="text2" presStyleLbl="revTx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2E2C69-630C-6E4A-87FA-87837048CA51}" type="pres">
      <dgm:prSet presAssocID="{19A9B099-32F8-5B45-B34D-8E25FDBC2901}" presName="hierChild3" presStyleCnt="0"/>
      <dgm:spPr/>
    </dgm:pt>
    <dgm:pt modelId="{70FFA416-0903-C242-9B0C-946CCC100CF7}" type="pres">
      <dgm:prSet presAssocID="{20EDD1DC-8A51-E744-ABBB-92A1B07DEBB3}" presName="Name17" presStyleLbl="parChTrans1D3" presStyleIdx="3" presStyleCnt="4"/>
      <dgm:spPr/>
      <dgm:t>
        <a:bodyPr/>
        <a:lstStyle/>
        <a:p>
          <a:endParaRPr lang="en-US"/>
        </a:p>
      </dgm:t>
    </dgm:pt>
    <dgm:pt modelId="{2B7AFB85-DA52-D049-A9B4-EF2532CC3F82}" type="pres">
      <dgm:prSet presAssocID="{BE0CB7DD-3319-6A4E-923E-138CCDBA5CDA}" presName="hierRoot3" presStyleCnt="0"/>
      <dgm:spPr/>
    </dgm:pt>
    <dgm:pt modelId="{0CF79D1E-8300-CE4B-9B55-DD24C7845A90}" type="pres">
      <dgm:prSet presAssocID="{BE0CB7DD-3319-6A4E-923E-138CCDBA5CDA}" presName="composite3" presStyleCnt="0"/>
      <dgm:spPr/>
    </dgm:pt>
    <dgm:pt modelId="{FBA63AB2-7038-F646-BA81-F403152C9029}" type="pres">
      <dgm:prSet presAssocID="{BE0CB7DD-3319-6A4E-923E-138CCDBA5CDA}" presName="image3" presStyleLbl="node3" presStyleIdx="3" presStyleCnt="4"/>
      <dgm:spPr>
        <a:solidFill>
          <a:schemeClr val="accent2"/>
        </a:solidFill>
      </dgm:spPr>
    </dgm:pt>
    <dgm:pt modelId="{B63DA699-B67B-5D49-BFBE-CB676690B2B4}" type="pres">
      <dgm:prSet presAssocID="{BE0CB7DD-3319-6A4E-923E-138CCDBA5CDA}" presName="text3" presStyleLbl="revTx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D8A3E9-DDEE-1C4C-9D8F-A237DDDBEEE1}" type="pres">
      <dgm:prSet presAssocID="{BE0CB7DD-3319-6A4E-923E-138CCDBA5CDA}" presName="hierChild4" presStyleCnt="0"/>
      <dgm:spPr/>
    </dgm:pt>
  </dgm:ptLst>
  <dgm:cxnLst>
    <dgm:cxn modelId="{63055031-9BA9-E343-8988-6BE04124A9E1}" srcId="{C648DA86-50A4-FD46-B46F-5D7D642765DE}" destId="{1347F180-7B9F-8B40-9047-E2F287B502BC}" srcOrd="1" destOrd="0" parTransId="{A6EBF913-C5D5-7747-9A7C-908D854D0761}" sibTransId="{41E50E84-5352-B546-9744-E494A8134EE8}"/>
    <dgm:cxn modelId="{605FC7F2-6DFA-A540-8F0E-400EA8F1C709}" type="presOf" srcId="{5A9839D5-A429-8D4B-B76E-761306011D9D}" destId="{775C0AD2-D0E9-3647-9E31-F67687CB15D7}" srcOrd="0" destOrd="0" presId="urn:microsoft.com/office/officeart/2009/layout/CirclePictureHierarchy"/>
    <dgm:cxn modelId="{51C7CCCF-469B-DA40-A083-2D9E1EEA18C8}" srcId="{A6739119-B43D-6140-A801-6AF1D3BDC62F}" destId="{C648DA86-50A4-FD46-B46F-5D7D642765DE}" srcOrd="1" destOrd="0" parTransId="{19A60136-67E8-DD46-8746-8877CFA94B1D}" sibTransId="{12C08C11-C940-5248-866B-FB4B2F8C8408}"/>
    <dgm:cxn modelId="{4A05E8E3-0791-5844-8202-5A2D40672E4D}" srcId="{B4B92342-96FA-9141-80A3-F092BB253A37}" destId="{19A9B099-32F8-5B45-B34D-8E25FDBC2901}" srcOrd="1" destOrd="0" parTransId="{96896E89-6F9A-914B-975C-C183D4C46664}" sibTransId="{CE360513-6033-E94B-BE90-AF89D42860AA}"/>
    <dgm:cxn modelId="{3D5CAED9-E7EF-B44B-8525-B9BDE073D729}" type="presOf" srcId="{A6739119-B43D-6140-A801-6AF1D3BDC62F}" destId="{78071FA2-F850-7243-8835-365C0EEBBC0D}" srcOrd="0" destOrd="0" presId="urn:microsoft.com/office/officeart/2009/layout/CirclePictureHierarchy"/>
    <dgm:cxn modelId="{72C62324-CA16-BB40-AEFB-289E0C51764A}" type="presOf" srcId="{B874A7D1-8ACB-044C-B4A4-93F82B4F0D01}" destId="{C5DFC25E-A4CC-4647-B2BD-77EEDD1F9D97}" srcOrd="0" destOrd="0" presId="urn:microsoft.com/office/officeart/2009/layout/CirclePictureHierarchy"/>
    <dgm:cxn modelId="{41E13C3C-426A-6C4A-82BB-A68AD1F03792}" srcId="{B4B92342-96FA-9141-80A3-F092BB253A37}" destId="{A6739119-B43D-6140-A801-6AF1D3BDC62F}" srcOrd="0" destOrd="0" parTransId="{114C1B81-CCC1-D14E-A346-ACD8D0F019A3}" sibTransId="{13D3DEBA-0E43-2D40-AA20-36722F81DFFE}"/>
    <dgm:cxn modelId="{793F6014-A09A-5D49-9BBE-D598F32D33D2}" srcId="{19A9B099-32F8-5B45-B34D-8E25FDBC2901}" destId="{BE0CB7DD-3319-6A4E-923E-138CCDBA5CDA}" srcOrd="0" destOrd="0" parTransId="{20EDD1DC-8A51-E744-ABBB-92A1B07DEBB3}" sibTransId="{4036E1E4-DB40-F24B-9B21-BF01B56581DE}"/>
    <dgm:cxn modelId="{1185515E-60D3-0A44-9CBB-60A2B70FA25B}" type="presOf" srcId="{19A9B099-32F8-5B45-B34D-8E25FDBC2901}" destId="{4D582150-A7DD-3848-BD90-63BB74473B45}" srcOrd="0" destOrd="0" presId="urn:microsoft.com/office/officeart/2009/layout/CirclePictureHierarchy"/>
    <dgm:cxn modelId="{3BE9770B-36AD-924F-96F3-883691A24DAA}" srcId="{5A9839D5-A429-8D4B-B76E-761306011D9D}" destId="{B4B92342-96FA-9141-80A3-F092BB253A37}" srcOrd="0" destOrd="0" parTransId="{4605B345-CF2E-1A4C-A20A-2ED7BA366A72}" sibTransId="{B3825896-962E-6E47-9ACC-988648B04A0B}"/>
    <dgm:cxn modelId="{71C326ED-1578-D943-BBD9-575363A07C8B}" srcId="{A6739119-B43D-6140-A801-6AF1D3BDC62F}" destId="{D9CDA48B-0072-DC48-90EF-781BCEAE6D86}" srcOrd="0" destOrd="0" parTransId="{B874A7D1-8ACB-044C-B4A4-93F82B4F0D01}" sibTransId="{F542A342-D901-1340-ADCD-F90C1DB06641}"/>
    <dgm:cxn modelId="{D0290BAD-689C-D248-8DFE-037C83CCEF2E}" type="presOf" srcId="{BE0CB7DD-3319-6A4E-923E-138CCDBA5CDA}" destId="{B63DA699-B67B-5D49-BFBE-CB676690B2B4}" srcOrd="0" destOrd="0" presId="urn:microsoft.com/office/officeart/2009/layout/CirclePictureHierarchy"/>
    <dgm:cxn modelId="{E5B9D11E-77A3-8A47-947D-C027D83BA3C2}" type="presOf" srcId="{1F305211-62FB-9449-B83B-FD5BE877A39E}" destId="{9094805E-8F8E-324F-A9BD-6611AA717080}" srcOrd="0" destOrd="0" presId="urn:microsoft.com/office/officeart/2009/layout/CirclePictureHierarchy"/>
    <dgm:cxn modelId="{2B03947D-8B0F-E948-994B-6C8306ED7A3F}" type="presOf" srcId="{A6EBF913-C5D5-7747-9A7C-908D854D0761}" destId="{C48F18B0-51B4-0646-82F2-2031EF932148}" srcOrd="0" destOrd="0" presId="urn:microsoft.com/office/officeart/2009/layout/CirclePictureHierarchy"/>
    <dgm:cxn modelId="{08BE98E4-A65D-B64A-9202-DE0F116C9087}" srcId="{A6739119-B43D-6140-A801-6AF1D3BDC62F}" destId="{1F305211-62FB-9449-B83B-FD5BE877A39E}" srcOrd="2" destOrd="0" parTransId="{1CA69E9B-42A1-7343-B96E-6F5A007D0204}" sibTransId="{3EC0FAED-ED86-944A-9DC7-9C1D2BD479B7}"/>
    <dgm:cxn modelId="{2FC4734D-D74A-DE41-85E4-2EDF90427077}" type="presOf" srcId="{C648DA86-50A4-FD46-B46F-5D7D642765DE}" destId="{E378C9AB-9625-7A4D-B6DB-2F2661F2B6EE}" srcOrd="0" destOrd="0" presId="urn:microsoft.com/office/officeart/2009/layout/CirclePictureHierarchy"/>
    <dgm:cxn modelId="{1BDEEE71-3C3C-9D4E-9B33-4DA4C17A50D8}" type="presOf" srcId="{1347F180-7B9F-8B40-9047-E2F287B502BC}" destId="{E72B6D57-D7F7-1C44-93CD-0280653810FE}" srcOrd="0" destOrd="0" presId="urn:microsoft.com/office/officeart/2009/layout/CirclePictureHierarchy"/>
    <dgm:cxn modelId="{619174B0-E27C-0B42-8720-CD63C4AF479D}" type="presOf" srcId="{02ECC44C-7BC8-524B-AE83-439CAB9E74B7}" destId="{1362662C-8149-4D44-A754-DC46D929B852}" srcOrd="0" destOrd="0" presId="urn:microsoft.com/office/officeart/2009/layout/CirclePictureHierarchy"/>
    <dgm:cxn modelId="{416BE70F-E4C5-9046-A054-585011CF39B9}" type="presOf" srcId="{1CA69E9B-42A1-7343-B96E-6F5A007D0204}" destId="{1ACD11F6-8F8B-A94F-8195-D65D32A400EB}" srcOrd="0" destOrd="0" presId="urn:microsoft.com/office/officeart/2009/layout/CirclePictureHierarchy"/>
    <dgm:cxn modelId="{5BCD5A1B-929E-3644-B1E8-C7690340693E}" srcId="{C648DA86-50A4-FD46-B46F-5D7D642765DE}" destId="{112ED5FA-64AD-C246-9518-C8A38C568D88}" srcOrd="0" destOrd="0" parTransId="{02ECC44C-7BC8-524B-AE83-439CAB9E74B7}" sibTransId="{4FE739DB-B580-E540-89E5-F16F0CCDBB7D}"/>
    <dgm:cxn modelId="{18101C74-8471-504E-83CF-4DCF747F24BD}" type="presOf" srcId="{B4B92342-96FA-9141-80A3-F092BB253A37}" destId="{E6C55E1C-FB0D-AB4B-BDFE-415C2CFD3D35}" srcOrd="0" destOrd="0" presId="urn:microsoft.com/office/officeart/2009/layout/CirclePictureHierarchy"/>
    <dgm:cxn modelId="{94AE0D1C-2848-8941-9081-D6CE235205F9}" type="presOf" srcId="{20EDD1DC-8A51-E744-ABBB-92A1B07DEBB3}" destId="{70FFA416-0903-C242-9B0C-946CCC100CF7}" srcOrd="0" destOrd="0" presId="urn:microsoft.com/office/officeart/2009/layout/CirclePictureHierarchy"/>
    <dgm:cxn modelId="{0A5DE757-EA4B-9B4C-9DE4-236209FF4960}" type="presOf" srcId="{D9CDA48B-0072-DC48-90EF-781BCEAE6D86}" destId="{196EA0E5-08F0-234D-8A88-C102587111FD}" srcOrd="0" destOrd="0" presId="urn:microsoft.com/office/officeart/2009/layout/CirclePictureHierarchy"/>
    <dgm:cxn modelId="{60425424-3AB3-EC43-A166-29F605AA9F24}" type="presOf" srcId="{19A60136-67E8-DD46-8746-8877CFA94B1D}" destId="{B676945C-834B-E546-9D83-B4F7D52068B6}" srcOrd="0" destOrd="0" presId="urn:microsoft.com/office/officeart/2009/layout/CirclePictureHierarchy"/>
    <dgm:cxn modelId="{6FE7DA9D-4B91-034C-8B95-FA69241C9B69}" type="presOf" srcId="{112ED5FA-64AD-C246-9518-C8A38C568D88}" destId="{DD633F23-8413-E747-8D6E-7F185526D40E}" srcOrd="0" destOrd="0" presId="urn:microsoft.com/office/officeart/2009/layout/CirclePictureHierarchy"/>
    <dgm:cxn modelId="{CB3D5B0E-9DA0-4043-8BCB-5C8F083834BB}" type="presOf" srcId="{114C1B81-CCC1-D14E-A346-ACD8D0F019A3}" destId="{C3EB777A-0C4E-9241-B62A-ACCDECCF7446}" srcOrd="0" destOrd="0" presId="urn:microsoft.com/office/officeart/2009/layout/CirclePictureHierarchy"/>
    <dgm:cxn modelId="{1EB8E08A-5431-044C-9DB8-B14B64199EC1}" type="presOf" srcId="{96896E89-6F9A-914B-975C-C183D4C46664}" destId="{686A9915-61EE-2748-B815-F26CC4238FCF}" srcOrd="0" destOrd="0" presId="urn:microsoft.com/office/officeart/2009/layout/CirclePictureHierarchy"/>
    <dgm:cxn modelId="{869BF2E2-C0A2-9844-93C0-E0DC6C76B6CE}" type="presParOf" srcId="{775C0AD2-D0E9-3647-9E31-F67687CB15D7}" destId="{F68DEAE6-81E8-C74A-86CB-3AA1E84725E2}" srcOrd="0" destOrd="0" presId="urn:microsoft.com/office/officeart/2009/layout/CirclePictureHierarchy"/>
    <dgm:cxn modelId="{5D20F186-7960-134B-9D3D-85057F34AA73}" type="presParOf" srcId="{F68DEAE6-81E8-C74A-86CB-3AA1E84725E2}" destId="{02C5C8A5-E8EE-5E40-A10F-EA1AE7015B19}" srcOrd="0" destOrd="0" presId="urn:microsoft.com/office/officeart/2009/layout/CirclePictureHierarchy"/>
    <dgm:cxn modelId="{A74E9525-FBC4-294D-861D-B8F1D9DE1CD5}" type="presParOf" srcId="{02C5C8A5-E8EE-5E40-A10F-EA1AE7015B19}" destId="{EB9E9069-94B7-9F42-B286-95465A07BA2D}" srcOrd="0" destOrd="0" presId="urn:microsoft.com/office/officeart/2009/layout/CirclePictureHierarchy"/>
    <dgm:cxn modelId="{1988A38B-3440-FC42-ABBA-6454E0FE101E}" type="presParOf" srcId="{02C5C8A5-E8EE-5E40-A10F-EA1AE7015B19}" destId="{E6C55E1C-FB0D-AB4B-BDFE-415C2CFD3D35}" srcOrd="1" destOrd="0" presId="urn:microsoft.com/office/officeart/2009/layout/CirclePictureHierarchy"/>
    <dgm:cxn modelId="{865B1988-7856-1943-A9D6-C1A37B3F952A}" type="presParOf" srcId="{F68DEAE6-81E8-C74A-86CB-3AA1E84725E2}" destId="{D1CEBD47-51AF-F240-A887-5C43332AEB5A}" srcOrd="1" destOrd="0" presId="urn:microsoft.com/office/officeart/2009/layout/CirclePictureHierarchy"/>
    <dgm:cxn modelId="{AFC78F4D-7D8A-7E4B-ABA4-637D7EE42F77}" type="presParOf" srcId="{D1CEBD47-51AF-F240-A887-5C43332AEB5A}" destId="{C3EB777A-0C4E-9241-B62A-ACCDECCF7446}" srcOrd="0" destOrd="0" presId="urn:microsoft.com/office/officeart/2009/layout/CirclePictureHierarchy"/>
    <dgm:cxn modelId="{CB037C3B-6844-6647-99B2-07535CDD2FD8}" type="presParOf" srcId="{D1CEBD47-51AF-F240-A887-5C43332AEB5A}" destId="{7CE0001C-04D2-B34C-853E-B4F5FF4405B6}" srcOrd="1" destOrd="0" presId="urn:microsoft.com/office/officeart/2009/layout/CirclePictureHierarchy"/>
    <dgm:cxn modelId="{A07DFA60-DB9D-0A44-BED4-D5092862DAC5}" type="presParOf" srcId="{7CE0001C-04D2-B34C-853E-B4F5FF4405B6}" destId="{A93B8731-5091-104D-940B-E952269774EB}" srcOrd="0" destOrd="0" presId="urn:microsoft.com/office/officeart/2009/layout/CirclePictureHierarchy"/>
    <dgm:cxn modelId="{264E06EF-0579-D044-9466-4388149F75F7}" type="presParOf" srcId="{A93B8731-5091-104D-940B-E952269774EB}" destId="{B26AB725-1294-6347-A2E7-52B26B9382DC}" srcOrd="0" destOrd="0" presId="urn:microsoft.com/office/officeart/2009/layout/CirclePictureHierarchy"/>
    <dgm:cxn modelId="{1402CDE6-AAC1-F047-8438-25A989267EAB}" type="presParOf" srcId="{A93B8731-5091-104D-940B-E952269774EB}" destId="{78071FA2-F850-7243-8835-365C0EEBBC0D}" srcOrd="1" destOrd="0" presId="urn:microsoft.com/office/officeart/2009/layout/CirclePictureHierarchy"/>
    <dgm:cxn modelId="{6FF49EFF-94E9-D242-AF01-6E8D36113ECB}" type="presParOf" srcId="{7CE0001C-04D2-B34C-853E-B4F5FF4405B6}" destId="{88728C0B-EB2B-9D44-B353-A33F6B352CDC}" srcOrd="1" destOrd="0" presId="urn:microsoft.com/office/officeart/2009/layout/CirclePictureHierarchy"/>
    <dgm:cxn modelId="{B32DE9E3-DDEC-3E4B-9FF3-BAE0F7E05554}" type="presParOf" srcId="{88728C0B-EB2B-9D44-B353-A33F6B352CDC}" destId="{C5DFC25E-A4CC-4647-B2BD-77EEDD1F9D97}" srcOrd="0" destOrd="0" presId="urn:microsoft.com/office/officeart/2009/layout/CirclePictureHierarchy"/>
    <dgm:cxn modelId="{E92DF216-1555-CB48-9A8E-979B5587BBDF}" type="presParOf" srcId="{88728C0B-EB2B-9D44-B353-A33F6B352CDC}" destId="{167096E2-59CF-A348-B779-1C31797133E6}" srcOrd="1" destOrd="0" presId="urn:microsoft.com/office/officeart/2009/layout/CirclePictureHierarchy"/>
    <dgm:cxn modelId="{D9B4C348-9015-4D49-B396-FFFF8C8A440E}" type="presParOf" srcId="{167096E2-59CF-A348-B779-1C31797133E6}" destId="{7E2D0605-8A45-394C-8E27-FC138E725376}" srcOrd="0" destOrd="0" presId="urn:microsoft.com/office/officeart/2009/layout/CirclePictureHierarchy"/>
    <dgm:cxn modelId="{D3CAEC69-BBEB-6448-B348-4878AD2BD118}" type="presParOf" srcId="{7E2D0605-8A45-394C-8E27-FC138E725376}" destId="{AFB7CDD1-CCDD-5D41-925D-8C9C6F94CD4B}" srcOrd="0" destOrd="0" presId="urn:microsoft.com/office/officeart/2009/layout/CirclePictureHierarchy"/>
    <dgm:cxn modelId="{5A14DE9A-3B15-774D-B83E-FBA2A929A903}" type="presParOf" srcId="{7E2D0605-8A45-394C-8E27-FC138E725376}" destId="{196EA0E5-08F0-234D-8A88-C102587111FD}" srcOrd="1" destOrd="0" presId="urn:microsoft.com/office/officeart/2009/layout/CirclePictureHierarchy"/>
    <dgm:cxn modelId="{DB83A3E6-1806-D547-9B4F-4FD0218BC382}" type="presParOf" srcId="{167096E2-59CF-A348-B779-1C31797133E6}" destId="{81B52AA6-BD6D-E243-8B23-F744325887F1}" srcOrd="1" destOrd="0" presId="urn:microsoft.com/office/officeart/2009/layout/CirclePictureHierarchy"/>
    <dgm:cxn modelId="{93CDEAF6-162E-BB4A-A377-ED1DE275426C}" type="presParOf" srcId="{88728C0B-EB2B-9D44-B353-A33F6B352CDC}" destId="{B676945C-834B-E546-9D83-B4F7D52068B6}" srcOrd="2" destOrd="0" presId="urn:microsoft.com/office/officeart/2009/layout/CirclePictureHierarchy"/>
    <dgm:cxn modelId="{BE468448-64C6-FB4C-BA23-E095290FCCE0}" type="presParOf" srcId="{88728C0B-EB2B-9D44-B353-A33F6B352CDC}" destId="{1D7BA525-B28B-6841-872B-5DDD5C56328C}" srcOrd="3" destOrd="0" presId="urn:microsoft.com/office/officeart/2009/layout/CirclePictureHierarchy"/>
    <dgm:cxn modelId="{68119F07-36D2-FF49-AA29-8069F123BEB9}" type="presParOf" srcId="{1D7BA525-B28B-6841-872B-5DDD5C56328C}" destId="{884572E0-9DC1-934E-9827-7C3CE3B63EF2}" srcOrd="0" destOrd="0" presId="urn:microsoft.com/office/officeart/2009/layout/CirclePictureHierarchy"/>
    <dgm:cxn modelId="{7FBC9E19-F4AE-5241-9CEE-73077D0BEAB3}" type="presParOf" srcId="{884572E0-9DC1-934E-9827-7C3CE3B63EF2}" destId="{17698EB2-39FB-1F4E-8BE6-A50A46B62D98}" srcOrd="0" destOrd="0" presId="urn:microsoft.com/office/officeart/2009/layout/CirclePictureHierarchy"/>
    <dgm:cxn modelId="{85140B64-9DAE-A845-8559-407D2E65F84A}" type="presParOf" srcId="{884572E0-9DC1-934E-9827-7C3CE3B63EF2}" destId="{E378C9AB-9625-7A4D-B6DB-2F2661F2B6EE}" srcOrd="1" destOrd="0" presId="urn:microsoft.com/office/officeart/2009/layout/CirclePictureHierarchy"/>
    <dgm:cxn modelId="{412B973A-3F2C-FD47-BE8D-E4F279E10F80}" type="presParOf" srcId="{1D7BA525-B28B-6841-872B-5DDD5C56328C}" destId="{88404807-B9DA-3348-92B2-1BDA7ADD5F6C}" srcOrd="1" destOrd="0" presId="urn:microsoft.com/office/officeart/2009/layout/CirclePictureHierarchy"/>
    <dgm:cxn modelId="{B06C4455-8151-D64B-85CE-10276CE387DE}" type="presParOf" srcId="{88404807-B9DA-3348-92B2-1BDA7ADD5F6C}" destId="{1362662C-8149-4D44-A754-DC46D929B852}" srcOrd="0" destOrd="0" presId="urn:microsoft.com/office/officeart/2009/layout/CirclePictureHierarchy"/>
    <dgm:cxn modelId="{E737E14D-979F-1D46-8B9E-645F7A2AE986}" type="presParOf" srcId="{88404807-B9DA-3348-92B2-1BDA7ADD5F6C}" destId="{42D0365E-995E-7D4C-9C87-FE50E5D11D54}" srcOrd="1" destOrd="0" presId="urn:microsoft.com/office/officeart/2009/layout/CirclePictureHierarchy"/>
    <dgm:cxn modelId="{43997C0E-A877-CD49-B57B-D149B354EFF0}" type="presParOf" srcId="{42D0365E-995E-7D4C-9C87-FE50E5D11D54}" destId="{D93A0D86-753A-D747-98C9-703CF933A7E6}" srcOrd="0" destOrd="0" presId="urn:microsoft.com/office/officeart/2009/layout/CirclePictureHierarchy"/>
    <dgm:cxn modelId="{19986138-DACD-5E4E-80F1-32DDA5033BF8}" type="presParOf" srcId="{D93A0D86-753A-D747-98C9-703CF933A7E6}" destId="{19C37149-B25C-5E4A-9B07-B0716621FF6A}" srcOrd="0" destOrd="0" presId="urn:microsoft.com/office/officeart/2009/layout/CirclePictureHierarchy"/>
    <dgm:cxn modelId="{3AA495B2-2C25-0F44-9FF6-7CB9B52436BD}" type="presParOf" srcId="{D93A0D86-753A-D747-98C9-703CF933A7E6}" destId="{DD633F23-8413-E747-8D6E-7F185526D40E}" srcOrd="1" destOrd="0" presId="urn:microsoft.com/office/officeart/2009/layout/CirclePictureHierarchy"/>
    <dgm:cxn modelId="{E18186DF-74BC-E743-A29E-E484037571B2}" type="presParOf" srcId="{42D0365E-995E-7D4C-9C87-FE50E5D11D54}" destId="{4847AD92-21AF-ED48-9C65-8965B917829F}" srcOrd="1" destOrd="0" presId="urn:microsoft.com/office/officeart/2009/layout/CirclePictureHierarchy"/>
    <dgm:cxn modelId="{BB1A52C2-74A2-2D4E-B721-CC98E935DA14}" type="presParOf" srcId="{88404807-B9DA-3348-92B2-1BDA7ADD5F6C}" destId="{C48F18B0-51B4-0646-82F2-2031EF932148}" srcOrd="2" destOrd="0" presId="urn:microsoft.com/office/officeart/2009/layout/CirclePictureHierarchy"/>
    <dgm:cxn modelId="{1C7D37AF-B189-EB4C-A4CE-92DD80F531B0}" type="presParOf" srcId="{88404807-B9DA-3348-92B2-1BDA7ADD5F6C}" destId="{92E4A939-61E6-A94E-9D63-AEAEA146DB59}" srcOrd="3" destOrd="0" presId="urn:microsoft.com/office/officeart/2009/layout/CirclePictureHierarchy"/>
    <dgm:cxn modelId="{68D9844E-7163-B04D-8921-E2394DC0FA2C}" type="presParOf" srcId="{92E4A939-61E6-A94E-9D63-AEAEA146DB59}" destId="{E6C34CEE-B2A1-4E47-8403-CC10B5CAE91E}" srcOrd="0" destOrd="0" presId="urn:microsoft.com/office/officeart/2009/layout/CirclePictureHierarchy"/>
    <dgm:cxn modelId="{07E3C045-E33F-C74A-9791-24464F1AEE58}" type="presParOf" srcId="{E6C34CEE-B2A1-4E47-8403-CC10B5CAE91E}" destId="{42C0839B-174A-2146-8FBD-62A648216A28}" srcOrd="0" destOrd="0" presId="urn:microsoft.com/office/officeart/2009/layout/CirclePictureHierarchy"/>
    <dgm:cxn modelId="{FDD75F81-E28A-C443-9C8C-CBDE499C4EA2}" type="presParOf" srcId="{E6C34CEE-B2A1-4E47-8403-CC10B5CAE91E}" destId="{E72B6D57-D7F7-1C44-93CD-0280653810FE}" srcOrd="1" destOrd="0" presId="urn:microsoft.com/office/officeart/2009/layout/CirclePictureHierarchy"/>
    <dgm:cxn modelId="{97C71708-665B-1345-BB27-2A4CF74DC0E9}" type="presParOf" srcId="{92E4A939-61E6-A94E-9D63-AEAEA146DB59}" destId="{DA9FD80F-D830-1047-BC48-2C824F62B20E}" srcOrd="1" destOrd="0" presId="urn:microsoft.com/office/officeart/2009/layout/CirclePictureHierarchy"/>
    <dgm:cxn modelId="{AE49F906-4C5E-B347-8FD3-D57DA3B302B5}" type="presParOf" srcId="{88728C0B-EB2B-9D44-B353-A33F6B352CDC}" destId="{1ACD11F6-8F8B-A94F-8195-D65D32A400EB}" srcOrd="4" destOrd="0" presId="urn:microsoft.com/office/officeart/2009/layout/CirclePictureHierarchy"/>
    <dgm:cxn modelId="{886E32BC-F94A-9E45-A343-016A632A1F43}" type="presParOf" srcId="{88728C0B-EB2B-9D44-B353-A33F6B352CDC}" destId="{4F8E5B5D-2623-CF4F-A9F8-4E47E98C5C85}" srcOrd="5" destOrd="0" presId="urn:microsoft.com/office/officeart/2009/layout/CirclePictureHierarchy"/>
    <dgm:cxn modelId="{F7699B2C-D32D-5142-BC6F-9286F091F961}" type="presParOf" srcId="{4F8E5B5D-2623-CF4F-A9F8-4E47E98C5C85}" destId="{AC8E2A98-BE89-CB41-B4FF-9BB4EC829D08}" srcOrd="0" destOrd="0" presId="urn:microsoft.com/office/officeart/2009/layout/CirclePictureHierarchy"/>
    <dgm:cxn modelId="{E33FD9E2-DE6E-4B43-B9C0-C9616515EB18}" type="presParOf" srcId="{AC8E2A98-BE89-CB41-B4FF-9BB4EC829D08}" destId="{95A59AFA-4010-1D45-BF8C-2B91A504C74E}" srcOrd="0" destOrd="0" presId="urn:microsoft.com/office/officeart/2009/layout/CirclePictureHierarchy"/>
    <dgm:cxn modelId="{9F81B800-2029-9740-9423-FFB206C2C7F8}" type="presParOf" srcId="{AC8E2A98-BE89-CB41-B4FF-9BB4EC829D08}" destId="{9094805E-8F8E-324F-A9BD-6611AA717080}" srcOrd="1" destOrd="0" presId="urn:microsoft.com/office/officeart/2009/layout/CirclePictureHierarchy"/>
    <dgm:cxn modelId="{2418C269-55CD-E946-87B9-92E86FF766CF}" type="presParOf" srcId="{4F8E5B5D-2623-CF4F-A9F8-4E47E98C5C85}" destId="{4CD05CEB-5ED8-B945-AC16-5E8195586E79}" srcOrd="1" destOrd="0" presId="urn:microsoft.com/office/officeart/2009/layout/CirclePictureHierarchy"/>
    <dgm:cxn modelId="{160ABD42-018A-5944-94B9-8A371F1FC214}" type="presParOf" srcId="{D1CEBD47-51AF-F240-A887-5C43332AEB5A}" destId="{686A9915-61EE-2748-B815-F26CC4238FCF}" srcOrd="2" destOrd="0" presId="urn:microsoft.com/office/officeart/2009/layout/CirclePictureHierarchy"/>
    <dgm:cxn modelId="{EDFDC985-7944-B44F-9C23-662FB4810717}" type="presParOf" srcId="{D1CEBD47-51AF-F240-A887-5C43332AEB5A}" destId="{F3C91498-DD51-8C49-90D2-E67B92DF8643}" srcOrd="3" destOrd="0" presId="urn:microsoft.com/office/officeart/2009/layout/CirclePictureHierarchy"/>
    <dgm:cxn modelId="{FB160A64-8D2E-0648-81F5-ED6F7866770B}" type="presParOf" srcId="{F3C91498-DD51-8C49-90D2-E67B92DF8643}" destId="{793557C3-D9A7-A64C-90CF-5968838E69F0}" srcOrd="0" destOrd="0" presId="urn:microsoft.com/office/officeart/2009/layout/CirclePictureHierarchy"/>
    <dgm:cxn modelId="{317C0CD2-8D0B-5F47-87E6-8CC5A6EC4468}" type="presParOf" srcId="{793557C3-D9A7-A64C-90CF-5968838E69F0}" destId="{FEFF6C98-A1F5-CA41-8469-7922F712757E}" srcOrd="0" destOrd="0" presId="urn:microsoft.com/office/officeart/2009/layout/CirclePictureHierarchy"/>
    <dgm:cxn modelId="{5A5C028D-BBE3-3845-B856-FB92F99B3353}" type="presParOf" srcId="{793557C3-D9A7-A64C-90CF-5968838E69F0}" destId="{4D582150-A7DD-3848-BD90-63BB74473B45}" srcOrd="1" destOrd="0" presId="urn:microsoft.com/office/officeart/2009/layout/CirclePictureHierarchy"/>
    <dgm:cxn modelId="{08AE7BA4-9C08-C84C-8D0D-0DBB61A7ADEA}" type="presParOf" srcId="{F3C91498-DD51-8C49-90D2-E67B92DF8643}" destId="{BC2E2C69-630C-6E4A-87FA-87837048CA51}" srcOrd="1" destOrd="0" presId="urn:microsoft.com/office/officeart/2009/layout/CirclePictureHierarchy"/>
    <dgm:cxn modelId="{9A7E4C7D-CF3F-3647-B53F-F9E9351FFE3F}" type="presParOf" srcId="{BC2E2C69-630C-6E4A-87FA-87837048CA51}" destId="{70FFA416-0903-C242-9B0C-946CCC100CF7}" srcOrd="0" destOrd="0" presId="urn:microsoft.com/office/officeart/2009/layout/CirclePictureHierarchy"/>
    <dgm:cxn modelId="{86198833-F748-4C45-A462-E7B32DBE2334}" type="presParOf" srcId="{BC2E2C69-630C-6E4A-87FA-87837048CA51}" destId="{2B7AFB85-DA52-D049-A9B4-EF2532CC3F82}" srcOrd="1" destOrd="0" presId="urn:microsoft.com/office/officeart/2009/layout/CirclePictureHierarchy"/>
    <dgm:cxn modelId="{DE76CDA6-2E2A-5540-94F4-9FE8777C6D55}" type="presParOf" srcId="{2B7AFB85-DA52-D049-A9B4-EF2532CC3F82}" destId="{0CF79D1E-8300-CE4B-9B55-DD24C7845A90}" srcOrd="0" destOrd="0" presId="urn:microsoft.com/office/officeart/2009/layout/CirclePictureHierarchy"/>
    <dgm:cxn modelId="{090B647E-F9B5-094C-AC55-2FBA8A4D189D}" type="presParOf" srcId="{0CF79D1E-8300-CE4B-9B55-DD24C7845A90}" destId="{FBA63AB2-7038-F646-BA81-F403152C9029}" srcOrd="0" destOrd="0" presId="urn:microsoft.com/office/officeart/2009/layout/CirclePictureHierarchy"/>
    <dgm:cxn modelId="{8ED0A846-D6AD-9A42-8A1B-3329CAE2E7F7}" type="presParOf" srcId="{0CF79D1E-8300-CE4B-9B55-DD24C7845A90}" destId="{B63DA699-B67B-5D49-BFBE-CB676690B2B4}" srcOrd="1" destOrd="0" presId="urn:microsoft.com/office/officeart/2009/layout/CirclePictureHierarchy"/>
    <dgm:cxn modelId="{B268173D-D75F-0E4A-B0F7-E73E93BD84D1}" type="presParOf" srcId="{2B7AFB85-DA52-D049-A9B4-EF2532CC3F82}" destId="{84D8A3E9-DDEE-1C4C-9D8F-A237DDDBEEE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9839D5-A429-8D4B-B76E-761306011D9D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B92342-96FA-9141-80A3-F092BB253A37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605B345-CF2E-1A4C-A20A-2ED7BA366A72}" type="parTrans" cxnId="{3BE9770B-36AD-924F-96F3-883691A24DAA}">
      <dgm:prSet/>
      <dgm:spPr/>
      <dgm:t>
        <a:bodyPr/>
        <a:lstStyle/>
        <a:p>
          <a:endParaRPr lang="en-US"/>
        </a:p>
      </dgm:t>
    </dgm:pt>
    <dgm:pt modelId="{B3825896-962E-6E47-9ACC-988648B04A0B}" type="sibTrans" cxnId="{3BE9770B-36AD-924F-96F3-883691A24DAA}">
      <dgm:prSet/>
      <dgm:spPr/>
      <dgm:t>
        <a:bodyPr/>
        <a:lstStyle/>
        <a:p>
          <a:endParaRPr lang="en-US"/>
        </a:p>
      </dgm:t>
    </dgm:pt>
    <dgm:pt modelId="{A6739119-B43D-6140-A801-6AF1D3BDC62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14C1B81-CCC1-D14E-A346-ACD8D0F019A3}" type="parTrans" cxnId="{41E13C3C-426A-6C4A-82BB-A68AD1F03792}">
      <dgm:prSet/>
      <dgm:spPr/>
      <dgm:t>
        <a:bodyPr/>
        <a:lstStyle/>
        <a:p>
          <a:endParaRPr lang="en-US"/>
        </a:p>
      </dgm:t>
    </dgm:pt>
    <dgm:pt modelId="{13D3DEBA-0E43-2D40-AA20-36722F81DFFE}" type="sibTrans" cxnId="{41E13C3C-426A-6C4A-82BB-A68AD1F03792}">
      <dgm:prSet/>
      <dgm:spPr/>
      <dgm:t>
        <a:bodyPr/>
        <a:lstStyle/>
        <a:p>
          <a:endParaRPr lang="en-US"/>
        </a:p>
      </dgm:t>
    </dgm:pt>
    <dgm:pt modelId="{D9CDA48B-0072-DC48-90EF-781BCEAE6D8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874A7D1-8ACB-044C-B4A4-93F82B4F0D01}" type="parTrans" cxnId="{71C326ED-1578-D943-BBD9-575363A07C8B}">
      <dgm:prSet/>
      <dgm:spPr/>
      <dgm:t>
        <a:bodyPr/>
        <a:lstStyle/>
        <a:p>
          <a:endParaRPr lang="en-US"/>
        </a:p>
      </dgm:t>
    </dgm:pt>
    <dgm:pt modelId="{F542A342-D901-1340-ADCD-F90C1DB06641}" type="sibTrans" cxnId="{71C326ED-1578-D943-BBD9-575363A07C8B}">
      <dgm:prSet/>
      <dgm:spPr/>
      <dgm:t>
        <a:bodyPr/>
        <a:lstStyle/>
        <a:p>
          <a:endParaRPr lang="en-US"/>
        </a:p>
      </dgm:t>
    </dgm:pt>
    <dgm:pt modelId="{C648DA86-50A4-FD46-B46F-5D7D642765D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9A60136-67E8-DD46-8746-8877CFA94B1D}" type="parTrans" cxnId="{51C7CCCF-469B-DA40-A083-2D9E1EEA18C8}">
      <dgm:prSet/>
      <dgm:spPr/>
      <dgm:t>
        <a:bodyPr/>
        <a:lstStyle/>
        <a:p>
          <a:endParaRPr lang="en-US"/>
        </a:p>
      </dgm:t>
    </dgm:pt>
    <dgm:pt modelId="{12C08C11-C940-5248-866B-FB4B2F8C8408}" type="sibTrans" cxnId="{51C7CCCF-469B-DA40-A083-2D9E1EEA18C8}">
      <dgm:prSet/>
      <dgm:spPr/>
      <dgm:t>
        <a:bodyPr/>
        <a:lstStyle/>
        <a:p>
          <a:endParaRPr lang="en-US"/>
        </a:p>
      </dgm:t>
    </dgm:pt>
    <dgm:pt modelId="{19A9B099-32F8-5B45-B34D-8E25FDBC290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6896E89-6F9A-914B-975C-C183D4C46664}" type="parTrans" cxnId="{4A05E8E3-0791-5844-8202-5A2D40672E4D}">
      <dgm:prSet/>
      <dgm:spPr/>
      <dgm:t>
        <a:bodyPr/>
        <a:lstStyle/>
        <a:p>
          <a:endParaRPr lang="en-US"/>
        </a:p>
      </dgm:t>
    </dgm:pt>
    <dgm:pt modelId="{CE360513-6033-E94B-BE90-AF89D42860AA}" type="sibTrans" cxnId="{4A05E8E3-0791-5844-8202-5A2D40672E4D}">
      <dgm:prSet/>
      <dgm:spPr/>
      <dgm:t>
        <a:bodyPr/>
        <a:lstStyle/>
        <a:p>
          <a:endParaRPr lang="en-US"/>
        </a:p>
      </dgm:t>
    </dgm:pt>
    <dgm:pt modelId="{BE0CB7DD-3319-6A4E-923E-138CCDBA5CD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0EDD1DC-8A51-E744-ABBB-92A1B07DEBB3}" type="parTrans" cxnId="{793F6014-A09A-5D49-9BBE-D598F32D33D2}">
      <dgm:prSet/>
      <dgm:spPr/>
      <dgm:t>
        <a:bodyPr/>
        <a:lstStyle/>
        <a:p>
          <a:endParaRPr lang="en-US"/>
        </a:p>
      </dgm:t>
    </dgm:pt>
    <dgm:pt modelId="{4036E1E4-DB40-F24B-9B21-BF01B56581DE}" type="sibTrans" cxnId="{793F6014-A09A-5D49-9BBE-D598F32D33D2}">
      <dgm:prSet/>
      <dgm:spPr/>
      <dgm:t>
        <a:bodyPr/>
        <a:lstStyle/>
        <a:p>
          <a:endParaRPr lang="en-US"/>
        </a:p>
      </dgm:t>
    </dgm:pt>
    <dgm:pt modelId="{112ED5FA-64AD-C246-9518-C8A38C568D8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2ECC44C-7BC8-524B-AE83-439CAB9E74B7}" type="parTrans" cxnId="{5BCD5A1B-929E-3644-B1E8-C7690340693E}">
      <dgm:prSet/>
      <dgm:spPr/>
      <dgm:t>
        <a:bodyPr/>
        <a:lstStyle/>
        <a:p>
          <a:endParaRPr lang="en-US"/>
        </a:p>
      </dgm:t>
    </dgm:pt>
    <dgm:pt modelId="{4FE739DB-B580-E540-89E5-F16F0CCDBB7D}" type="sibTrans" cxnId="{5BCD5A1B-929E-3644-B1E8-C7690340693E}">
      <dgm:prSet/>
      <dgm:spPr/>
      <dgm:t>
        <a:bodyPr/>
        <a:lstStyle/>
        <a:p>
          <a:endParaRPr lang="en-US"/>
        </a:p>
      </dgm:t>
    </dgm:pt>
    <dgm:pt modelId="{1F305211-62FB-9449-B83B-FD5BE877A39E}">
      <dgm:prSet phldrT="[Text]"/>
      <dgm:spPr/>
      <dgm:t>
        <a:bodyPr/>
        <a:lstStyle/>
        <a:p>
          <a:endParaRPr lang="en-US" dirty="0"/>
        </a:p>
      </dgm:t>
    </dgm:pt>
    <dgm:pt modelId="{1CA69E9B-42A1-7343-B96E-6F5A007D0204}" type="parTrans" cxnId="{08BE98E4-A65D-B64A-9202-DE0F116C9087}">
      <dgm:prSet/>
      <dgm:spPr/>
      <dgm:t>
        <a:bodyPr/>
        <a:lstStyle/>
        <a:p>
          <a:endParaRPr lang="en-US"/>
        </a:p>
      </dgm:t>
    </dgm:pt>
    <dgm:pt modelId="{3EC0FAED-ED86-944A-9DC7-9C1D2BD479B7}" type="sibTrans" cxnId="{08BE98E4-A65D-B64A-9202-DE0F116C9087}">
      <dgm:prSet/>
      <dgm:spPr/>
      <dgm:t>
        <a:bodyPr/>
        <a:lstStyle/>
        <a:p>
          <a:endParaRPr lang="en-US"/>
        </a:p>
      </dgm:t>
    </dgm:pt>
    <dgm:pt modelId="{1347F180-7B9F-8B40-9047-E2F287B502BC}">
      <dgm:prSet phldrT="[Text]"/>
      <dgm:spPr/>
      <dgm:t>
        <a:bodyPr/>
        <a:lstStyle/>
        <a:p>
          <a:endParaRPr lang="en-US" dirty="0"/>
        </a:p>
      </dgm:t>
    </dgm:pt>
    <dgm:pt modelId="{A6EBF913-C5D5-7747-9A7C-908D854D0761}" type="parTrans" cxnId="{63055031-9BA9-E343-8988-6BE04124A9E1}">
      <dgm:prSet/>
      <dgm:spPr/>
      <dgm:t>
        <a:bodyPr/>
        <a:lstStyle/>
        <a:p>
          <a:endParaRPr lang="en-US"/>
        </a:p>
      </dgm:t>
    </dgm:pt>
    <dgm:pt modelId="{41E50E84-5352-B546-9744-E494A8134EE8}" type="sibTrans" cxnId="{63055031-9BA9-E343-8988-6BE04124A9E1}">
      <dgm:prSet/>
      <dgm:spPr/>
      <dgm:t>
        <a:bodyPr/>
        <a:lstStyle/>
        <a:p>
          <a:endParaRPr lang="en-US"/>
        </a:p>
      </dgm:t>
    </dgm:pt>
    <dgm:pt modelId="{775C0AD2-D0E9-3647-9E31-F67687CB15D7}" type="pres">
      <dgm:prSet presAssocID="{5A9839D5-A429-8D4B-B76E-761306011D9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68DEAE6-81E8-C74A-86CB-3AA1E84725E2}" type="pres">
      <dgm:prSet presAssocID="{B4B92342-96FA-9141-80A3-F092BB253A37}" presName="hierRoot1" presStyleCnt="0"/>
      <dgm:spPr/>
    </dgm:pt>
    <dgm:pt modelId="{02C5C8A5-E8EE-5E40-A10F-EA1AE7015B19}" type="pres">
      <dgm:prSet presAssocID="{B4B92342-96FA-9141-80A3-F092BB253A37}" presName="composite" presStyleCnt="0"/>
      <dgm:spPr/>
    </dgm:pt>
    <dgm:pt modelId="{EB9E9069-94B7-9F42-B286-95465A07BA2D}" type="pres">
      <dgm:prSet presAssocID="{B4B92342-96FA-9141-80A3-F092BB253A37}" presName="image" presStyleLbl="node0" presStyleIdx="0" presStyleCnt="1"/>
      <dgm:spPr/>
    </dgm:pt>
    <dgm:pt modelId="{E6C55E1C-FB0D-AB4B-BDFE-415C2CFD3D35}" type="pres">
      <dgm:prSet presAssocID="{B4B92342-96FA-9141-80A3-F092BB253A37}" presName="text" presStyleLbl="revTx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CEBD47-51AF-F240-A887-5C43332AEB5A}" type="pres">
      <dgm:prSet presAssocID="{B4B92342-96FA-9141-80A3-F092BB253A37}" presName="hierChild2" presStyleCnt="0"/>
      <dgm:spPr/>
    </dgm:pt>
    <dgm:pt modelId="{C3EB777A-0C4E-9241-B62A-ACCDECCF7446}" type="pres">
      <dgm:prSet presAssocID="{114C1B81-CCC1-D14E-A346-ACD8D0F019A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7CE0001C-04D2-B34C-853E-B4F5FF4405B6}" type="pres">
      <dgm:prSet presAssocID="{A6739119-B43D-6140-A801-6AF1D3BDC62F}" presName="hierRoot2" presStyleCnt="0"/>
      <dgm:spPr/>
    </dgm:pt>
    <dgm:pt modelId="{A93B8731-5091-104D-940B-E952269774EB}" type="pres">
      <dgm:prSet presAssocID="{A6739119-B43D-6140-A801-6AF1D3BDC62F}" presName="composite2" presStyleCnt="0"/>
      <dgm:spPr/>
    </dgm:pt>
    <dgm:pt modelId="{B26AB725-1294-6347-A2E7-52B26B9382DC}" type="pres">
      <dgm:prSet presAssocID="{A6739119-B43D-6140-A801-6AF1D3BDC62F}" presName="image2" presStyleLbl="node2" presStyleIdx="0" presStyleCnt="2"/>
      <dgm:spPr/>
    </dgm:pt>
    <dgm:pt modelId="{78071FA2-F850-7243-8835-365C0EEBBC0D}" type="pres">
      <dgm:prSet presAssocID="{A6739119-B43D-6140-A801-6AF1D3BDC62F}" presName="text2" presStyleLbl="revTx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728C0B-EB2B-9D44-B353-A33F6B352CDC}" type="pres">
      <dgm:prSet presAssocID="{A6739119-B43D-6140-A801-6AF1D3BDC62F}" presName="hierChild3" presStyleCnt="0"/>
      <dgm:spPr/>
    </dgm:pt>
    <dgm:pt modelId="{C5DFC25E-A4CC-4647-B2BD-77EEDD1F9D97}" type="pres">
      <dgm:prSet presAssocID="{B874A7D1-8ACB-044C-B4A4-93F82B4F0D01}" presName="Name17" presStyleLbl="parChTrans1D3" presStyleIdx="0" presStyleCnt="4"/>
      <dgm:spPr/>
      <dgm:t>
        <a:bodyPr/>
        <a:lstStyle/>
        <a:p>
          <a:endParaRPr lang="en-US"/>
        </a:p>
      </dgm:t>
    </dgm:pt>
    <dgm:pt modelId="{167096E2-59CF-A348-B779-1C31797133E6}" type="pres">
      <dgm:prSet presAssocID="{D9CDA48B-0072-DC48-90EF-781BCEAE6D86}" presName="hierRoot3" presStyleCnt="0"/>
      <dgm:spPr/>
    </dgm:pt>
    <dgm:pt modelId="{7E2D0605-8A45-394C-8E27-FC138E725376}" type="pres">
      <dgm:prSet presAssocID="{D9CDA48B-0072-DC48-90EF-781BCEAE6D86}" presName="composite3" presStyleCnt="0"/>
      <dgm:spPr/>
    </dgm:pt>
    <dgm:pt modelId="{AFB7CDD1-CCDD-5D41-925D-8C9C6F94CD4B}" type="pres">
      <dgm:prSet presAssocID="{D9CDA48B-0072-DC48-90EF-781BCEAE6D86}" presName="image3" presStyleLbl="node3" presStyleIdx="0" presStyleCnt="4"/>
      <dgm:spPr>
        <a:solidFill>
          <a:schemeClr val="accent2"/>
        </a:solidFill>
      </dgm:spPr>
    </dgm:pt>
    <dgm:pt modelId="{196EA0E5-08F0-234D-8A88-C102587111FD}" type="pres">
      <dgm:prSet presAssocID="{D9CDA48B-0072-DC48-90EF-781BCEAE6D86}" presName="text3" presStyleLbl="revTx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B52AA6-BD6D-E243-8B23-F744325887F1}" type="pres">
      <dgm:prSet presAssocID="{D9CDA48B-0072-DC48-90EF-781BCEAE6D86}" presName="hierChild4" presStyleCnt="0"/>
      <dgm:spPr/>
    </dgm:pt>
    <dgm:pt modelId="{B676945C-834B-E546-9D83-B4F7D52068B6}" type="pres">
      <dgm:prSet presAssocID="{19A60136-67E8-DD46-8746-8877CFA94B1D}" presName="Name17" presStyleLbl="parChTrans1D3" presStyleIdx="1" presStyleCnt="4"/>
      <dgm:spPr/>
      <dgm:t>
        <a:bodyPr/>
        <a:lstStyle/>
        <a:p>
          <a:endParaRPr lang="en-US"/>
        </a:p>
      </dgm:t>
    </dgm:pt>
    <dgm:pt modelId="{1D7BA525-B28B-6841-872B-5DDD5C56328C}" type="pres">
      <dgm:prSet presAssocID="{C648DA86-50A4-FD46-B46F-5D7D642765DE}" presName="hierRoot3" presStyleCnt="0"/>
      <dgm:spPr/>
    </dgm:pt>
    <dgm:pt modelId="{884572E0-9DC1-934E-9827-7C3CE3B63EF2}" type="pres">
      <dgm:prSet presAssocID="{C648DA86-50A4-FD46-B46F-5D7D642765DE}" presName="composite3" presStyleCnt="0"/>
      <dgm:spPr/>
    </dgm:pt>
    <dgm:pt modelId="{17698EB2-39FB-1F4E-8BE6-A50A46B62D98}" type="pres">
      <dgm:prSet presAssocID="{C648DA86-50A4-FD46-B46F-5D7D642765DE}" presName="image3" presStyleLbl="node3" presStyleIdx="1" presStyleCnt="4"/>
      <dgm:spPr/>
    </dgm:pt>
    <dgm:pt modelId="{E378C9AB-9625-7A4D-B6DB-2F2661F2B6EE}" type="pres">
      <dgm:prSet presAssocID="{C648DA86-50A4-FD46-B46F-5D7D642765DE}" presName="text3" presStyleLbl="revTx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404807-B9DA-3348-92B2-1BDA7ADD5F6C}" type="pres">
      <dgm:prSet presAssocID="{C648DA86-50A4-FD46-B46F-5D7D642765DE}" presName="hierChild4" presStyleCnt="0"/>
      <dgm:spPr/>
    </dgm:pt>
    <dgm:pt modelId="{1362662C-8149-4D44-A754-DC46D929B852}" type="pres">
      <dgm:prSet presAssocID="{02ECC44C-7BC8-524B-AE83-439CAB9E74B7}" presName="Name23" presStyleLbl="parChTrans1D4" presStyleIdx="0" presStyleCnt="2"/>
      <dgm:spPr/>
      <dgm:t>
        <a:bodyPr/>
        <a:lstStyle/>
        <a:p>
          <a:endParaRPr lang="en-US"/>
        </a:p>
      </dgm:t>
    </dgm:pt>
    <dgm:pt modelId="{42D0365E-995E-7D4C-9C87-FE50E5D11D54}" type="pres">
      <dgm:prSet presAssocID="{112ED5FA-64AD-C246-9518-C8A38C568D88}" presName="hierRoot4" presStyleCnt="0"/>
      <dgm:spPr/>
    </dgm:pt>
    <dgm:pt modelId="{D93A0D86-753A-D747-98C9-703CF933A7E6}" type="pres">
      <dgm:prSet presAssocID="{112ED5FA-64AD-C246-9518-C8A38C568D88}" presName="composite4" presStyleCnt="0"/>
      <dgm:spPr/>
    </dgm:pt>
    <dgm:pt modelId="{19C37149-B25C-5E4A-9B07-B0716621FF6A}" type="pres">
      <dgm:prSet presAssocID="{112ED5FA-64AD-C246-9518-C8A38C568D88}" presName="image4" presStyleLbl="node4" presStyleIdx="0" presStyleCnt="2"/>
      <dgm:spPr>
        <a:solidFill>
          <a:schemeClr val="accent2"/>
        </a:solidFill>
      </dgm:spPr>
    </dgm:pt>
    <dgm:pt modelId="{DD633F23-8413-E747-8D6E-7F185526D40E}" type="pres">
      <dgm:prSet presAssocID="{112ED5FA-64AD-C246-9518-C8A38C568D88}" presName="text4" presStyleLbl="revTx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47AD92-21AF-ED48-9C65-8965B917829F}" type="pres">
      <dgm:prSet presAssocID="{112ED5FA-64AD-C246-9518-C8A38C568D88}" presName="hierChild5" presStyleCnt="0"/>
      <dgm:spPr/>
    </dgm:pt>
    <dgm:pt modelId="{C48F18B0-51B4-0646-82F2-2031EF932148}" type="pres">
      <dgm:prSet presAssocID="{A6EBF913-C5D5-7747-9A7C-908D854D0761}" presName="Name23" presStyleLbl="parChTrans1D4" presStyleIdx="1" presStyleCnt="2"/>
      <dgm:spPr/>
      <dgm:t>
        <a:bodyPr/>
        <a:lstStyle/>
        <a:p>
          <a:endParaRPr lang="en-US"/>
        </a:p>
      </dgm:t>
    </dgm:pt>
    <dgm:pt modelId="{92E4A939-61E6-A94E-9D63-AEAEA146DB59}" type="pres">
      <dgm:prSet presAssocID="{1347F180-7B9F-8B40-9047-E2F287B502BC}" presName="hierRoot4" presStyleCnt="0"/>
      <dgm:spPr/>
    </dgm:pt>
    <dgm:pt modelId="{E6C34CEE-B2A1-4E47-8403-CC10B5CAE91E}" type="pres">
      <dgm:prSet presAssocID="{1347F180-7B9F-8B40-9047-E2F287B502BC}" presName="composite4" presStyleCnt="0"/>
      <dgm:spPr/>
    </dgm:pt>
    <dgm:pt modelId="{42C0839B-174A-2146-8FBD-62A648216A28}" type="pres">
      <dgm:prSet presAssocID="{1347F180-7B9F-8B40-9047-E2F287B502BC}" presName="image4" presStyleLbl="node4" presStyleIdx="1" presStyleCnt="2"/>
      <dgm:spPr/>
    </dgm:pt>
    <dgm:pt modelId="{E72B6D57-D7F7-1C44-93CD-0280653810FE}" type="pres">
      <dgm:prSet presAssocID="{1347F180-7B9F-8B40-9047-E2F287B502BC}" presName="text4" presStyleLbl="revTx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9FD80F-D830-1047-BC48-2C824F62B20E}" type="pres">
      <dgm:prSet presAssocID="{1347F180-7B9F-8B40-9047-E2F287B502BC}" presName="hierChild5" presStyleCnt="0"/>
      <dgm:spPr/>
    </dgm:pt>
    <dgm:pt modelId="{1ACD11F6-8F8B-A94F-8195-D65D32A400EB}" type="pres">
      <dgm:prSet presAssocID="{1CA69E9B-42A1-7343-B96E-6F5A007D0204}" presName="Name17" presStyleLbl="parChTrans1D3" presStyleIdx="2" presStyleCnt="4"/>
      <dgm:spPr/>
      <dgm:t>
        <a:bodyPr/>
        <a:lstStyle/>
        <a:p>
          <a:endParaRPr lang="en-US"/>
        </a:p>
      </dgm:t>
    </dgm:pt>
    <dgm:pt modelId="{4F8E5B5D-2623-CF4F-A9F8-4E47E98C5C85}" type="pres">
      <dgm:prSet presAssocID="{1F305211-62FB-9449-B83B-FD5BE877A39E}" presName="hierRoot3" presStyleCnt="0"/>
      <dgm:spPr/>
    </dgm:pt>
    <dgm:pt modelId="{AC8E2A98-BE89-CB41-B4FF-9BB4EC829D08}" type="pres">
      <dgm:prSet presAssocID="{1F305211-62FB-9449-B83B-FD5BE877A39E}" presName="composite3" presStyleCnt="0"/>
      <dgm:spPr/>
    </dgm:pt>
    <dgm:pt modelId="{95A59AFA-4010-1D45-BF8C-2B91A504C74E}" type="pres">
      <dgm:prSet presAssocID="{1F305211-62FB-9449-B83B-FD5BE877A39E}" presName="image3" presStyleLbl="node3" presStyleIdx="2" presStyleCnt="4"/>
      <dgm:spPr/>
    </dgm:pt>
    <dgm:pt modelId="{9094805E-8F8E-324F-A9BD-6611AA717080}" type="pres">
      <dgm:prSet presAssocID="{1F305211-62FB-9449-B83B-FD5BE877A39E}" presName="text3" presStyleLbl="revTx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D05CEB-5ED8-B945-AC16-5E8195586E79}" type="pres">
      <dgm:prSet presAssocID="{1F305211-62FB-9449-B83B-FD5BE877A39E}" presName="hierChild4" presStyleCnt="0"/>
      <dgm:spPr/>
    </dgm:pt>
    <dgm:pt modelId="{686A9915-61EE-2748-B815-F26CC4238FCF}" type="pres">
      <dgm:prSet presAssocID="{96896E89-6F9A-914B-975C-C183D4C46664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3C91498-DD51-8C49-90D2-E67B92DF8643}" type="pres">
      <dgm:prSet presAssocID="{19A9B099-32F8-5B45-B34D-8E25FDBC2901}" presName="hierRoot2" presStyleCnt="0"/>
      <dgm:spPr/>
    </dgm:pt>
    <dgm:pt modelId="{793557C3-D9A7-A64C-90CF-5968838E69F0}" type="pres">
      <dgm:prSet presAssocID="{19A9B099-32F8-5B45-B34D-8E25FDBC2901}" presName="composite2" presStyleCnt="0"/>
      <dgm:spPr/>
    </dgm:pt>
    <dgm:pt modelId="{FEFF6C98-A1F5-CA41-8469-7922F712757E}" type="pres">
      <dgm:prSet presAssocID="{19A9B099-32F8-5B45-B34D-8E25FDBC2901}" presName="image2" presStyleLbl="node2" presStyleIdx="1" presStyleCnt="2"/>
      <dgm:spPr>
        <a:solidFill>
          <a:schemeClr val="accent2"/>
        </a:solidFill>
      </dgm:spPr>
    </dgm:pt>
    <dgm:pt modelId="{4D582150-A7DD-3848-BD90-63BB74473B45}" type="pres">
      <dgm:prSet presAssocID="{19A9B099-32F8-5B45-B34D-8E25FDBC2901}" presName="text2" presStyleLbl="revTx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2E2C69-630C-6E4A-87FA-87837048CA51}" type="pres">
      <dgm:prSet presAssocID="{19A9B099-32F8-5B45-B34D-8E25FDBC2901}" presName="hierChild3" presStyleCnt="0"/>
      <dgm:spPr/>
    </dgm:pt>
    <dgm:pt modelId="{70FFA416-0903-C242-9B0C-946CCC100CF7}" type="pres">
      <dgm:prSet presAssocID="{20EDD1DC-8A51-E744-ABBB-92A1B07DEBB3}" presName="Name17" presStyleLbl="parChTrans1D3" presStyleIdx="3" presStyleCnt="4"/>
      <dgm:spPr/>
      <dgm:t>
        <a:bodyPr/>
        <a:lstStyle/>
        <a:p>
          <a:endParaRPr lang="en-US"/>
        </a:p>
      </dgm:t>
    </dgm:pt>
    <dgm:pt modelId="{2B7AFB85-DA52-D049-A9B4-EF2532CC3F82}" type="pres">
      <dgm:prSet presAssocID="{BE0CB7DD-3319-6A4E-923E-138CCDBA5CDA}" presName="hierRoot3" presStyleCnt="0"/>
      <dgm:spPr/>
    </dgm:pt>
    <dgm:pt modelId="{0CF79D1E-8300-CE4B-9B55-DD24C7845A90}" type="pres">
      <dgm:prSet presAssocID="{BE0CB7DD-3319-6A4E-923E-138CCDBA5CDA}" presName="composite3" presStyleCnt="0"/>
      <dgm:spPr/>
    </dgm:pt>
    <dgm:pt modelId="{FBA63AB2-7038-F646-BA81-F403152C9029}" type="pres">
      <dgm:prSet presAssocID="{BE0CB7DD-3319-6A4E-923E-138CCDBA5CDA}" presName="image3" presStyleLbl="node3" presStyleIdx="3" presStyleCnt="4"/>
      <dgm:spPr/>
    </dgm:pt>
    <dgm:pt modelId="{B63DA699-B67B-5D49-BFBE-CB676690B2B4}" type="pres">
      <dgm:prSet presAssocID="{BE0CB7DD-3319-6A4E-923E-138CCDBA5CDA}" presName="text3" presStyleLbl="revTx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D8A3E9-DDEE-1C4C-9D8F-A237DDDBEEE1}" type="pres">
      <dgm:prSet presAssocID="{BE0CB7DD-3319-6A4E-923E-138CCDBA5CDA}" presName="hierChild4" presStyleCnt="0"/>
      <dgm:spPr/>
    </dgm:pt>
  </dgm:ptLst>
  <dgm:cxnLst>
    <dgm:cxn modelId="{63055031-9BA9-E343-8988-6BE04124A9E1}" srcId="{C648DA86-50A4-FD46-B46F-5D7D642765DE}" destId="{1347F180-7B9F-8B40-9047-E2F287B502BC}" srcOrd="1" destOrd="0" parTransId="{A6EBF913-C5D5-7747-9A7C-908D854D0761}" sibTransId="{41E50E84-5352-B546-9744-E494A8134EE8}"/>
    <dgm:cxn modelId="{51C7CCCF-469B-DA40-A083-2D9E1EEA18C8}" srcId="{A6739119-B43D-6140-A801-6AF1D3BDC62F}" destId="{C648DA86-50A4-FD46-B46F-5D7D642765DE}" srcOrd="1" destOrd="0" parTransId="{19A60136-67E8-DD46-8746-8877CFA94B1D}" sibTransId="{12C08C11-C940-5248-866B-FB4B2F8C8408}"/>
    <dgm:cxn modelId="{337A5B70-2CC2-A644-917F-679A35F1579B}" type="presOf" srcId="{02ECC44C-7BC8-524B-AE83-439CAB9E74B7}" destId="{1362662C-8149-4D44-A754-DC46D929B852}" srcOrd="0" destOrd="0" presId="urn:microsoft.com/office/officeart/2009/layout/CirclePictureHierarchy"/>
    <dgm:cxn modelId="{4A05E8E3-0791-5844-8202-5A2D40672E4D}" srcId="{B4B92342-96FA-9141-80A3-F092BB253A37}" destId="{19A9B099-32F8-5B45-B34D-8E25FDBC2901}" srcOrd="1" destOrd="0" parTransId="{96896E89-6F9A-914B-975C-C183D4C46664}" sibTransId="{CE360513-6033-E94B-BE90-AF89D42860AA}"/>
    <dgm:cxn modelId="{D8987679-3BDB-A94B-AD05-D58B2D3CA557}" type="presOf" srcId="{B874A7D1-8ACB-044C-B4A4-93F82B4F0D01}" destId="{C5DFC25E-A4CC-4647-B2BD-77EEDD1F9D97}" srcOrd="0" destOrd="0" presId="urn:microsoft.com/office/officeart/2009/layout/CirclePictureHierarchy"/>
    <dgm:cxn modelId="{41E13C3C-426A-6C4A-82BB-A68AD1F03792}" srcId="{B4B92342-96FA-9141-80A3-F092BB253A37}" destId="{A6739119-B43D-6140-A801-6AF1D3BDC62F}" srcOrd="0" destOrd="0" parTransId="{114C1B81-CCC1-D14E-A346-ACD8D0F019A3}" sibTransId="{13D3DEBA-0E43-2D40-AA20-36722F81DFFE}"/>
    <dgm:cxn modelId="{50F34F14-8C00-1C40-A993-012103F5D0D1}" type="presOf" srcId="{114C1B81-CCC1-D14E-A346-ACD8D0F019A3}" destId="{C3EB777A-0C4E-9241-B62A-ACCDECCF7446}" srcOrd="0" destOrd="0" presId="urn:microsoft.com/office/officeart/2009/layout/CirclePictureHierarchy"/>
    <dgm:cxn modelId="{59D410F6-EF7F-084C-9AB2-2C60E04690D1}" type="presOf" srcId="{A6EBF913-C5D5-7747-9A7C-908D854D0761}" destId="{C48F18B0-51B4-0646-82F2-2031EF932148}" srcOrd="0" destOrd="0" presId="urn:microsoft.com/office/officeart/2009/layout/CirclePictureHierarchy"/>
    <dgm:cxn modelId="{793F6014-A09A-5D49-9BBE-D598F32D33D2}" srcId="{19A9B099-32F8-5B45-B34D-8E25FDBC2901}" destId="{BE0CB7DD-3319-6A4E-923E-138CCDBA5CDA}" srcOrd="0" destOrd="0" parTransId="{20EDD1DC-8A51-E744-ABBB-92A1B07DEBB3}" sibTransId="{4036E1E4-DB40-F24B-9B21-BF01B56581DE}"/>
    <dgm:cxn modelId="{14070834-CFD1-384C-A93A-2C71451312D5}" type="presOf" srcId="{96896E89-6F9A-914B-975C-C183D4C46664}" destId="{686A9915-61EE-2748-B815-F26CC4238FCF}" srcOrd="0" destOrd="0" presId="urn:microsoft.com/office/officeart/2009/layout/CirclePictureHierarchy"/>
    <dgm:cxn modelId="{F2DB5BAF-645E-3644-B275-D6B676AC3AA5}" type="presOf" srcId="{1347F180-7B9F-8B40-9047-E2F287B502BC}" destId="{E72B6D57-D7F7-1C44-93CD-0280653810FE}" srcOrd="0" destOrd="0" presId="urn:microsoft.com/office/officeart/2009/layout/CirclePictureHierarchy"/>
    <dgm:cxn modelId="{3BE9770B-36AD-924F-96F3-883691A24DAA}" srcId="{5A9839D5-A429-8D4B-B76E-761306011D9D}" destId="{B4B92342-96FA-9141-80A3-F092BB253A37}" srcOrd="0" destOrd="0" parTransId="{4605B345-CF2E-1A4C-A20A-2ED7BA366A72}" sibTransId="{B3825896-962E-6E47-9ACC-988648B04A0B}"/>
    <dgm:cxn modelId="{71C326ED-1578-D943-BBD9-575363A07C8B}" srcId="{A6739119-B43D-6140-A801-6AF1D3BDC62F}" destId="{D9CDA48B-0072-DC48-90EF-781BCEAE6D86}" srcOrd="0" destOrd="0" parTransId="{B874A7D1-8ACB-044C-B4A4-93F82B4F0D01}" sibTransId="{F542A342-D901-1340-ADCD-F90C1DB06641}"/>
    <dgm:cxn modelId="{15A005DA-F2F7-DD45-AF28-86198450F924}" type="presOf" srcId="{D9CDA48B-0072-DC48-90EF-781BCEAE6D86}" destId="{196EA0E5-08F0-234D-8A88-C102587111FD}" srcOrd="0" destOrd="0" presId="urn:microsoft.com/office/officeart/2009/layout/CirclePictureHierarchy"/>
    <dgm:cxn modelId="{08BE98E4-A65D-B64A-9202-DE0F116C9087}" srcId="{A6739119-B43D-6140-A801-6AF1D3BDC62F}" destId="{1F305211-62FB-9449-B83B-FD5BE877A39E}" srcOrd="2" destOrd="0" parTransId="{1CA69E9B-42A1-7343-B96E-6F5A007D0204}" sibTransId="{3EC0FAED-ED86-944A-9DC7-9C1D2BD479B7}"/>
    <dgm:cxn modelId="{82E154B1-ED12-4F44-942D-8886C587CDF7}" type="presOf" srcId="{19A60136-67E8-DD46-8746-8877CFA94B1D}" destId="{B676945C-834B-E546-9D83-B4F7D52068B6}" srcOrd="0" destOrd="0" presId="urn:microsoft.com/office/officeart/2009/layout/CirclePictureHierarchy"/>
    <dgm:cxn modelId="{904556D6-1EA6-2A4C-924C-41784E01EEA7}" type="presOf" srcId="{B4B92342-96FA-9141-80A3-F092BB253A37}" destId="{E6C55E1C-FB0D-AB4B-BDFE-415C2CFD3D35}" srcOrd="0" destOrd="0" presId="urn:microsoft.com/office/officeart/2009/layout/CirclePictureHierarchy"/>
    <dgm:cxn modelId="{92984ED9-BDEE-2D40-BEBC-3565D1AE78CE}" type="presOf" srcId="{19A9B099-32F8-5B45-B34D-8E25FDBC2901}" destId="{4D582150-A7DD-3848-BD90-63BB74473B45}" srcOrd="0" destOrd="0" presId="urn:microsoft.com/office/officeart/2009/layout/CirclePictureHierarchy"/>
    <dgm:cxn modelId="{5BCD5A1B-929E-3644-B1E8-C7690340693E}" srcId="{C648DA86-50A4-FD46-B46F-5D7D642765DE}" destId="{112ED5FA-64AD-C246-9518-C8A38C568D88}" srcOrd="0" destOrd="0" parTransId="{02ECC44C-7BC8-524B-AE83-439CAB9E74B7}" sibTransId="{4FE739DB-B580-E540-89E5-F16F0CCDBB7D}"/>
    <dgm:cxn modelId="{60096224-7019-AF42-913F-B6D2F70C5977}" type="presOf" srcId="{BE0CB7DD-3319-6A4E-923E-138CCDBA5CDA}" destId="{B63DA699-B67B-5D49-BFBE-CB676690B2B4}" srcOrd="0" destOrd="0" presId="urn:microsoft.com/office/officeart/2009/layout/CirclePictureHierarchy"/>
    <dgm:cxn modelId="{9B2AB109-5F75-E34F-B047-1F519E7A41B2}" type="presOf" srcId="{A6739119-B43D-6140-A801-6AF1D3BDC62F}" destId="{78071FA2-F850-7243-8835-365C0EEBBC0D}" srcOrd="0" destOrd="0" presId="urn:microsoft.com/office/officeart/2009/layout/CirclePictureHierarchy"/>
    <dgm:cxn modelId="{C71D3069-B46D-0544-96F5-C95BE21F6417}" type="presOf" srcId="{112ED5FA-64AD-C246-9518-C8A38C568D88}" destId="{DD633F23-8413-E747-8D6E-7F185526D40E}" srcOrd="0" destOrd="0" presId="urn:microsoft.com/office/officeart/2009/layout/CirclePictureHierarchy"/>
    <dgm:cxn modelId="{FAF14E82-825C-3A4F-A1EC-415C0577FE48}" type="presOf" srcId="{20EDD1DC-8A51-E744-ABBB-92A1B07DEBB3}" destId="{70FFA416-0903-C242-9B0C-946CCC100CF7}" srcOrd="0" destOrd="0" presId="urn:microsoft.com/office/officeart/2009/layout/CirclePictureHierarchy"/>
    <dgm:cxn modelId="{9E81FA0B-4614-0E44-ADF6-08FF2B65E92A}" type="presOf" srcId="{1CA69E9B-42A1-7343-B96E-6F5A007D0204}" destId="{1ACD11F6-8F8B-A94F-8195-D65D32A400EB}" srcOrd="0" destOrd="0" presId="urn:microsoft.com/office/officeart/2009/layout/CirclePictureHierarchy"/>
    <dgm:cxn modelId="{884B13DF-BEFE-014F-9BAD-BCB2532D1B6E}" type="presOf" srcId="{5A9839D5-A429-8D4B-B76E-761306011D9D}" destId="{775C0AD2-D0E9-3647-9E31-F67687CB15D7}" srcOrd="0" destOrd="0" presId="urn:microsoft.com/office/officeart/2009/layout/CirclePictureHierarchy"/>
    <dgm:cxn modelId="{F3DDD13E-208B-9844-99CA-E6EFF553CB10}" type="presOf" srcId="{1F305211-62FB-9449-B83B-FD5BE877A39E}" destId="{9094805E-8F8E-324F-A9BD-6611AA717080}" srcOrd="0" destOrd="0" presId="urn:microsoft.com/office/officeart/2009/layout/CirclePictureHierarchy"/>
    <dgm:cxn modelId="{E0DE0CF3-A270-6647-B077-3C4BEF75563F}" type="presOf" srcId="{C648DA86-50A4-FD46-B46F-5D7D642765DE}" destId="{E378C9AB-9625-7A4D-B6DB-2F2661F2B6EE}" srcOrd="0" destOrd="0" presId="urn:microsoft.com/office/officeart/2009/layout/CirclePictureHierarchy"/>
    <dgm:cxn modelId="{33A62D08-F997-7545-8656-3886ECBF316C}" type="presParOf" srcId="{775C0AD2-D0E9-3647-9E31-F67687CB15D7}" destId="{F68DEAE6-81E8-C74A-86CB-3AA1E84725E2}" srcOrd="0" destOrd="0" presId="urn:microsoft.com/office/officeart/2009/layout/CirclePictureHierarchy"/>
    <dgm:cxn modelId="{C6176A71-7782-F144-A4D8-675B587CF047}" type="presParOf" srcId="{F68DEAE6-81E8-C74A-86CB-3AA1E84725E2}" destId="{02C5C8A5-E8EE-5E40-A10F-EA1AE7015B19}" srcOrd="0" destOrd="0" presId="urn:microsoft.com/office/officeart/2009/layout/CirclePictureHierarchy"/>
    <dgm:cxn modelId="{B6860A8A-DE08-7047-B0BD-C052EDA4C615}" type="presParOf" srcId="{02C5C8A5-E8EE-5E40-A10F-EA1AE7015B19}" destId="{EB9E9069-94B7-9F42-B286-95465A07BA2D}" srcOrd="0" destOrd="0" presId="urn:microsoft.com/office/officeart/2009/layout/CirclePictureHierarchy"/>
    <dgm:cxn modelId="{CAD32AB2-5C45-D143-AED5-047A5F23BC2C}" type="presParOf" srcId="{02C5C8A5-E8EE-5E40-A10F-EA1AE7015B19}" destId="{E6C55E1C-FB0D-AB4B-BDFE-415C2CFD3D35}" srcOrd="1" destOrd="0" presId="urn:microsoft.com/office/officeart/2009/layout/CirclePictureHierarchy"/>
    <dgm:cxn modelId="{A0E12D74-0E0E-004E-85B4-B0B8DFA09E87}" type="presParOf" srcId="{F68DEAE6-81E8-C74A-86CB-3AA1E84725E2}" destId="{D1CEBD47-51AF-F240-A887-5C43332AEB5A}" srcOrd="1" destOrd="0" presId="urn:microsoft.com/office/officeart/2009/layout/CirclePictureHierarchy"/>
    <dgm:cxn modelId="{67146697-3C0F-4B4E-9D49-AA3824143E8B}" type="presParOf" srcId="{D1CEBD47-51AF-F240-A887-5C43332AEB5A}" destId="{C3EB777A-0C4E-9241-B62A-ACCDECCF7446}" srcOrd="0" destOrd="0" presId="urn:microsoft.com/office/officeart/2009/layout/CirclePictureHierarchy"/>
    <dgm:cxn modelId="{4CDD27DD-E56A-F64F-AE6B-8C4573971C40}" type="presParOf" srcId="{D1CEBD47-51AF-F240-A887-5C43332AEB5A}" destId="{7CE0001C-04D2-B34C-853E-B4F5FF4405B6}" srcOrd="1" destOrd="0" presId="urn:microsoft.com/office/officeart/2009/layout/CirclePictureHierarchy"/>
    <dgm:cxn modelId="{87B9A44D-62A0-3341-B4D8-51DBFE2EB9E6}" type="presParOf" srcId="{7CE0001C-04D2-B34C-853E-B4F5FF4405B6}" destId="{A93B8731-5091-104D-940B-E952269774EB}" srcOrd="0" destOrd="0" presId="urn:microsoft.com/office/officeart/2009/layout/CirclePictureHierarchy"/>
    <dgm:cxn modelId="{3B2D37B3-8235-8248-BC82-9D9554906AD8}" type="presParOf" srcId="{A93B8731-5091-104D-940B-E952269774EB}" destId="{B26AB725-1294-6347-A2E7-52B26B9382DC}" srcOrd="0" destOrd="0" presId="urn:microsoft.com/office/officeart/2009/layout/CirclePictureHierarchy"/>
    <dgm:cxn modelId="{2FEF8BD7-566A-9F4D-A8B4-D125D3C1BF03}" type="presParOf" srcId="{A93B8731-5091-104D-940B-E952269774EB}" destId="{78071FA2-F850-7243-8835-365C0EEBBC0D}" srcOrd="1" destOrd="0" presId="urn:microsoft.com/office/officeart/2009/layout/CirclePictureHierarchy"/>
    <dgm:cxn modelId="{E3FC8A50-F8A5-584A-ABB4-FFE371D8D2B5}" type="presParOf" srcId="{7CE0001C-04D2-B34C-853E-B4F5FF4405B6}" destId="{88728C0B-EB2B-9D44-B353-A33F6B352CDC}" srcOrd="1" destOrd="0" presId="urn:microsoft.com/office/officeart/2009/layout/CirclePictureHierarchy"/>
    <dgm:cxn modelId="{42F66586-AC94-FA48-97C6-3919BD41E3F6}" type="presParOf" srcId="{88728C0B-EB2B-9D44-B353-A33F6B352CDC}" destId="{C5DFC25E-A4CC-4647-B2BD-77EEDD1F9D97}" srcOrd="0" destOrd="0" presId="urn:microsoft.com/office/officeart/2009/layout/CirclePictureHierarchy"/>
    <dgm:cxn modelId="{19F29D18-223F-2C43-B4E7-4760D8D254A3}" type="presParOf" srcId="{88728C0B-EB2B-9D44-B353-A33F6B352CDC}" destId="{167096E2-59CF-A348-B779-1C31797133E6}" srcOrd="1" destOrd="0" presId="urn:microsoft.com/office/officeart/2009/layout/CirclePictureHierarchy"/>
    <dgm:cxn modelId="{A074583B-C0E5-6944-9790-B9705EDEE1B4}" type="presParOf" srcId="{167096E2-59CF-A348-B779-1C31797133E6}" destId="{7E2D0605-8A45-394C-8E27-FC138E725376}" srcOrd="0" destOrd="0" presId="urn:microsoft.com/office/officeart/2009/layout/CirclePictureHierarchy"/>
    <dgm:cxn modelId="{D5E861C8-235C-AB49-A415-C96EEE146C66}" type="presParOf" srcId="{7E2D0605-8A45-394C-8E27-FC138E725376}" destId="{AFB7CDD1-CCDD-5D41-925D-8C9C6F94CD4B}" srcOrd="0" destOrd="0" presId="urn:microsoft.com/office/officeart/2009/layout/CirclePictureHierarchy"/>
    <dgm:cxn modelId="{D179DE18-42C9-D949-B1C5-91155C39DB4D}" type="presParOf" srcId="{7E2D0605-8A45-394C-8E27-FC138E725376}" destId="{196EA0E5-08F0-234D-8A88-C102587111FD}" srcOrd="1" destOrd="0" presId="urn:microsoft.com/office/officeart/2009/layout/CirclePictureHierarchy"/>
    <dgm:cxn modelId="{7834ED22-5F5E-1743-9BE7-07E0F61CCE50}" type="presParOf" srcId="{167096E2-59CF-A348-B779-1C31797133E6}" destId="{81B52AA6-BD6D-E243-8B23-F744325887F1}" srcOrd="1" destOrd="0" presId="urn:microsoft.com/office/officeart/2009/layout/CirclePictureHierarchy"/>
    <dgm:cxn modelId="{33CCB2B4-18EB-0041-8B53-62ACB1791289}" type="presParOf" srcId="{88728C0B-EB2B-9D44-B353-A33F6B352CDC}" destId="{B676945C-834B-E546-9D83-B4F7D52068B6}" srcOrd="2" destOrd="0" presId="urn:microsoft.com/office/officeart/2009/layout/CirclePictureHierarchy"/>
    <dgm:cxn modelId="{828A6016-E833-B141-8600-62952B702B1D}" type="presParOf" srcId="{88728C0B-EB2B-9D44-B353-A33F6B352CDC}" destId="{1D7BA525-B28B-6841-872B-5DDD5C56328C}" srcOrd="3" destOrd="0" presId="urn:microsoft.com/office/officeart/2009/layout/CirclePictureHierarchy"/>
    <dgm:cxn modelId="{2712F22D-D094-774E-A9CF-A1187FED9995}" type="presParOf" srcId="{1D7BA525-B28B-6841-872B-5DDD5C56328C}" destId="{884572E0-9DC1-934E-9827-7C3CE3B63EF2}" srcOrd="0" destOrd="0" presId="urn:microsoft.com/office/officeart/2009/layout/CirclePictureHierarchy"/>
    <dgm:cxn modelId="{5EADA0B1-1903-1540-9D11-DB1249AB5B1A}" type="presParOf" srcId="{884572E0-9DC1-934E-9827-7C3CE3B63EF2}" destId="{17698EB2-39FB-1F4E-8BE6-A50A46B62D98}" srcOrd="0" destOrd="0" presId="urn:microsoft.com/office/officeart/2009/layout/CirclePictureHierarchy"/>
    <dgm:cxn modelId="{5637D374-9E28-DA40-98C0-AD1E1AE577B0}" type="presParOf" srcId="{884572E0-9DC1-934E-9827-7C3CE3B63EF2}" destId="{E378C9AB-9625-7A4D-B6DB-2F2661F2B6EE}" srcOrd="1" destOrd="0" presId="urn:microsoft.com/office/officeart/2009/layout/CirclePictureHierarchy"/>
    <dgm:cxn modelId="{36D129FC-3F02-8241-A71F-7E7391159845}" type="presParOf" srcId="{1D7BA525-B28B-6841-872B-5DDD5C56328C}" destId="{88404807-B9DA-3348-92B2-1BDA7ADD5F6C}" srcOrd="1" destOrd="0" presId="urn:microsoft.com/office/officeart/2009/layout/CirclePictureHierarchy"/>
    <dgm:cxn modelId="{D470ED9D-10D0-7846-8C80-95231F733B71}" type="presParOf" srcId="{88404807-B9DA-3348-92B2-1BDA7ADD5F6C}" destId="{1362662C-8149-4D44-A754-DC46D929B852}" srcOrd="0" destOrd="0" presId="urn:microsoft.com/office/officeart/2009/layout/CirclePictureHierarchy"/>
    <dgm:cxn modelId="{7F1226D0-2989-F84A-B39C-33D7AD5BD3D7}" type="presParOf" srcId="{88404807-B9DA-3348-92B2-1BDA7ADD5F6C}" destId="{42D0365E-995E-7D4C-9C87-FE50E5D11D54}" srcOrd="1" destOrd="0" presId="urn:microsoft.com/office/officeart/2009/layout/CirclePictureHierarchy"/>
    <dgm:cxn modelId="{6F924161-2FF8-3148-8541-433A3FEE7D2F}" type="presParOf" srcId="{42D0365E-995E-7D4C-9C87-FE50E5D11D54}" destId="{D93A0D86-753A-D747-98C9-703CF933A7E6}" srcOrd="0" destOrd="0" presId="urn:microsoft.com/office/officeart/2009/layout/CirclePictureHierarchy"/>
    <dgm:cxn modelId="{CD0E14AF-99BE-DD4C-8549-2FADDA707875}" type="presParOf" srcId="{D93A0D86-753A-D747-98C9-703CF933A7E6}" destId="{19C37149-B25C-5E4A-9B07-B0716621FF6A}" srcOrd="0" destOrd="0" presId="urn:microsoft.com/office/officeart/2009/layout/CirclePictureHierarchy"/>
    <dgm:cxn modelId="{C20641E1-8403-754F-AC0D-190561A6A79A}" type="presParOf" srcId="{D93A0D86-753A-D747-98C9-703CF933A7E6}" destId="{DD633F23-8413-E747-8D6E-7F185526D40E}" srcOrd="1" destOrd="0" presId="urn:microsoft.com/office/officeart/2009/layout/CirclePictureHierarchy"/>
    <dgm:cxn modelId="{B27D7BBB-DC93-394E-94F8-AA46E64ADCAE}" type="presParOf" srcId="{42D0365E-995E-7D4C-9C87-FE50E5D11D54}" destId="{4847AD92-21AF-ED48-9C65-8965B917829F}" srcOrd="1" destOrd="0" presId="urn:microsoft.com/office/officeart/2009/layout/CirclePictureHierarchy"/>
    <dgm:cxn modelId="{74E97A43-1BD6-D744-95CD-372ABBCC70BB}" type="presParOf" srcId="{88404807-B9DA-3348-92B2-1BDA7ADD5F6C}" destId="{C48F18B0-51B4-0646-82F2-2031EF932148}" srcOrd="2" destOrd="0" presId="urn:microsoft.com/office/officeart/2009/layout/CirclePictureHierarchy"/>
    <dgm:cxn modelId="{5DFE44DB-5F2E-9F46-963B-F761268332A9}" type="presParOf" srcId="{88404807-B9DA-3348-92B2-1BDA7ADD5F6C}" destId="{92E4A939-61E6-A94E-9D63-AEAEA146DB59}" srcOrd="3" destOrd="0" presId="urn:microsoft.com/office/officeart/2009/layout/CirclePictureHierarchy"/>
    <dgm:cxn modelId="{4EEBB236-2E4D-6540-8A06-937838E12F1C}" type="presParOf" srcId="{92E4A939-61E6-A94E-9D63-AEAEA146DB59}" destId="{E6C34CEE-B2A1-4E47-8403-CC10B5CAE91E}" srcOrd="0" destOrd="0" presId="urn:microsoft.com/office/officeart/2009/layout/CirclePictureHierarchy"/>
    <dgm:cxn modelId="{BBECA477-B1D5-CD47-93F0-CDCCB7DF5601}" type="presParOf" srcId="{E6C34CEE-B2A1-4E47-8403-CC10B5CAE91E}" destId="{42C0839B-174A-2146-8FBD-62A648216A28}" srcOrd="0" destOrd="0" presId="urn:microsoft.com/office/officeart/2009/layout/CirclePictureHierarchy"/>
    <dgm:cxn modelId="{41682E7A-0947-2940-AFA5-447E4C9FCFEE}" type="presParOf" srcId="{E6C34CEE-B2A1-4E47-8403-CC10B5CAE91E}" destId="{E72B6D57-D7F7-1C44-93CD-0280653810FE}" srcOrd="1" destOrd="0" presId="urn:microsoft.com/office/officeart/2009/layout/CirclePictureHierarchy"/>
    <dgm:cxn modelId="{900BEB68-CD91-8341-874B-666A2DF602B0}" type="presParOf" srcId="{92E4A939-61E6-A94E-9D63-AEAEA146DB59}" destId="{DA9FD80F-D830-1047-BC48-2C824F62B20E}" srcOrd="1" destOrd="0" presId="urn:microsoft.com/office/officeart/2009/layout/CirclePictureHierarchy"/>
    <dgm:cxn modelId="{74C5CE55-9281-104C-A0D2-316A7B7C61E9}" type="presParOf" srcId="{88728C0B-EB2B-9D44-B353-A33F6B352CDC}" destId="{1ACD11F6-8F8B-A94F-8195-D65D32A400EB}" srcOrd="4" destOrd="0" presId="urn:microsoft.com/office/officeart/2009/layout/CirclePictureHierarchy"/>
    <dgm:cxn modelId="{252BF281-C5C8-5949-90F0-62D4D872D68B}" type="presParOf" srcId="{88728C0B-EB2B-9D44-B353-A33F6B352CDC}" destId="{4F8E5B5D-2623-CF4F-A9F8-4E47E98C5C85}" srcOrd="5" destOrd="0" presId="urn:microsoft.com/office/officeart/2009/layout/CirclePictureHierarchy"/>
    <dgm:cxn modelId="{C7C90193-1EA3-1B4A-874B-C4A8334717D1}" type="presParOf" srcId="{4F8E5B5D-2623-CF4F-A9F8-4E47E98C5C85}" destId="{AC8E2A98-BE89-CB41-B4FF-9BB4EC829D08}" srcOrd="0" destOrd="0" presId="urn:microsoft.com/office/officeart/2009/layout/CirclePictureHierarchy"/>
    <dgm:cxn modelId="{97C6971C-819E-BD49-B3A2-D5D11D37CFDC}" type="presParOf" srcId="{AC8E2A98-BE89-CB41-B4FF-9BB4EC829D08}" destId="{95A59AFA-4010-1D45-BF8C-2B91A504C74E}" srcOrd="0" destOrd="0" presId="urn:microsoft.com/office/officeart/2009/layout/CirclePictureHierarchy"/>
    <dgm:cxn modelId="{28AD559C-A2A5-6349-9ADB-E370082EED31}" type="presParOf" srcId="{AC8E2A98-BE89-CB41-B4FF-9BB4EC829D08}" destId="{9094805E-8F8E-324F-A9BD-6611AA717080}" srcOrd="1" destOrd="0" presId="urn:microsoft.com/office/officeart/2009/layout/CirclePictureHierarchy"/>
    <dgm:cxn modelId="{F32D24F0-F214-D340-8481-4CCDAF5AEF7B}" type="presParOf" srcId="{4F8E5B5D-2623-CF4F-A9F8-4E47E98C5C85}" destId="{4CD05CEB-5ED8-B945-AC16-5E8195586E79}" srcOrd="1" destOrd="0" presId="urn:microsoft.com/office/officeart/2009/layout/CirclePictureHierarchy"/>
    <dgm:cxn modelId="{01AB6F60-980F-184B-B4DA-257853897DCC}" type="presParOf" srcId="{D1CEBD47-51AF-F240-A887-5C43332AEB5A}" destId="{686A9915-61EE-2748-B815-F26CC4238FCF}" srcOrd="2" destOrd="0" presId="urn:microsoft.com/office/officeart/2009/layout/CirclePictureHierarchy"/>
    <dgm:cxn modelId="{40CA421D-A608-D846-8983-29EE9CCB32C8}" type="presParOf" srcId="{D1CEBD47-51AF-F240-A887-5C43332AEB5A}" destId="{F3C91498-DD51-8C49-90D2-E67B92DF8643}" srcOrd="3" destOrd="0" presId="urn:microsoft.com/office/officeart/2009/layout/CirclePictureHierarchy"/>
    <dgm:cxn modelId="{C7F2DE25-65BE-A944-8B71-7FBC04A1D5CA}" type="presParOf" srcId="{F3C91498-DD51-8C49-90D2-E67B92DF8643}" destId="{793557C3-D9A7-A64C-90CF-5968838E69F0}" srcOrd="0" destOrd="0" presId="urn:microsoft.com/office/officeart/2009/layout/CirclePictureHierarchy"/>
    <dgm:cxn modelId="{8035EBC4-8FD7-FB41-A284-58A8A26D9B44}" type="presParOf" srcId="{793557C3-D9A7-A64C-90CF-5968838E69F0}" destId="{FEFF6C98-A1F5-CA41-8469-7922F712757E}" srcOrd="0" destOrd="0" presId="urn:microsoft.com/office/officeart/2009/layout/CirclePictureHierarchy"/>
    <dgm:cxn modelId="{09D0722B-3119-734B-93B2-6BB34A2876BC}" type="presParOf" srcId="{793557C3-D9A7-A64C-90CF-5968838E69F0}" destId="{4D582150-A7DD-3848-BD90-63BB74473B45}" srcOrd="1" destOrd="0" presId="urn:microsoft.com/office/officeart/2009/layout/CirclePictureHierarchy"/>
    <dgm:cxn modelId="{1FB3A563-CDBA-FD48-9C68-64EC1466A500}" type="presParOf" srcId="{F3C91498-DD51-8C49-90D2-E67B92DF8643}" destId="{BC2E2C69-630C-6E4A-87FA-87837048CA51}" srcOrd="1" destOrd="0" presId="urn:microsoft.com/office/officeart/2009/layout/CirclePictureHierarchy"/>
    <dgm:cxn modelId="{05E91E11-93E9-AE4B-BC9E-20D5F84F85C3}" type="presParOf" srcId="{BC2E2C69-630C-6E4A-87FA-87837048CA51}" destId="{70FFA416-0903-C242-9B0C-946CCC100CF7}" srcOrd="0" destOrd="0" presId="urn:microsoft.com/office/officeart/2009/layout/CirclePictureHierarchy"/>
    <dgm:cxn modelId="{B05412A1-CF47-4D47-8258-61AEA0010D66}" type="presParOf" srcId="{BC2E2C69-630C-6E4A-87FA-87837048CA51}" destId="{2B7AFB85-DA52-D049-A9B4-EF2532CC3F82}" srcOrd="1" destOrd="0" presId="urn:microsoft.com/office/officeart/2009/layout/CirclePictureHierarchy"/>
    <dgm:cxn modelId="{5F51C0F3-F6AF-5542-841C-0C3940BFB1A1}" type="presParOf" srcId="{2B7AFB85-DA52-D049-A9B4-EF2532CC3F82}" destId="{0CF79D1E-8300-CE4B-9B55-DD24C7845A90}" srcOrd="0" destOrd="0" presId="urn:microsoft.com/office/officeart/2009/layout/CirclePictureHierarchy"/>
    <dgm:cxn modelId="{D897AF75-88C0-3C45-ABA6-42ABAE9CDB3F}" type="presParOf" srcId="{0CF79D1E-8300-CE4B-9B55-DD24C7845A90}" destId="{FBA63AB2-7038-F646-BA81-F403152C9029}" srcOrd="0" destOrd="0" presId="urn:microsoft.com/office/officeart/2009/layout/CirclePictureHierarchy"/>
    <dgm:cxn modelId="{71CF6F01-C839-374F-9DB0-2659531206E5}" type="presParOf" srcId="{0CF79D1E-8300-CE4B-9B55-DD24C7845A90}" destId="{B63DA699-B67B-5D49-BFBE-CB676690B2B4}" srcOrd="1" destOrd="0" presId="urn:microsoft.com/office/officeart/2009/layout/CirclePictureHierarchy"/>
    <dgm:cxn modelId="{BF385140-0F95-6042-B928-4E242562D2E1}" type="presParOf" srcId="{2B7AFB85-DA52-D049-A9B4-EF2532CC3F82}" destId="{84D8A3E9-DDEE-1C4C-9D8F-A237DDDBEEE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A9839D5-A429-8D4B-B76E-761306011D9D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B92342-96FA-9141-80A3-F092BB253A37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605B345-CF2E-1A4C-A20A-2ED7BA366A72}" type="parTrans" cxnId="{3BE9770B-36AD-924F-96F3-883691A24DAA}">
      <dgm:prSet/>
      <dgm:spPr/>
      <dgm:t>
        <a:bodyPr/>
        <a:lstStyle/>
        <a:p>
          <a:endParaRPr lang="en-US"/>
        </a:p>
      </dgm:t>
    </dgm:pt>
    <dgm:pt modelId="{B3825896-962E-6E47-9ACC-988648B04A0B}" type="sibTrans" cxnId="{3BE9770B-36AD-924F-96F3-883691A24DAA}">
      <dgm:prSet/>
      <dgm:spPr/>
      <dgm:t>
        <a:bodyPr/>
        <a:lstStyle/>
        <a:p>
          <a:endParaRPr lang="en-US"/>
        </a:p>
      </dgm:t>
    </dgm:pt>
    <dgm:pt modelId="{A6739119-B43D-6140-A801-6AF1D3BDC62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14C1B81-CCC1-D14E-A346-ACD8D0F019A3}" type="parTrans" cxnId="{41E13C3C-426A-6C4A-82BB-A68AD1F03792}">
      <dgm:prSet/>
      <dgm:spPr/>
      <dgm:t>
        <a:bodyPr/>
        <a:lstStyle/>
        <a:p>
          <a:endParaRPr lang="en-US"/>
        </a:p>
      </dgm:t>
    </dgm:pt>
    <dgm:pt modelId="{13D3DEBA-0E43-2D40-AA20-36722F81DFFE}" type="sibTrans" cxnId="{41E13C3C-426A-6C4A-82BB-A68AD1F03792}">
      <dgm:prSet/>
      <dgm:spPr/>
      <dgm:t>
        <a:bodyPr/>
        <a:lstStyle/>
        <a:p>
          <a:endParaRPr lang="en-US"/>
        </a:p>
      </dgm:t>
    </dgm:pt>
    <dgm:pt modelId="{D9CDA48B-0072-DC48-90EF-781BCEAE6D8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874A7D1-8ACB-044C-B4A4-93F82B4F0D01}" type="parTrans" cxnId="{71C326ED-1578-D943-BBD9-575363A07C8B}">
      <dgm:prSet/>
      <dgm:spPr/>
      <dgm:t>
        <a:bodyPr/>
        <a:lstStyle/>
        <a:p>
          <a:endParaRPr lang="en-US"/>
        </a:p>
      </dgm:t>
    </dgm:pt>
    <dgm:pt modelId="{F542A342-D901-1340-ADCD-F90C1DB06641}" type="sibTrans" cxnId="{71C326ED-1578-D943-BBD9-575363A07C8B}">
      <dgm:prSet/>
      <dgm:spPr/>
      <dgm:t>
        <a:bodyPr/>
        <a:lstStyle/>
        <a:p>
          <a:endParaRPr lang="en-US"/>
        </a:p>
      </dgm:t>
    </dgm:pt>
    <dgm:pt modelId="{C648DA86-50A4-FD46-B46F-5D7D642765D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9A60136-67E8-DD46-8746-8877CFA94B1D}" type="parTrans" cxnId="{51C7CCCF-469B-DA40-A083-2D9E1EEA18C8}">
      <dgm:prSet/>
      <dgm:spPr/>
      <dgm:t>
        <a:bodyPr/>
        <a:lstStyle/>
        <a:p>
          <a:endParaRPr lang="en-US"/>
        </a:p>
      </dgm:t>
    </dgm:pt>
    <dgm:pt modelId="{12C08C11-C940-5248-866B-FB4B2F8C8408}" type="sibTrans" cxnId="{51C7CCCF-469B-DA40-A083-2D9E1EEA18C8}">
      <dgm:prSet/>
      <dgm:spPr/>
      <dgm:t>
        <a:bodyPr/>
        <a:lstStyle/>
        <a:p>
          <a:endParaRPr lang="en-US"/>
        </a:p>
      </dgm:t>
    </dgm:pt>
    <dgm:pt modelId="{19A9B099-32F8-5B45-B34D-8E25FDBC290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6896E89-6F9A-914B-975C-C183D4C46664}" type="parTrans" cxnId="{4A05E8E3-0791-5844-8202-5A2D40672E4D}">
      <dgm:prSet/>
      <dgm:spPr/>
      <dgm:t>
        <a:bodyPr/>
        <a:lstStyle/>
        <a:p>
          <a:endParaRPr lang="en-US"/>
        </a:p>
      </dgm:t>
    </dgm:pt>
    <dgm:pt modelId="{CE360513-6033-E94B-BE90-AF89D42860AA}" type="sibTrans" cxnId="{4A05E8E3-0791-5844-8202-5A2D40672E4D}">
      <dgm:prSet/>
      <dgm:spPr/>
      <dgm:t>
        <a:bodyPr/>
        <a:lstStyle/>
        <a:p>
          <a:endParaRPr lang="en-US"/>
        </a:p>
      </dgm:t>
    </dgm:pt>
    <dgm:pt modelId="{BE0CB7DD-3319-6A4E-923E-138CCDBA5CD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0EDD1DC-8A51-E744-ABBB-92A1B07DEBB3}" type="parTrans" cxnId="{793F6014-A09A-5D49-9BBE-D598F32D33D2}">
      <dgm:prSet/>
      <dgm:spPr/>
      <dgm:t>
        <a:bodyPr/>
        <a:lstStyle/>
        <a:p>
          <a:endParaRPr lang="en-US"/>
        </a:p>
      </dgm:t>
    </dgm:pt>
    <dgm:pt modelId="{4036E1E4-DB40-F24B-9B21-BF01B56581DE}" type="sibTrans" cxnId="{793F6014-A09A-5D49-9BBE-D598F32D33D2}">
      <dgm:prSet/>
      <dgm:spPr/>
      <dgm:t>
        <a:bodyPr/>
        <a:lstStyle/>
        <a:p>
          <a:endParaRPr lang="en-US"/>
        </a:p>
      </dgm:t>
    </dgm:pt>
    <dgm:pt modelId="{112ED5FA-64AD-C246-9518-C8A38C568D8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2ECC44C-7BC8-524B-AE83-439CAB9E74B7}" type="parTrans" cxnId="{5BCD5A1B-929E-3644-B1E8-C7690340693E}">
      <dgm:prSet/>
      <dgm:spPr/>
      <dgm:t>
        <a:bodyPr/>
        <a:lstStyle/>
        <a:p>
          <a:endParaRPr lang="en-US"/>
        </a:p>
      </dgm:t>
    </dgm:pt>
    <dgm:pt modelId="{4FE739DB-B580-E540-89E5-F16F0CCDBB7D}" type="sibTrans" cxnId="{5BCD5A1B-929E-3644-B1E8-C7690340693E}">
      <dgm:prSet/>
      <dgm:spPr/>
      <dgm:t>
        <a:bodyPr/>
        <a:lstStyle/>
        <a:p>
          <a:endParaRPr lang="en-US"/>
        </a:p>
      </dgm:t>
    </dgm:pt>
    <dgm:pt modelId="{1F305211-62FB-9449-B83B-FD5BE877A39E}">
      <dgm:prSet phldrT="[Text]"/>
      <dgm:spPr/>
      <dgm:t>
        <a:bodyPr/>
        <a:lstStyle/>
        <a:p>
          <a:endParaRPr lang="en-US" dirty="0"/>
        </a:p>
      </dgm:t>
    </dgm:pt>
    <dgm:pt modelId="{1CA69E9B-42A1-7343-B96E-6F5A007D0204}" type="parTrans" cxnId="{08BE98E4-A65D-B64A-9202-DE0F116C9087}">
      <dgm:prSet/>
      <dgm:spPr/>
      <dgm:t>
        <a:bodyPr/>
        <a:lstStyle/>
        <a:p>
          <a:endParaRPr lang="en-US"/>
        </a:p>
      </dgm:t>
    </dgm:pt>
    <dgm:pt modelId="{3EC0FAED-ED86-944A-9DC7-9C1D2BD479B7}" type="sibTrans" cxnId="{08BE98E4-A65D-B64A-9202-DE0F116C9087}">
      <dgm:prSet/>
      <dgm:spPr/>
      <dgm:t>
        <a:bodyPr/>
        <a:lstStyle/>
        <a:p>
          <a:endParaRPr lang="en-US"/>
        </a:p>
      </dgm:t>
    </dgm:pt>
    <dgm:pt modelId="{1347F180-7B9F-8B40-9047-E2F287B502BC}">
      <dgm:prSet phldrT="[Text]"/>
      <dgm:spPr/>
      <dgm:t>
        <a:bodyPr/>
        <a:lstStyle/>
        <a:p>
          <a:endParaRPr lang="en-US" dirty="0"/>
        </a:p>
      </dgm:t>
    </dgm:pt>
    <dgm:pt modelId="{A6EBF913-C5D5-7747-9A7C-908D854D0761}" type="parTrans" cxnId="{63055031-9BA9-E343-8988-6BE04124A9E1}">
      <dgm:prSet/>
      <dgm:spPr/>
      <dgm:t>
        <a:bodyPr/>
        <a:lstStyle/>
        <a:p>
          <a:endParaRPr lang="en-US"/>
        </a:p>
      </dgm:t>
    </dgm:pt>
    <dgm:pt modelId="{41E50E84-5352-B546-9744-E494A8134EE8}" type="sibTrans" cxnId="{63055031-9BA9-E343-8988-6BE04124A9E1}">
      <dgm:prSet/>
      <dgm:spPr/>
      <dgm:t>
        <a:bodyPr/>
        <a:lstStyle/>
        <a:p>
          <a:endParaRPr lang="en-US"/>
        </a:p>
      </dgm:t>
    </dgm:pt>
    <dgm:pt modelId="{775C0AD2-D0E9-3647-9E31-F67687CB15D7}" type="pres">
      <dgm:prSet presAssocID="{5A9839D5-A429-8D4B-B76E-761306011D9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68DEAE6-81E8-C74A-86CB-3AA1E84725E2}" type="pres">
      <dgm:prSet presAssocID="{B4B92342-96FA-9141-80A3-F092BB253A37}" presName="hierRoot1" presStyleCnt="0"/>
      <dgm:spPr/>
    </dgm:pt>
    <dgm:pt modelId="{02C5C8A5-E8EE-5E40-A10F-EA1AE7015B19}" type="pres">
      <dgm:prSet presAssocID="{B4B92342-96FA-9141-80A3-F092BB253A37}" presName="composite" presStyleCnt="0"/>
      <dgm:spPr/>
    </dgm:pt>
    <dgm:pt modelId="{EB9E9069-94B7-9F42-B286-95465A07BA2D}" type="pres">
      <dgm:prSet presAssocID="{B4B92342-96FA-9141-80A3-F092BB253A37}" presName="image" presStyleLbl="node0" presStyleIdx="0" presStyleCnt="1"/>
      <dgm:spPr>
        <a:solidFill>
          <a:schemeClr val="accent2"/>
        </a:solidFill>
      </dgm:spPr>
    </dgm:pt>
    <dgm:pt modelId="{E6C55E1C-FB0D-AB4B-BDFE-415C2CFD3D35}" type="pres">
      <dgm:prSet presAssocID="{B4B92342-96FA-9141-80A3-F092BB253A37}" presName="text" presStyleLbl="revTx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CEBD47-51AF-F240-A887-5C43332AEB5A}" type="pres">
      <dgm:prSet presAssocID="{B4B92342-96FA-9141-80A3-F092BB253A37}" presName="hierChild2" presStyleCnt="0"/>
      <dgm:spPr/>
    </dgm:pt>
    <dgm:pt modelId="{C3EB777A-0C4E-9241-B62A-ACCDECCF7446}" type="pres">
      <dgm:prSet presAssocID="{114C1B81-CCC1-D14E-A346-ACD8D0F019A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7CE0001C-04D2-B34C-853E-B4F5FF4405B6}" type="pres">
      <dgm:prSet presAssocID="{A6739119-B43D-6140-A801-6AF1D3BDC62F}" presName="hierRoot2" presStyleCnt="0"/>
      <dgm:spPr/>
    </dgm:pt>
    <dgm:pt modelId="{A93B8731-5091-104D-940B-E952269774EB}" type="pres">
      <dgm:prSet presAssocID="{A6739119-B43D-6140-A801-6AF1D3BDC62F}" presName="composite2" presStyleCnt="0"/>
      <dgm:spPr/>
    </dgm:pt>
    <dgm:pt modelId="{B26AB725-1294-6347-A2E7-52B26B9382DC}" type="pres">
      <dgm:prSet presAssocID="{A6739119-B43D-6140-A801-6AF1D3BDC62F}" presName="image2" presStyleLbl="node2" presStyleIdx="0" presStyleCnt="2"/>
      <dgm:spPr/>
    </dgm:pt>
    <dgm:pt modelId="{78071FA2-F850-7243-8835-365C0EEBBC0D}" type="pres">
      <dgm:prSet presAssocID="{A6739119-B43D-6140-A801-6AF1D3BDC62F}" presName="text2" presStyleLbl="revTx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728C0B-EB2B-9D44-B353-A33F6B352CDC}" type="pres">
      <dgm:prSet presAssocID="{A6739119-B43D-6140-A801-6AF1D3BDC62F}" presName="hierChild3" presStyleCnt="0"/>
      <dgm:spPr/>
    </dgm:pt>
    <dgm:pt modelId="{C5DFC25E-A4CC-4647-B2BD-77EEDD1F9D97}" type="pres">
      <dgm:prSet presAssocID="{B874A7D1-8ACB-044C-B4A4-93F82B4F0D01}" presName="Name17" presStyleLbl="parChTrans1D3" presStyleIdx="0" presStyleCnt="4"/>
      <dgm:spPr/>
      <dgm:t>
        <a:bodyPr/>
        <a:lstStyle/>
        <a:p>
          <a:endParaRPr lang="en-US"/>
        </a:p>
      </dgm:t>
    </dgm:pt>
    <dgm:pt modelId="{167096E2-59CF-A348-B779-1C31797133E6}" type="pres">
      <dgm:prSet presAssocID="{D9CDA48B-0072-DC48-90EF-781BCEAE6D86}" presName="hierRoot3" presStyleCnt="0"/>
      <dgm:spPr/>
    </dgm:pt>
    <dgm:pt modelId="{7E2D0605-8A45-394C-8E27-FC138E725376}" type="pres">
      <dgm:prSet presAssocID="{D9CDA48B-0072-DC48-90EF-781BCEAE6D86}" presName="composite3" presStyleCnt="0"/>
      <dgm:spPr/>
    </dgm:pt>
    <dgm:pt modelId="{AFB7CDD1-CCDD-5D41-925D-8C9C6F94CD4B}" type="pres">
      <dgm:prSet presAssocID="{D9CDA48B-0072-DC48-90EF-781BCEAE6D86}" presName="image3" presStyleLbl="node3" presStyleIdx="0" presStyleCnt="4"/>
      <dgm:spPr/>
    </dgm:pt>
    <dgm:pt modelId="{196EA0E5-08F0-234D-8A88-C102587111FD}" type="pres">
      <dgm:prSet presAssocID="{D9CDA48B-0072-DC48-90EF-781BCEAE6D86}" presName="text3" presStyleLbl="revTx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B52AA6-BD6D-E243-8B23-F744325887F1}" type="pres">
      <dgm:prSet presAssocID="{D9CDA48B-0072-DC48-90EF-781BCEAE6D86}" presName="hierChild4" presStyleCnt="0"/>
      <dgm:spPr/>
    </dgm:pt>
    <dgm:pt modelId="{B676945C-834B-E546-9D83-B4F7D52068B6}" type="pres">
      <dgm:prSet presAssocID="{19A60136-67E8-DD46-8746-8877CFA94B1D}" presName="Name17" presStyleLbl="parChTrans1D3" presStyleIdx="1" presStyleCnt="4"/>
      <dgm:spPr/>
      <dgm:t>
        <a:bodyPr/>
        <a:lstStyle/>
        <a:p>
          <a:endParaRPr lang="en-US"/>
        </a:p>
      </dgm:t>
    </dgm:pt>
    <dgm:pt modelId="{1D7BA525-B28B-6841-872B-5DDD5C56328C}" type="pres">
      <dgm:prSet presAssocID="{C648DA86-50A4-FD46-B46F-5D7D642765DE}" presName="hierRoot3" presStyleCnt="0"/>
      <dgm:spPr/>
    </dgm:pt>
    <dgm:pt modelId="{884572E0-9DC1-934E-9827-7C3CE3B63EF2}" type="pres">
      <dgm:prSet presAssocID="{C648DA86-50A4-FD46-B46F-5D7D642765DE}" presName="composite3" presStyleCnt="0"/>
      <dgm:spPr/>
    </dgm:pt>
    <dgm:pt modelId="{17698EB2-39FB-1F4E-8BE6-A50A46B62D98}" type="pres">
      <dgm:prSet presAssocID="{C648DA86-50A4-FD46-B46F-5D7D642765DE}" presName="image3" presStyleLbl="node3" presStyleIdx="1" presStyleCnt="4"/>
      <dgm:spPr/>
    </dgm:pt>
    <dgm:pt modelId="{E378C9AB-9625-7A4D-B6DB-2F2661F2B6EE}" type="pres">
      <dgm:prSet presAssocID="{C648DA86-50A4-FD46-B46F-5D7D642765DE}" presName="text3" presStyleLbl="revTx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404807-B9DA-3348-92B2-1BDA7ADD5F6C}" type="pres">
      <dgm:prSet presAssocID="{C648DA86-50A4-FD46-B46F-5D7D642765DE}" presName="hierChild4" presStyleCnt="0"/>
      <dgm:spPr/>
    </dgm:pt>
    <dgm:pt modelId="{1362662C-8149-4D44-A754-DC46D929B852}" type="pres">
      <dgm:prSet presAssocID="{02ECC44C-7BC8-524B-AE83-439CAB9E74B7}" presName="Name23" presStyleLbl="parChTrans1D4" presStyleIdx="0" presStyleCnt="2"/>
      <dgm:spPr/>
      <dgm:t>
        <a:bodyPr/>
        <a:lstStyle/>
        <a:p>
          <a:endParaRPr lang="en-US"/>
        </a:p>
      </dgm:t>
    </dgm:pt>
    <dgm:pt modelId="{42D0365E-995E-7D4C-9C87-FE50E5D11D54}" type="pres">
      <dgm:prSet presAssocID="{112ED5FA-64AD-C246-9518-C8A38C568D88}" presName="hierRoot4" presStyleCnt="0"/>
      <dgm:spPr/>
    </dgm:pt>
    <dgm:pt modelId="{D93A0D86-753A-D747-98C9-703CF933A7E6}" type="pres">
      <dgm:prSet presAssocID="{112ED5FA-64AD-C246-9518-C8A38C568D88}" presName="composite4" presStyleCnt="0"/>
      <dgm:spPr/>
    </dgm:pt>
    <dgm:pt modelId="{19C37149-B25C-5E4A-9B07-B0716621FF6A}" type="pres">
      <dgm:prSet presAssocID="{112ED5FA-64AD-C246-9518-C8A38C568D88}" presName="image4" presStyleLbl="node4" presStyleIdx="0" presStyleCnt="2"/>
      <dgm:spPr/>
    </dgm:pt>
    <dgm:pt modelId="{DD633F23-8413-E747-8D6E-7F185526D40E}" type="pres">
      <dgm:prSet presAssocID="{112ED5FA-64AD-C246-9518-C8A38C568D88}" presName="text4" presStyleLbl="revTx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47AD92-21AF-ED48-9C65-8965B917829F}" type="pres">
      <dgm:prSet presAssocID="{112ED5FA-64AD-C246-9518-C8A38C568D88}" presName="hierChild5" presStyleCnt="0"/>
      <dgm:spPr/>
    </dgm:pt>
    <dgm:pt modelId="{C48F18B0-51B4-0646-82F2-2031EF932148}" type="pres">
      <dgm:prSet presAssocID="{A6EBF913-C5D5-7747-9A7C-908D854D0761}" presName="Name23" presStyleLbl="parChTrans1D4" presStyleIdx="1" presStyleCnt="2"/>
      <dgm:spPr/>
      <dgm:t>
        <a:bodyPr/>
        <a:lstStyle/>
        <a:p>
          <a:endParaRPr lang="en-US"/>
        </a:p>
      </dgm:t>
    </dgm:pt>
    <dgm:pt modelId="{92E4A939-61E6-A94E-9D63-AEAEA146DB59}" type="pres">
      <dgm:prSet presAssocID="{1347F180-7B9F-8B40-9047-E2F287B502BC}" presName="hierRoot4" presStyleCnt="0"/>
      <dgm:spPr/>
    </dgm:pt>
    <dgm:pt modelId="{E6C34CEE-B2A1-4E47-8403-CC10B5CAE91E}" type="pres">
      <dgm:prSet presAssocID="{1347F180-7B9F-8B40-9047-E2F287B502BC}" presName="composite4" presStyleCnt="0"/>
      <dgm:spPr/>
    </dgm:pt>
    <dgm:pt modelId="{42C0839B-174A-2146-8FBD-62A648216A28}" type="pres">
      <dgm:prSet presAssocID="{1347F180-7B9F-8B40-9047-E2F287B502BC}" presName="image4" presStyleLbl="node4" presStyleIdx="1" presStyleCnt="2"/>
      <dgm:spPr/>
    </dgm:pt>
    <dgm:pt modelId="{E72B6D57-D7F7-1C44-93CD-0280653810FE}" type="pres">
      <dgm:prSet presAssocID="{1347F180-7B9F-8B40-9047-E2F287B502BC}" presName="text4" presStyleLbl="revTx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9FD80F-D830-1047-BC48-2C824F62B20E}" type="pres">
      <dgm:prSet presAssocID="{1347F180-7B9F-8B40-9047-E2F287B502BC}" presName="hierChild5" presStyleCnt="0"/>
      <dgm:spPr/>
    </dgm:pt>
    <dgm:pt modelId="{1ACD11F6-8F8B-A94F-8195-D65D32A400EB}" type="pres">
      <dgm:prSet presAssocID="{1CA69E9B-42A1-7343-B96E-6F5A007D0204}" presName="Name17" presStyleLbl="parChTrans1D3" presStyleIdx="2" presStyleCnt="4"/>
      <dgm:spPr/>
      <dgm:t>
        <a:bodyPr/>
        <a:lstStyle/>
        <a:p>
          <a:endParaRPr lang="en-US"/>
        </a:p>
      </dgm:t>
    </dgm:pt>
    <dgm:pt modelId="{4F8E5B5D-2623-CF4F-A9F8-4E47E98C5C85}" type="pres">
      <dgm:prSet presAssocID="{1F305211-62FB-9449-B83B-FD5BE877A39E}" presName="hierRoot3" presStyleCnt="0"/>
      <dgm:spPr/>
    </dgm:pt>
    <dgm:pt modelId="{AC8E2A98-BE89-CB41-B4FF-9BB4EC829D08}" type="pres">
      <dgm:prSet presAssocID="{1F305211-62FB-9449-B83B-FD5BE877A39E}" presName="composite3" presStyleCnt="0"/>
      <dgm:spPr/>
    </dgm:pt>
    <dgm:pt modelId="{95A59AFA-4010-1D45-BF8C-2B91A504C74E}" type="pres">
      <dgm:prSet presAssocID="{1F305211-62FB-9449-B83B-FD5BE877A39E}" presName="image3" presStyleLbl="node3" presStyleIdx="2" presStyleCnt="4"/>
      <dgm:spPr/>
    </dgm:pt>
    <dgm:pt modelId="{9094805E-8F8E-324F-A9BD-6611AA717080}" type="pres">
      <dgm:prSet presAssocID="{1F305211-62FB-9449-B83B-FD5BE877A39E}" presName="text3" presStyleLbl="revTx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D05CEB-5ED8-B945-AC16-5E8195586E79}" type="pres">
      <dgm:prSet presAssocID="{1F305211-62FB-9449-B83B-FD5BE877A39E}" presName="hierChild4" presStyleCnt="0"/>
      <dgm:spPr/>
    </dgm:pt>
    <dgm:pt modelId="{686A9915-61EE-2748-B815-F26CC4238FCF}" type="pres">
      <dgm:prSet presAssocID="{96896E89-6F9A-914B-975C-C183D4C46664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3C91498-DD51-8C49-90D2-E67B92DF8643}" type="pres">
      <dgm:prSet presAssocID="{19A9B099-32F8-5B45-B34D-8E25FDBC2901}" presName="hierRoot2" presStyleCnt="0"/>
      <dgm:spPr/>
    </dgm:pt>
    <dgm:pt modelId="{793557C3-D9A7-A64C-90CF-5968838E69F0}" type="pres">
      <dgm:prSet presAssocID="{19A9B099-32F8-5B45-B34D-8E25FDBC2901}" presName="composite2" presStyleCnt="0"/>
      <dgm:spPr/>
    </dgm:pt>
    <dgm:pt modelId="{FEFF6C98-A1F5-CA41-8469-7922F712757E}" type="pres">
      <dgm:prSet presAssocID="{19A9B099-32F8-5B45-B34D-8E25FDBC2901}" presName="image2" presStyleLbl="node2" presStyleIdx="1" presStyleCnt="2"/>
      <dgm:spPr/>
    </dgm:pt>
    <dgm:pt modelId="{4D582150-A7DD-3848-BD90-63BB74473B45}" type="pres">
      <dgm:prSet presAssocID="{19A9B099-32F8-5B45-B34D-8E25FDBC2901}" presName="text2" presStyleLbl="revTx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2E2C69-630C-6E4A-87FA-87837048CA51}" type="pres">
      <dgm:prSet presAssocID="{19A9B099-32F8-5B45-B34D-8E25FDBC2901}" presName="hierChild3" presStyleCnt="0"/>
      <dgm:spPr/>
    </dgm:pt>
    <dgm:pt modelId="{70FFA416-0903-C242-9B0C-946CCC100CF7}" type="pres">
      <dgm:prSet presAssocID="{20EDD1DC-8A51-E744-ABBB-92A1B07DEBB3}" presName="Name17" presStyleLbl="parChTrans1D3" presStyleIdx="3" presStyleCnt="4"/>
      <dgm:spPr/>
      <dgm:t>
        <a:bodyPr/>
        <a:lstStyle/>
        <a:p>
          <a:endParaRPr lang="en-US"/>
        </a:p>
      </dgm:t>
    </dgm:pt>
    <dgm:pt modelId="{2B7AFB85-DA52-D049-A9B4-EF2532CC3F82}" type="pres">
      <dgm:prSet presAssocID="{BE0CB7DD-3319-6A4E-923E-138CCDBA5CDA}" presName="hierRoot3" presStyleCnt="0"/>
      <dgm:spPr/>
    </dgm:pt>
    <dgm:pt modelId="{0CF79D1E-8300-CE4B-9B55-DD24C7845A90}" type="pres">
      <dgm:prSet presAssocID="{BE0CB7DD-3319-6A4E-923E-138CCDBA5CDA}" presName="composite3" presStyleCnt="0"/>
      <dgm:spPr/>
    </dgm:pt>
    <dgm:pt modelId="{FBA63AB2-7038-F646-BA81-F403152C9029}" type="pres">
      <dgm:prSet presAssocID="{BE0CB7DD-3319-6A4E-923E-138CCDBA5CDA}" presName="image3" presStyleLbl="node3" presStyleIdx="3" presStyleCnt="4"/>
      <dgm:spPr/>
    </dgm:pt>
    <dgm:pt modelId="{B63DA699-B67B-5D49-BFBE-CB676690B2B4}" type="pres">
      <dgm:prSet presAssocID="{BE0CB7DD-3319-6A4E-923E-138CCDBA5CDA}" presName="text3" presStyleLbl="revTx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D8A3E9-DDEE-1C4C-9D8F-A237DDDBEEE1}" type="pres">
      <dgm:prSet presAssocID="{BE0CB7DD-3319-6A4E-923E-138CCDBA5CDA}" presName="hierChild4" presStyleCnt="0"/>
      <dgm:spPr/>
    </dgm:pt>
  </dgm:ptLst>
  <dgm:cxnLst>
    <dgm:cxn modelId="{63055031-9BA9-E343-8988-6BE04124A9E1}" srcId="{C648DA86-50A4-FD46-B46F-5D7D642765DE}" destId="{1347F180-7B9F-8B40-9047-E2F287B502BC}" srcOrd="1" destOrd="0" parTransId="{A6EBF913-C5D5-7747-9A7C-908D854D0761}" sibTransId="{41E50E84-5352-B546-9744-E494A8134EE8}"/>
    <dgm:cxn modelId="{51C7CCCF-469B-DA40-A083-2D9E1EEA18C8}" srcId="{A6739119-B43D-6140-A801-6AF1D3BDC62F}" destId="{C648DA86-50A4-FD46-B46F-5D7D642765DE}" srcOrd="1" destOrd="0" parTransId="{19A60136-67E8-DD46-8746-8877CFA94B1D}" sibTransId="{12C08C11-C940-5248-866B-FB4B2F8C8408}"/>
    <dgm:cxn modelId="{4A05E8E3-0791-5844-8202-5A2D40672E4D}" srcId="{B4B92342-96FA-9141-80A3-F092BB253A37}" destId="{19A9B099-32F8-5B45-B34D-8E25FDBC2901}" srcOrd="1" destOrd="0" parTransId="{96896E89-6F9A-914B-975C-C183D4C46664}" sibTransId="{CE360513-6033-E94B-BE90-AF89D42860AA}"/>
    <dgm:cxn modelId="{BF579767-7B3F-0F4D-8FAE-F5FD1426EA89}" type="presOf" srcId="{5A9839D5-A429-8D4B-B76E-761306011D9D}" destId="{775C0AD2-D0E9-3647-9E31-F67687CB15D7}" srcOrd="0" destOrd="0" presId="urn:microsoft.com/office/officeart/2009/layout/CirclePictureHierarchy"/>
    <dgm:cxn modelId="{5F9ED257-186C-9D45-A34B-B78EFB2DD866}" type="presOf" srcId="{114C1B81-CCC1-D14E-A346-ACD8D0F019A3}" destId="{C3EB777A-0C4E-9241-B62A-ACCDECCF7446}" srcOrd="0" destOrd="0" presId="urn:microsoft.com/office/officeart/2009/layout/CirclePictureHierarchy"/>
    <dgm:cxn modelId="{21EB1727-9E90-2543-953A-50604012F026}" type="presOf" srcId="{D9CDA48B-0072-DC48-90EF-781BCEAE6D86}" destId="{196EA0E5-08F0-234D-8A88-C102587111FD}" srcOrd="0" destOrd="0" presId="urn:microsoft.com/office/officeart/2009/layout/CirclePictureHierarchy"/>
    <dgm:cxn modelId="{41E13C3C-426A-6C4A-82BB-A68AD1F03792}" srcId="{B4B92342-96FA-9141-80A3-F092BB253A37}" destId="{A6739119-B43D-6140-A801-6AF1D3BDC62F}" srcOrd="0" destOrd="0" parTransId="{114C1B81-CCC1-D14E-A346-ACD8D0F019A3}" sibTransId="{13D3DEBA-0E43-2D40-AA20-36722F81DFFE}"/>
    <dgm:cxn modelId="{F9A11D82-6279-EC42-B477-A81D5FDE38B7}" type="presOf" srcId="{A6EBF913-C5D5-7747-9A7C-908D854D0761}" destId="{C48F18B0-51B4-0646-82F2-2031EF932148}" srcOrd="0" destOrd="0" presId="urn:microsoft.com/office/officeart/2009/layout/CirclePictureHierarchy"/>
    <dgm:cxn modelId="{793F6014-A09A-5D49-9BBE-D598F32D33D2}" srcId="{19A9B099-32F8-5B45-B34D-8E25FDBC2901}" destId="{BE0CB7DD-3319-6A4E-923E-138CCDBA5CDA}" srcOrd="0" destOrd="0" parTransId="{20EDD1DC-8A51-E744-ABBB-92A1B07DEBB3}" sibTransId="{4036E1E4-DB40-F24B-9B21-BF01B56581DE}"/>
    <dgm:cxn modelId="{439BC8CA-5DBC-2E4F-94F0-9A2361B93AFB}" type="presOf" srcId="{B874A7D1-8ACB-044C-B4A4-93F82B4F0D01}" destId="{C5DFC25E-A4CC-4647-B2BD-77EEDD1F9D97}" srcOrd="0" destOrd="0" presId="urn:microsoft.com/office/officeart/2009/layout/CirclePictureHierarchy"/>
    <dgm:cxn modelId="{1039B565-0039-A541-ACC6-BAEC7FC13C48}" type="presOf" srcId="{02ECC44C-7BC8-524B-AE83-439CAB9E74B7}" destId="{1362662C-8149-4D44-A754-DC46D929B852}" srcOrd="0" destOrd="0" presId="urn:microsoft.com/office/officeart/2009/layout/CirclePictureHierarchy"/>
    <dgm:cxn modelId="{3BE9770B-36AD-924F-96F3-883691A24DAA}" srcId="{5A9839D5-A429-8D4B-B76E-761306011D9D}" destId="{B4B92342-96FA-9141-80A3-F092BB253A37}" srcOrd="0" destOrd="0" parTransId="{4605B345-CF2E-1A4C-A20A-2ED7BA366A72}" sibTransId="{B3825896-962E-6E47-9ACC-988648B04A0B}"/>
    <dgm:cxn modelId="{9546CDAC-DF7F-4A47-95E5-E054447A3F49}" type="presOf" srcId="{A6739119-B43D-6140-A801-6AF1D3BDC62F}" destId="{78071FA2-F850-7243-8835-365C0EEBBC0D}" srcOrd="0" destOrd="0" presId="urn:microsoft.com/office/officeart/2009/layout/CirclePictureHierarchy"/>
    <dgm:cxn modelId="{71C326ED-1578-D943-BBD9-575363A07C8B}" srcId="{A6739119-B43D-6140-A801-6AF1D3BDC62F}" destId="{D9CDA48B-0072-DC48-90EF-781BCEAE6D86}" srcOrd="0" destOrd="0" parTransId="{B874A7D1-8ACB-044C-B4A4-93F82B4F0D01}" sibTransId="{F542A342-D901-1340-ADCD-F90C1DB06641}"/>
    <dgm:cxn modelId="{95DCECA8-CF0C-8349-A91C-D1418A5C1853}" type="presOf" srcId="{19A60136-67E8-DD46-8746-8877CFA94B1D}" destId="{B676945C-834B-E546-9D83-B4F7D52068B6}" srcOrd="0" destOrd="0" presId="urn:microsoft.com/office/officeart/2009/layout/CirclePictureHierarchy"/>
    <dgm:cxn modelId="{08BE98E4-A65D-B64A-9202-DE0F116C9087}" srcId="{A6739119-B43D-6140-A801-6AF1D3BDC62F}" destId="{1F305211-62FB-9449-B83B-FD5BE877A39E}" srcOrd="2" destOrd="0" parTransId="{1CA69E9B-42A1-7343-B96E-6F5A007D0204}" sibTransId="{3EC0FAED-ED86-944A-9DC7-9C1D2BD479B7}"/>
    <dgm:cxn modelId="{898A9D97-413E-4F4E-B244-DF60E2AECB5B}" type="presOf" srcId="{19A9B099-32F8-5B45-B34D-8E25FDBC2901}" destId="{4D582150-A7DD-3848-BD90-63BB74473B45}" srcOrd="0" destOrd="0" presId="urn:microsoft.com/office/officeart/2009/layout/CirclePictureHierarchy"/>
    <dgm:cxn modelId="{5A0574A0-335A-C343-87D2-08C2718AE245}" type="presOf" srcId="{1347F180-7B9F-8B40-9047-E2F287B502BC}" destId="{E72B6D57-D7F7-1C44-93CD-0280653810FE}" srcOrd="0" destOrd="0" presId="urn:microsoft.com/office/officeart/2009/layout/CirclePictureHierarchy"/>
    <dgm:cxn modelId="{FF3478F8-32C7-AE44-82F9-8281A43AB8EA}" type="presOf" srcId="{20EDD1DC-8A51-E744-ABBB-92A1B07DEBB3}" destId="{70FFA416-0903-C242-9B0C-946CCC100CF7}" srcOrd="0" destOrd="0" presId="urn:microsoft.com/office/officeart/2009/layout/CirclePictureHierarchy"/>
    <dgm:cxn modelId="{B79849C4-2705-4D48-9E65-8356C2A1877A}" type="presOf" srcId="{B4B92342-96FA-9141-80A3-F092BB253A37}" destId="{E6C55E1C-FB0D-AB4B-BDFE-415C2CFD3D35}" srcOrd="0" destOrd="0" presId="urn:microsoft.com/office/officeart/2009/layout/CirclePictureHierarchy"/>
    <dgm:cxn modelId="{5BCD5A1B-929E-3644-B1E8-C7690340693E}" srcId="{C648DA86-50A4-FD46-B46F-5D7D642765DE}" destId="{112ED5FA-64AD-C246-9518-C8A38C568D88}" srcOrd="0" destOrd="0" parTransId="{02ECC44C-7BC8-524B-AE83-439CAB9E74B7}" sibTransId="{4FE739DB-B580-E540-89E5-F16F0CCDBB7D}"/>
    <dgm:cxn modelId="{95E99B8C-E4AA-A94A-9FB0-0D7349A03C05}" type="presOf" srcId="{C648DA86-50A4-FD46-B46F-5D7D642765DE}" destId="{E378C9AB-9625-7A4D-B6DB-2F2661F2B6EE}" srcOrd="0" destOrd="0" presId="urn:microsoft.com/office/officeart/2009/layout/CirclePictureHierarchy"/>
    <dgm:cxn modelId="{18997FBA-1DE6-0548-9888-2D5353B909CA}" type="presOf" srcId="{112ED5FA-64AD-C246-9518-C8A38C568D88}" destId="{DD633F23-8413-E747-8D6E-7F185526D40E}" srcOrd="0" destOrd="0" presId="urn:microsoft.com/office/officeart/2009/layout/CirclePictureHierarchy"/>
    <dgm:cxn modelId="{1EEB0A95-74B9-8B41-AA0F-4DE4306DEFAB}" type="presOf" srcId="{1CA69E9B-42A1-7343-B96E-6F5A007D0204}" destId="{1ACD11F6-8F8B-A94F-8195-D65D32A400EB}" srcOrd="0" destOrd="0" presId="urn:microsoft.com/office/officeart/2009/layout/CirclePictureHierarchy"/>
    <dgm:cxn modelId="{9AB367E8-7D22-C54A-A33B-414BB9D31419}" type="presOf" srcId="{1F305211-62FB-9449-B83B-FD5BE877A39E}" destId="{9094805E-8F8E-324F-A9BD-6611AA717080}" srcOrd="0" destOrd="0" presId="urn:microsoft.com/office/officeart/2009/layout/CirclePictureHierarchy"/>
    <dgm:cxn modelId="{9D4833FB-44BC-ED45-9266-EC0AA36AEE5C}" type="presOf" srcId="{96896E89-6F9A-914B-975C-C183D4C46664}" destId="{686A9915-61EE-2748-B815-F26CC4238FCF}" srcOrd="0" destOrd="0" presId="urn:microsoft.com/office/officeart/2009/layout/CirclePictureHierarchy"/>
    <dgm:cxn modelId="{2AA3D560-7B23-7D4B-8697-88C7B0C76B88}" type="presOf" srcId="{BE0CB7DD-3319-6A4E-923E-138CCDBA5CDA}" destId="{B63DA699-B67B-5D49-BFBE-CB676690B2B4}" srcOrd="0" destOrd="0" presId="urn:microsoft.com/office/officeart/2009/layout/CirclePictureHierarchy"/>
    <dgm:cxn modelId="{0B61836E-ADAE-8B45-BBB7-DC2F1CAA4198}" type="presParOf" srcId="{775C0AD2-D0E9-3647-9E31-F67687CB15D7}" destId="{F68DEAE6-81E8-C74A-86CB-3AA1E84725E2}" srcOrd="0" destOrd="0" presId="urn:microsoft.com/office/officeart/2009/layout/CirclePictureHierarchy"/>
    <dgm:cxn modelId="{96D972F1-BBD7-C344-AAA6-E0F6723B6F61}" type="presParOf" srcId="{F68DEAE6-81E8-C74A-86CB-3AA1E84725E2}" destId="{02C5C8A5-E8EE-5E40-A10F-EA1AE7015B19}" srcOrd="0" destOrd="0" presId="urn:microsoft.com/office/officeart/2009/layout/CirclePictureHierarchy"/>
    <dgm:cxn modelId="{27EC4F64-8760-3E4A-8C2B-4E0795D0A029}" type="presParOf" srcId="{02C5C8A5-E8EE-5E40-A10F-EA1AE7015B19}" destId="{EB9E9069-94B7-9F42-B286-95465A07BA2D}" srcOrd="0" destOrd="0" presId="urn:microsoft.com/office/officeart/2009/layout/CirclePictureHierarchy"/>
    <dgm:cxn modelId="{358DC580-B3F0-804B-A2DA-C53C7DFCD2A0}" type="presParOf" srcId="{02C5C8A5-E8EE-5E40-A10F-EA1AE7015B19}" destId="{E6C55E1C-FB0D-AB4B-BDFE-415C2CFD3D35}" srcOrd="1" destOrd="0" presId="urn:microsoft.com/office/officeart/2009/layout/CirclePictureHierarchy"/>
    <dgm:cxn modelId="{DFB4E760-53FA-9A47-9F2D-4A3CEA093374}" type="presParOf" srcId="{F68DEAE6-81E8-C74A-86CB-3AA1E84725E2}" destId="{D1CEBD47-51AF-F240-A887-5C43332AEB5A}" srcOrd="1" destOrd="0" presId="urn:microsoft.com/office/officeart/2009/layout/CirclePictureHierarchy"/>
    <dgm:cxn modelId="{193D926C-8169-3F49-9D46-82733ED570CC}" type="presParOf" srcId="{D1CEBD47-51AF-F240-A887-5C43332AEB5A}" destId="{C3EB777A-0C4E-9241-B62A-ACCDECCF7446}" srcOrd="0" destOrd="0" presId="urn:microsoft.com/office/officeart/2009/layout/CirclePictureHierarchy"/>
    <dgm:cxn modelId="{5C21D58E-7B1C-3A49-A651-28991EB30D59}" type="presParOf" srcId="{D1CEBD47-51AF-F240-A887-5C43332AEB5A}" destId="{7CE0001C-04D2-B34C-853E-B4F5FF4405B6}" srcOrd="1" destOrd="0" presId="urn:microsoft.com/office/officeart/2009/layout/CirclePictureHierarchy"/>
    <dgm:cxn modelId="{03EEF6F7-C759-1E47-8928-46A3D66BB89E}" type="presParOf" srcId="{7CE0001C-04D2-B34C-853E-B4F5FF4405B6}" destId="{A93B8731-5091-104D-940B-E952269774EB}" srcOrd="0" destOrd="0" presId="urn:microsoft.com/office/officeart/2009/layout/CirclePictureHierarchy"/>
    <dgm:cxn modelId="{76053EFD-73D7-8E48-98DD-B797C0C4144F}" type="presParOf" srcId="{A93B8731-5091-104D-940B-E952269774EB}" destId="{B26AB725-1294-6347-A2E7-52B26B9382DC}" srcOrd="0" destOrd="0" presId="urn:microsoft.com/office/officeart/2009/layout/CirclePictureHierarchy"/>
    <dgm:cxn modelId="{ACDF3AD3-B3FB-F944-A81E-731BFAB0910A}" type="presParOf" srcId="{A93B8731-5091-104D-940B-E952269774EB}" destId="{78071FA2-F850-7243-8835-365C0EEBBC0D}" srcOrd="1" destOrd="0" presId="urn:microsoft.com/office/officeart/2009/layout/CirclePictureHierarchy"/>
    <dgm:cxn modelId="{E2726E4A-EA83-2F4D-8CDC-58E25A8C4F40}" type="presParOf" srcId="{7CE0001C-04D2-B34C-853E-B4F5FF4405B6}" destId="{88728C0B-EB2B-9D44-B353-A33F6B352CDC}" srcOrd="1" destOrd="0" presId="urn:microsoft.com/office/officeart/2009/layout/CirclePictureHierarchy"/>
    <dgm:cxn modelId="{F448D1FB-5EBB-A349-BE42-663FB6D78825}" type="presParOf" srcId="{88728C0B-EB2B-9D44-B353-A33F6B352CDC}" destId="{C5DFC25E-A4CC-4647-B2BD-77EEDD1F9D97}" srcOrd="0" destOrd="0" presId="urn:microsoft.com/office/officeart/2009/layout/CirclePictureHierarchy"/>
    <dgm:cxn modelId="{EB0E8889-C568-DF44-8899-57EB4B34D9BA}" type="presParOf" srcId="{88728C0B-EB2B-9D44-B353-A33F6B352CDC}" destId="{167096E2-59CF-A348-B779-1C31797133E6}" srcOrd="1" destOrd="0" presId="urn:microsoft.com/office/officeart/2009/layout/CirclePictureHierarchy"/>
    <dgm:cxn modelId="{6CBFCD1E-1341-784B-A212-1FCE2AA6E792}" type="presParOf" srcId="{167096E2-59CF-A348-B779-1C31797133E6}" destId="{7E2D0605-8A45-394C-8E27-FC138E725376}" srcOrd="0" destOrd="0" presId="urn:microsoft.com/office/officeart/2009/layout/CirclePictureHierarchy"/>
    <dgm:cxn modelId="{C3F4C170-DE7E-A44A-AE16-C7010127D238}" type="presParOf" srcId="{7E2D0605-8A45-394C-8E27-FC138E725376}" destId="{AFB7CDD1-CCDD-5D41-925D-8C9C6F94CD4B}" srcOrd="0" destOrd="0" presId="urn:microsoft.com/office/officeart/2009/layout/CirclePictureHierarchy"/>
    <dgm:cxn modelId="{09725BAF-1729-5F4B-99D1-FE5413E278E6}" type="presParOf" srcId="{7E2D0605-8A45-394C-8E27-FC138E725376}" destId="{196EA0E5-08F0-234D-8A88-C102587111FD}" srcOrd="1" destOrd="0" presId="urn:microsoft.com/office/officeart/2009/layout/CirclePictureHierarchy"/>
    <dgm:cxn modelId="{403CBC39-6673-3C40-B95F-094FA80496A5}" type="presParOf" srcId="{167096E2-59CF-A348-B779-1C31797133E6}" destId="{81B52AA6-BD6D-E243-8B23-F744325887F1}" srcOrd="1" destOrd="0" presId="urn:microsoft.com/office/officeart/2009/layout/CirclePictureHierarchy"/>
    <dgm:cxn modelId="{68F3903F-4C52-AE4D-8D34-D8582E03D234}" type="presParOf" srcId="{88728C0B-EB2B-9D44-B353-A33F6B352CDC}" destId="{B676945C-834B-E546-9D83-B4F7D52068B6}" srcOrd="2" destOrd="0" presId="urn:microsoft.com/office/officeart/2009/layout/CirclePictureHierarchy"/>
    <dgm:cxn modelId="{66EA294E-0D8C-7B43-ADFD-5D12FA2F6CFD}" type="presParOf" srcId="{88728C0B-EB2B-9D44-B353-A33F6B352CDC}" destId="{1D7BA525-B28B-6841-872B-5DDD5C56328C}" srcOrd="3" destOrd="0" presId="urn:microsoft.com/office/officeart/2009/layout/CirclePictureHierarchy"/>
    <dgm:cxn modelId="{C5A3BE19-E4CF-1649-A096-73F1BA0B4329}" type="presParOf" srcId="{1D7BA525-B28B-6841-872B-5DDD5C56328C}" destId="{884572E0-9DC1-934E-9827-7C3CE3B63EF2}" srcOrd="0" destOrd="0" presId="urn:microsoft.com/office/officeart/2009/layout/CirclePictureHierarchy"/>
    <dgm:cxn modelId="{BEA89783-D7D7-BD42-8CAF-C948DDD00F37}" type="presParOf" srcId="{884572E0-9DC1-934E-9827-7C3CE3B63EF2}" destId="{17698EB2-39FB-1F4E-8BE6-A50A46B62D98}" srcOrd="0" destOrd="0" presId="urn:microsoft.com/office/officeart/2009/layout/CirclePictureHierarchy"/>
    <dgm:cxn modelId="{EDE0469B-C7AA-7948-9AA5-5DF0DD0535F9}" type="presParOf" srcId="{884572E0-9DC1-934E-9827-7C3CE3B63EF2}" destId="{E378C9AB-9625-7A4D-B6DB-2F2661F2B6EE}" srcOrd="1" destOrd="0" presId="urn:microsoft.com/office/officeart/2009/layout/CirclePictureHierarchy"/>
    <dgm:cxn modelId="{A7953F07-318A-7740-AB7D-988F9910AD98}" type="presParOf" srcId="{1D7BA525-B28B-6841-872B-5DDD5C56328C}" destId="{88404807-B9DA-3348-92B2-1BDA7ADD5F6C}" srcOrd="1" destOrd="0" presId="urn:microsoft.com/office/officeart/2009/layout/CirclePictureHierarchy"/>
    <dgm:cxn modelId="{5D99FB9C-699F-984A-B04C-9FDA542BD857}" type="presParOf" srcId="{88404807-B9DA-3348-92B2-1BDA7ADD5F6C}" destId="{1362662C-8149-4D44-A754-DC46D929B852}" srcOrd="0" destOrd="0" presId="urn:microsoft.com/office/officeart/2009/layout/CirclePictureHierarchy"/>
    <dgm:cxn modelId="{97703968-1975-6A4E-98C5-FD1633FE2A6A}" type="presParOf" srcId="{88404807-B9DA-3348-92B2-1BDA7ADD5F6C}" destId="{42D0365E-995E-7D4C-9C87-FE50E5D11D54}" srcOrd="1" destOrd="0" presId="urn:microsoft.com/office/officeart/2009/layout/CirclePictureHierarchy"/>
    <dgm:cxn modelId="{3F49ECDC-C11C-F543-8C7B-6A102A8166A4}" type="presParOf" srcId="{42D0365E-995E-7D4C-9C87-FE50E5D11D54}" destId="{D93A0D86-753A-D747-98C9-703CF933A7E6}" srcOrd="0" destOrd="0" presId="urn:microsoft.com/office/officeart/2009/layout/CirclePictureHierarchy"/>
    <dgm:cxn modelId="{DDE056DD-215B-8449-A357-8B0EF9AEBBBE}" type="presParOf" srcId="{D93A0D86-753A-D747-98C9-703CF933A7E6}" destId="{19C37149-B25C-5E4A-9B07-B0716621FF6A}" srcOrd="0" destOrd="0" presId="urn:microsoft.com/office/officeart/2009/layout/CirclePictureHierarchy"/>
    <dgm:cxn modelId="{5D368DE4-868C-D346-AEB1-CF0D51AA40B5}" type="presParOf" srcId="{D93A0D86-753A-D747-98C9-703CF933A7E6}" destId="{DD633F23-8413-E747-8D6E-7F185526D40E}" srcOrd="1" destOrd="0" presId="urn:microsoft.com/office/officeart/2009/layout/CirclePictureHierarchy"/>
    <dgm:cxn modelId="{31D58649-15BA-0940-87DD-378E846C5CD3}" type="presParOf" srcId="{42D0365E-995E-7D4C-9C87-FE50E5D11D54}" destId="{4847AD92-21AF-ED48-9C65-8965B917829F}" srcOrd="1" destOrd="0" presId="urn:microsoft.com/office/officeart/2009/layout/CirclePictureHierarchy"/>
    <dgm:cxn modelId="{F84B8ADE-A8AA-734F-B049-0CC47B73092C}" type="presParOf" srcId="{88404807-B9DA-3348-92B2-1BDA7ADD5F6C}" destId="{C48F18B0-51B4-0646-82F2-2031EF932148}" srcOrd="2" destOrd="0" presId="urn:microsoft.com/office/officeart/2009/layout/CirclePictureHierarchy"/>
    <dgm:cxn modelId="{B9A84120-157E-7E4C-8276-081FADFA6695}" type="presParOf" srcId="{88404807-B9DA-3348-92B2-1BDA7ADD5F6C}" destId="{92E4A939-61E6-A94E-9D63-AEAEA146DB59}" srcOrd="3" destOrd="0" presId="urn:microsoft.com/office/officeart/2009/layout/CirclePictureHierarchy"/>
    <dgm:cxn modelId="{5AF9D33D-176C-EA4E-A7C6-8C0E04A93750}" type="presParOf" srcId="{92E4A939-61E6-A94E-9D63-AEAEA146DB59}" destId="{E6C34CEE-B2A1-4E47-8403-CC10B5CAE91E}" srcOrd="0" destOrd="0" presId="urn:microsoft.com/office/officeart/2009/layout/CirclePictureHierarchy"/>
    <dgm:cxn modelId="{26EA4221-7940-D44E-A431-3F464D551E6B}" type="presParOf" srcId="{E6C34CEE-B2A1-4E47-8403-CC10B5CAE91E}" destId="{42C0839B-174A-2146-8FBD-62A648216A28}" srcOrd="0" destOrd="0" presId="urn:microsoft.com/office/officeart/2009/layout/CirclePictureHierarchy"/>
    <dgm:cxn modelId="{18D5CCAC-B4F5-264B-A277-BE1F1212F694}" type="presParOf" srcId="{E6C34CEE-B2A1-4E47-8403-CC10B5CAE91E}" destId="{E72B6D57-D7F7-1C44-93CD-0280653810FE}" srcOrd="1" destOrd="0" presId="urn:microsoft.com/office/officeart/2009/layout/CirclePictureHierarchy"/>
    <dgm:cxn modelId="{A2DA80F4-C3AC-D048-9F4F-BB5CBBE200FA}" type="presParOf" srcId="{92E4A939-61E6-A94E-9D63-AEAEA146DB59}" destId="{DA9FD80F-D830-1047-BC48-2C824F62B20E}" srcOrd="1" destOrd="0" presId="urn:microsoft.com/office/officeart/2009/layout/CirclePictureHierarchy"/>
    <dgm:cxn modelId="{0AF42072-73FE-B946-9A4B-BA498CB6D771}" type="presParOf" srcId="{88728C0B-EB2B-9D44-B353-A33F6B352CDC}" destId="{1ACD11F6-8F8B-A94F-8195-D65D32A400EB}" srcOrd="4" destOrd="0" presId="urn:microsoft.com/office/officeart/2009/layout/CirclePictureHierarchy"/>
    <dgm:cxn modelId="{00C997DC-1195-3541-A6AB-9CAD810D65B2}" type="presParOf" srcId="{88728C0B-EB2B-9D44-B353-A33F6B352CDC}" destId="{4F8E5B5D-2623-CF4F-A9F8-4E47E98C5C85}" srcOrd="5" destOrd="0" presId="urn:microsoft.com/office/officeart/2009/layout/CirclePictureHierarchy"/>
    <dgm:cxn modelId="{46049CC3-C571-9245-B5DB-E22AD2B677A5}" type="presParOf" srcId="{4F8E5B5D-2623-CF4F-A9F8-4E47E98C5C85}" destId="{AC8E2A98-BE89-CB41-B4FF-9BB4EC829D08}" srcOrd="0" destOrd="0" presId="urn:microsoft.com/office/officeart/2009/layout/CirclePictureHierarchy"/>
    <dgm:cxn modelId="{56E41C39-1CA4-5B44-B51C-590E588C5F0D}" type="presParOf" srcId="{AC8E2A98-BE89-CB41-B4FF-9BB4EC829D08}" destId="{95A59AFA-4010-1D45-BF8C-2B91A504C74E}" srcOrd="0" destOrd="0" presId="urn:microsoft.com/office/officeart/2009/layout/CirclePictureHierarchy"/>
    <dgm:cxn modelId="{8234FAE9-2E07-484C-97CD-CC3B8D197453}" type="presParOf" srcId="{AC8E2A98-BE89-CB41-B4FF-9BB4EC829D08}" destId="{9094805E-8F8E-324F-A9BD-6611AA717080}" srcOrd="1" destOrd="0" presId="urn:microsoft.com/office/officeart/2009/layout/CirclePictureHierarchy"/>
    <dgm:cxn modelId="{29E82187-DC82-AE4D-9817-8ECDA2F4278B}" type="presParOf" srcId="{4F8E5B5D-2623-CF4F-A9F8-4E47E98C5C85}" destId="{4CD05CEB-5ED8-B945-AC16-5E8195586E79}" srcOrd="1" destOrd="0" presId="urn:microsoft.com/office/officeart/2009/layout/CirclePictureHierarchy"/>
    <dgm:cxn modelId="{B1B83994-9590-8344-9080-A14202C63229}" type="presParOf" srcId="{D1CEBD47-51AF-F240-A887-5C43332AEB5A}" destId="{686A9915-61EE-2748-B815-F26CC4238FCF}" srcOrd="2" destOrd="0" presId="urn:microsoft.com/office/officeart/2009/layout/CirclePictureHierarchy"/>
    <dgm:cxn modelId="{422529AB-AE0D-0743-8606-D1D9375790B7}" type="presParOf" srcId="{D1CEBD47-51AF-F240-A887-5C43332AEB5A}" destId="{F3C91498-DD51-8C49-90D2-E67B92DF8643}" srcOrd="3" destOrd="0" presId="urn:microsoft.com/office/officeart/2009/layout/CirclePictureHierarchy"/>
    <dgm:cxn modelId="{BEFC20B1-EDC5-FB4E-951E-770A3A8F2D3D}" type="presParOf" srcId="{F3C91498-DD51-8C49-90D2-E67B92DF8643}" destId="{793557C3-D9A7-A64C-90CF-5968838E69F0}" srcOrd="0" destOrd="0" presId="urn:microsoft.com/office/officeart/2009/layout/CirclePictureHierarchy"/>
    <dgm:cxn modelId="{C9ED1772-17DD-9F4E-B749-F40B124F9A3F}" type="presParOf" srcId="{793557C3-D9A7-A64C-90CF-5968838E69F0}" destId="{FEFF6C98-A1F5-CA41-8469-7922F712757E}" srcOrd="0" destOrd="0" presId="urn:microsoft.com/office/officeart/2009/layout/CirclePictureHierarchy"/>
    <dgm:cxn modelId="{D3A03A65-F3F4-2E4D-A806-FE85C23485AE}" type="presParOf" srcId="{793557C3-D9A7-A64C-90CF-5968838E69F0}" destId="{4D582150-A7DD-3848-BD90-63BB74473B45}" srcOrd="1" destOrd="0" presId="urn:microsoft.com/office/officeart/2009/layout/CirclePictureHierarchy"/>
    <dgm:cxn modelId="{937F4CF6-0BC5-8947-89F0-7435B2D0EA10}" type="presParOf" srcId="{F3C91498-DD51-8C49-90D2-E67B92DF8643}" destId="{BC2E2C69-630C-6E4A-87FA-87837048CA51}" srcOrd="1" destOrd="0" presId="urn:microsoft.com/office/officeart/2009/layout/CirclePictureHierarchy"/>
    <dgm:cxn modelId="{F095F310-12DD-E743-BF7D-FACD89BF220B}" type="presParOf" srcId="{BC2E2C69-630C-6E4A-87FA-87837048CA51}" destId="{70FFA416-0903-C242-9B0C-946CCC100CF7}" srcOrd="0" destOrd="0" presId="urn:microsoft.com/office/officeart/2009/layout/CirclePictureHierarchy"/>
    <dgm:cxn modelId="{B6D70FD3-F2C5-5949-81EB-22E8E7E78ED7}" type="presParOf" srcId="{BC2E2C69-630C-6E4A-87FA-87837048CA51}" destId="{2B7AFB85-DA52-D049-A9B4-EF2532CC3F82}" srcOrd="1" destOrd="0" presId="urn:microsoft.com/office/officeart/2009/layout/CirclePictureHierarchy"/>
    <dgm:cxn modelId="{2289F0AF-F805-CF46-8FB0-EB3817418BCF}" type="presParOf" srcId="{2B7AFB85-DA52-D049-A9B4-EF2532CC3F82}" destId="{0CF79D1E-8300-CE4B-9B55-DD24C7845A90}" srcOrd="0" destOrd="0" presId="urn:microsoft.com/office/officeart/2009/layout/CirclePictureHierarchy"/>
    <dgm:cxn modelId="{3DC07C81-F9C9-FD4E-8B95-0B9DF317DAD8}" type="presParOf" srcId="{0CF79D1E-8300-CE4B-9B55-DD24C7845A90}" destId="{FBA63AB2-7038-F646-BA81-F403152C9029}" srcOrd="0" destOrd="0" presId="urn:microsoft.com/office/officeart/2009/layout/CirclePictureHierarchy"/>
    <dgm:cxn modelId="{4D4CF73F-A075-5645-A62C-11EE06E8A113}" type="presParOf" srcId="{0CF79D1E-8300-CE4B-9B55-DD24C7845A90}" destId="{B63DA699-B67B-5D49-BFBE-CB676690B2B4}" srcOrd="1" destOrd="0" presId="urn:microsoft.com/office/officeart/2009/layout/CirclePictureHierarchy"/>
    <dgm:cxn modelId="{C3939B29-4827-1C4A-816F-2EFFE683F86F}" type="presParOf" srcId="{2B7AFB85-DA52-D049-A9B4-EF2532CC3F82}" destId="{84D8A3E9-DDEE-1C4C-9D8F-A237DDDBEEE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FA416-0903-C242-9B0C-946CCC100CF7}">
      <dsp:nvSpPr>
        <dsp:cNvPr id="0" name=""/>
        <dsp:cNvSpPr/>
      </dsp:nvSpPr>
      <dsp:spPr>
        <a:xfrm>
          <a:off x="4241213" y="1955475"/>
          <a:ext cx="91440" cy="154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A9915-61EE-2748-B815-F26CC4238FCF}">
      <dsp:nvSpPr>
        <dsp:cNvPr id="0" name=""/>
        <dsp:cNvSpPr/>
      </dsp:nvSpPr>
      <dsp:spPr>
        <a:xfrm>
          <a:off x="2940096" y="1311442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1346837" y="77749"/>
              </a:lnTo>
              <a:lnTo>
                <a:pt x="1346837" y="1542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D11F6-8F8B-A94F-8195-D65D32A400EB}">
      <dsp:nvSpPr>
        <dsp:cNvPr id="0" name=""/>
        <dsp:cNvSpPr/>
      </dsp:nvSpPr>
      <dsp:spPr>
        <a:xfrm>
          <a:off x="1593259" y="1955475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1346837" y="77749"/>
              </a:lnTo>
              <a:lnTo>
                <a:pt x="1346837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F18B0-51B4-0646-82F2-2031EF932148}">
      <dsp:nvSpPr>
        <dsp:cNvPr id="0" name=""/>
        <dsp:cNvSpPr/>
      </dsp:nvSpPr>
      <dsp:spPr>
        <a:xfrm>
          <a:off x="1593259" y="2599508"/>
          <a:ext cx="673418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673418" y="77749"/>
              </a:lnTo>
              <a:lnTo>
                <a:pt x="673418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2662C-8149-4D44-A754-DC46D929B852}">
      <dsp:nvSpPr>
        <dsp:cNvPr id="0" name=""/>
        <dsp:cNvSpPr/>
      </dsp:nvSpPr>
      <dsp:spPr>
        <a:xfrm>
          <a:off x="919841" y="2599508"/>
          <a:ext cx="673418" cy="154274"/>
        </a:xfrm>
        <a:custGeom>
          <a:avLst/>
          <a:gdLst/>
          <a:ahLst/>
          <a:cxnLst/>
          <a:rect l="0" t="0" r="0" b="0"/>
          <a:pathLst>
            <a:path>
              <a:moveTo>
                <a:pt x="673418" y="0"/>
              </a:moveTo>
              <a:lnTo>
                <a:pt x="673418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6945C-834B-E546-9D83-B4F7D52068B6}">
      <dsp:nvSpPr>
        <dsp:cNvPr id="0" name=""/>
        <dsp:cNvSpPr/>
      </dsp:nvSpPr>
      <dsp:spPr>
        <a:xfrm>
          <a:off x="1547539" y="1955475"/>
          <a:ext cx="91440" cy="154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FC25E-A4CC-4647-B2BD-77EEDD1F9D97}">
      <dsp:nvSpPr>
        <dsp:cNvPr id="0" name=""/>
        <dsp:cNvSpPr/>
      </dsp:nvSpPr>
      <dsp:spPr>
        <a:xfrm>
          <a:off x="246422" y="1955475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1346837" y="0"/>
              </a:moveTo>
              <a:lnTo>
                <a:pt x="1346837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B777A-0C4E-9241-B62A-ACCDECCF7446}">
      <dsp:nvSpPr>
        <dsp:cNvPr id="0" name=""/>
        <dsp:cNvSpPr/>
      </dsp:nvSpPr>
      <dsp:spPr>
        <a:xfrm>
          <a:off x="1593259" y="1311442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1346837" y="0"/>
              </a:moveTo>
              <a:lnTo>
                <a:pt x="1346837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E9069-94B7-9F42-B286-95465A07BA2D}">
      <dsp:nvSpPr>
        <dsp:cNvPr id="0" name=""/>
        <dsp:cNvSpPr/>
      </dsp:nvSpPr>
      <dsp:spPr>
        <a:xfrm>
          <a:off x="2695217" y="821683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C55E1C-FB0D-AB4B-BDFE-415C2CFD3D35}">
      <dsp:nvSpPr>
        <dsp:cNvPr id="0" name=""/>
        <dsp:cNvSpPr/>
      </dsp:nvSpPr>
      <dsp:spPr>
        <a:xfrm>
          <a:off x="3184976" y="820458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3184976" y="820458"/>
        <a:ext cx="734638" cy="489758"/>
      </dsp:txXfrm>
    </dsp:sp>
    <dsp:sp modelId="{B26AB725-1294-6347-A2E7-52B26B9382DC}">
      <dsp:nvSpPr>
        <dsp:cNvPr id="0" name=""/>
        <dsp:cNvSpPr/>
      </dsp:nvSpPr>
      <dsp:spPr>
        <a:xfrm>
          <a:off x="1348380" y="1465716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071FA2-F850-7243-8835-365C0EEBBC0D}">
      <dsp:nvSpPr>
        <dsp:cNvPr id="0" name=""/>
        <dsp:cNvSpPr/>
      </dsp:nvSpPr>
      <dsp:spPr>
        <a:xfrm>
          <a:off x="1838139" y="1464491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838139" y="1464491"/>
        <a:ext cx="734638" cy="489758"/>
      </dsp:txXfrm>
    </dsp:sp>
    <dsp:sp modelId="{AFB7CDD1-CCDD-5D41-925D-8C9C6F94CD4B}">
      <dsp:nvSpPr>
        <dsp:cNvPr id="0" name=""/>
        <dsp:cNvSpPr/>
      </dsp:nvSpPr>
      <dsp:spPr>
        <a:xfrm>
          <a:off x="1543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6EA0E5-08F0-234D-8A88-C102587111FD}">
      <dsp:nvSpPr>
        <dsp:cNvPr id="0" name=""/>
        <dsp:cNvSpPr/>
      </dsp:nvSpPr>
      <dsp:spPr>
        <a:xfrm>
          <a:off x="491302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91302" y="2108524"/>
        <a:ext cx="734638" cy="489758"/>
      </dsp:txXfrm>
    </dsp:sp>
    <dsp:sp modelId="{17698EB2-39FB-1F4E-8BE6-A50A46B62D98}">
      <dsp:nvSpPr>
        <dsp:cNvPr id="0" name=""/>
        <dsp:cNvSpPr/>
      </dsp:nvSpPr>
      <dsp:spPr>
        <a:xfrm>
          <a:off x="1348380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78C9AB-9625-7A4D-B6DB-2F2661F2B6EE}">
      <dsp:nvSpPr>
        <dsp:cNvPr id="0" name=""/>
        <dsp:cNvSpPr/>
      </dsp:nvSpPr>
      <dsp:spPr>
        <a:xfrm>
          <a:off x="1838139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838139" y="2108524"/>
        <a:ext cx="734638" cy="489758"/>
      </dsp:txXfrm>
    </dsp:sp>
    <dsp:sp modelId="{19C37149-B25C-5E4A-9B07-B0716621FF6A}">
      <dsp:nvSpPr>
        <dsp:cNvPr id="0" name=""/>
        <dsp:cNvSpPr/>
      </dsp:nvSpPr>
      <dsp:spPr>
        <a:xfrm>
          <a:off x="674961" y="2753782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633F23-8413-E747-8D6E-7F185526D40E}">
      <dsp:nvSpPr>
        <dsp:cNvPr id="0" name=""/>
        <dsp:cNvSpPr/>
      </dsp:nvSpPr>
      <dsp:spPr>
        <a:xfrm>
          <a:off x="1164720" y="2752557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164720" y="2752557"/>
        <a:ext cx="734638" cy="489758"/>
      </dsp:txXfrm>
    </dsp:sp>
    <dsp:sp modelId="{42C0839B-174A-2146-8FBD-62A648216A28}">
      <dsp:nvSpPr>
        <dsp:cNvPr id="0" name=""/>
        <dsp:cNvSpPr/>
      </dsp:nvSpPr>
      <dsp:spPr>
        <a:xfrm>
          <a:off x="2021798" y="2753782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2B6D57-D7F7-1C44-93CD-0280653810FE}">
      <dsp:nvSpPr>
        <dsp:cNvPr id="0" name=""/>
        <dsp:cNvSpPr/>
      </dsp:nvSpPr>
      <dsp:spPr>
        <a:xfrm>
          <a:off x="2511557" y="2752557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2511557" y="2752557"/>
        <a:ext cx="734638" cy="489758"/>
      </dsp:txXfrm>
    </dsp:sp>
    <dsp:sp modelId="{95A59AFA-4010-1D45-BF8C-2B91A504C74E}">
      <dsp:nvSpPr>
        <dsp:cNvPr id="0" name=""/>
        <dsp:cNvSpPr/>
      </dsp:nvSpPr>
      <dsp:spPr>
        <a:xfrm>
          <a:off x="2695217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94805E-8F8E-324F-A9BD-6611AA717080}">
      <dsp:nvSpPr>
        <dsp:cNvPr id="0" name=""/>
        <dsp:cNvSpPr/>
      </dsp:nvSpPr>
      <dsp:spPr>
        <a:xfrm>
          <a:off x="3184976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3184976" y="2108524"/>
        <a:ext cx="734638" cy="489758"/>
      </dsp:txXfrm>
    </dsp:sp>
    <dsp:sp modelId="{FEFF6C98-A1F5-CA41-8469-7922F712757E}">
      <dsp:nvSpPr>
        <dsp:cNvPr id="0" name=""/>
        <dsp:cNvSpPr/>
      </dsp:nvSpPr>
      <dsp:spPr>
        <a:xfrm>
          <a:off x="4042054" y="1465716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582150-A7DD-3848-BD90-63BB74473B45}">
      <dsp:nvSpPr>
        <dsp:cNvPr id="0" name=""/>
        <dsp:cNvSpPr/>
      </dsp:nvSpPr>
      <dsp:spPr>
        <a:xfrm>
          <a:off x="4531813" y="1464491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531813" y="1464491"/>
        <a:ext cx="734638" cy="489758"/>
      </dsp:txXfrm>
    </dsp:sp>
    <dsp:sp modelId="{FBA63AB2-7038-F646-BA81-F403152C9029}">
      <dsp:nvSpPr>
        <dsp:cNvPr id="0" name=""/>
        <dsp:cNvSpPr/>
      </dsp:nvSpPr>
      <dsp:spPr>
        <a:xfrm>
          <a:off x="4042054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3DA699-B67B-5D49-BFBE-CB676690B2B4}">
      <dsp:nvSpPr>
        <dsp:cNvPr id="0" name=""/>
        <dsp:cNvSpPr/>
      </dsp:nvSpPr>
      <dsp:spPr>
        <a:xfrm>
          <a:off x="4531813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531813" y="2108524"/>
        <a:ext cx="734638" cy="4897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FA416-0903-C242-9B0C-946CCC100CF7}">
      <dsp:nvSpPr>
        <dsp:cNvPr id="0" name=""/>
        <dsp:cNvSpPr/>
      </dsp:nvSpPr>
      <dsp:spPr>
        <a:xfrm>
          <a:off x="4241213" y="1955475"/>
          <a:ext cx="91440" cy="154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A9915-61EE-2748-B815-F26CC4238FCF}">
      <dsp:nvSpPr>
        <dsp:cNvPr id="0" name=""/>
        <dsp:cNvSpPr/>
      </dsp:nvSpPr>
      <dsp:spPr>
        <a:xfrm>
          <a:off x="2940096" y="1311442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1346837" y="77749"/>
              </a:lnTo>
              <a:lnTo>
                <a:pt x="1346837" y="1542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D11F6-8F8B-A94F-8195-D65D32A400EB}">
      <dsp:nvSpPr>
        <dsp:cNvPr id="0" name=""/>
        <dsp:cNvSpPr/>
      </dsp:nvSpPr>
      <dsp:spPr>
        <a:xfrm>
          <a:off x="1593259" y="1955475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1346837" y="77749"/>
              </a:lnTo>
              <a:lnTo>
                <a:pt x="1346837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F18B0-51B4-0646-82F2-2031EF932148}">
      <dsp:nvSpPr>
        <dsp:cNvPr id="0" name=""/>
        <dsp:cNvSpPr/>
      </dsp:nvSpPr>
      <dsp:spPr>
        <a:xfrm>
          <a:off x="1593259" y="2599508"/>
          <a:ext cx="673418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673418" y="77749"/>
              </a:lnTo>
              <a:lnTo>
                <a:pt x="673418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2662C-8149-4D44-A754-DC46D929B852}">
      <dsp:nvSpPr>
        <dsp:cNvPr id="0" name=""/>
        <dsp:cNvSpPr/>
      </dsp:nvSpPr>
      <dsp:spPr>
        <a:xfrm>
          <a:off x="919841" y="2599508"/>
          <a:ext cx="673418" cy="154274"/>
        </a:xfrm>
        <a:custGeom>
          <a:avLst/>
          <a:gdLst/>
          <a:ahLst/>
          <a:cxnLst/>
          <a:rect l="0" t="0" r="0" b="0"/>
          <a:pathLst>
            <a:path>
              <a:moveTo>
                <a:pt x="673418" y="0"/>
              </a:moveTo>
              <a:lnTo>
                <a:pt x="673418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6945C-834B-E546-9D83-B4F7D52068B6}">
      <dsp:nvSpPr>
        <dsp:cNvPr id="0" name=""/>
        <dsp:cNvSpPr/>
      </dsp:nvSpPr>
      <dsp:spPr>
        <a:xfrm>
          <a:off x="1547539" y="1955475"/>
          <a:ext cx="91440" cy="154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FC25E-A4CC-4647-B2BD-77EEDD1F9D97}">
      <dsp:nvSpPr>
        <dsp:cNvPr id="0" name=""/>
        <dsp:cNvSpPr/>
      </dsp:nvSpPr>
      <dsp:spPr>
        <a:xfrm>
          <a:off x="246422" y="1955475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1346837" y="0"/>
              </a:moveTo>
              <a:lnTo>
                <a:pt x="1346837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B777A-0C4E-9241-B62A-ACCDECCF7446}">
      <dsp:nvSpPr>
        <dsp:cNvPr id="0" name=""/>
        <dsp:cNvSpPr/>
      </dsp:nvSpPr>
      <dsp:spPr>
        <a:xfrm>
          <a:off x="1593259" y="1311442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1346837" y="0"/>
              </a:moveTo>
              <a:lnTo>
                <a:pt x="1346837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E9069-94B7-9F42-B286-95465A07BA2D}">
      <dsp:nvSpPr>
        <dsp:cNvPr id="0" name=""/>
        <dsp:cNvSpPr/>
      </dsp:nvSpPr>
      <dsp:spPr>
        <a:xfrm>
          <a:off x="2695217" y="821683"/>
          <a:ext cx="489758" cy="489758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C55E1C-FB0D-AB4B-BDFE-415C2CFD3D35}">
      <dsp:nvSpPr>
        <dsp:cNvPr id="0" name=""/>
        <dsp:cNvSpPr/>
      </dsp:nvSpPr>
      <dsp:spPr>
        <a:xfrm>
          <a:off x="3184976" y="820458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3184976" y="820458"/>
        <a:ext cx="734638" cy="489758"/>
      </dsp:txXfrm>
    </dsp:sp>
    <dsp:sp modelId="{B26AB725-1294-6347-A2E7-52B26B9382DC}">
      <dsp:nvSpPr>
        <dsp:cNvPr id="0" name=""/>
        <dsp:cNvSpPr/>
      </dsp:nvSpPr>
      <dsp:spPr>
        <a:xfrm>
          <a:off x="1348380" y="1465716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071FA2-F850-7243-8835-365C0EEBBC0D}">
      <dsp:nvSpPr>
        <dsp:cNvPr id="0" name=""/>
        <dsp:cNvSpPr/>
      </dsp:nvSpPr>
      <dsp:spPr>
        <a:xfrm>
          <a:off x="1838139" y="1464491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838139" y="1464491"/>
        <a:ext cx="734638" cy="489758"/>
      </dsp:txXfrm>
    </dsp:sp>
    <dsp:sp modelId="{AFB7CDD1-CCDD-5D41-925D-8C9C6F94CD4B}">
      <dsp:nvSpPr>
        <dsp:cNvPr id="0" name=""/>
        <dsp:cNvSpPr/>
      </dsp:nvSpPr>
      <dsp:spPr>
        <a:xfrm>
          <a:off x="1543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6EA0E5-08F0-234D-8A88-C102587111FD}">
      <dsp:nvSpPr>
        <dsp:cNvPr id="0" name=""/>
        <dsp:cNvSpPr/>
      </dsp:nvSpPr>
      <dsp:spPr>
        <a:xfrm>
          <a:off x="491302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91302" y="2108524"/>
        <a:ext cx="734638" cy="489758"/>
      </dsp:txXfrm>
    </dsp:sp>
    <dsp:sp modelId="{17698EB2-39FB-1F4E-8BE6-A50A46B62D98}">
      <dsp:nvSpPr>
        <dsp:cNvPr id="0" name=""/>
        <dsp:cNvSpPr/>
      </dsp:nvSpPr>
      <dsp:spPr>
        <a:xfrm>
          <a:off x="1348380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78C9AB-9625-7A4D-B6DB-2F2661F2B6EE}">
      <dsp:nvSpPr>
        <dsp:cNvPr id="0" name=""/>
        <dsp:cNvSpPr/>
      </dsp:nvSpPr>
      <dsp:spPr>
        <a:xfrm>
          <a:off x="1838139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838139" y="2108524"/>
        <a:ext cx="734638" cy="489758"/>
      </dsp:txXfrm>
    </dsp:sp>
    <dsp:sp modelId="{19C37149-B25C-5E4A-9B07-B0716621FF6A}">
      <dsp:nvSpPr>
        <dsp:cNvPr id="0" name=""/>
        <dsp:cNvSpPr/>
      </dsp:nvSpPr>
      <dsp:spPr>
        <a:xfrm>
          <a:off x="674961" y="2753782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633F23-8413-E747-8D6E-7F185526D40E}">
      <dsp:nvSpPr>
        <dsp:cNvPr id="0" name=""/>
        <dsp:cNvSpPr/>
      </dsp:nvSpPr>
      <dsp:spPr>
        <a:xfrm>
          <a:off x="1164720" y="2752557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164720" y="2752557"/>
        <a:ext cx="734638" cy="489758"/>
      </dsp:txXfrm>
    </dsp:sp>
    <dsp:sp modelId="{42C0839B-174A-2146-8FBD-62A648216A28}">
      <dsp:nvSpPr>
        <dsp:cNvPr id="0" name=""/>
        <dsp:cNvSpPr/>
      </dsp:nvSpPr>
      <dsp:spPr>
        <a:xfrm>
          <a:off x="2021798" y="2753782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2B6D57-D7F7-1C44-93CD-0280653810FE}">
      <dsp:nvSpPr>
        <dsp:cNvPr id="0" name=""/>
        <dsp:cNvSpPr/>
      </dsp:nvSpPr>
      <dsp:spPr>
        <a:xfrm>
          <a:off x="2511557" y="2752557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2511557" y="2752557"/>
        <a:ext cx="734638" cy="489758"/>
      </dsp:txXfrm>
    </dsp:sp>
    <dsp:sp modelId="{95A59AFA-4010-1D45-BF8C-2B91A504C74E}">
      <dsp:nvSpPr>
        <dsp:cNvPr id="0" name=""/>
        <dsp:cNvSpPr/>
      </dsp:nvSpPr>
      <dsp:spPr>
        <a:xfrm>
          <a:off x="2695217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94805E-8F8E-324F-A9BD-6611AA717080}">
      <dsp:nvSpPr>
        <dsp:cNvPr id="0" name=""/>
        <dsp:cNvSpPr/>
      </dsp:nvSpPr>
      <dsp:spPr>
        <a:xfrm>
          <a:off x="3184976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3184976" y="2108524"/>
        <a:ext cx="734638" cy="489758"/>
      </dsp:txXfrm>
    </dsp:sp>
    <dsp:sp modelId="{FEFF6C98-A1F5-CA41-8469-7922F712757E}">
      <dsp:nvSpPr>
        <dsp:cNvPr id="0" name=""/>
        <dsp:cNvSpPr/>
      </dsp:nvSpPr>
      <dsp:spPr>
        <a:xfrm>
          <a:off x="4042054" y="1465716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582150-A7DD-3848-BD90-63BB74473B45}">
      <dsp:nvSpPr>
        <dsp:cNvPr id="0" name=""/>
        <dsp:cNvSpPr/>
      </dsp:nvSpPr>
      <dsp:spPr>
        <a:xfrm>
          <a:off x="4531813" y="1464491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531813" y="1464491"/>
        <a:ext cx="734638" cy="489758"/>
      </dsp:txXfrm>
    </dsp:sp>
    <dsp:sp modelId="{FBA63AB2-7038-F646-BA81-F403152C9029}">
      <dsp:nvSpPr>
        <dsp:cNvPr id="0" name=""/>
        <dsp:cNvSpPr/>
      </dsp:nvSpPr>
      <dsp:spPr>
        <a:xfrm>
          <a:off x="4042054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3DA699-B67B-5D49-BFBE-CB676690B2B4}">
      <dsp:nvSpPr>
        <dsp:cNvPr id="0" name=""/>
        <dsp:cNvSpPr/>
      </dsp:nvSpPr>
      <dsp:spPr>
        <a:xfrm>
          <a:off x="4531813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531813" y="2108524"/>
        <a:ext cx="734638" cy="48975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FA416-0903-C242-9B0C-946CCC100CF7}">
      <dsp:nvSpPr>
        <dsp:cNvPr id="0" name=""/>
        <dsp:cNvSpPr/>
      </dsp:nvSpPr>
      <dsp:spPr>
        <a:xfrm>
          <a:off x="4241213" y="1955475"/>
          <a:ext cx="91440" cy="154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A9915-61EE-2748-B815-F26CC4238FCF}">
      <dsp:nvSpPr>
        <dsp:cNvPr id="0" name=""/>
        <dsp:cNvSpPr/>
      </dsp:nvSpPr>
      <dsp:spPr>
        <a:xfrm>
          <a:off x="2940096" y="1311442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1346837" y="77749"/>
              </a:lnTo>
              <a:lnTo>
                <a:pt x="1346837" y="1542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D11F6-8F8B-A94F-8195-D65D32A400EB}">
      <dsp:nvSpPr>
        <dsp:cNvPr id="0" name=""/>
        <dsp:cNvSpPr/>
      </dsp:nvSpPr>
      <dsp:spPr>
        <a:xfrm>
          <a:off x="1593259" y="1955475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1346837" y="77749"/>
              </a:lnTo>
              <a:lnTo>
                <a:pt x="1346837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F18B0-51B4-0646-82F2-2031EF932148}">
      <dsp:nvSpPr>
        <dsp:cNvPr id="0" name=""/>
        <dsp:cNvSpPr/>
      </dsp:nvSpPr>
      <dsp:spPr>
        <a:xfrm>
          <a:off x="1593259" y="2599508"/>
          <a:ext cx="673418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673418" y="77749"/>
              </a:lnTo>
              <a:lnTo>
                <a:pt x="673418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2662C-8149-4D44-A754-DC46D929B852}">
      <dsp:nvSpPr>
        <dsp:cNvPr id="0" name=""/>
        <dsp:cNvSpPr/>
      </dsp:nvSpPr>
      <dsp:spPr>
        <a:xfrm>
          <a:off x="919841" y="2599508"/>
          <a:ext cx="673418" cy="154274"/>
        </a:xfrm>
        <a:custGeom>
          <a:avLst/>
          <a:gdLst/>
          <a:ahLst/>
          <a:cxnLst/>
          <a:rect l="0" t="0" r="0" b="0"/>
          <a:pathLst>
            <a:path>
              <a:moveTo>
                <a:pt x="673418" y="0"/>
              </a:moveTo>
              <a:lnTo>
                <a:pt x="673418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6945C-834B-E546-9D83-B4F7D52068B6}">
      <dsp:nvSpPr>
        <dsp:cNvPr id="0" name=""/>
        <dsp:cNvSpPr/>
      </dsp:nvSpPr>
      <dsp:spPr>
        <a:xfrm>
          <a:off x="1547539" y="1955475"/>
          <a:ext cx="91440" cy="154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FC25E-A4CC-4647-B2BD-77EEDD1F9D97}">
      <dsp:nvSpPr>
        <dsp:cNvPr id="0" name=""/>
        <dsp:cNvSpPr/>
      </dsp:nvSpPr>
      <dsp:spPr>
        <a:xfrm>
          <a:off x="246422" y="1955475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1346837" y="0"/>
              </a:moveTo>
              <a:lnTo>
                <a:pt x="1346837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B777A-0C4E-9241-B62A-ACCDECCF7446}">
      <dsp:nvSpPr>
        <dsp:cNvPr id="0" name=""/>
        <dsp:cNvSpPr/>
      </dsp:nvSpPr>
      <dsp:spPr>
        <a:xfrm>
          <a:off x="1593259" y="1311442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1346837" y="0"/>
              </a:moveTo>
              <a:lnTo>
                <a:pt x="1346837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E9069-94B7-9F42-B286-95465A07BA2D}">
      <dsp:nvSpPr>
        <dsp:cNvPr id="0" name=""/>
        <dsp:cNvSpPr/>
      </dsp:nvSpPr>
      <dsp:spPr>
        <a:xfrm>
          <a:off x="2695217" y="821683"/>
          <a:ext cx="489758" cy="489758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C55E1C-FB0D-AB4B-BDFE-415C2CFD3D35}">
      <dsp:nvSpPr>
        <dsp:cNvPr id="0" name=""/>
        <dsp:cNvSpPr/>
      </dsp:nvSpPr>
      <dsp:spPr>
        <a:xfrm>
          <a:off x="3184976" y="820458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3184976" y="820458"/>
        <a:ext cx="734638" cy="489758"/>
      </dsp:txXfrm>
    </dsp:sp>
    <dsp:sp modelId="{B26AB725-1294-6347-A2E7-52B26B9382DC}">
      <dsp:nvSpPr>
        <dsp:cNvPr id="0" name=""/>
        <dsp:cNvSpPr/>
      </dsp:nvSpPr>
      <dsp:spPr>
        <a:xfrm>
          <a:off x="1348380" y="1465716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071FA2-F850-7243-8835-365C0EEBBC0D}">
      <dsp:nvSpPr>
        <dsp:cNvPr id="0" name=""/>
        <dsp:cNvSpPr/>
      </dsp:nvSpPr>
      <dsp:spPr>
        <a:xfrm>
          <a:off x="1838139" y="1464491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838139" y="1464491"/>
        <a:ext cx="734638" cy="489758"/>
      </dsp:txXfrm>
    </dsp:sp>
    <dsp:sp modelId="{AFB7CDD1-CCDD-5D41-925D-8C9C6F94CD4B}">
      <dsp:nvSpPr>
        <dsp:cNvPr id="0" name=""/>
        <dsp:cNvSpPr/>
      </dsp:nvSpPr>
      <dsp:spPr>
        <a:xfrm>
          <a:off x="1543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6EA0E5-08F0-234D-8A88-C102587111FD}">
      <dsp:nvSpPr>
        <dsp:cNvPr id="0" name=""/>
        <dsp:cNvSpPr/>
      </dsp:nvSpPr>
      <dsp:spPr>
        <a:xfrm>
          <a:off x="491302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91302" y="2108524"/>
        <a:ext cx="734638" cy="489758"/>
      </dsp:txXfrm>
    </dsp:sp>
    <dsp:sp modelId="{17698EB2-39FB-1F4E-8BE6-A50A46B62D98}">
      <dsp:nvSpPr>
        <dsp:cNvPr id="0" name=""/>
        <dsp:cNvSpPr/>
      </dsp:nvSpPr>
      <dsp:spPr>
        <a:xfrm>
          <a:off x="1348380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78C9AB-9625-7A4D-B6DB-2F2661F2B6EE}">
      <dsp:nvSpPr>
        <dsp:cNvPr id="0" name=""/>
        <dsp:cNvSpPr/>
      </dsp:nvSpPr>
      <dsp:spPr>
        <a:xfrm>
          <a:off x="1838139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 </a:t>
          </a:r>
          <a:endParaRPr lang="en-US" sz="2200" kern="1200" dirty="0"/>
        </a:p>
      </dsp:txBody>
      <dsp:txXfrm>
        <a:off x="1838139" y="2108524"/>
        <a:ext cx="734638" cy="489758"/>
      </dsp:txXfrm>
    </dsp:sp>
    <dsp:sp modelId="{19C37149-B25C-5E4A-9B07-B0716621FF6A}">
      <dsp:nvSpPr>
        <dsp:cNvPr id="0" name=""/>
        <dsp:cNvSpPr/>
      </dsp:nvSpPr>
      <dsp:spPr>
        <a:xfrm>
          <a:off x="674961" y="2753782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633F23-8413-E747-8D6E-7F185526D40E}">
      <dsp:nvSpPr>
        <dsp:cNvPr id="0" name=""/>
        <dsp:cNvSpPr/>
      </dsp:nvSpPr>
      <dsp:spPr>
        <a:xfrm>
          <a:off x="1164720" y="2752557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164720" y="2752557"/>
        <a:ext cx="734638" cy="489758"/>
      </dsp:txXfrm>
    </dsp:sp>
    <dsp:sp modelId="{42C0839B-174A-2146-8FBD-62A648216A28}">
      <dsp:nvSpPr>
        <dsp:cNvPr id="0" name=""/>
        <dsp:cNvSpPr/>
      </dsp:nvSpPr>
      <dsp:spPr>
        <a:xfrm>
          <a:off x="2021798" y="2753782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2B6D57-D7F7-1C44-93CD-0280653810FE}">
      <dsp:nvSpPr>
        <dsp:cNvPr id="0" name=""/>
        <dsp:cNvSpPr/>
      </dsp:nvSpPr>
      <dsp:spPr>
        <a:xfrm>
          <a:off x="2511557" y="2752557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</a:t>
          </a:r>
          <a:endParaRPr lang="en-US" sz="2200" kern="1200" dirty="0"/>
        </a:p>
      </dsp:txBody>
      <dsp:txXfrm>
        <a:off x="2511557" y="2752557"/>
        <a:ext cx="734638" cy="489758"/>
      </dsp:txXfrm>
    </dsp:sp>
    <dsp:sp modelId="{95A59AFA-4010-1D45-BF8C-2B91A504C74E}">
      <dsp:nvSpPr>
        <dsp:cNvPr id="0" name=""/>
        <dsp:cNvSpPr/>
      </dsp:nvSpPr>
      <dsp:spPr>
        <a:xfrm>
          <a:off x="2695217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94805E-8F8E-324F-A9BD-6611AA717080}">
      <dsp:nvSpPr>
        <dsp:cNvPr id="0" name=""/>
        <dsp:cNvSpPr/>
      </dsp:nvSpPr>
      <dsp:spPr>
        <a:xfrm>
          <a:off x="3184976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3184976" y="2108524"/>
        <a:ext cx="734638" cy="489758"/>
      </dsp:txXfrm>
    </dsp:sp>
    <dsp:sp modelId="{FEFF6C98-A1F5-CA41-8469-7922F712757E}">
      <dsp:nvSpPr>
        <dsp:cNvPr id="0" name=""/>
        <dsp:cNvSpPr/>
      </dsp:nvSpPr>
      <dsp:spPr>
        <a:xfrm>
          <a:off x="4042054" y="1465716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582150-A7DD-3848-BD90-63BB74473B45}">
      <dsp:nvSpPr>
        <dsp:cNvPr id="0" name=""/>
        <dsp:cNvSpPr/>
      </dsp:nvSpPr>
      <dsp:spPr>
        <a:xfrm>
          <a:off x="4531813" y="1464491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531813" y="1464491"/>
        <a:ext cx="734638" cy="489758"/>
      </dsp:txXfrm>
    </dsp:sp>
    <dsp:sp modelId="{FBA63AB2-7038-F646-BA81-F403152C9029}">
      <dsp:nvSpPr>
        <dsp:cNvPr id="0" name=""/>
        <dsp:cNvSpPr/>
      </dsp:nvSpPr>
      <dsp:spPr>
        <a:xfrm>
          <a:off x="4042054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3DA699-B67B-5D49-BFBE-CB676690B2B4}">
      <dsp:nvSpPr>
        <dsp:cNvPr id="0" name=""/>
        <dsp:cNvSpPr/>
      </dsp:nvSpPr>
      <dsp:spPr>
        <a:xfrm>
          <a:off x="4531813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C</a:t>
          </a:r>
          <a:endParaRPr lang="en-US" sz="2200" kern="1200" dirty="0"/>
        </a:p>
      </dsp:txBody>
      <dsp:txXfrm>
        <a:off x="4531813" y="2108524"/>
        <a:ext cx="734638" cy="489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FA416-0903-C242-9B0C-946CCC100CF7}">
      <dsp:nvSpPr>
        <dsp:cNvPr id="0" name=""/>
        <dsp:cNvSpPr/>
      </dsp:nvSpPr>
      <dsp:spPr>
        <a:xfrm>
          <a:off x="4241213" y="1955475"/>
          <a:ext cx="91440" cy="154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A9915-61EE-2748-B815-F26CC4238FCF}">
      <dsp:nvSpPr>
        <dsp:cNvPr id="0" name=""/>
        <dsp:cNvSpPr/>
      </dsp:nvSpPr>
      <dsp:spPr>
        <a:xfrm>
          <a:off x="2940096" y="1311442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1346837" y="77749"/>
              </a:lnTo>
              <a:lnTo>
                <a:pt x="1346837" y="1542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D11F6-8F8B-A94F-8195-D65D32A400EB}">
      <dsp:nvSpPr>
        <dsp:cNvPr id="0" name=""/>
        <dsp:cNvSpPr/>
      </dsp:nvSpPr>
      <dsp:spPr>
        <a:xfrm>
          <a:off x="1593259" y="1955475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1346837" y="77749"/>
              </a:lnTo>
              <a:lnTo>
                <a:pt x="1346837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F18B0-51B4-0646-82F2-2031EF932148}">
      <dsp:nvSpPr>
        <dsp:cNvPr id="0" name=""/>
        <dsp:cNvSpPr/>
      </dsp:nvSpPr>
      <dsp:spPr>
        <a:xfrm>
          <a:off x="1593259" y="2599508"/>
          <a:ext cx="673418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673418" y="77749"/>
              </a:lnTo>
              <a:lnTo>
                <a:pt x="673418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2662C-8149-4D44-A754-DC46D929B852}">
      <dsp:nvSpPr>
        <dsp:cNvPr id="0" name=""/>
        <dsp:cNvSpPr/>
      </dsp:nvSpPr>
      <dsp:spPr>
        <a:xfrm>
          <a:off x="919841" y="2599508"/>
          <a:ext cx="673418" cy="154274"/>
        </a:xfrm>
        <a:custGeom>
          <a:avLst/>
          <a:gdLst/>
          <a:ahLst/>
          <a:cxnLst/>
          <a:rect l="0" t="0" r="0" b="0"/>
          <a:pathLst>
            <a:path>
              <a:moveTo>
                <a:pt x="673418" y="0"/>
              </a:moveTo>
              <a:lnTo>
                <a:pt x="673418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6945C-834B-E546-9D83-B4F7D52068B6}">
      <dsp:nvSpPr>
        <dsp:cNvPr id="0" name=""/>
        <dsp:cNvSpPr/>
      </dsp:nvSpPr>
      <dsp:spPr>
        <a:xfrm>
          <a:off x="1547539" y="1955475"/>
          <a:ext cx="91440" cy="154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FC25E-A4CC-4647-B2BD-77EEDD1F9D97}">
      <dsp:nvSpPr>
        <dsp:cNvPr id="0" name=""/>
        <dsp:cNvSpPr/>
      </dsp:nvSpPr>
      <dsp:spPr>
        <a:xfrm>
          <a:off x="246422" y="1955475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1346837" y="0"/>
              </a:moveTo>
              <a:lnTo>
                <a:pt x="1346837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B777A-0C4E-9241-B62A-ACCDECCF7446}">
      <dsp:nvSpPr>
        <dsp:cNvPr id="0" name=""/>
        <dsp:cNvSpPr/>
      </dsp:nvSpPr>
      <dsp:spPr>
        <a:xfrm>
          <a:off x="1593259" y="1311442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1346837" y="0"/>
              </a:moveTo>
              <a:lnTo>
                <a:pt x="1346837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E9069-94B7-9F42-B286-95465A07BA2D}">
      <dsp:nvSpPr>
        <dsp:cNvPr id="0" name=""/>
        <dsp:cNvSpPr/>
      </dsp:nvSpPr>
      <dsp:spPr>
        <a:xfrm>
          <a:off x="2695217" y="821683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C55E1C-FB0D-AB4B-BDFE-415C2CFD3D35}">
      <dsp:nvSpPr>
        <dsp:cNvPr id="0" name=""/>
        <dsp:cNvSpPr/>
      </dsp:nvSpPr>
      <dsp:spPr>
        <a:xfrm>
          <a:off x="3184976" y="820458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3184976" y="820458"/>
        <a:ext cx="734638" cy="489758"/>
      </dsp:txXfrm>
    </dsp:sp>
    <dsp:sp modelId="{B26AB725-1294-6347-A2E7-52B26B9382DC}">
      <dsp:nvSpPr>
        <dsp:cNvPr id="0" name=""/>
        <dsp:cNvSpPr/>
      </dsp:nvSpPr>
      <dsp:spPr>
        <a:xfrm>
          <a:off x="1348380" y="1465716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071FA2-F850-7243-8835-365C0EEBBC0D}">
      <dsp:nvSpPr>
        <dsp:cNvPr id="0" name=""/>
        <dsp:cNvSpPr/>
      </dsp:nvSpPr>
      <dsp:spPr>
        <a:xfrm>
          <a:off x="1838139" y="1464491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838139" y="1464491"/>
        <a:ext cx="734638" cy="489758"/>
      </dsp:txXfrm>
    </dsp:sp>
    <dsp:sp modelId="{AFB7CDD1-CCDD-5D41-925D-8C9C6F94CD4B}">
      <dsp:nvSpPr>
        <dsp:cNvPr id="0" name=""/>
        <dsp:cNvSpPr/>
      </dsp:nvSpPr>
      <dsp:spPr>
        <a:xfrm>
          <a:off x="1543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6EA0E5-08F0-234D-8A88-C102587111FD}">
      <dsp:nvSpPr>
        <dsp:cNvPr id="0" name=""/>
        <dsp:cNvSpPr/>
      </dsp:nvSpPr>
      <dsp:spPr>
        <a:xfrm>
          <a:off x="491302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91302" y="2108524"/>
        <a:ext cx="734638" cy="489758"/>
      </dsp:txXfrm>
    </dsp:sp>
    <dsp:sp modelId="{17698EB2-39FB-1F4E-8BE6-A50A46B62D98}">
      <dsp:nvSpPr>
        <dsp:cNvPr id="0" name=""/>
        <dsp:cNvSpPr/>
      </dsp:nvSpPr>
      <dsp:spPr>
        <a:xfrm>
          <a:off x="1348380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78C9AB-9625-7A4D-B6DB-2F2661F2B6EE}">
      <dsp:nvSpPr>
        <dsp:cNvPr id="0" name=""/>
        <dsp:cNvSpPr/>
      </dsp:nvSpPr>
      <dsp:spPr>
        <a:xfrm>
          <a:off x="1838139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838139" y="2108524"/>
        <a:ext cx="734638" cy="489758"/>
      </dsp:txXfrm>
    </dsp:sp>
    <dsp:sp modelId="{19C37149-B25C-5E4A-9B07-B0716621FF6A}">
      <dsp:nvSpPr>
        <dsp:cNvPr id="0" name=""/>
        <dsp:cNvSpPr/>
      </dsp:nvSpPr>
      <dsp:spPr>
        <a:xfrm>
          <a:off x="674961" y="2753782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633F23-8413-E747-8D6E-7F185526D40E}">
      <dsp:nvSpPr>
        <dsp:cNvPr id="0" name=""/>
        <dsp:cNvSpPr/>
      </dsp:nvSpPr>
      <dsp:spPr>
        <a:xfrm>
          <a:off x="1164720" y="2752557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164720" y="2752557"/>
        <a:ext cx="734638" cy="489758"/>
      </dsp:txXfrm>
    </dsp:sp>
    <dsp:sp modelId="{42C0839B-174A-2146-8FBD-62A648216A28}">
      <dsp:nvSpPr>
        <dsp:cNvPr id="0" name=""/>
        <dsp:cNvSpPr/>
      </dsp:nvSpPr>
      <dsp:spPr>
        <a:xfrm>
          <a:off x="2021798" y="2753782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2B6D57-D7F7-1C44-93CD-0280653810FE}">
      <dsp:nvSpPr>
        <dsp:cNvPr id="0" name=""/>
        <dsp:cNvSpPr/>
      </dsp:nvSpPr>
      <dsp:spPr>
        <a:xfrm>
          <a:off x="2511557" y="2752557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2511557" y="2752557"/>
        <a:ext cx="734638" cy="489758"/>
      </dsp:txXfrm>
    </dsp:sp>
    <dsp:sp modelId="{95A59AFA-4010-1D45-BF8C-2B91A504C74E}">
      <dsp:nvSpPr>
        <dsp:cNvPr id="0" name=""/>
        <dsp:cNvSpPr/>
      </dsp:nvSpPr>
      <dsp:spPr>
        <a:xfrm>
          <a:off x="2695217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94805E-8F8E-324F-A9BD-6611AA717080}">
      <dsp:nvSpPr>
        <dsp:cNvPr id="0" name=""/>
        <dsp:cNvSpPr/>
      </dsp:nvSpPr>
      <dsp:spPr>
        <a:xfrm>
          <a:off x="3184976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3184976" y="2108524"/>
        <a:ext cx="734638" cy="489758"/>
      </dsp:txXfrm>
    </dsp:sp>
    <dsp:sp modelId="{FEFF6C98-A1F5-CA41-8469-7922F712757E}">
      <dsp:nvSpPr>
        <dsp:cNvPr id="0" name=""/>
        <dsp:cNvSpPr/>
      </dsp:nvSpPr>
      <dsp:spPr>
        <a:xfrm>
          <a:off x="4042054" y="1465716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582150-A7DD-3848-BD90-63BB74473B45}">
      <dsp:nvSpPr>
        <dsp:cNvPr id="0" name=""/>
        <dsp:cNvSpPr/>
      </dsp:nvSpPr>
      <dsp:spPr>
        <a:xfrm>
          <a:off x="4531813" y="1464491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531813" y="1464491"/>
        <a:ext cx="734638" cy="489758"/>
      </dsp:txXfrm>
    </dsp:sp>
    <dsp:sp modelId="{FBA63AB2-7038-F646-BA81-F403152C9029}">
      <dsp:nvSpPr>
        <dsp:cNvPr id="0" name=""/>
        <dsp:cNvSpPr/>
      </dsp:nvSpPr>
      <dsp:spPr>
        <a:xfrm>
          <a:off x="4042054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3DA699-B67B-5D49-BFBE-CB676690B2B4}">
      <dsp:nvSpPr>
        <dsp:cNvPr id="0" name=""/>
        <dsp:cNvSpPr/>
      </dsp:nvSpPr>
      <dsp:spPr>
        <a:xfrm>
          <a:off x="4531813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531813" y="2108524"/>
        <a:ext cx="734638" cy="489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FA416-0903-C242-9B0C-946CCC100CF7}">
      <dsp:nvSpPr>
        <dsp:cNvPr id="0" name=""/>
        <dsp:cNvSpPr/>
      </dsp:nvSpPr>
      <dsp:spPr>
        <a:xfrm>
          <a:off x="4241213" y="1955475"/>
          <a:ext cx="91440" cy="154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A9915-61EE-2748-B815-F26CC4238FCF}">
      <dsp:nvSpPr>
        <dsp:cNvPr id="0" name=""/>
        <dsp:cNvSpPr/>
      </dsp:nvSpPr>
      <dsp:spPr>
        <a:xfrm>
          <a:off x="2940096" y="1311442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1346837" y="77749"/>
              </a:lnTo>
              <a:lnTo>
                <a:pt x="1346837" y="1542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D11F6-8F8B-A94F-8195-D65D32A400EB}">
      <dsp:nvSpPr>
        <dsp:cNvPr id="0" name=""/>
        <dsp:cNvSpPr/>
      </dsp:nvSpPr>
      <dsp:spPr>
        <a:xfrm>
          <a:off x="1593259" y="1955475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1346837" y="77749"/>
              </a:lnTo>
              <a:lnTo>
                <a:pt x="1346837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F18B0-51B4-0646-82F2-2031EF932148}">
      <dsp:nvSpPr>
        <dsp:cNvPr id="0" name=""/>
        <dsp:cNvSpPr/>
      </dsp:nvSpPr>
      <dsp:spPr>
        <a:xfrm>
          <a:off x="1593259" y="2599508"/>
          <a:ext cx="673418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673418" y="77749"/>
              </a:lnTo>
              <a:lnTo>
                <a:pt x="673418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2662C-8149-4D44-A754-DC46D929B852}">
      <dsp:nvSpPr>
        <dsp:cNvPr id="0" name=""/>
        <dsp:cNvSpPr/>
      </dsp:nvSpPr>
      <dsp:spPr>
        <a:xfrm>
          <a:off x="919841" y="2599508"/>
          <a:ext cx="673418" cy="154274"/>
        </a:xfrm>
        <a:custGeom>
          <a:avLst/>
          <a:gdLst/>
          <a:ahLst/>
          <a:cxnLst/>
          <a:rect l="0" t="0" r="0" b="0"/>
          <a:pathLst>
            <a:path>
              <a:moveTo>
                <a:pt x="673418" y="0"/>
              </a:moveTo>
              <a:lnTo>
                <a:pt x="673418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6945C-834B-E546-9D83-B4F7D52068B6}">
      <dsp:nvSpPr>
        <dsp:cNvPr id="0" name=""/>
        <dsp:cNvSpPr/>
      </dsp:nvSpPr>
      <dsp:spPr>
        <a:xfrm>
          <a:off x="1547539" y="1955475"/>
          <a:ext cx="91440" cy="154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FC25E-A4CC-4647-B2BD-77EEDD1F9D97}">
      <dsp:nvSpPr>
        <dsp:cNvPr id="0" name=""/>
        <dsp:cNvSpPr/>
      </dsp:nvSpPr>
      <dsp:spPr>
        <a:xfrm>
          <a:off x="246422" y="1955475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1346837" y="0"/>
              </a:moveTo>
              <a:lnTo>
                <a:pt x="1346837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B777A-0C4E-9241-B62A-ACCDECCF7446}">
      <dsp:nvSpPr>
        <dsp:cNvPr id="0" name=""/>
        <dsp:cNvSpPr/>
      </dsp:nvSpPr>
      <dsp:spPr>
        <a:xfrm>
          <a:off x="1593259" y="1311442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1346837" y="0"/>
              </a:moveTo>
              <a:lnTo>
                <a:pt x="1346837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E9069-94B7-9F42-B286-95465A07BA2D}">
      <dsp:nvSpPr>
        <dsp:cNvPr id="0" name=""/>
        <dsp:cNvSpPr/>
      </dsp:nvSpPr>
      <dsp:spPr>
        <a:xfrm>
          <a:off x="2695217" y="821683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C55E1C-FB0D-AB4B-BDFE-415C2CFD3D35}">
      <dsp:nvSpPr>
        <dsp:cNvPr id="0" name=""/>
        <dsp:cNvSpPr/>
      </dsp:nvSpPr>
      <dsp:spPr>
        <a:xfrm>
          <a:off x="3184976" y="820458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3184976" y="820458"/>
        <a:ext cx="734638" cy="489758"/>
      </dsp:txXfrm>
    </dsp:sp>
    <dsp:sp modelId="{B26AB725-1294-6347-A2E7-52B26B9382DC}">
      <dsp:nvSpPr>
        <dsp:cNvPr id="0" name=""/>
        <dsp:cNvSpPr/>
      </dsp:nvSpPr>
      <dsp:spPr>
        <a:xfrm>
          <a:off x="1348380" y="1465716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071FA2-F850-7243-8835-365C0EEBBC0D}">
      <dsp:nvSpPr>
        <dsp:cNvPr id="0" name=""/>
        <dsp:cNvSpPr/>
      </dsp:nvSpPr>
      <dsp:spPr>
        <a:xfrm>
          <a:off x="1838139" y="1464491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838139" y="1464491"/>
        <a:ext cx="734638" cy="489758"/>
      </dsp:txXfrm>
    </dsp:sp>
    <dsp:sp modelId="{AFB7CDD1-CCDD-5D41-925D-8C9C6F94CD4B}">
      <dsp:nvSpPr>
        <dsp:cNvPr id="0" name=""/>
        <dsp:cNvSpPr/>
      </dsp:nvSpPr>
      <dsp:spPr>
        <a:xfrm>
          <a:off x="1543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6EA0E5-08F0-234D-8A88-C102587111FD}">
      <dsp:nvSpPr>
        <dsp:cNvPr id="0" name=""/>
        <dsp:cNvSpPr/>
      </dsp:nvSpPr>
      <dsp:spPr>
        <a:xfrm>
          <a:off x="491302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91302" y="2108524"/>
        <a:ext cx="734638" cy="489758"/>
      </dsp:txXfrm>
    </dsp:sp>
    <dsp:sp modelId="{17698EB2-39FB-1F4E-8BE6-A50A46B62D98}">
      <dsp:nvSpPr>
        <dsp:cNvPr id="0" name=""/>
        <dsp:cNvSpPr/>
      </dsp:nvSpPr>
      <dsp:spPr>
        <a:xfrm>
          <a:off x="1348380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78C9AB-9625-7A4D-B6DB-2F2661F2B6EE}">
      <dsp:nvSpPr>
        <dsp:cNvPr id="0" name=""/>
        <dsp:cNvSpPr/>
      </dsp:nvSpPr>
      <dsp:spPr>
        <a:xfrm>
          <a:off x="1838139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838139" y="2108524"/>
        <a:ext cx="734638" cy="489758"/>
      </dsp:txXfrm>
    </dsp:sp>
    <dsp:sp modelId="{19C37149-B25C-5E4A-9B07-B0716621FF6A}">
      <dsp:nvSpPr>
        <dsp:cNvPr id="0" name=""/>
        <dsp:cNvSpPr/>
      </dsp:nvSpPr>
      <dsp:spPr>
        <a:xfrm>
          <a:off x="674961" y="2753782"/>
          <a:ext cx="489758" cy="489758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633F23-8413-E747-8D6E-7F185526D40E}">
      <dsp:nvSpPr>
        <dsp:cNvPr id="0" name=""/>
        <dsp:cNvSpPr/>
      </dsp:nvSpPr>
      <dsp:spPr>
        <a:xfrm>
          <a:off x="1164720" y="2752557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164720" y="2752557"/>
        <a:ext cx="734638" cy="489758"/>
      </dsp:txXfrm>
    </dsp:sp>
    <dsp:sp modelId="{42C0839B-174A-2146-8FBD-62A648216A28}">
      <dsp:nvSpPr>
        <dsp:cNvPr id="0" name=""/>
        <dsp:cNvSpPr/>
      </dsp:nvSpPr>
      <dsp:spPr>
        <a:xfrm>
          <a:off x="2021798" y="2753782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2B6D57-D7F7-1C44-93CD-0280653810FE}">
      <dsp:nvSpPr>
        <dsp:cNvPr id="0" name=""/>
        <dsp:cNvSpPr/>
      </dsp:nvSpPr>
      <dsp:spPr>
        <a:xfrm>
          <a:off x="2511557" y="2752557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2511557" y="2752557"/>
        <a:ext cx="734638" cy="489758"/>
      </dsp:txXfrm>
    </dsp:sp>
    <dsp:sp modelId="{95A59AFA-4010-1D45-BF8C-2B91A504C74E}">
      <dsp:nvSpPr>
        <dsp:cNvPr id="0" name=""/>
        <dsp:cNvSpPr/>
      </dsp:nvSpPr>
      <dsp:spPr>
        <a:xfrm>
          <a:off x="2695217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94805E-8F8E-324F-A9BD-6611AA717080}">
      <dsp:nvSpPr>
        <dsp:cNvPr id="0" name=""/>
        <dsp:cNvSpPr/>
      </dsp:nvSpPr>
      <dsp:spPr>
        <a:xfrm>
          <a:off x="3184976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3184976" y="2108524"/>
        <a:ext cx="734638" cy="489758"/>
      </dsp:txXfrm>
    </dsp:sp>
    <dsp:sp modelId="{FEFF6C98-A1F5-CA41-8469-7922F712757E}">
      <dsp:nvSpPr>
        <dsp:cNvPr id="0" name=""/>
        <dsp:cNvSpPr/>
      </dsp:nvSpPr>
      <dsp:spPr>
        <a:xfrm>
          <a:off x="4042054" y="1465716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582150-A7DD-3848-BD90-63BB74473B45}">
      <dsp:nvSpPr>
        <dsp:cNvPr id="0" name=""/>
        <dsp:cNvSpPr/>
      </dsp:nvSpPr>
      <dsp:spPr>
        <a:xfrm>
          <a:off x="4531813" y="1464491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531813" y="1464491"/>
        <a:ext cx="734638" cy="489758"/>
      </dsp:txXfrm>
    </dsp:sp>
    <dsp:sp modelId="{FBA63AB2-7038-F646-BA81-F403152C9029}">
      <dsp:nvSpPr>
        <dsp:cNvPr id="0" name=""/>
        <dsp:cNvSpPr/>
      </dsp:nvSpPr>
      <dsp:spPr>
        <a:xfrm>
          <a:off x="4042054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3DA699-B67B-5D49-BFBE-CB676690B2B4}">
      <dsp:nvSpPr>
        <dsp:cNvPr id="0" name=""/>
        <dsp:cNvSpPr/>
      </dsp:nvSpPr>
      <dsp:spPr>
        <a:xfrm>
          <a:off x="4531813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531813" y="2108524"/>
        <a:ext cx="734638" cy="489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FA416-0903-C242-9B0C-946CCC100CF7}">
      <dsp:nvSpPr>
        <dsp:cNvPr id="0" name=""/>
        <dsp:cNvSpPr/>
      </dsp:nvSpPr>
      <dsp:spPr>
        <a:xfrm>
          <a:off x="4241213" y="1955475"/>
          <a:ext cx="91440" cy="154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A9915-61EE-2748-B815-F26CC4238FCF}">
      <dsp:nvSpPr>
        <dsp:cNvPr id="0" name=""/>
        <dsp:cNvSpPr/>
      </dsp:nvSpPr>
      <dsp:spPr>
        <a:xfrm>
          <a:off x="2940096" y="1311442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1346837" y="77749"/>
              </a:lnTo>
              <a:lnTo>
                <a:pt x="1346837" y="1542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D11F6-8F8B-A94F-8195-D65D32A400EB}">
      <dsp:nvSpPr>
        <dsp:cNvPr id="0" name=""/>
        <dsp:cNvSpPr/>
      </dsp:nvSpPr>
      <dsp:spPr>
        <a:xfrm>
          <a:off x="1593259" y="1955475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1346837" y="77749"/>
              </a:lnTo>
              <a:lnTo>
                <a:pt x="1346837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F18B0-51B4-0646-82F2-2031EF932148}">
      <dsp:nvSpPr>
        <dsp:cNvPr id="0" name=""/>
        <dsp:cNvSpPr/>
      </dsp:nvSpPr>
      <dsp:spPr>
        <a:xfrm>
          <a:off x="1593259" y="2599508"/>
          <a:ext cx="673418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673418" y="77749"/>
              </a:lnTo>
              <a:lnTo>
                <a:pt x="673418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2662C-8149-4D44-A754-DC46D929B852}">
      <dsp:nvSpPr>
        <dsp:cNvPr id="0" name=""/>
        <dsp:cNvSpPr/>
      </dsp:nvSpPr>
      <dsp:spPr>
        <a:xfrm>
          <a:off x="919841" y="2599508"/>
          <a:ext cx="673418" cy="154274"/>
        </a:xfrm>
        <a:custGeom>
          <a:avLst/>
          <a:gdLst/>
          <a:ahLst/>
          <a:cxnLst/>
          <a:rect l="0" t="0" r="0" b="0"/>
          <a:pathLst>
            <a:path>
              <a:moveTo>
                <a:pt x="673418" y="0"/>
              </a:moveTo>
              <a:lnTo>
                <a:pt x="673418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6945C-834B-E546-9D83-B4F7D52068B6}">
      <dsp:nvSpPr>
        <dsp:cNvPr id="0" name=""/>
        <dsp:cNvSpPr/>
      </dsp:nvSpPr>
      <dsp:spPr>
        <a:xfrm>
          <a:off x="1547539" y="1955475"/>
          <a:ext cx="91440" cy="154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FC25E-A4CC-4647-B2BD-77EEDD1F9D97}">
      <dsp:nvSpPr>
        <dsp:cNvPr id="0" name=""/>
        <dsp:cNvSpPr/>
      </dsp:nvSpPr>
      <dsp:spPr>
        <a:xfrm>
          <a:off x="246422" y="1955475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1346837" y="0"/>
              </a:moveTo>
              <a:lnTo>
                <a:pt x="1346837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B777A-0C4E-9241-B62A-ACCDECCF7446}">
      <dsp:nvSpPr>
        <dsp:cNvPr id="0" name=""/>
        <dsp:cNvSpPr/>
      </dsp:nvSpPr>
      <dsp:spPr>
        <a:xfrm>
          <a:off x="1593259" y="1311442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1346837" y="0"/>
              </a:moveTo>
              <a:lnTo>
                <a:pt x="1346837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E9069-94B7-9F42-B286-95465A07BA2D}">
      <dsp:nvSpPr>
        <dsp:cNvPr id="0" name=""/>
        <dsp:cNvSpPr/>
      </dsp:nvSpPr>
      <dsp:spPr>
        <a:xfrm>
          <a:off x="2695217" y="821683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C55E1C-FB0D-AB4B-BDFE-415C2CFD3D35}">
      <dsp:nvSpPr>
        <dsp:cNvPr id="0" name=""/>
        <dsp:cNvSpPr/>
      </dsp:nvSpPr>
      <dsp:spPr>
        <a:xfrm>
          <a:off x="3184976" y="820458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3184976" y="820458"/>
        <a:ext cx="734638" cy="489758"/>
      </dsp:txXfrm>
    </dsp:sp>
    <dsp:sp modelId="{B26AB725-1294-6347-A2E7-52B26B9382DC}">
      <dsp:nvSpPr>
        <dsp:cNvPr id="0" name=""/>
        <dsp:cNvSpPr/>
      </dsp:nvSpPr>
      <dsp:spPr>
        <a:xfrm>
          <a:off x="1348380" y="1465716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071FA2-F850-7243-8835-365C0EEBBC0D}">
      <dsp:nvSpPr>
        <dsp:cNvPr id="0" name=""/>
        <dsp:cNvSpPr/>
      </dsp:nvSpPr>
      <dsp:spPr>
        <a:xfrm>
          <a:off x="1838139" y="1464491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838139" y="1464491"/>
        <a:ext cx="734638" cy="489758"/>
      </dsp:txXfrm>
    </dsp:sp>
    <dsp:sp modelId="{AFB7CDD1-CCDD-5D41-925D-8C9C6F94CD4B}">
      <dsp:nvSpPr>
        <dsp:cNvPr id="0" name=""/>
        <dsp:cNvSpPr/>
      </dsp:nvSpPr>
      <dsp:spPr>
        <a:xfrm>
          <a:off x="1543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6EA0E5-08F0-234D-8A88-C102587111FD}">
      <dsp:nvSpPr>
        <dsp:cNvPr id="0" name=""/>
        <dsp:cNvSpPr/>
      </dsp:nvSpPr>
      <dsp:spPr>
        <a:xfrm>
          <a:off x="491302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91302" y="2108524"/>
        <a:ext cx="734638" cy="489758"/>
      </dsp:txXfrm>
    </dsp:sp>
    <dsp:sp modelId="{17698EB2-39FB-1F4E-8BE6-A50A46B62D98}">
      <dsp:nvSpPr>
        <dsp:cNvPr id="0" name=""/>
        <dsp:cNvSpPr/>
      </dsp:nvSpPr>
      <dsp:spPr>
        <a:xfrm>
          <a:off x="1348380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78C9AB-9625-7A4D-B6DB-2F2661F2B6EE}">
      <dsp:nvSpPr>
        <dsp:cNvPr id="0" name=""/>
        <dsp:cNvSpPr/>
      </dsp:nvSpPr>
      <dsp:spPr>
        <a:xfrm>
          <a:off x="1838139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838139" y="2108524"/>
        <a:ext cx="734638" cy="489758"/>
      </dsp:txXfrm>
    </dsp:sp>
    <dsp:sp modelId="{19C37149-B25C-5E4A-9B07-B0716621FF6A}">
      <dsp:nvSpPr>
        <dsp:cNvPr id="0" name=""/>
        <dsp:cNvSpPr/>
      </dsp:nvSpPr>
      <dsp:spPr>
        <a:xfrm>
          <a:off x="674961" y="2753782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633F23-8413-E747-8D6E-7F185526D40E}">
      <dsp:nvSpPr>
        <dsp:cNvPr id="0" name=""/>
        <dsp:cNvSpPr/>
      </dsp:nvSpPr>
      <dsp:spPr>
        <a:xfrm>
          <a:off x="1164720" y="2752557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164720" y="2752557"/>
        <a:ext cx="734638" cy="489758"/>
      </dsp:txXfrm>
    </dsp:sp>
    <dsp:sp modelId="{42C0839B-174A-2146-8FBD-62A648216A28}">
      <dsp:nvSpPr>
        <dsp:cNvPr id="0" name=""/>
        <dsp:cNvSpPr/>
      </dsp:nvSpPr>
      <dsp:spPr>
        <a:xfrm>
          <a:off x="2021798" y="2753782"/>
          <a:ext cx="489758" cy="489758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2B6D57-D7F7-1C44-93CD-0280653810FE}">
      <dsp:nvSpPr>
        <dsp:cNvPr id="0" name=""/>
        <dsp:cNvSpPr/>
      </dsp:nvSpPr>
      <dsp:spPr>
        <a:xfrm>
          <a:off x="2511557" y="2752557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2511557" y="2752557"/>
        <a:ext cx="734638" cy="489758"/>
      </dsp:txXfrm>
    </dsp:sp>
    <dsp:sp modelId="{95A59AFA-4010-1D45-BF8C-2B91A504C74E}">
      <dsp:nvSpPr>
        <dsp:cNvPr id="0" name=""/>
        <dsp:cNvSpPr/>
      </dsp:nvSpPr>
      <dsp:spPr>
        <a:xfrm>
          <a:off x="2695217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94805E-8F8E-324F-A9BD-6611AA717080}">
      <dsp:nvSpPr>
        <dsp:cNvPr id="0" name=""/>
        <dsp:cNvSpPr/>
      </dsp:nvSpPr>
      <dsp:spPr>
        <a:xfrm>
          <a:off x="3184976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3184976" y="2108524"/>
        <a:ext cx="734638" cy="489758"/>
      </dsp:txXfrm>
    </dsp:sp>
    <dsp:sp modelId="{FEFF6C98-A1F5-CA41-8469-7922F712757E}">
      <dsp:nvSpPr>
        <dsp:cNvPr id="0" name=""/>
        <dsp:cNvSpPr/>
      </dsp:nvSpPr>
      <dsp:spPr>
        <a:xfrm>
          <a:off x="4042054" y="1465716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582150-A7DD-3848-BD90-63BB74473B45}">
      <dsp:nvSpPr>
        <dsp:cNvPr id="0" name=""/>
        <dsp:cNvSpPr/>
      </dsp:nvSpPr>
      <dsp:spPr>
        <a:xfrm>
          <a:off x="4531813" y="1464491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531813" y="1464491"/>
        <a:ext cx="734638" cy="489758"/>
      </dsp:txXfrm>
    </dsp:sp>
    <dsp:sp modelId="{FBA63AB2-7038-F646-BA81-F403152C9029}">
      <dsp:nvSpPr>
        <dsp:cNvPr id="0" name=""/>
        <dsp:cNvSpPr/>
      </dsp:nvSpPr>
      <dsp:spPr>
        <a:xfrm>
          <a:off x="4042054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3DA699-B67B-5D49-BFBE-CB676690B2B4}">
      <dsp:nvSpPr>
        <dsp:cNvPr id="0" name=""/>
        <dsp:cNvSpPr/>
      </dsp:nvSpPr>
      <dsp:spPr>
        <a:xfrm>
          <a:off x="4531813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531813" y="2108524"/>
        <a:ext cx="734638" cy="489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FA416-0903-C242-9B0C-946CCC100CF7}">
      <dsp:nvSpPr>
        <dsp:cNvPr id="0" name=""/>
        <dsp:cNvSpPr/>
      </dsp:nvSpPr>
      <dsp:spPr>
        <a:xfrm>
          <a:off x="4241213" y="1955475"/>
          <a:ext cx="91440" cy="154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A9915-61EE-2748-B815-F26CC4238FCF}">
      <dsp:nvSpPr>
        <dsp:cNvPr id="0" name=""/>
        <dsp:cNvSpPr/>
      </dsp:nvSpPr>
      <dsp:spPr>
        <a:xfrm>
          <a:off x="2940096" y="1311442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1346837" y="77749"/>
              </a:lnTo>
              <a:lnTo>
                <a:pt x="1346837" y="1542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D11F6-8F8B-A94F-8195-D65D32A400EB}">
      <dsp:nvSpPr>
        <dsp:cNvPr id="0" name=""/>
        <dsp:cNvSpPr/>
      </dsp:nvSpPr>
      <dsp:spPr>
        <a:xfrm>
          <a:off x="1593259" y="1955475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1346837" y="77749"/>
              </a:lnTo>
              <a:lnTo>
                <a:pt x="1346837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F18B0-51B4-0646-82F2-2031EF932148}">
      <dsp:nvSpPr>
        <dsp:cNvPr id="0" name=""/>
        <dsp:cNvSpPr/>
      </dsp:nvSpPr>
      <dsp:spPr>
        <a:xfrm>
          <a:off x="1593259" y="2599508"/>
          <a:ext cx="673418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673418" y="77749"/>
              </a:lnTo>
              <a:lnTo>
                <a:pt x="673418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2662C-8149-4D44-A754-DC46D929B852}">
      <dsp:nvSpPr>
        <dsp:cNvPr id="0" name=""/>
        <dsp:cNvSpPr/>
      </dsp:nvSpPr>
      <dsp:spPr>
        <a:xfrm>
          <a:off x="919841" y="2599508"/>
          <a:ext cx="673418" cy="154274"/>
        </a:xfrm>
        <a:custGeom>
          <a:avLst/>
          <a:gdLst/>
          <a:ahLst/>
          <a:cxnLst/>
          <a:rect l="0" t="0" r="0" b="0"/>
          <a:pathLst>
            <a:path>
              <a:moveTo>
                <a:pt x="673418" y="0"/>
              </a:moveTo>
              <a:lnTo>
                <a:pt x="673418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6945C-834B-E546-9D83-B4F7D52068B6}">
      <dsp:nvSpPr>
        <dsp:cNvPr id="0" name=""/>
        <dsp:cNvSpPr/>
      </dsp:nvSpPr>
      <dsp:spPr>
        <a:xfrm>
          <a:off x="1547539" y="1955475"/>
          <a:ext cx="91440" cy="154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FC25E-A4CC-4647-B2BD-77EEDD1F9D97}">
      <dsp:nvSpPr>
        <dsp:cNvPr id="0" name=""/>
        <dsp:cNvSpPr/>
      </dsp:nvSpPr>
      <dsp:spPr>
        <a:xfrm>
          <a:off x="246422" y="1955475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1346837" y="0"/>
              </a:moveTo>
              <a:lnTo>
                <a:pt x="1346837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B777A-0C4E-9241-B62A-ACCDECCF7446}">
      <dsp:nvSpPr>
        <dsp:cNvPr id="0" name=""/>
        <dsp:cNvSpPr/>
      </dsp:nvSpPr>
      <dsp:spPr>
        <a:xfrm>
          <a:off x="1593259" y="1311442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1346837" y="0"/>
              </a:moveTo>
              <a:lnTo>
                <a:pt x="1346837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E9069-94B7-9F42-B286-95465A07BA2D}">
      <dsp:nvSpPr>
        <dsp:cNvPr id="0" name=""/>
        <dsp:cNvSpPr/>
      </dsp:nvSpPr>
      <dsp:spPr>
        <a:xfrm>
          <a:off x="2695217" y="821683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C55E1C-FB0D-AB4B-BDFE-415C2CFD3D35}">
      <dsp:nvSpPr>
        <dsp:cNvPr id="0" name=""/>
        <dsp:cNvSpPr/>
      </dsp:nvSpPr>
      <dsp:spPr>
        <a:xfrm>
          <a:off x="3184976" y="820458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3184976" y="820458"/>
        <a:ext cx="734638" cy="489758"/>
      </dsp:txXfrm>
    </dsp:sp>
    <dsp:sp modelId="{B26AB725-1294-6347-A2E7-52B26B9382DC}">
      <dsp:nvSpPr>
        <dsp:cNvPr id="0" name=""/>
        <dsp:cNvSpPr/>
      </dsp:nvSpPr>
      <dsp:spPr>
        <a:xfrm>
          <a:off x="1348380" y="1465716"/>
          <a:ext cx="489758" cy="489758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071FA2-F850-7243-8835-365C0EEBBC0D}">
      <dsp:nvSpPr>
        <dsp:cNvPr id="0" name=""/>
        <dsp:cNvSpPr/>
      </dsp:nvSpPr>
      <dsp:spPr>
        <a:xfrm>
          <a:off x="1838139" y="1464491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838139" y="1464491"/>
        <a:ext cx="734638" cy="489758"/>
      </dsp:txXfrm>
    </dsp:sp>
    <dsp:sp modelId="{AFB7CDD1-CCDD-5D41-925D-8C9C6F94CD4B}">
      <dsp:nvSpPr>
        <dsp:cNvPr id="0" name=""/>
        <dsp:cNvSpPr/>
      </dsp:nvSpPr>
      <dsp:spPr>
        <a:xfrm>
          <a:off x="1543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6EA0E5-08F0-234D-8A88-C102587111FD}">
      <dsp:nvSpPr>
        <dsp:cNvPr id="0" name=""/>
        <dsp:cNvSpPr/>
      </dsp:nvSpPr>
      <dsp:spPr>
        <a:xfrm>
          <a:off x="491302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91302" y="2108524"/>
        <a:ext cx="734638" cy="489758"/>
      </dsp:txXfrm>
    </dsp:sp>
    <dsp:sp modelId="{17698EB2-39FB-1F4E-8BE6-A50A46B62D98}">
      <dsp:nvSpPr>
        <dsp:cNvPr id="0" name=""/>
        <dsp:cNvSpPr/>
      </dsp:nvSpPr>
      <dsp:spPr>
        <a:xfrm>
          <a:off x="1348380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78C9AB-9625-7A4D-B6DB-2F2661F2B6EE}">
      <dsp:nvSpPr>
        <dsp:cNvPr id="0" name=""/>
        <dsp:cNvSpPr/>
      </dsp:nvSpPr>
      <dsp:spPr>
        <a:xfrm>
          <a:off x="1838139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838139" y="2108524"/>
        <a:ext cx="734638" cy="489758"/>
      </dsp:txXfrm>
    </dsp:sp>
    <dsp:sp modelId="{19C37149-B25C-5E4A-9B07-B0716621FF6A}">
      <dsp:nvSpPr>
        <dsp:cNvPr id="0" name=""/>
        <dsp:cNvSpPr/>
      </dsp:nvSpPr>
      <dsp:spPr>
        <a:xfrm>
          <a:off x="674961" y="2753782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633F23-8413-E747-8D6E-7F185526D40E}">
      <dsp:nvSpPr>
        <dsp:cNvPr id="0" name=""/>
        <dsp:cNvSpPr/>
      </dsp:nvSpPr>
      <dsp:spPr>
        <a:xfrm>
          <a:off x="1164720" y="2752557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164720" y="2752557"/>
        <a:ext cx="734638" cy="489758"/>
      </dsp:txXfrm>
    </dsp:sp>
    <dsp:sp modelId="{42C0839B-174A-2146-8FBD-62A648216A28}">
      <dsp:nvSpPr>
        <dsp:cNvPr id="0" name=""/>
        <dsp:cNvSpPr/>
      </dsp:nvSpPr>
      <dsp:spPr>
        <a:xfrm>
          <a:off x="2021798" y="2753782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2B6D57-D7F7-1C44-93CD-0280653810FE}">
      <dsp:nvSpPr>
        <dsp:cNvPr id="0" name=""/>
        <dsp:cNvSpPr/>
      </dsp:nvSpPr>
      <dsp:spPr>
        <a:xfrm>
          <a:off x="2511557" y="2752557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2511557" y="2752557"/>
        <a:ext cx="734638" cy="489758"/>
      </dsp:txXfrm>
    </dsp:sp>
    <dsp:sp modelId="{95A59AFA-4010-1D45-BF8C-2B91A504C74E}">
      <dsp:nvSpPr>
        <dsp:cNvPr id="0" name=""/>
        <dsp:cNvSpPr/>
      </dsp:nvSpPr>
      <dsp:spPr>
        <a:xfrm>
          <a:off x="2695217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94805E-8F8E-324F-A9BD-6611AA717080}">
      <dsp:nvSpPr>
        <dsp:cNvPr id="0" name=""/>
        <dsp:cNvSpPr/>
      </dsp:nvSpPr>
      <dsp:spPr>
        <a:xfrm>
          <a:off x="3184976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3184976" y="2108524"/>
        <a:ext cx="734638" cy="489758"/>
      </dsp:txXfrm>
    </dsp:sp>
    <dsp:sp modelId="{FEFF6C98-A1F5-CA41-8469-7922F712757E}">
      <dsp:nvSpPr>
        <dsp:cNvPr id="0" name=""/>
        <dsp:cNvSpPr/>
      </dsp:nvSpPr>
      <dsp:spPr>
        <a:xfrm>
          <a:off x="4042054" y="1465716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582150-A7DD-3848-BD90-63BB74473B45}">
      <dsp:nvSpPr>
        <dsp:cNvPr id="0" name=""/>
        <dsp:cNvSpPr/>
      </dsp:nvSpPr>
      <dsp:spPr>
        <a:xfrm>
          <a:off x="4531813" y="1464491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531813" y="1464491"/>
        <a:ext cx="734638" cy="489758"/>
      </dsp:txXfrm>
    </dsp:sp>
    <dsp:sp modelId="{FBA63AB2-7038-F646-BA81-F403152C9029}">
      <dsp:nvSpPr>
        <dsp:cNvPr id="0" name=""/>
        <dsp:cNvSpPr/>
      </dsp:nvSpPr>
      <dsp:spPr>
        <a:xfrm>
          <a:off x="4042054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3DA699-B67B-5D49-BFBE-CB676690B2B4}">
      <dsp:nvSpPr>
        <dsp:cNvPr id="0" name=""/>
        <dsp:cNvSpPr/>
      </dsp:nvSpPr>
      <dsp:spPr>
        <a:xfrm>
          <a:off x="4531813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531813" y="2108524"/>
        <a:ext cx="734638" cy="489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FA416-0903-C242-9B0C-946CCC100CF7}">
      <dsp:nvSpPr>
        <dsp:cNvPr id="0" name=""/>
        <dsp:cNvSpPr/>
      </dsp:nvSpPr>
      <dsp:spPr>
        <a:xfrm>
          <a:off x="4241213" y="1955475"/>
          <a:ext cx="91440" cy="154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A9915-61EE-2748-B815-F26CC4238FCF}">
      <dsp:nvSpPr>
        <dsp:cNvPr id="0" name=""/>
        <dsp:cNvSpPr/>
      </dsp:nvSpPr>
      <dsp:spPr>
        <a:xfrm>
          <a:off x="2940096" y="1311442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1346837" y="77749"/>
              </a:lnTo>
              <a:lnTo>
                <a:pt x="1346837" y="1542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D11F6-8F8B-A94F-8195-D65D32A400EB}">
      <dsp:nvSpPr>
        <dsp:cNvPr id="0" name=""/>
        <dsp:cNvSpPr/>
      </dsp:nvSpPr>
      <dsp:spPr>
        <a:xfrm>
          <a:off x="1593259" y="1955475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1346837" y="77749"/>
              </a:lnTo>
              <a:lnTo>
                <a:pt x="1346837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F18B0-51B4-0646-82F2-2031EF932148}">
      <dsp:nvSpPr>
        <dsp:cNvPr id="0" name=""/>
        <dsp:cNvSpPr/>
      </dsp:nvSpPr>
      <dsp:spPr>
        <a:xfrm>
          <a:off x="1593259" y="2599508"/>
          <a:ext cx="673418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673418" y="77749"/>
              </a:lnTo>
              <a:lnTo>
                <a:pt x="673418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2662C-8149-4D44-A754-DC46D929B852}">
      <dsp:nvSpPr>
        <dsp:cNvPr id="0" name=""/>
        <dsp:cNvSpPr/>
      </dsp:nvSpPr>
      <dsp:spPr>
        <a:xfrm>
          <a:off x="919841" y="2599508"/>
          <a:ext cx="673418" cy="154274"/>
        </a:xfrm>
        <a:custGeom>
          <a:avLst/>
          <a:gdLst/>
          <a:ahLst/>
          <a:cxnLst/>
          <a:rect l="0" t="0" r="0" b="0"/>
          <a:pathLst>
            <a:path>
              <a:moveTo>
                <a:pt x="673418" y="0"/>
              </a:moveTo>
              <a:lnTo>
                <a:pt x="673418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6945C-834B-E546-9D83-B4F7D52068B6}">
      <dsp:nvSpPr>
        <dsp:cNvPr id="0" name=""/>
        <dsp:cNvSpPr/>
      </dsp:nvSpPr>
      <dsp:spPr>
        <a:xfrm>
          <a:off x="1547539" y="1955475"/>
          <a:ext cx="91440" cy="154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FC25E-A4CC-4647-B2BD-77EEDD1F9D97}">
      <dsp:nvSpPr>
        <dsp:cNvPr id="0" name=""/>
        <dsp:cNvSpPr/>
      </dsp:nvSpPr>
      <dsp:spPr>
        <a:xfrm>
          <a:off x="246422" y="1955475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1346837" y="0"/>
              </a:moveTo>
              <a:lnTo>
                <a:pt x="1346837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B777A-0C4E-9241-B62A-ACCDECCF7446}">
      <dsp:nvSpPr>
        <dsp:cNvPr id="0" name=""/>
        <dsp:cNvSpPr/>
      </dsp:nvSpPr>
      <dsp:spPr>
        <a:xfrm>
          <a:off x="1593259" y="1311442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1346837" y="0"/>
              </a:moveTo>
              <a:lnTo>
                <a:pt x="1346837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E9069-94B7-9F42-B286-95465A07BA2D}">
      <dsp:nvSpPr>
        <dsp:cNvPr id="0" name=""/>
        <dsp:cNvSpPr/>
      </dsp:nvSpPr>
      <dsp:spPr>
        <a:xfrm>
          <a:off x="2695217" y="821683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C55E1C-FB0D-AB4B-BDFE-415C2CFD3D35}">
      <dsp:nvSpPr>
        <dsp:cNvPr id="0" name=""/>
        <dsp:cNvSpPr/>
      </dsp:nvSpPr>
      <dsp:spPr>
        <a:xfrm>
          <a:off x="3184976" y="820458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3184976" y="820458"/>
        <a:ext cx="734638" cy="489758"/>
      </dsp:txXfrm>
    </dsp:sp>
    <dsp:sp modelId="{B26AB725-1294-6347-A2E7-52B26B9382DC}">
      <dsp:nvSpPr>
        <dsp:cNvPr id="0" name=""/>
        <dsp:cNvSpPr/>
      </dsp:nvSpPr>
      <dsp:spPr>
        <a:xfrm>
          <a:off x="1348380" y="1465716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071FA2-F850-7243-8835-365C0EEBBC0D}">
      <dsp:nvSpPr>
        <dsp:cNvPr id="0" name=""/>
        <dsp:cNvSpPr/>
      </dsp:nvSpPr>
      <dsp:spPr>
        <a:xfrm>
          <a:off x="1838139" y="1464491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838139" y="1464491"/>
        <a:ext cx="734638" cy="489758"/>
      </dsp:txXfrm>
    </dsp:sp>
    <dsp:sp modelId="{AFB7CDD1-CCDD-5D41-925D-8C9C6F94CD4B}">
      <dsp:nvSpPr>
        <dsp:cNvPr id="0" name=""/>
        <dsp:cNvSpPr/>
      </dsp:nvSpPr>
      <dsp:spPr>
        <a:xfrm>
          <a:off x="1543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6EA0E5-08F0-234D-8A88-C102587111FD}">
      <dsp:nvSpPr>
        <dsp:cNvPr id="0" name=""/>
        <dsp:cNvSpPr/>
      </dsp:nvSpPr>
      <dsp:spPr>
        <a:xfrm>
          <a:off x="491302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91302" y="2108524"/>
        <a:ext cx="734638" cy="489758"/>
      </dsp:txXfrm>
    </dsp:sp>
    <dsp:sp modelId="{17698EB2-39FB-1F4E-8BE6-A50A46B62D98}">
      <dsp:nvSpPr>
        <dsp:cNvPr id="0" name=""/>
        <dsp:cNvSpPr/>
      </dsp:nvSpPr>
      <dsp:spPr>
        <a:xfrm>
          <a:off x="1348380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78C9AB-9625-7A4D-B6DB-2F2661F2B6EE}">
      <dsp:nvSpPr>
        <dsp:cNvPr id="0" name=""/>
        <dsp:cNvSpPr/>
      </dsp:nvSpPr>
      <dsp:spPr>
        <a:xfrm>
          <a:off x="1838139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838139" y="2108524"/>
        <a:ext cx="734638" cy="489758"/>
      </dsp:txXfrm>
    </dsp:sp>
    <dsp:sp modelId="{19C37149-B25C-5E4A-9B07-B0716621FF6A}">
      <dsp:nvSpPr>
        <dsp:cNvPr id="0" name=""/>
        <dsp:cNvSpPr/>
      </dsp:nvSpPr>
      <dsp:spPr>
        <a:xfrm>
          <a:off x="674961" y="2753782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633F23-8413-E747-8D6E-7F185526D40E}">
      <dsp:nvSpPr>
        <dsp:cNvPr id="0" name=""/>
        <dsp:cNvSpPr/>
      </dsp:nvSpPr>
      <dsp:spPr>
        <a:xfrm>
          <a:off x="1164720" y="2752557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164720" y="2752557"/>
        <a:ext cx="734638" cy="489758"/>
      </dsp:txXfrm>
    </dsp:sp>
    <dsp:sp modelId="{42C0839B-174A-2146-8FBD-62A648216A28}">
      <dsp:nvSpPr>
        <dsp:cNvPr id="0" name=""/>
        <dsp:cNvSpPr/>
      </dsp:nvSpPr>
      <dsp:spPr>
        <a:xfrm>
          <a:off x="2021798" y="2753782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2B6D57-D7F7-1C44-93CD-0280653810FE}">
      <dsp:nvSpPr>
        <dsp:cNvPr id="0" name=""/>
        <dsp:cNvSpPr/>
      </dsp:nvSpPr>
      <dsp:spPr>
        <a:xfrm>
          <a:off x="2511557" y="2752557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2511557" y="2752557"/>
        <a:ext cx="734638" cy="489758"/>
      </dsp:txXfrm>
    </dsp:sp>
    <dsp:sp modelId="{95A59AFA-4010-1D45-BF8C-2B91A504C74E}">
      <dsp:nvSpPr>
        <dsp:cNvPr id="0" name=""/>
        <dsp:cNvSpPr/>
      </dsp:nvSpPr>
      <dsp:spPr>
        <a:xfrm>
          <a:off x="2695217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94805E-8F8E-324F-A9BD-6611AA717080}">
      <dsp:nvSpPr>
        <dsp:cNvPr id="0" name=""/>
        <dsp:cNvSpPr/>
      </dsp:nvSpPr>
      <dsp:spPr>
        <a:xfrm>
          <a:off x="3184976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3184976" y="2108524"/>
        <a:ext cx="734638" cy="489758"/>
      </dsp:txXfrm>
    </dsp:sp>
    <dsp:sp modelId="{FEFF6C98-A1F5-CA41-8469-7922F712757E}">
      <dsp:nvSpPr>
        <dsp:cNvPr id="0" name=""/>
        <dsp:cNvSpPr/>
      </dsp:nvSpPr>
      <dsp:spPr>
        <a:xfrm>
          <a:off x="4042054" y="1465716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582150-A7DD-3848-BD90-63BB74473B45}">
      <dsp:nvSpPr>
        <dsp:cNvPr id="0" name=""/>
        <dsp:cNvSpPr/>
      </dsp:nvSpPr>
      <dsp:spPr>
        <a:xfrm>
          <a:off x="4531813" y="1464491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531813" y="1464491"/>
        <a:ext cx="734638" cy="489758"/>
      </dsp:txXfrm>
    </dsp:sp>
    <dsp:sp modelId="{FBA63AB2-7038-F646-BA81-F403152C9029}">
      <dsp:nvSpPr>
        <dsp:cNvPr id="0" name=""/>
        <dsp:cNvSpPr/>
      </dsp:nvSpPr>
      <dsp:spPr>
        <a:xfrm>
          <a:off x="4042054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3DA699-B67B-5D49-BFBE-CB676690B2B4}">
      <dsp:nvSpPr>
        <dsp:cNvPr id="0" name=""/>
        <dsp:cNvSpPr/>
      </dsp:nvSpPr>
      <dsp:spPr>
        <a:xfrm>
          <a:off x="4531813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531813" y="2108524"/>
        <a:ext cx="734638" cy="489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FA416-0903-C242-9B0C-946CCC100CF7}">
      <dsp:nvSpPr>
        <dsp:cNvPr id="0" name=""/>
        <dsp:cNvSpPr/>
      </dsp:nvSpPr>
      <dsp:spPr>
        <a:xfrm>
          <a:off x="4241213" y="1955475"/>
          <a:ext cx="91440" cy="154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A9915-61EE-2748-B815-F26CC4238FCF}">
      <dsp:nvSpPr>
        <dsp:cNvPr id="0" name=""/>
        <dsp:cNvSpPr/>
      </dsp:nvSpPr>
      <dsp:spPr>
        <a:xfrm>
          <a:off x="2940096" y="1311442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1346837" y="77749"/>
              </a:lnTo>
              <a:lnTo>
                <a:pt x="1346837" y="1542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D11F6-8F8B-A94F-8195-D65D32A400EB}">
      <dsp:nvSpPr>
        <dsp:cNvPr id="0" name=""/>
        <dsp:cNvSpPr/>
      </dsp:nvSpPr>
      <dsp:spPr>
        <a:xfrm>
          <a:off x="1593259" y="1955475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1346837" y="77749"/>
              </a:lnTo>
              <a:lnTo>
                <a:pt x="1346837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F18B0-51B4-0646-82F2-2031EF932148}">
      <dsp:nvSpPr>
        <dsp:cNvPr id="0" name=""/>
        <dsp:cNvSpPr/>
      </dsp:nvSpPr>
      <dsp:spPr>
        <a:xfrm>
          <a:off x="1593259" y="2599508"/>
          <a:ext cx="673418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673418" y="77749"/>
              </a:lnTo>
              <a:lnTo>
                <a:pt x="673418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2662C-8149-4D44-A754-DC46D929B852}">
      <dsp:nvSpPr>
        <dsp:cNvPr id="0" name=""/>
        <dsp:cNvSpPr/>
      </dsp:nvSpPr>
      <dsp:spPr>
        <a:xfrm>
          <a:off x="919841" y="2599508"/>
          <a:ext cx="673418" cy="154274"/>
        </a:xfrm>
        <a:custGeom>
          <a:avLst/>
          <a:gdLst/>
          <a:ahLst/>
          <a:cxnLst/>
          <a:rect l="0" t="0" r="0" b="0"/>
          <a:pathLst>
            <a:path>
              <a:moveTo>
                <a:pt x="673418" y="0"/>
              </a:moveTo>
              <a:lnTo>
                <a:pt x="673418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6945C-834B-E546-9D83-B4F7D52068B6}">
      <dsp:nvSpPr>
        <dsp:cNvPr id="0" name=""/>
        <dsp:cNvSpPr/>
      </dsp:nvSpPr>
      <dsp:spPr>
        <a:xfrm>
          <a:off x="1547539" y="1955475"/>
          <a:ext cx="91440" cy="154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FC25E-A4CC-4647-B2BD-77EEDD1F9D97}">
      <dsp:nvSpPr>
        <dsp:cNvPr id="0" name=""/>
        <dsp:cNvSpPr/>
      </dsp:nvSpPr>
      <dsp:spPr>
        <a:xfrm>
          <a:off x="246422" y="1955475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1346837" y="0"/>
              </a:moveTo>
              <a:lnTo>
                <a:pt x="1346837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B777A-0C4E-9241-B62A-ACCDECCF7446}">
      <dsp:nvSpPr>
        <dsp:cNvPr id="0" name=""/>
        <dsp:cNvSpPr/>
      </dsp:nvSpPr>
      <dsp:spPr>
        <a:xfrm>
          <a:off x="1593259" y="1311442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1346837" y="0"/>
              </a:moveTo>
              <a:lnTo>
                <a:pt x="1346837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E9069-94B7-9F42-B286-95465A07BA2D}">
      <dsp:nvSpPr>
        <dsp:cNvPr id="0" name=""/>
        <dsp:cNvSpPr/>
      </dsp:nvSpPr>
      <dsp:spPr>
        <a:xfrm>
          <a:off x="2695217" y="821683"/>
          <a:ext cx="489758" cy="489758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C55E1C-FB0D-AB4B-BDFE-415C2CFD3D35}">
      <dsp:nvSpPr>
        <dsp:cNvPr id="0" name=""/>
        <dsp:cNvSpPr/>
      </dsp:nvSpPr>
      <dsp:spPr>
        <a:xfrm>
          <a:off x="3184976" y="820458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3184976" y="820458"/>
        <a:ext cx="734638" cy="489758"/>
      </dsp:txXfrm>
    </dsp:sp>
    <dsp:sp modelId="{B26AB725-1294-6347-A2E7-52B26B9382DC}">
      <dsp:nvSpPr>
        <dsp:cNvPr id="0" name=""/>
        <dsp:cNvSpPr/>
      </dsp:nvSpPr>
      <dsp:spPr>
        <a:xfrm>
          <a:off x="1348380" y="1465716"/>
          <a:ext cx="489758" cy="489758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071FA2-F850-7243-8835-365C0EEBBC0D}">
      <dsp:nvSpPr>
        <dsp:cNvPr id="0" name=""/>
        <dsp:cNvSpPr/>
      </dsp:nvSpPr>
      <dsp:spPr>
        <a:xfrm>
          <a:off x="1838139" y="1464491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838139" y="1464491"/>
        <a:ext cx="734638" cy="489758"/>
      </dsp:txXfrm>
    </dsp:sp>
    <dsp:sp modelId="{AFB7CDD1-CCDD-5D41-925D-8C9C6F94CD4B}">
      <dsp:nvSpPr>
        <dsp:cNvPr id="0" name=""/>
        <dsp:cNvSpPr/>
      </dsp:nvSpPr>
      <dsp:spPr>
        <a:xfrm>
          <a:off x="1543" y="2109749"/>
          <a:ext cx="489758" cy="489758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6EA0E5-08F0-234D-8A88-C102587111FD}">
      <dsp:nvSpPr>
        <dsp:cNvPr id="0" name=""/>
        <dsp:cNvSpPr/>
      </dsp:nvSpPr>
      <dsp:spPr>
        <a:xfrm>
          <a:off x="491302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91302" y="2108524"/>
        <a:ext cx="734638" cy="489758"/>
      </dsp:txXfrm>
    </dsp:sp>
    <dsp:sp modelId="{17698EB2-39FB-1F4E-8BE6-A50A46B62D98}">
      <dsp:nvSpPr>
        <dsp:cNvPr id="0" name=""/>
        <dsp:cNvSpPr/>
      </dsp:nvSpPr>
      <dsp:spPr>
        <a:xfrm>
          <a:off x="1348380" y="2109749"/>
          <a:ext cx="489758" cy="489758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78C9AB-9625-7A4D-B6DB-2F2661F2B6EE}">
      <dsp:nvSpPr>
        <dsp:cNvPr id="0" name=""/>
        <dsp:cNvSpPr/>
      </dsp:nvSpPr>
      <dsp:spPr>
        <a:xfrm>
          <a:off x="1838139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838139" y="2108524"/>
        <a:ext cx="734638" cy="489758"/>
      </dsp:txXfrm>
    </dsp:sp>
    <dsp:sp modelId="{19C37149-B25C-5E4A-9B07-B0716621FF6A}">
      <dsp:nvSpPr>
        <dsp:cNvPr id="0" name=""/>
        <dsp:cNvSpPr/>
      </dsp:nvSpPr>
      <dsp:spPr>
        <a:xfrm>
          <a:off x="674961" y="2753782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633F23-8413-E747-8D6E-7F185526D40E}">
      <dsp:nvSpPr>
        <dsp:cNvPr id="0" name=""/>
        <dsp:cNvSpPr/>
      </dsp:nvSpPr>
      <dsp:spPr>
        <a:xfrm>
          <a:off x="1164720" y="2752557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164720" y="2752557"/>
        <a:ext cx="734638" cy="489758"/>
      </dsp:txXfrm>
    </dsp:sp>
    <dsp:sp modelId="{42C0839B-174A-2146-8FBD-62A648216A28}">
      <dsp:nvSpPr>
        <dsp:cNvPr id="0" name=""/>
        <dsp:cNvSpPr/>
      </dsp:nvSpPr>
      <dsp:spPr>
        <a:xfrm>
          <a:off x="2021798" y="2753782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2B6D57-D7F7-1C44-93CD-0280653810FE}">
      <dsp:nvSpPr>
        <dsp:cNvPr id="0" name=""/>
        <dsp:cNvSpPr/>
      </dsp:nvSpPr>
      <dsp:spPr>
        <a:xfrm>
          <a:off x="2511557" y="2752557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2511557" y="2752557"/>
        <a:ext cx="734638" cy="489758"/>
      </dsp:txXfrm>
    </dsp:sp>
    <dsp:sp modelId="{95A59AFA-4010-1D45-BF8C-2B91A504C74E}">
      <dsp:nvSpPr>
        <dsp:cNvPr id="0" name=""/>
        <dsp:cNvSpPr/>
      </dsp:nvSpPr>
      <dsp:spPr>
        <a:xfrm>
          <a:off x="2695217" y="2109749"/>
          <a:ext cx="489758" cy="489758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94805E-8F8E-324F-A9BD-6611AA717080}">
      <dsp:nvSpPr>
        <dsp:cNvPr id="0" name=""/>
        <dsp:cNvSpPr/>
      </dsp:nvSpPr>
      <dsp:spPr>
        <a:xfrm>
          <a:off x="3184976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3184976" y="2108524"/>
        <a:ext cx="734638" cy="489758"/>
      </dsp:txXfrm>
    </dsp:sp>
    <dsp:sp modelId="{FEFF6C98-A1F5-CA41-8469-7922F712757E}">
      <dsp:nvSpPr>
        <dsp:cNvPr id="0" name=""/>
        <dsp:cNvSpPr/>
      </dsp:nvSpPr>
      <dsp:spPr>
        <a:xfrm>
          <a:off x="4042054" y="1465716"/>
          <a:ext cx="489758" cy="489758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582150-A7DD-3848-BD90-63BB74473B45}">
      <dsp:nvSpPr>
        <dsp:cNvPr id="0" name=""/>
        <dsp:cNvSpPr/>
      </dsp:nvSpPr>
      <dsp:spPr>
        <a:xfrm>
          <a:off x="4531813" y="1464491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531813" y="1464491"/>
        <a:ext cx="734638" cy="489758"/>
      </dsp:txXfrm>
    </dsp:sp>
    <dsp:sp modelId="{FBA63AB2-7038-F646-BA81-F403152C9029}">
      <dsp:nvSpPr>
        <dsp:cNvPr id="0" name=""/>
        <dsp:cNvSpPr/>
      </dsp:nvSpPr>
      <dsp:spPr>
        <a:xfrm>
          <a:off x="4042054" y="2109749"/>
          <a:ext cx="489758" cy="489758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3DA699-B67B-5D49-BFBE-CB676690B2B4}">
      <dsp:nvSpPr>
        <dsp:cNvPr id="0" name=""/>
        <dsp:cNvSpPr/>
      </dsp:nvSpPr>
      <dsp:spPr>
        <a:xfrm>
          <a:off x="4531813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531813" y="2108524"/>
        <a:ext cx="734638" cy="4897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FA416-0903-C242-9B0C-946CCC100CF7}">
      <dsp:nvSpPr>
        <dsp:cNvPr id="0" name=""/>
        <dsp:cNvSpPr/>
      </dsp:nvSpPr>
      <dsp:spPr>
        <a:xfrm>
          <a:off x="4241213" y="1955475"/>
          <a:ext cx="91440" cy="154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A9915-61EE-2748-B815-F26CC4238FCF}">
      <dsp:nvSpPr>
        <dsp:cNvPr id="0" name=""/>
        <dsp:cNvSpPr/>
      </dsp:nvSpPr>
      <dsp:spPr>
        <a:xfrm>
          <a:off x="2940096" y="1311442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1346837" y="77749"/>
              </a:lnTo>
              <a:lnTo>
                <a:pt x="1346837" y="1542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D11F6-8F8B-A94F-8195-D65D32A400EB}">
      <dsp:nvSpPr>
        <dsp:cNvPr id="0" name=""/>
        <dsp:cNvSpPr/>
      </dsp:nvSpPr>
      <dsp:spPr>
        <a:xfrm>
          <a:off x="1593259" y="1955475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1346837" y="77749"/>
              </a:lnTo>
              <a:lnTo>
                <a:pt x="1346837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F18B0-51B4-0646-82F2-2031EF932148}">
      <dsp:nvSpPr>
        <dsp:cNvPr id="0" name=""/>
        <dsp:cNvSpPr/>
      </dsp:nvSpPr>
      <dsp:spPr>
        <a:xfrm>
          <a:off x="1593259" y="2599508"/>
          <a:ext cx="673418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673418" y="77749"/>
              </a:lnTo>
              <a:lnTo>
                <a:pt x="673418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2662C-8149-4D44-A754-DC46D929B852}">
      <dsp:nvSpPr>
        <dsp:cNvPr id="0" name=""/>
        <dsp:cNvSpPr/>
      </dsp:nvSpPr>
      <dsp:spPr>
        <a:xfrm>
          <a:off x="919841" y="2599508"/>
          <a:ext cx="673418" cy="154274"/>
        </a:xfrm>
        <a:custGeom>
          <a:avLst/>
          <a:gdLst/>
          <a:ahLst/>
          <a:cxnLst/>
          <a:rect l="0" t="0" r="0" b="0"/>
          <a:pathLst>
            <a:path>
              <a:moveTo>
                <a:pt x="673418" y="0"/>
              </a:moveTo>
              <a:lnTo>
                <a:pt x="673418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6945C-834B-E546-9D83-B4F7D52068B6}">
      <dsp:nvSpPr>
        <dsp:cNvPr id="0" name=""/>
        <dsp:cNvSpPr/>
      </dsp:nvSpPr>
      <dsp:spPr>
        <a:xfrm>
          <a:off x="1547539" y="1955475"/>
          <a:ext cx="91440" cy="154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FC25E-A4CC-4647-B2BD-77EEDD1F9D97}">
      <dsp:nvSpPr>
        <dsp:cNvPr id="0" name=""/>
        <dsp:cNvSpPr/>
      </dsp:nvSpPr>
      <dsp:spPr>
        <a:xfrm>
          <a:off x="246422" y="1955475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1346837" y="0"/>
              </a:moveTo>
              <a:lnTo>
                <a:pt x="1346837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B777A-0C4E-9241-B62A-ACCDECCF7446}">
      <dsp:nvSpPr>
        <dsp:cNvPr id="0" name=""/>
        <dsp:cNvSpPr/>
      </dsp:nvSpPr>
      <dsp:spPr>
        <a:xfrm>
          <a:off x="1593259" y="1311442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1346837" y="0"/>
              </a:moveTo>
              <a:lnTo>
                <a:pt x="1346837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E9069-94B7-9F42-B286-95465A07BA2D}">
      <dsp:nvSpPr>
        <dsp:cNvPr id="0" name=""/>
        <dsp:cNvSpPr/>
      </dsp:nvSpPr>
      <dsp:spPr>
        <a:xfrm>
          <a:off x="2695217" y="821683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C55E1C-FB0D-AB4B-BDFE-415C2CFD3D35}">
      <dsp:nvSpPr>
        <dsp:cNvPr id="0" name=""/>
        <dsp:cNvSpPr/>
      </dsp:nvSpPr>
      <dsp:spPr>
        <a:xfrm>
          <a:off x="3184976" y="820458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3184976" y="820458"/>
        <a:ext cx="734638" cy="489758"/>
      </dsp:txXfrm>
    </dsp:sp>
    <dsp:sp modelId="{B26AB725-1294-6347-A2E7-52B26B9382DC}">
      <dsp:nvSpPr>
        <dsp:cNvPr id="0" name=""/>
        <dsp:cNvSpPr/>
      </dsp:nvSpPr>
      <dsp:spPr>
        <a:xfrm>
          <a:off x="1348380" y="1465716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071FA2-F850-7243-8835-365C0EEBBC0D}">
      <dsp:nvSpPr>
        <dsp:cNvPr id="0" name=""/>
        <dsp:cNvSpPr/>
      </dsp:nvSpPr>
      <dsp:spPr>
        <a:xfrm>
          <a:off x="1838139" y="1464491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838139" y="1464491"/>
        <a:ext cx="734638" cy="489758"/>
      </dsp:txXfrm>
    </dsp:sp>
    <dsp:sp modelId="{AFB7CDD1-CCDD-5D41-925D-8C9C6F94CD4B}">
      <dsp:nvSpPr>
        <dsp:cNvPr id="0" name=""/>
        <dsp:cNvSpPr/>
      </dsp:nvSpPr>
      <dsp:spPr>
        <a:xfrm>
          <a:off x="1543" y="2109749"/>
          <a:ext cx="489758" cy="489758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6EA0E5-08F0-234D-8A88-C102587111FD}">
      <dsp:nvSpPr>
        <dsp:cNvPr id="0" name=""/>
        <dsp:cNvSpPr/>
      </dsp:nvSpPr>
      <dsp:spPr>
        <a:xfrm>
          <a:off x="491302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91302" y="2108524"/>
        <a:ext cx="734638" cy="489758"/>
      </dsp:txXfrm>
    </dsp:sp>
    <dsp:sp modelId="{17698EB2-39FB-1F4E-8BE6-A50A46B62D98}">
      <dsp:nvSpPr>
        <dsp:cNvPr id="0" name=""/>
        <dsp:cNvSpPr/>
      </dsp:nvSpPr>
      <dsp:spPr>
        <a:xfrm>
          <a:off x="1348380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78C9AB-9625-7A4D-B6DB-2F2661F2B6EE}">
      <dsp:nvSpPr>
        <dsp:cNvPr id="0" name=""/>
        <dsp:cNvSpPr/>
      </dsp:nvSpPr>
      <dsp:spPr>
        <a:xfrm>
          <a:off x="1838139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838139" y="2108524"/>
        <a:ext cx="734638" cy="489758"/>
      </dsp:txXfrm>
    </dsp:sp>
    <dsp:sp modelId="{19C37149-B25C-5E4A-9B07-B0716621FF6A}">
      <dsp:nvSpPr>
        <dsp:cNvPr id="0" name=""/>
        <dsp:cNvSpPr/>
      </dsp:nvSpPr>
      <dsp:spPr>
        <a:xfrm>
          <a:off x="674961" y="2753782"/>
          <a:ext cx="489758" cy="489758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633F23-8413-E747-8D6E-7F185526D40E}">
      <dsp:nvSpPr>
        <dsp:cNvPr id="0" name=""/>
        <dsp:cNvSpPr/>
      </dsp:nvSpPr>
      <dsp:spPr>
        <a:xfrm>
          <a:off x="1164720" y="2752557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164720" y="2752557"/>
        <a:ext cx="734638" cy="489758"/>
      </dsp:txXfrm>
    </dsp:sp>
    <dsp:sp modelId="{42C0839B-174A-2146-8FBD-62A648216A28}">
      <dsp:nvSpPr>
        <dsp:cNvPr id="0" name=""/>
        <dsp:cNvSpPr/>
      </dsp:nvSpPr>
      <dsp:spPr>
        <a:xfrm>
          <a:off x="2021798" y="2753782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2B6D57-D7F7-1C44-93CD-0280653810FE}">
      <dsp:nvSpPr>
        <dsp:cNvPr id="0" name=""/>
        <dsp:cNvSpPr/>
      </dsp:nvSpPr>
      <dsp:spPr>
        <a:xfrm>
          <a:off x="2511557" y="2752557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2511557" y="2752557"/>
        <a:ext cx="734638" cy="489758"/>
      </dsp:txXfrm>
    </dsp:sp>
    <dsp:sp modelId="{95A59AFA-4010-1D45-BF8C-2B91A504C74E}">
      <dsp:nvSpPr>
        <dsp:cNvPr id="0" name=""/>
        <dsp:cNvSpPr/>
      </dsp:nvSpPr>
      <dsp:spPr>
        <a:xfrm>
          <a:off x="2695217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94805E-8F8E-324F-A9BD-6611AA717080}">
      <dsp:nvSpPr>
        <dsp:cNvPr id="0" name=""/>
        <dsp:cNvSpPr/>
      </dsp:nvSpPr>
      <dsp:spPr>
        <a:xfrm>
          <a:off x="3184976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3184976" y="2108524"/>
        <a:ext cx="734638" cy="489758"/>
      </dsp:txXfrm>
    </dsp:sp>
    <dsp:sp modelId="{FEFF6C98-A1F5-CA41-8469-7922F712757E}">
      <dsp:nvSpPr>
        <dsp:cNvPr id="0" name=""/>
        <dsp:cNvSpPr/>
      </dsp:nvSpPr>
      <dsp:spPr>
        <a:xfrm>
          <a:off x="4042054" y="1465716"/>
          <a:ext cx="489758" cy="489758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582150-A7DD-3848-BD90-63BB74473B45}">
      <dsp:nvSpPr>
        <dsp:cNvPr id="0" name=""/>
        <dsp:cNvSpPr/>
      </dsp:nvSpPr>
      <dsp:spPr>
        <a:xfrm>
          <a:off x="4531813" y="1464491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531813" y="1464491"/>
        <a:ext cx="734638" cy="489758"/>
      </dsp:txXfrm>
    </dsp:sp>
    <dsp:sp modelId="{FBA63AB2-7038-F646-BA81-F403152C9029}">
      <dsp:nvSpPr>
        <dsp:cNvPr id="0" name=""/>
        <dsp:cNvSpPr/>
      </dsp:nvSpPr>
      <dsp:spPr>
        <a:xfrm>
          <a:off x="4042054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3DA699-B67B-5D49-BFBE-CB676690B2B4}">
      <dsp:nvSpPr>
        <dsp:cNvPr id="0" name=""/>
        <dsp:cNvSpPr/>
      </dsp:nvSpPr>
      <dsp:spPr>
        <a:xfrm>
          <a:off x="4531813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531813" y="2108524"/>
        <a:ext cx="734638" cy="4897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FA416-0903-C242-9B0C-946CCC100CF7}">
      <dsp:nvSpPr>
        <dsp:cNvPr id="0" name=""/>
        <dsp:cNvSpPr/>
      </dsp:nvSpPr>
      <dsp:spPr>
        <a:xfrm>
          <a:off x="4241213" y="1955475"/>
          <a:ext cx="91440" cy="154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A9915-61EE-2748-B815-F26CC4238FCF}">
      <dsp:nvSpPr>
        <dsp:cNvPr id="0" name=""/>
        <dsp:cNvSpPr/>
      </dsp:nvSpPr>
      <dsp:spPr>
        <a:xfrm>
          <a:off x="2940096" y="1311442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1346837" y="77749"/>
              </a:lnTo>
              <a:lnTo>
                <a:pt x="1346837" y="1542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D11F6-8F8B-A94F-8195-D65D32A400EB}">
      <dsp:nvSpPr>
        <dsp:cNvPr id="0" name=""/>
        <dsp:cNvSpPr/>
      </dsp:nvSpPr>
      <dsp:spPr>
        <a:xfrm>
          <a:off x="1593259" y="1955475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1346837" y="77749"/>
              </a:lnTo>
              <a:lnTo>
                <a:pt x="1346837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F18B0-51B4-0646-82F2-2031EF932148}">
      <dsp:nvSpPr>
        <dsp:cNvPr id="0" name=""/>
        <dsp:cNvSpPr/>
      </dsp:nvSpPr>
      <dsp:spPr>
        <a:xfrm>
          <a:off x="1593259" y="2599508"/>
          <a:ext cx="673418" cy="154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49"/>
              </a:lnTo>
              <a:lnTo>
                <a:pt x="673418" y="77749"/>
              </a:lnTo>
              <a:lnTo>
                <a:pt x="673418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2662C-8149-4D44-A754-DC46D929B852}">
      <dsp:nvSpPr>
        <dsp:cNvPr id="0" name=""/>
        <dsp:cNvSpPr/>
      </dsp:nvSpPr>
      <dsp:spPr>
        <a:xfrm>
          <a:off x="919841" y="2599508"/>
          <a:ext cx="673418" cy="154274"/>
        </a:xfrm>
        <a:custGeom>
          <a:avLst/>
          <a:gdLst/>
          <a:ahLst/>
          <a:cxnLst/>
          <a:rect l="0" t="0" r="0" b="0"/>
          <a:pathLst>
            <a:path>
              <a:moveTo>
                <a:pt x="673418" y="0"/>
              </a:moveTo>
              <a:lnTo>
                <a:pt x="673418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6945C-834B-E546-9D83-B4F7D52068B6}">
      <dsp:nvSpPr>
        <dsp:cNvPr id="0" name=""/>
        <dsp:cNvSpPr/>
      </dsp:nvSpPr>
      <dsp:spPr>
        <a:xfrm>
          <a:off x="1547539" y="1955475"/>
          <a:ext cx="91440" cy="154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FC25E-A4CC-4647-B2BD-77EEDD1F9D97}">
      <dsp:nvSpPr>
        <dsp:cNvPr id="0" name=""/>
        <dsp:cNvSpPr/>
      </dsp:nvSpPr>
      <dsp:spPr>
        <a:xfrm>
          <a:off x="246422" y="1955475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1346837" y="0"/>
              </a:moveTo>
              <a:lnTo>
                <a:pt x="1346837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B777A-0C4E-9241-B62A-ACCDECCF7446}">
      <dsp:nvSpPr>
        <dsp:cNvPr id="0" name=""/>
        <dsp:cNvSpPr/>
      </dsp:nvSpPr>
      <dsp:spPr>
        <a:xfrm>
          <a:off x="1593259" y="1311442"/>
          <a:ext cx="1346837" cy="154274"/>
        </a:xfrm>
        <a:custGeom>
          <a:avLst/>
          <a:gdLst/>
          <a:ahLst/>
          <a:cxnLst/>
          <a:rect l="0" t="0" r="0" b="0"/>
          <a:pathLst>
            <a:path>
              <a:moveTo>
                <a:pt x="1346837" y="0"/>
              </a:moveTo>
              <a:lnTo>
                <a:pt x="1346837" y="77749"/>
              </a:lnTo>
              <a:lnTo>
                <a:pt x="0" y="77749"/>
              </a:lnTo>
              <a:lnTo>
                <a:pt x="0" y="15427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E9069-94B7-9F42-B286-95465A07BA2D}">
      <dsp:nvSpPr>
        <dsp:cNvPr id="0" name=""/>
        <dsp:cNvSpPr/>
      </dsp:nvSpPr>
      <dsp:spPr>
        <a:xfrm>
          <a:off x="2695217" y="821683"/>
          <a:ext cx="489758" cy="489758"/>
        </a:xfrm>
        <a:prstGeom prst="ellipse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C55E1C-FB0D-AB4B-BDFE-415C2CFD3D35}">
      <dsp:nvSpPr>
        <dsp:cNvPr id="0" name=""/>
        <dsp:cNvSpPr/>
      </dsp:nvSpPr>
      <dsp:spPr>
        <a:xfrm>
          <a:off x="3184976" y="820458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3184976" y="820458"/>
        <a:ext cx="734638" cy="489758"/>
      </dsp:txXfrm>
    </dsp:sp>
    <dsp:sp modelId="{B26AB725-1294-6347-A2E7-52B26B9382DC}">
      <dsp:nvSpPr>
        <dsp:cNvPr id="0" name=""/>
        <dsp:cNvSpPr/>
      </dsp:nvSpPr>
      <dsp:spPr>
        <a:xfrm>
          <a:off x="1348380" y="1465716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071FA2-F850-7243-8835-365C0EEBBC0D}">
      <dsp:nvSpPr>
        <dsp:cNvPr id="0" name=""/>
        <dsp:cNvSpPr/>
      </dsp:nvSpPr>
      <dsp:spPr>
        <a:xfrm>
          <a:off x="1838139" y="1464491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838139" y="1464491"/>
        <a:ext cx="734638" cy="489758"/>
      </dsp:txXfrm>
    </dsp:sp>
    <dsp:sp modelId="{AFB7CDD1-CCDD-5D41-925D-8C9C6F94CD4B}">
      <dsp:nvSpPr>
        <dsp:cNvPr id="0" name=""/>
        <dsp:cNvSpPr/>
      </dsp:nvSpPr>
      <dsp:spPr>
        <a:xfrm>
          <a:off x="1543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6EA0E5-08F0-234D-8A88-C102587111FD}">
      <dsp:nvSpPr>
        <dsp:cNvPr id="0" name=""/>
        <dsp:cNvSpPr/>
      </dsp:nvSpPr>
      <dsp:spPr>
        <a:xfrm>
          <a:off x="491302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91302" y="2108524"/>
        <a:ext cx="734638" cy="489758"/>
      </dsp:txXfrm>
    </dsp:sp>
    <dsp:sp modelId="{17698EB2-39FB-1F4E-8BE6-A50A46B62D98}">
      <dsp:nvSpPr>
        <dsp:cNvPr id="0" name=""/>
        <dsp:cNvSpPr/>
      </dsp:nvSpPr>
      <dsp:spPr>
        <a:xfrm>
          <a:off x="1348380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78C9AB-9625-7A4D-B6DB-2F2661F2B6EE}">
      <dsp:nvSpPr>
        <dsp:cNvPr id="0" name=""/>
        <dsp:cNvSpPr/>
      </dsp:nvSpPr>
      <dsp:spPr>
        <a:xfrm>
          <a:off x="1838139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838139" y="2108524"/>
        <a:ext cx="734638" cy="489758"/>
      </dsp:txXfrm>
    </dsp:sp>
    <dsp:sp modelId="{19C37149-B25C-5E4A-9B07-B0716621FF6A}">
      <dsp:nvSpPr>
        <dsp:cNvPr id="0" name=""/>
        <dsp:cNvSpPr/>
      </dsp:nvSpPr>
      <dsp:spPr>
        <a:xfrm>
          <a:off x="674961" y="2753782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633F23-8413-E747-8D6E-7F185526D40E}">
      <dsp:nvSpPr>
        <dsp:cNvPr id="0" name=""/>
        <dsp:cNvSpPr/>
      </dsp:nvSpPr>
      <dsp:spPr>
        <a:xfrm>
          <a:off x="1164720" y="2752557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1164720" y="2752557"/>
        <a:ext cx="734638" cy="489758"/>
      </dsp:txXfrm>
    </dsp:sp>
    <dsp:sp modelId="{42C0839B-174A-2146-8FBD-62A648216A28}">
      <dsp:nvSpPr>
        <dsp:cNvPr id="0" name=""/>
        <dsp:cNvSpPr/>
      </dsp:nvSpPr>
      <dsp:spPr>
        <a:xfrm>
          <a:off x="2021798" y="2753782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2B6D57-D7F7-1C44-93CD-0280653810FE}">
      <dsp:nvSpPr>
        <dsp:cNvPr id="0" name=""/>
        <dsp:cNvSpPr/>
      </dsp:nvSpPr>
      <dsp:spPr>
        <a:xfrm>
          <a:off x="2511557" y="2752557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2511557" y="2752557"/>
        <a:ext cx="734638" cy="489758"/>
      </dsp:txXfrm>
    </dsp:sp>
    <dsp:sp modelId="{95A59AFA-4010-1D45-BF8C-2B91A504C74E}">
      <dsp:nvSpPr>
        <dsp:cNvPr id="0" name=""/>
        <dsp:cNvSpPr/>
      </dsp:nvSpPr>
      <dsp:spPr>
        <a:xfrm>
          <a:off x="2695217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94805E-8F8E-324F-A9BD-6611AA717080}">
      <dsp:nvSpPr>
        <dsp:cNvPr id="0" name=""/>
        <dsp:cNvSpPr/>
      </dsp:nvSpPr>
      <dsp:spPr>
        <a:xfrm>
          <a:off x="3184976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3184976" y="2108524"/>
        <a:ext cx="734638" cy="489758"/>
      </dsp:txXfrm>
    </dsp:sp>
    <dsp:sp modelId="{FEFF6C98-A1F5-CA41-8469-7922F712757E}">
      <dsp:nvSpPr>
        <dsp:cNvPr id="0" name=""/>
        <dsp:cNvSpPr/>
      </dsp:nvSpPr>
      <dsp:spPr>
        <a:xfrm>
          <a:off x="4042054" y="1465716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582150-A7DD-3848-BD90-63BB74473B45}">
      <dsp:nvSpPr>
        <dsp:cNvPr id="0" name=""/>
        <dsp:cNvSpPr/>
      </dsp:nvSpPr>
      <dsp:spPr>
        <a:xfrm>
          <a:off x="4531813" y="1464491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531813" y="1464491"/>
        <a:ext cx="734638" cy="489758"/>
      </dsp:txXfrm>
    </dsp:sp>
    <dsp:sp modelId="{FBA63AB2-7038-F646-BA81-F403152C9029}">
      <dsp:nvSpPr>
        <dsp:cNvPr id="0" name=""/>
        <dsp:cNvSpPr/>
      </dsp:nvSpPr>
      <dsp:spPr>
        <a:xfrm>
          <a:off x="4042054" y="2109749"/>
          <a:ext cx="489758" cy="4897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3DA699-B67B-5D49-BFBE-CB676690B2B4}">
      <dsp:nvSpPr>
        <dsp:cNvPr id="0" name=""/>
        <dsp:cNvSpPr/>
      </dsp:nvSpPr>
      <dsp:spPr>
        <a:xfrm>
          <a:off x="4531813" y="2108524"/>
          <a:ext cx="734638" cy="489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531813" y="2108524"/>
        <a:ext cx="734638" cy="489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441F-A319-2143-97F3-E731724D8AD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5C5F-C98D-9642-BF61-842F86391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7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441F-A319-2143-97F3-E731724D8AD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5C5F-C98D-9642-BF61-842F86391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441F-A319-2143-97F3-E731724D8AD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5C5F-C98D-9642-BF61-842F86391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7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441F-A319-2143-97F3-E731724D8AD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5C5F-C98D-9642-BF61-842F86391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4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441F-A319-2143-97F3-E731724D8AD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5C5F-C98D-9642-BF61-842F86391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5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441F-A319-2143-97F3-E731724D8AD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5C5F-C98D-9642-BF61-842F86391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5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441F-A319-2143-97F3-E731724D8AD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5C5F-C98D-9642-BF61-842F86391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1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441F-A319-2143-97F3-E731724D8AD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5C5F-C98D-9642-BF61-842F86391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441F-A319-2143-97F3-E731724D8AD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5C5F-C98D-9642-BF61-842F86391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4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441F-A319-2143-97F3-E731724D8AD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5C5F-C98D-9642-BF61-842F86391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9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441F-A319-2143-97F3-E731724D8AD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5C5F-C98D-9642-BF61-842F86391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8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0441F-A319-2143-97F3-E731724D8AD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F5C5F-C98D-9642-BF61-842F86391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2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Interpretive Innovation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15.347 Final Presentation</a:t>
            </a:r>
          </a:p>
          <a:p>
            <a:r>
              <a:rPr lang="en-US" dirty="0" smtClean="0"/>
              <a:t>Carolyn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28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044" y="1615273"/>
            <a:ext cx="3675633" cy="363090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Henderson &amp; Clark (1990)</a:t>
            </a:r>
          </a:p>
          <a:p>
            <a:pPr lvl="1"/>
            <a:r>
              <a:rPr lang="en-US" dirty="0" smtClean="0"/>
              <a:t>Communication channels embody design and become fixed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DiMaggio &amp; Powell (1983)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Activities bound by coercive isomorphism</a:t>
            </a: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Amabile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(1988)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High level management set goals in innovation teams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91869518"/>
              </p:ext>
            </p:extLst>
          </p:nvPr>
        </p:nvGraphicFramePr>
        <p:xfrm>
          <a:off x="226343" y="1445250"/>
          <a:ext cx="526799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fixed?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8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044" y="1615273"/>
            <a:ext cx="3675633" cy="363090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Henderson &amp; Clark (1990)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Communication channels embody design and become fixed</a:t>
            </a:r>
          </a:p>
          <a:p>
            <a:r>
              <a:rPr lang="en-US" dirty="0" smtClean="0"/>
              <a:t>DiMaggio &amp; Powell (1983)</a:t>
            </a:r>
          </a:p>
          <a:p>
            <a:pPr lvl="1"/>
            <a:r>
              <a:rPr lang="en-US" dirty="0" smtClean="0"/>
              <a:t>Activities bound by coercive isomorphism</a:t>
            </a:r>
            <a:endParaRPr lang="en-US" dirty="0"/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Amabile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(1988)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High level management set goals in innovation teams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fixed?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95481870"/>
              </p:ext>
            </p:extLst>
          </p:nvPr>
        </p:nvGraphicFramePr>
        <p:xfrm>
          <a:off x="226343" y="1445250"/>
          <a:ext cx="526799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672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044" y="1615273"/>
            <a:ext cx="3675633" cy="361710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Henderson &amp; Clark (1990)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Communication channels embody design and become fixed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DiMaggio &amp; Powell (1983)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Activities bound by coercive isomorphism</a:t>
            </a:r>
          </a:p>
          <a:p>
            <a:r>
              <a:rPr lang="en-US" dirty="0" err="1" smtClean="0"/>
              <a:t>Amabile</a:t>
            </a:r>
            <a:r>
              <a:rPr lang="en-US" dirty="0" smtClean="0"/>
              <a:t> (1988)</a:t>
            </a:r>
          </a:p>
          <a:p>
            <a:pPr lvl="1"/>
            <a:r>
              <a:rPr lang="en-US" dirty="0" smtClean="0"/>
              <a:t>High level management set goals in innovation teams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fixed?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69034683"/>
              </p:ext>
            </p:extLst>
          </p:nvPr>
        </p:nvGraphicFramePr>
        <p:xfrm>
          <a:off x="226343" y="1445250"/>
          <a:ext cx="526799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1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new product teams utilize diverse information?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0538928"/>
              </p:ext>
            </p:extLst>
          </p:nvPr>
        </p:nvGraphicFramePr>
        <p:xfrm>
          <a:off x="226343" y="1445250"/>
          <a:ext cx="526799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 flipV="1">
            <a:off x="3554754" y="3997982"/>
            <a:ext cx="538390" cy="245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93144" y="4058887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905072" y="4688515"/>
            <a:ext cx="414146" cy="451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28111" y="5116490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263998" y="3189123"/>
            <a:ext cx="5383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02388" y="3004457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494338" y="2153695"/>
            <a:ext cx="3192462" cy="423836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Unit of analysis: teams</a:t>
            </a:r>
          </a:p>
          <a:p>
            <a:r>
              <a:rPr lang="en-US" dirty="0" smtClean="0"/>
              <a:t>Activity:</a:t>
            </a:r>
          </a:p>
          <a:p>
            <a:pPr lvl="1"/>
            <a:r>
              <a:rPr lang="en-US" dirty="0" smtClean="0"/>
              <a:t>“period of experimentation” (H&amp;C, 1990); “maintaining a balance between exploration and exploitation” (March 1991); in “rebellion” (Merton, 1938)</a:t>
            </a:r>
          </a:p>
          <a:p>
            <a:pPr lvl="1"/>
            <a:r>
              <a:rPr lang="en-US" dirty="0" smtClean="0"/>
              <a:t>New software product development in a startup cross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23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1856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At what level of the hierarchy is diverse information implemented?</a:t>
            </a:r>
          </a:p>
          <a:p>
            <a:pPr marL="514350" indent="-514350">
              <a:buAutoNum type="arabicParenR"/>
            </a:pPr>
            <a:r>
              <a:rPr lang="en-US" dirty="0" smtClean="0"/>
              <a:t>How does the choice of level affect eventual performance?</a:t>
            </a:r>
          </a:p>
          <a:p>
            <a:pPr marL="514350" indent="-514350">
              <a:buAutoNum type="arabicParenR"/>
            </a:pPr>
            <a:r>
              <a:rPr lang="en-US" dirty="0" smtClean="0"/>
              <a:t>What influences the choice of level?</a:t>
            </a:r>
          </a:p>
          <a:p>
            <a:pPr marL="914400" lvl="1" indent="-514350"/>
            <a:r>
              <a:rPr lang="en-US" dirty="0" smtClean="0"/>
              <a:t>Rational evaluation (e.g. testing across all possible eventualities)</a:t>
            </a:r>
          </a:p>
          <a:p>
            <a:pPr marL="914400" lvl="1" indent="-514350"/>
            <a:r>
              <a:rPr lang="en-US" dirty="0" smtClean="0"/>
              <a:t>“Irrational” evaluation</a:t>
            </a:r>
          </a:p>
          <a:p>
            <a:pPr lvl="2"/>
            <a:r>
              <a:rPr lang="en-US" dirty="0" smtClean="0"/>
              <a:t>Status of the contributor (Edmonson, 2003)</a:t>
            </a:r>
          </a:p>
          <a:p>
            <a:pPr lvl="2"/>
            <a:r>
              <a:rPr lang="en-US" dirty="0" smtClean="0"/>
              <a:t>Social network of the contributor (</a:t>
            </a:r>
            <a:r>
              <a:rPr lang="en-US" dirty="0" err="1" smtClean="0"/>
              <a:t>Kapferer</a:t>
            </a:r>
            <a:r>
              <a:rPr lang="en-US" dirty="0" smtClean="0"/>
              <a:t>, 1969)</a:t>
            </a:r>
          </a:p>
          <a:p>
            <a:pPr lvl="2"/>
            <a:r>
              <a:rPr lang="en-US" dirty="0" smtClean="0"/>
              <a:t>Preserving the status quo (Samuelson 1988)</a:t>
            </a:r>
          </a:p>
          <a:p>
            <a:pPr lvl="2"/>
            <a:r>
              <a:rPr lang="en-US" dirty="0" smtClean="0"/>
              <a:t>Coercive forces inside the organization (DiMaggio &amp; Powell, 1983)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3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Why..?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benefits of diversity are conditioned on legitimacy</a:t>
            </a:r>
          </a:p>
          <a:p>
            <a:r>
              <a:rPr lang="en-US" dirty="0" smtClean="0"/>
              <a:t>Applies not just to new product development, but any problem solving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18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894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At what level of the hierarchy is diverse information implemented?</a:t>
            </a:r>
          </a:p>
          <a:p>
            <a:pPr marL="1314450" lvl="2" indent="-514350"/>
            <a:r>
              <a:rPr lang="en-US" dirty="0" smtClean="0"/>
              <a:t>Email data to determine topics discussed, and whether they contribute to a design corpus</a:t>
            </a:r>
          </a:p>
          <a:p>
            <a:pPr marL="1314450" lvl="2" indent="-514350"/>
            <a:r>
              <a:rPr lang="en-US" dirty="0" smtClean="0"/>
              <a:t>Follow up survey confirming topic inclusion in design corpus</a:t>
            </a:r>
          </a:p>
          <a:p>
            <a:pPr marL="514350" indent="-514350">
              <a:buAutoNum type="arabicParenR"/>
            </a:pPr>
            <a:r>
              <a:rPr lang="en-US" dirty="0" smtClean="0"/>
              <a:t>How does the choice of level affect eventual performance?</a:t>
            </a:r>
          </a:p>
          <a:p>
            <a:pPr marL="1314450" lvl="2" indent="-514350"/>
            <a:r>
              <a:rPr lang="en-US" dirty="0" smtClean="0"/>
              <a:t>Upper management survey on expected market performance of team’s product</a:t>
            </a:r>
          </a:p>
          <a:p>
            <a:pPr marL="514350" indent="-514350">
              <a:buAutoNum type="arabicParenR"/>
            </a:pPr>
            <a:r>
              <a:rPr lang="en-US" dirty="0" smtClean="0">
                <a:solidFill>
                  <a:srgbClr val="000000"/>
                </a:solidFill>
              </a:rPr>
              <a:t>What influences the choice of level?</a:t>
            </a:r>
          </a:p>
          <a:p>
            <a:pPr marL="1314450" lvl="2" indent="-514350"/>
            <a:r>
              <a:rPr lang="en-US" dirty="0" smtClean="0">
                <a:solidFill>
                  <a:srgbClr val="000000"/>
                </a:solidFill>
              </a:rPr>
              <a:t>Social network obtained from email data</a:t>
            </a:r>
          </a:p>
          <a:p>
            <a:pPr marL="1314450" lvl="2" indent="-514350"/>
            <a:r>
              <a:rPr lang="en-US" dirty="0" smtClean="0">
                <a:solidFill>
                  <a:srgbClr val="000000"/>
                </a:solidFill>
              </a:rPr>
              <a:t>Demographic data (organizational tenure, title, functional expertise)</a:t>
            </a:r>
          </a:p>
          <a:p>
            <a:pPr marL="514350" indent="-514350">
              <a:buAutoNum type="arabicParenR"/>
            </a:pPr>
            <a:endParaRPr lang="en-US" dirty="0" smtClean="0"/>
          </a:p>
          <a:p>
            <a:pPr lvl="1"/>
            <a:endParaRPr lang="en-US" dirty="0" smtClean="0"/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14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Tracking the usage of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Curtis (1988): Interview with software teams on types of knowledge shared in software development</a:t>
            </a:r>
          </a:p>
          <a:p>
            <a:r>
              <a:rPr lang="en-US" dirty="0" smtClean="0"/>
              <a:t>Clark (1989): Scope measured as number of hours spent by engineering in house versus suppliers</a:t>
            </a:r>
          </a:p>
          <a:p>
            <a:r>
              <a:rPr lang="en-US" dirty="0" err="1" smtClean="0"/>
              <a:t>Guidon</a:t>
            </a:r>
            <a:r>
              <a:rPr lang="en-US" dirty="0" smtClean="0"/>
              <a:t> (1990): Thinking-out-loud experiments and coding of types of knowledge used (e.g. pre-existing technical knowledge; knowledge about the problem)</a:t>
            </a:r>
          </a:p>
          <a:p>
            <a:r>
              <a:rPr lang="en-US" dirty="0" smtClean="0"/>
              <a:t>Hansen (2005): Interviews to determine social networks of knowledge sharing</a:t>
            </a:r>
          </a:p>
          <a:p>
            <a:r>
              <a:rPr lang="en-US" dirty="0" err="1" smtClean="0"/>
              <a:t>Wnuk</a:t>
            </a:r>
            <a:r>
              <a:rPr lang="en-US" dirty="0" smtClean="0"/>
              <a:t> (2009): Scraping design documents to determine change in features included</a:t>
            </a:r>
          </a:p>
          <a:p>
            <a:r>
              <a:rPr lang="en-US" b="1" dirty="0" smtClean="0"/>
              <a:t>Aral &amp; Van </a:t>
            </a:r>
            <a:r>
              <a:rPr lang="en-US" b="1" dirty="0" err="1" smtClean="0"/>
              <a:t>Alstyne</a:t>
            </a:r>
            <a:r>
              <a:rPr lang="en-US" b="1" dirty="0" smtClean="0"/>
              <a:t> (2011): Email topic modeling on diversity of information shared</a:t>
            </a:r>
          </a:p>
        </p:txBody>
      </p:sp>
    </p:spTree>
    <p:extLst>
      <p:ext uri="{BB962C8B-B14F-4D97-AF65-F5344CB8AC3E}">
        <p14:creationId xmlns:p14="http://schemas.microsoft.com/office/powerpoint/2010/main" val="3137648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Tracking the interconnectivity of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Sosa et al. (2003): Interviewing team members to identify modules in design, and types of interface between them</a:t>
            </a:r>
          </a:p>
          <a:p>
            <a:r>
              <a:rPr lang="en-US" b="1" dirty="0" smtClean="0"/>
              <a:t>Aral &amp; Van </a:t>
            </a:r>
            <a:r>
              <a:rPr lang="en-US" b="1" dirty="0" err="1" smtClean="0"/>
              <a:t>Alstyne</a:t>
            </a:r>
            <a:r>
              <a:rPr lang="en-US" b="1" dirty="0" smtClean="0"/>
              <a:t> (2011): Interrelated topics tend to appear together</a:t>
            </a:r>
          </a:p>
          <a:p>
            <a:r>
              <a:rPr lang="en-US" b="1" dirty="0" err="1" smtClean="0"/>
              <a:t>Blei</a:t>
            </a:r>
            <a:r>
              <a:rPr lang="en-US" b="1" dirty="0" smtClean="0"/>
              <a:t> et al. (2009): nested Chinese Restaurant Process of tree inference, ordering given topics by level of abstraction</a:t>
            </a:r>
          </a:p>
          <a:p>
            <a:r>
              <a:rPr lang="en-US" b="1" dirty="0" smtClean="0"/>
              <a:t>Dong (2004): using overlap in word choice to represent common frame of design team; semantic coherence as a measure of agreement in communication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95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Identifying where information is used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25234003"/>
              </p:ext>
            </p:extLst>
          </p:nvPr>
        </p:nvGraphicFramePr>
        <p:xfrm>
          <a:off x="226343" y="1445250"/>
          <a:ext cx="526799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494338" y="2153695"/>
            <a:ext cx="3192462" cy="287159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will be more abstract than B (</a:t>
            </a:r>
            <a:r>
              <a:rPr lang="en-US" dirty="0" err="1" smtClean="0"/>
              <a:t>Blei</a:t>
            </a:r>
            <a:r>
              <a:rPr lang="en-US" dirty="0" smtClean="0"/>
              <a:t> et al., 2009)</a:t>
            </a:r>
          </a:p>
          <a:p>
            <a:r>
              <a:rPr lang="en-US" dirty="0" smtClean="0"/>
              <a:t>A will be related to B (Dong, 2004; Aral &amp; Van </a:t>
            </a:r>
            <a:r>
              <a:rPr lang="en-US" dirty="0" err="1" smtClean="0"/>
              <a:t>Alstyne</a:t>
            </a:r>
            <a:r>
              <a:rPr lang="en-US" dirty="0" smtClean="0"/>
              <a:t>, 2012)</a:t>
            </a:r>
          </a:p>
          <a:p>
            <a:r>
              <a:rPr lang="en-US" dirty="0" smtClean="0"/>
              <a:t>A and C will be equally abstract, but have no relationship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Diversity of innovation assumed to be beneficial because of greater access to potential solutions</a:t>
            </a:r>
          </a:p>
          <a:p>
            <a:r>
              <a:rPr lang="en-US" dirty="0" smtClean="0"/>
              <a:t>But it presupposes a fixed set of goals</a:t>
            </a:r>
          </a:p>
          <a:p>
            <a:r>
              <a:rPr lang="en-US" dirty="0" smtClean="0"/>
              <a:t>How is diversity used if the question keeps changing?</a:t>
            </a:r>
          </a:p>
          <a:p>
            <a:pPr lvl="1"/>
            <a:r>
              <a:rPr lang="en-US" dirty="0" smtClean="0"/>
              <a:t>Does diversity matter then?</a:t>
            </a:r>
          </a:p>
          <a:p>
            <a:pPr lvl="1"/>
            <a:r>
              <a:rPr lang="en-US" dirty="0" smtClean="0"/>
              <a:t>If yes, 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s-IS" dirty="0" smtClean="0"/>
              <a:t>Diversity is assumed to be beneficial because of the variety of potential solutions it makes available</a:t>
            </a:r>
          </a:p>
          <a:p>
            <a:pPr lvl="1"/>
            <a:r>
              <a:rPr lang="is-IS" dirty="0" smtClean="0"/>
              <a:t>Eisenhardt (1989): organization has available courses for action when environment shifts</a:t>
            </a:r>
          </a:p>
          <a:p>
            <a:pPr lvl="1"/>
            <a:r>
              <a:rPr lang="is-IS" dirty="0" smtClean="0"/>
              <a:t>Meyer &amp; Rowan (1977): more options to deal with stakeholders</a:t>
            </a:r>
          </a:p>
          <a:p>
            <a:pPr lvl="1"/>
            <a:r>
              <a:rPr lang="is-IS" dirty="0" smtClean="0"/>
              <a:t>Tushman &amp; Scanlan (1981): more options available to solve a given problem</a:t>
            </a:r>
          </a:p>
          <a:p>
            <a:pPr lvl="1"/>
            <a:r>
              <a:rPr lang="is-IS" dirty="0" smtClean="0"/>
              <a:t>Von Hippel (2005): users have access to more relevant information to solve their own problems</a:t>
            </a:r>
          </a:p>
          <a:p>
            <a:pPr lvl="1"/>
            <a:endParaRPr lang="is-IS" dirty="0" smtClean="0"/>
          </a:p>
          <a:p>
            <a:pPr>
              <a:buFont typeface="Wingdings" charset="0"/>
              <a:buChar char="à"/>
            </a:pPr>
            <a:r>
              <a:rPr lang="is-IS" dirty="0" smtClean="0"/>
              <a:t>Therefore more diversity means more potential answers.</a:t>
            </a:r>
          </a:p>
          <a:p>
            <a:pPr>
              <a:buFont typeface="Wingdings" charset="0"/>
              <a:buChar char="à"/>
            </a:pPr>
            <a:endParaRPr lang="is-IS" dirty="0"/>
          </a:p>
          <a:p>
            <a:pPr marL="0" indent="0">
              <a:buNone/>
            </a:pPr>
            <a:r>
              <a:rPr lang="is-IS" dirty="0" smtClean="0"/>
              <a:t>.. But what is the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3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Hierarchy of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7220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Tushamn</a:t>
            </a:r>
            <a:r>
              <a:rPr lang="en-US" dirty="0" smtClean="0"/>
              <a:t> and </a:t>
            </a:r>
            <a:r>
              <a:rPr lang="en-US" dirty="0" err="1" smtClean="0"/>
              <a:t>Murmann</a:t>
            </a:r>
            <a:r>
              <a:rPr lang="en-US" dirty="0" smtClean="0"/>
              <a:t> (2002): organizations develop a “nested hierarchy of subsystems and linking mechanisms”</a:t>
            </a:r>
          </a:p>
          <a:p>
            <a:r>
              <a:rPr lang="en-US" dirty="0" smtClean="0"/>
              <a:t>Henderson &amp; Clark (1990): components comprised of constituent components</a:t>
            </a:r>
          </a:p>
          <a:p>
            <a:r>
              <a:rPr lang="en-US" dirty="0" smtClean="0"/>
              <a:t>Clark (1985): design hierarchy because of product hierarchy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05712215"/>
              </p:ext>
            </p:extLst>
          </p:nvPr>
        </p:nvGraphicFramePr>
        <p:xfrm>
          <a:off x="2010931" y="3212704"/>
          <a:ext cx="526799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365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is new information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Can be used at any level of the hierarchy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Also, information can be subject to interpretation</a:t>
            </a:r>
          </a:p>
          <a:p>
            <a:pPr lvl="1"/>
            <a:r>
              <a:rPr lang="en-US" dirty="0" smtClean="0"/>
              <a:t>Hong &amp; Page (2004): Individuals interpret others’ ideas using their own perspectives</a:t>
            </a:r>
          </a:p>
          <a:p>
            <a:pPr lvl="1"/>
            <a:r>
              <a:rPr lang="en-US" dirty="0" err="1" smtClean="0"/>
              <a:t>Blumer</a:t>
            </a:r>
            <a:r>
              <a:rPr lang="en-US" dirty="0" smtClean="0"/>
              <a:t> (1986): Action in general is symbolic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05169102"/>
              </p:ext>
            </p:extLst>
          </p:nvPr>
        </p:nvGraphicFramePr>
        <p:xfrm>
          <a:off x="2010931" y="1417638"/>
          <a:ext cx="526799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5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Can be used at any level of the hierarchy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Also, information can be subject to interpretation</a:t>
            </a:r>
          </a:p>
          <a:p>
            <a:pPr lvl="1"/>
            <a:r>
              <a:rPr lang="en-US" dirty="0" smtClean="0"/>
              <a:t>Hong &amp; Page (2004): Individuals interpret others’ ideas using their own perspectives</a:t>
            </a:r>
          </a:p>
          <a:p>
            <a:pPr lvl="1"/>
            <a:r>
              <a:rPr lang="en-US" dirty="0" err="1" smtClean="0"/>
              <a:t>Blumer</a:t>
            </a:r>
            <a:r>
              <a:rPr lang="en-US" dirty="0" smtClean="0"/>
              <a:t> (1986): Action in general is symbolic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76134386"/>
              </p:ext>
            </p:extLst>
          </p:nvPr>
        </p:nvGraphicFramePr>
        <p:xfrm>
          <a:off x="2010931" y="1417638"/>
          <a:ext cx="526799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2010931" y="4468852"/>
            <a:ext cx="513215" cy="80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84194" y="4364561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is new information used?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1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Can be used at any level of the hierarchy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Also, information can be subject to interpretation</a:t>
            </a:r>
          </a:p>
          <a:p>
            <a:pPr lvl="1"/>
            <a:r>
              <a:rPr lang="en-US" dirty="0" smtClean="0"/>
              <a:t>Hong &amp; Page (2004): Individuals interpret others’ ideas using their own perspectives</a:t>
            </a:r>
          </a:p>
          <a:p>
            <a:pPr lvl="1"/>
            <a:r>
              <a:rPr lang="en-US" dirty="0" err="1" smtClean="0"/>
              <a:t>Blumer</a:t>
            </a:r>
            <a:r>
              <a:rPr lang="en-US" dirty="0" smtClean="0"/>
              <a:t> (1986): Action in general is symbolic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14707926"/>
              </p:ext>
            </p:extLst>
          </p:nvPr>
        </p:nvGraphicFramePr>
        <p:xfrm>
          <a:off x="2010931" y="1417638"/>
          <a:ext cx="526799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 flipV="1">
            <a:off x="4638436" y="4420768"/>
            <a:ext cx="538390" cy="245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76826" y="4481673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is new information used?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7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is new information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Can be used at any level of the hierarchy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Also, information can be subject to interpretation</a:t>
            </a:r>
          </a:p>
          <a:p>
            <a:pPr lvl="1"/>
            <a:r>
              <a:rPr lang="en-US" dirty="0" smtClean="0"/>
              <a:t>Hong &amp; Page (2004): Individuals interpret others’ ideas using their own perspectives</a:t>
            </a:r>
          </a:p>
          <a:p>
            <a:pPr lvl="1"/>
            <a:r>
              <a:rPr lang="en-US" dirty="0" err="1" smtClean="0"/>
              <a:t>Blumer</a:t>
            </a:r>
            <a:r>
              <a:rPr lang="en-US" dirty="0" smtClean="0"/>
              <a:t> (1986): Action in general is symbolic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29325619"/>
              </p:ext>
            </p:extLst>
          </p:nvPr>
        </p:nvGraphicFramePr>
        <p:xfrm>
          <a:off x="2010931" y="1417638"/>
          <a:ext cx="526799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2691950" y="3658519"/>
            <a:ext cx="2429656" cy="635065"/>
          </a:xfrm>
          <a:prstGeom prst="line">
            <a:avLst/>
          </a:prstGeom>
          <a:ln w="5715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67364" y="3658519"/>
            <a:ext cx="2263999" cy="635065"/>
          </a:xfrm>
          <a:prstGeom prst="line">
            <a:avLst/>
          </a:prstGeom>
          <a:ln w="5715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652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is new information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Can be used at any level of the hierarchy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Also, information can be subject to interpretation</a:t>
            </a:r>
          </a:p>
          <a:p>
            <a:pPr lvl="1"/>
            <a:r>
              <a:rPr lang="en-US" dirty="0" smtClean="0"/>
              <a:t>Hong &amp; Page (2004): Individuals interpret others’ ideas using their own perspectives</a:t>
            </a:r>
          </a:p>
          <a:p>
            <a:pPr lvl="1"/>
            <a:r>
              <a:rPr lang="en-US" dirty="0" err="1" smtClean="0"/>
              <a:t>Blumer</a:t>
            </a:r>
            <a:r>
              <a:rPr lang="en-US" dirty="0" smtClean="0"/>
              <a:t> (1986): Action in general is symbolic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76276226"/>
              </p:ext>
            </p:extLst>
          </p:nvPr>
        </p:nvGraphicFramePr>
        <p:xfrm>
          <a:off x="2010931" y="1417638"/>
          <a:ext cx="526799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1380487" y="4169333"/>
            <a:ext cx="510780" cy="510780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5" idx="0"/>
          </p:cNvCxnSpPr>
          <p:nvPr/>
        </p:nvCxnSpPr>
        <p:spPr>
          <a:xfrm rot="5400000" flipH="1" flipV="1">
            <a:off x="1804964" y="3282348"/>
            <a:ext cx="717899" cy="105607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691950" y="3658519"/>
            <a:ext cx="1366681" cy="1021578"/>
          </a:xfrm>
          <a:prstGeom prst="line">
            <a:avLst/>
          </a:prstGeom>
          <a:ln w="5715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47510" y="3658519"/>
            <a:ext cx="1283853" cy="869763"/>
          </a:xfrm>
          <a:prstGeom prst="line">
            <a:avLst/>
          </a:prstGeom>
          <a:ln w="5715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56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1146</Words>
  <Application>Microsoft Macintosh PowerPoint</Application>
  <PresentationFormat>On-screen Show (4:3)</PresentationFormat>
  <Paragraphs>223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Interpretive Innovation</vt:lpstr>
      <vt:lpstr>Why?</vt:lpstr>
      <vt:lpstr>Diversity</vt:lpstr>
      <vt:lpstr>The Hierarchy of Goals</vt:lpstr>
      <vt:lpstr>How is new information used?</vt:lpstr>
      <vt:lpstr>How is new information used?</vt:lpstr>
      <vt:lpstr>How is new information used?</vt:lpstr>
      <vt:lpstr>How is new information used?</vt:lpstr>
      <vt:lpstr>How is new information used?</vt:lpstr>
      <vt:lpstr>What is fixed?</vt:lpstr>
      <vt:lpstr>What is fixed?</vt:lpstr>
      <vt:lpstr>What is fixed?</vt:lpstr>
      <vt:lpstr>How do new product teams utilize diverse information?</vt:lpstr>
      <vt:lpstr>Key Questions</vt:lpstr>
      <vt:lpstr>Why..?</vt:lpstr>
      <vt:lpstr>Data Collection</vt:lpstr>
      <vt:lpstr>Tracking the usage of information</vt:lpstr>
      <vt:lpstr>Tracking the interconnectivity of information</vt:lpstr>
      <vt:lpstr>Identifying where information is used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</dc:creator>
  <cp:lastModifiedBy>Carolyn</cp:lastModifiedBy>
  <cp:revision>35</cp:revision>
  <dcterms:created xsi:type="dcterms:W3CDTF">2017-05-11T23:41:20Z</dcterms:created>
  <dcterms:modified xsi:type="dcterms:W3CDTF">2017-05-12T14:07:14Z</dcterms:modified>
</cp:coreProperties>
</file>