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6" r:id="rId4"/>
  </p:sldIdLst>
  <p:sldSz cx="12192000" cy="6858000"/>
  <p:notesSz cx="6858000" cy="9144000"/>
  <p:defaultTextStyle>
    <a:defPPr>
      <a:defRPr lang="en-PH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573F-0A32-4774-B811-3E1CB19941A1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EDB9C-3738-4F98-B84E-DAD5AAA88269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18658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CC4A0-EC68-456A-BF39-1A035C4A6DAA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79BAC-D86C-4A59-A743-7F81699A33AA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200735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4E76-D203-4FD5-AD4A-416CE28F16F3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05A50-4297-4BB0-97D7-5A04720E0869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421542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E3E73-FF97-4F61-B26C-FEAE00B33A0B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BE134-644F-4738-AC29-7F978A91BA66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13575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6934C-12A3-4974-BE55-AAA89D696A91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4654A-A600-47E1-9D61-769765BF37AE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7685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B832-1380-491D-87CC-99C4094EF5D5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26A3D-0478-49B5-8F54-63FC31758ABF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9782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05FA-DDC4-463A-B549-8E39564BB482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2A832-05FA-4184-8D7D-5BAE7ABC8E2D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8944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7BB56-DB70-48C8-A1A4-B4E10FA150F8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9640C-81F2-4520-A8D4-B7F9C50719D9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9613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2DBD7-EA6B-49DD-855C-623595256F7F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F7AF-1AE5-4B23-996D-3B2E9BA159B6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84611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DD38FB2-781A-4D08-B6CF-E1CFEC7F619F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9648CB-57EA-4BBB-A44D-78CB090C8D23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051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33B3-271F-48E5-BD9C-A1A584B2942E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7C75E-C24F-4661-AA5D-1F5007DB81F2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618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PH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7B569CD-D625-44BB-AF96-819E5770FC0C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78B267F4-44E4-494B-B735-23AFFF1AE4B1}" type="slidenum">
              <a:rPr lang="en-PH" altLang="en-US"/>
              <a:pPr/>
              <a:t>‹#›</a:t>
            </a:fld>
            <a:endParaRPr lang="en-PH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87351" y="4697960"/>
            <a:ext cx="10058400" cy="963120"/>
          </a:xfrm>
        </p:spPr>
        <p:txBody>
          <a:bodyPr numCol="1" rtlCol="0">
            <a:noAutofit/>
          </a:bodyPr>
          <a:lstStyle/>
          <a:p>
            <a:pPr algn="ctr" fontAlgn="auto"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By: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CTRL+Z</a:t>
            </a:r>
            <a:endParaRPr lang="en-PH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40" y="1478786"/>
            <a:ext cx="5547667" cy="16962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309360"/>
            <a:ext cx="12192000" cy="15675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3857625"/>
            <a:ext cx="1933575" cy="2447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PH" altLang="en-US" dirty="0" smtClean="0"/>
              <a:t>Overview</a:t>
            </a:r>
            <a:endParaRPr lang="en-PH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sz="2400" b="1" dirty="0" err="1" smtClean="0"/>
              <a:t>FCortex</a:t>
            </a:r>
            <a:r>
              <a:rPr lang="en-PH" sz="2400" b="1" dirty="0"/>
              <a:t>: </a:t>
            </a:r>
            <a:r>
              <a:rPr lang="en-PH" sz="2000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A web and mobile-based application for finance </a:t>
            </a:r>
            <a:r>
              <a:rPr lang="en-PH" sz="2000" dirty="0" smtClean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assistance.</a:t>
            </a:r>
          </a:p>
          <a:p>
            <a:pPr lvl="1"/>
            <a:endParaRPr lang="en-PH" sz="2000" dirty="0">
              <a:solidFill>
                <a:schemeClr val="bg1">
                  <a:lumMod val="50000"/>
                </a:schemeClr>
              </a:solidFill>
              <a:latin typeface="MS Reference Sans Serif" panose="020B0604030504040204" pitchFamily="34" charset="0"/>
            </a:endParaRP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The system provides  monitoring of mom’s financial accounts ( savings, expenses, etc.) and planning of kid(s) future college education where there’s an estimated savings to aim per monthly. </a:t>
            </a:r>
            <a:endParaRPr lang="en-PH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6" y="5311925"/>
            <a:ext cx="2896702" cy="885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09360"/>
            <a:ext cx="12192000" cy="15675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6" y="5311925"/>
            <a:ext cx="2896702" cy="885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09360"/>
            <a:ext cx="12192000" cy="15675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PH" sz="2400" dirty="0" smtClean="0">
                <a:solidFill>
                  <a:schemeClr val="tx1"/>
                </a:solidFill>
              </a:rPr>
              <a:t>Dashboard of outputs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Planning (input salary, no of kids &amp; details, retrieving of data)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Balance Sheet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Daily Expenses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Savings (emergency, family, personal, etc.) </a:t>
            </a:r>
            <a:endParaRPr lang="en-PH" sz="2400" dirty="0" smtClean="0">
              <a:solidFill>
                <a:schemeClr val="tx1"/>
              </a:solidFill>
            </a:endParaRPr>
          </a:p>
          <a:p>
            <a:pPr lvl="1"/>
            <a:endParaRPr lang="en-P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8C8C8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6AB8AB04-31E2-4A30-A7D5-D6B55E0B42E7}" vid="{F1CD10F6-B98C-4939-810B-6B240F6F4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1524</TotalTime>
  <Words>82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MS Reference Sans Serif</vt:lpstr>
      <vt:lpstr>template</vt:lpstr>
      <vt:lpstr>PowerPoint Presentation</vt:lpstr>
      <vt:lpstr>Overview</vt:lpstr>
      <vt:lpstr>Functionalities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Lyneth Cutamora</cp:lastModifiedBy>
  <cp:revision>85</cp:revision>
  <dcterms:created xsi:type="dcterms:W3CDTF">2015-10-11T07:40:32Z</dcterms:created>
  <dcterms:modified xsi:type="dcterms:W3CDTF">2016-02-18T18:19:01Z</dcterms:modified>
</cp:coreProperties>
</file>