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16" r:id="rId4"/>
  </p:sldIdLst>
  <p:sldSz cx="12192000" cy="6858000"/>
  <p:notesSz cx="6858000" cy="9144000"/>
  <p:defaultTextStyle>
    <a:defPPr>
      <a:defRPr lang="en-PH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1573F-0A32-4774-B811-3E1CB19941A1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EDB9C-3738-4F98-B84E-DAD5AAA88269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186584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CC4A0-EC68-456A-BF39-1A035C4A6DAA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079BAC-D86C-4A59-A743-7F81699A33AA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200735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74E76-D203-4FD5-AD4A-416CE28F16F3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05A50-4297-4BB0-97D7-5A04720E0869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421542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E3E73-FF97-4F61-B26C-FEAE00B33A0B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BBE134-644F-4738-AC29-7F978A91BA66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135759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6934C-12A3-4974-BE55-AAA89D696A91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4654A-A600-47E1-9D61-769765BF37AE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76853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AB832-1380-491D-87CC-99C4094EF5D5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26A3D-0478-49B5-8F54-63FC31758ABF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97820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805FA-DDC4-463A-B549-8E39564BB482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2A832-05FA-4184-8D7D-5BAE7ABC8E2D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89449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7BB56-DB70-48C8-A1A4-B4E10FA150F8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9640C-81F2-4520-A8D4-B7F9C50719D9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9613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2DBD7-EA6B-49DD-855C-623595256F7F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8F7AF-1AE5-4B23-996D-3B2E9BA159B6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384611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7DD38FB2-781A-4D08-B6CF-E1CFEC7F619F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9648CB-57EA-4BBB-A44D-78CB090C8D23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3051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33B3-271F-48E5-BD9C-A1A584B2942E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7C75E-C24F-4661-AA5D-1F5007DB81F2}" type="slidenum">
              <a:rPr lang="en-PH" altLang="en-US"/>
              <a:pPr/>
              <a:t>‹#›</a:t>
            </a:fld>
            <a:endParaRPr lang="en-PH" altLang="en-US"/>
          </a:p>
        </p:txBody>
      </p:sp>
    </p:spTree>
    <p:extLst>
      <p:ext uri="{BB962C8B-B14F-4D97-AF65-F5344CB8AC3E}">
        <p14:creationId xmlns:p14="http://schemas.microsoft.com/office/powerpoint/2010/main" val="6181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PH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7B569CD-D625-44BB-AF96-819E5770FC0C}" type="datetimeFigureOut">
              <a:rPr lang="en-PH"/>
              <a:pPr>
                <a:defRPr/>
              </a:pPr>
              <a:t>2/18/2016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</a:defRPr>
            </a:lvl1pPr>
          </a:lstStyle>
          <a:p>
            <a:fld id="{78B267F4-44E4-494B-B735-23AFFF1AE4B1}" type="slidenum">
              <a:rPr lang="en-PH" altLang="en-US"/>
              <a:pPr/>
              <a:t>‹#›</a:t>
            </a:fld>
            <a:endParaRPr lang="en-PH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9pPr>
    </p:titleStyle>
    <p:bodyStyle>
      <a:lvl1pPr marL="90488" indent="-90488" algn="l" rtl="0" eaLnBrk="1" fontAlgn="base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87351" y="4697960"/>
            <a:ext cx="10058400" cy="963120"/>
          </a:xfrm>
        </p:spPr>
        <p:txBody>
          <a:bodyPr numCol="1" rtlCol="0">
            <a:noAutofit/>
          </a:bodyPr>
          <a:lstStyle/>
          <a:p>
            <a:pPr algn="ctr" fontAlgn="auto"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By: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 CTRL+Z</a:t>
            </a:r>
            <a:endParaRPr lang="en-PH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40" y="1478786"/>
            <a:ext cx="5547668" cy="16962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309360"/>
            <a:ext cx="12192000" cy="156755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4" y="2282061"/>
            <a:ext cx="1838325" cy="176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PH" altLang="en-US" dirty="0" smtClean="0"/>
              <a:t>Overview</a:t>
            </a:r>
            <a:endParaRPr lang="en-PH" alt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PH" sz="2400" b="1" dirty="0" err="1" smtClean="0"/>
              <a:t>FCortex</a:t>
            </a:r>
            <a:r>
              <a:rPr lang="en-PH" sz="2400" b="1" dirty="0"/>
              <a:t>: </a:t>
            </a:r>
            <a:r>
              <a:rPr lang="en-PH" sz="2000" dirty="0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</a:rPr>
              <a:t>A web and mobile-based application for finance </a:t>
            </a:r>
            <a:r>
              <a:rPr lang="en-PH" sz="2000" dirty="0" smtClean="0">
                <a:solidFill>
                  <a:schemeClr val="bg1">
                    <a:lumMod val="50000"/>
                  </a:schemeClr>
                </a:solidFill>
                <a:latin typeface="MS Reference Sans Serif" panose="020B0604030504040204" pitchFamily="34" charset="0"/>
              </a:rPr>
              <a:t>assistance.</a:t>
            </a:r>
          </a:p>
          <a:p>
            <a:pPr lvl="1"/>
            <a:endParaRPr lang="en-PH" sz="2000" dirty="0">
              <a:solidFill>
                <a:schemeClr val="bg1">
                  <a:lumMod val="50000"/>
                </a:schemeClr>
              </a:solidFill>
              <a:latin typeface="MS Reference Sans Serif" panose="020B0604030504040204" pitchFamily="34" charset="0"/>
            </a:endParaRPr>
          </a:p>
          <a:p>
            <a:pPr lvl="1"/>
            <a:r>
              <a:rPr lang="en-PH" sz="2400" dirty="0" smtClean="0">
                <a:solidFill>
                  <a:schemeClr val="tx1"/>
                </a:solidFill>
              </a:rPr>
              <a:t>The system provides  monitoring of mom’s financial accounts ( savings, expenses, etc.) and planning of kid(s) future college education where there’s an estimated savings to aim per monthly. </a:t>
            </a:r>
          </a:p>
          <a:p>
            <a:pPr lvl="1"/>
            <a:r>
              <a:rPr lang="en-PH" sz="2400" dirty="0" smtClean="0">
                <a:solidFill>
                  <a:schemeClr val="tx1"/>
                </a:solidFill>
              </a:rPr>
              <a:t>The system also includes monitoring of kid’s health (computed BMI).</a:t>
            </a:r>
            <a:endParaRPr lang="en-PH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806" y="5311925"/>
            <a:ext cx="2896702" cy="8856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309360"/>
            <a:ext cx="12192000" cy="156755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4592787"/>
            <a:ext cx="2362200" cy="143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0298"/>
            <a:ext cx="2314575" cy="2533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806" y="5311925"/>
            <a:ext cx="2896702" cy="8856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309360"/>
            <a:ext cx="12192000" cy="156755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lvl="1"/>
            <a:r>
              <a:rPr lang="en-PH" sz="2400" dirty="0" smtClean="0">
                <a:solidFill>
                  <a:schemeClr val="tx1"/>
                </a:solidFill>
              </a:rPr>
              <a:t>Dashboard of outputs</a:t>
            </a:r>
          </a:p>
          <a:p>
            <a:pPr lvl="1"/>
            <a:r>
              <a:rPr lang="en-PH" sz="2400" dirty="0" smtClean="0">
                <a:solidFill>
                  <a:schemeClr val="tx1"/>
                </a:solidFill>
              </a:rPr>
              <a:t>Planning (input salary, no of kids &amp; details, retrieving of data)</a:t>
            </a:r>
          </a:p>
          <a:p>
            <a:pPr lvl="1"/>
            <a:r>
              <a:rPr lang="en-PH" sz="2400" dirty="0" smtClean="0">
                <a:solidFill>
                  <a:schemeClr val="tx1"/>
                </a:solidFill>
              </a:rPr>
              <a:t>Accounts (account types, expenses)</a:t>
            </a:r>
          </a:p>
          <a:p>
            <a:pPr lvl="1"/>
            <a:r>
              <a:rPr lang="en-PH" sz="2400" dirty="0" smtClean="0">
                <a:solidFill>
                  <a:schemeClr val="tx1"/>
                </a:solidFill>
              </a:rPr>
              <a:t>Balance Sheet</a:t>
            </a:r>
          </a:p>
          <a:p>
            <a:pPr lvl="1"/>
            <a:r>
              <a:rPr lang="en-PH" sz="2400" dirty="0" smtClean="0">
                <a:solidFill>
                  <a:schemeClr val="tx1"/>
                </a:solidFill>
              </a:rPr>
              <a:t>Ledger</a:t>
            </a:r>
          </a:p>
          <a:p>
            <a:pPr lvl="1"/>
            <a:r>
              <a:rPr lang="en-PH" sz="2400" dirty="0" smtClean="0">
                <a:solidFill>
                  <a:schemeClr val="tx1"/>
                </a:solidFill>
              </a:rPr>
              <a:t>Savings (emergency, family, personal, etc.) </a:t>
            </a:r>
            <a:endParaRPr lang="en-PH" sz="2400" dirty="0" smtClean="0">
              <a:solidFill>
                <a:schemeClr val="tx1"/>
              </a:solidFill>
            </a:endParaRPr>
          </a:p>
          <a:p>
            <a:pPr lvl="1"/>
            <a:endParaRPr lang="en-PH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0000"/>
      </a:accent1>
      <a:accent2>
        <a:srgbClr val="8C8C8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6AB8AB04-31E2-4A30-A7D5-D6B55E0B42E7}" vid="{F1CD10F6-B98C-4939-810B-6B240F6F4D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909</TotalTime>
  <Words>100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Courier New</vt:lpstr>
      <vt:lpstr>MS Reference Sans Serif</vt:lpstr>
      <vt:lpstr>template</vt:lpstr>
      <vt:lpstr>PowerPoint Presentation</vt:lpstr>
      <vt:lpstr>Overview</vt:lpstr>
      <vt:lpstr>Functionalities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Lyneth Cutamora</cp:lastModifiedBy>
  <cp:revision>79</cp:revision>
  <dcterms:created xsi:type="dcterms:W3CDTF">2015-10-11T07:40:32Z</dcterms:created>
  <dcterms:modified xsi:type="dcterms:W3CDTF">2016-02-18T08:03:45Z</dcterms:modified>
</cp:coreProperties>
</file>