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8D4F7-5A44-0513-8FE9-1BCEE7EE7C6D}" v="2" dt="2024-12-12T01:48:34.481"/>
    <p1510:client id="{8EB924FA-3464-494F-8C36-A88E3697EDA5}" v="1963" dt="2024-12-12T03:56:0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109" y="8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1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7F02C6BD-EEB4-BED6-C455-05DDA344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E1F3A-123E-6905-4BD0-38988791E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Global </a:t>
            </a:r>
            <a:r>
              <a:rPr lang="en-US" sz="8000">
                <a:solidFill>
                  <a:srgbClr val="FFFFFF"/>
                </a:solidFill>
              </a:rPr>
              <a:t>Education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B30F-44C2-AAFF-F186-26961214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Lyn Detwiler &amp;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Luci Barnett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764F-665B-1F97-4F78-082DBC4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4F95-E179-E767-2359-08B872B2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new variables were created: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Youth_15_24_Literacy_Rate_Avg</a:t>
            </a:r>
          </a:p>
          <a:p>
            <a:pPr marL="1143000" lvl="1" indent="-457200"/>
            <a:r>
              <a:rPr lang="en-US" sz="2400" dirty="0"/>
              <a:t>Taken by summing Youth_15_24_Literacy_Rate_Maleand female and dividing by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Developed_Country</a:t>
            </a:r>
            <a:endParaRPr lang="en-US" sz="2800" dirty="0"/>
          </a:p>
          <a:p>
            <a:pPr marL="1143000" lvl="1" indent="-457200"/>
            <a:r>
              <a:rPr lang="en-US" sz="2400" dirty="0"/>
              <a:t>Taken by benchmark of a population needing around 95% to be literate to be developed – used new variable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8C29-0BD7-A0C0-0CC2-CD18AF2F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528239" cy="2223914"/>
          </a:xfrm>
        </p:spPr>
        <p:txBody>
          <a:bodyPr/>
          <a:lstStyle/>
          <a:p>
            <a:r>
              <a:rPr lang="en-US" dirty="0"/>
              <a:t>Can we classify if a person is from a developed country based on the continent, birth rate, and primary and tertiary enrollment?</a:t>
            </a:r>
          </a:p>
        </p:txBody>
      </p:sp>
    </p:spTree>
    <p:extLst>
      <p:ext uri="{BB962C8B-B14F-4D97-AF65-F5344CB8AC3E}">
        <p14:creationId xmlns:p14="http://schemas.microsoft.com/office/powerpoint/2010/main" val="74793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40F9-C874-C702-B649-18A689AD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266771"/>
          </a:xfrm>
        </p:spPr>
        <p:txBody>
          <a:bodyPr/>
          <a:lstStyle/>
          <a:p>
            <a:r>
              <a:rPr lang="en-US" dirty="0"/>
              <a:t>Logistic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A1D-C78B-5F63-C2C6-9749CDAF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35036"/>
            <a:ext cx="4350657" cy="3388178"/>
          </a:xfrm>
        </p:spPr>
        <p:txBody>
          <a:bodyPr>
            <a:normAutofit/>
          </a:bodyPr>
          <a:lstStyle/>
          <a:p>
            <a:r>
              <a:rPr lang="en-US" dirty="0"/>
              <a:t>The confusion matrix shows us that this is also not going to be great.</a:t>
            </a:r>
          </a:p>
          <a:p>
            <a:r>
              <a:rPr lang="en-US" dirty="0"/>
              <a:t>Likely this is a problem with the data as it has many 0’s for entry and not enough data to work with</a:t>
            </a:r>
          </a:p>
          <a:p>
            <a:r>
              <a:rPr lang="en-US" dirty="0"/>
              <a:t>But let see what happens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578B5-3DCB-FC53-888C-3E31D655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14" y="736470"/>
            <a:ext cx="6229351" cy="53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A590E-A893-DCE9-7C52-578F9A2E0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D48-4976-CE19-5169-816D10D5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266771"/>
          </a:xfrm>
        </p:spPr>
        <p:txBody>
          <a:bodyPr/>
          <a:lstStyle/>
          <a:p>
            <a:r>
              <a:rPr lang="en-US" dirty="0"/>
              <a:t>Logistic Regression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0354-E781-40D6-4338-F63DD11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35036"/>
            <a:ext cx="4350657" cy="3388178"/>
          </a:xfrm>
        </p:spPr>
        <p:txBody>
          <a:bodyPr>
            <a:normAutofit/>
          </a:bodyPr>
          <a:lstStyle/>
          <a:p>
            <a:r>
              <a:rPr lang="en-US" dirty="0"/>
              <a:t>It would not have enough data to work with.</a:t>
            </a:r>
          </a:p>
          <a:p>
            <a:r>
              <a:rPr lang="en-US" dirty="0"/>
              <a:t>Enough to tell if a country is not developed, but not enough for developed.</a:t>
            </a:r>
          </a:p>
          <a:p>
            <a:r>
              <a:rPr lang="en-US" dirty="0"/>
              <a:t>Only way to fix this to fill the gaps in data that show up as ‘0’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1ADC5-3689-2105-9078-6075BAEC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82" y="3523284"/>
            <a:ext cx="6197967" cy="23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CB7-36A6-1018-3628-1AAD5837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454549"/>
          </a:xfrm>
        </p:spPr>
        <p:txBody>
          <a:bodyPr/>
          <a:lstStyle/>
          <a:p>
            <a:r>
              <a:rPr lang="en-US" sz="4800" dirty="0"/>
              <a:t>Why did the models turn out so poor?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7D1F-62FB-8EDD-73BA-7208EA56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32958"/>
            <a:ext cx="10506991" cy="344663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 was not reliable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dirty="0"/>
              <a:t>Likely the data was farmed and had no real relevancy or failed to come from trusted sources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dirty="0"/>
              <a:t>The data also had a great amount of 0’s for entries. This did not show up when doing .</a:t>
            </a:r>
            <a:r>
              <a:rPr lang="en-US" dirty="0" err="1"/>
              <a:t>isnull</a:t>
            </a:r>
            <a:r>
              <a:rPr lang="en-US" dirty="0"/>
              <a:t>() but still skewed and impacted the data.</a:t>
            </a:r>
          </a:p>
          <a:p>
            <a:pPr marL="1028700" lvl="1" indent="-342900">
              <a:lnSpc>
                <a:spcPct val="150000"/>
              </a:lnSpc>
            </a:pPr>
            <a:r>
              <a:rPr lang="en-US" dirty="0"/>
              <a:t>The variables were all highly correlated and had multicollinearity issues which would make the model not robust</a:t>
            </a:r>
          </a:p>
        </p:txBody>
      </p:sp>
    </p:spTree>
    <p:extLst>
      <p:ext uri="{BB962C8B-B14F-4D97-AF65-F5344CB8AC3E}">
        <p14:creationId xmlns:p14="http://schemas.microsoft.com/office/powerpoint/2010/main" val="24332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283-9EAB-D5B6-023A-BDABDBC4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94629"/>
            <a:ext cx="10634472" cy="1496778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FC67-B0A6-C980-8B6C-6F072EEA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64828"/>
            <a:ext cx="10506991" cy="3514763"/>
          </a:xfrm>
        </p:spPr>
        <p:txBody>
          <a:bodyPr numCol="3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Countries and 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Latitude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Longitude</a:t>
            </a:r>
            <a:endParaRPr lang="en-US" sz="14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OOSR_PrePrimary_Age_Male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OOSR_PrePrimary_Age_Female</a:t>
            </a:r>
            <a:endParaRPr lang="en-US" sz="14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OOSR_Lower_Secondary_Age_Male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OOSR_Lower_Secondary_Age_Female</a:t>
            </a:r>
            <a:endParaRPr lang="en-US" sz="14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OOSR_Upper_Secondary_Age_Male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OOSR_Upper_Secondary_Age_Female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Completion_Rate_Primary_Male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Completion_Rate_Primary_Female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Completion_Rate_Lower_Secondary_Male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Completion_Rate_Lower_Secondary_Female</a:t>
            </a:r>
            <a:r>
              <a:rPr lang="en-US" sz="1400" i="0" dirty="0">
                <a:effectLst/>
                <a:latin typeface="system-ui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Completion_Rate_Upper_Secondary_Male</a:t>
            </a:r>
            <a:endParaRPr lang="en-US" sz="14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Completion_Rate_Upper_Secondary_Female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Grade_2_3_Proficiency_Reading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Grade_2_3_Proficiency_Math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Primary_End_Proficiency_Reading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Primary_End_Proficiency_Math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Lower_Secondary_End_Proficiency_Reading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Lower_Secondary_End_Proficiency_Math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Youth_15_24_Literacy_Rate_Male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ystem-ui"/>
              </a:rPr>
              <a:t>Youth_15_24_Literacy_Rate_Female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Birth_Rate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Gross_Primary_Enrollment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Gross_Secondary_Enrollment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ystem-ui"/>
              </a:rPr>
              <a:t>Unemployment_Rate</a:t>
            </a:r>
            <a:endParaRPr lang="en-US" sz="140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Continents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Youth_15_24_Literacy_Rate_Avg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system-ui"/>
              </a:rPr>
              <a:t>Developed_Country</a:t>
            </a:r>
            <a:endParaRPr lang="en-US" sz="14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67903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1F36-F07F-3B62-D5AF-4A679EDA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2221186" cy="142422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66EA-B33A-67A9-7BFB-EC2B6708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93428"/>
            <a:ext cx="3104055" cy="3286163"/>
          </a:xfrm>
        </p:spPr>
        <p:txBody>
          <a:bodyPr/>
          <a:lstStyle/>
          <a:p>
            <a:r>
              <a:rPr lang="en-US" dirty="0"/>
              <a:t>Lots of positive correlations between out of school rates &amp; completion rates</a:t>
            </a:r>
          </a:p>
          <a:p>
            <a:r>
              <a:rPr lang="en-US" dirty="0"/>
              <a:t>Likely there won’t be good regressions out of this dataset alone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E8F00-1540-F1AA-9759-B2F6B2A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38" y="978408"/>
            <a:ext cx="6080144" cy="5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DC198-2915-9909-DC1B-4D170147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4" y="786305"/>
            <a:ext cx="5656216" cy="5285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646FC-E504-ADC5-B226-D955D359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7355"/>
            <a:ext cx="5879359" cy="5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7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E2E84-357D-B264-A1EF-FB3AFE61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" y="1085850"/>
            <a:ext cx="5902452" cy="468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1AD84-1825-58FB-62D8-E5CC0135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3469"/>
            <a:ext cx="5867844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7D02B-6893-FAC6-45A0-42F81074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1" y="504945"/>
            <a:ext cx="11020097" cy="58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D6297-1167-9B07-9955-DE10001F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2" y="796158"/>
            <a:ext cx="5716008" cy="5265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DC5FE-3E2B-0340-6DC0-72475DC8B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3682"/>
            <a:ext cx="5900166" cy="54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0AB8-D8C9-1CDE-53FC-F73B6E4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1836"/>
            <a:ext cx="10634472" cy="1441599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0FC6-6441-4C23-7567-D9E5BEF9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22484"/>
            <a:ext cx="10506991" cy="3357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 linear relationship between at the primary education proficiency in math and reading and education?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Independent variables:</a:t>
            </a:r>
          </a:p>
          <a:p>
            <a:pPr marL="1028700" lvl="1" indent="-342900"/>
            <a:r>
              <a:rPr lang="en-US" dirty="0" err="1"/>
              <a:t>Primary_End_Proficiency_Reading</a:t>
            </a:r>
            <a:endParaRPr lang="en-US" dirty="0"/>
          </a:p>
          <a:p>
            <a:pPr marL="1028700" lvl="1" indent="-342900"/>
            <a:r>
              <a:rPr lang="en-US" dirty="0" err="1"/>
              <a:t>Primary_End_Proficiency_Math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Dependent variables:</a:t>
            </a:r>
          </a:p>
          <a:p>
            <a:pPr marL="1028700" lvl="1" indent="-342900"/>
            <a:r>
              <a:rPr lang="en-US" dirty="0" err="1"/>
              <a:t>Unemployment_Rate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5AE6C-E275-2E87-4A93-A51C93C3B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F9F3-19B3-B671-F4D9-8292EC43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1836"/>
            <a:ext cx="10634472" cy="1441599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E459-E75D-4CE2-C8A6-99A0EC49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22484"/>
            <a:ext cx="10506991" cy="33571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MSE: 36.23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RMSE: 6.02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R2: -0.00624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model is a horrible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no linear relationship between primary end proficiency of math and reading to the unemployment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9CECC-8E40-E05F-B37D-6C2C64E9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85" y="2169584"/>
            <a:ext cx="5804806" cy="27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0370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CC0D68E825D4FA901A855C0BED6D7" ma:contentTypeVersion="5" ma:contentTypeDescription="Create a new document." ma:contentTypeScope="" ma:versionID="41d76d6a7537f7108416df36ab6eff0d">
  <xsd:schema xmlns:xsd="http://www.w3.org/2001/XMLSchema" xmlns:xs="http://www.w3.org/2001/XMLSchema" xmlns:p="http://schemas.microsoft.com/office/2006/metadata/properties" xmlns:ns3="eaee3212-075e-41fa-89c3-2075fd17a461" targetNamespace="http://schemas.microsoft.com/office/2006/metadata/properties" ma:root="true" ma:fieldsID="b82dc0488ee3be1051d6113fe499b5aa" ns3:_="">
    <xsd:import namespace="eaee3212-075e-41fa-89c3-2075fd17a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e3212-075e-41fa-89c3-2075fd17a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79990C-B5FA-4D20-9AD1-738C93B0F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e3212-075e-41fa-89c3-2075fd17a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C74FA3-EA63-495E-A554-E679FFA7AC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34F4DE-A189-4CB7-99AE-693368565E7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aee3212-075e-41fa-89c3-2075fd17a4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562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Seaford</vt:lpstr>
      <vt:lpstr>system-ui</vt:lpstr>
      <vt:lpstr>LevelVTI</vt:lpstr>
      <vt:lpstr>Global Education</vt:lpstr>
      <vt:lpstr>Variables</vt:lpstr>
      <vt:lpstr>EDA</vt:lpstr>
      <vt:lpstr>PowerPoint Presentation</vt:lpstr>
      <vt:lpstr>PowerPoint Presentation</vt:lpstr>
      <vt:lpstr>PowerPoint Presentation</vt:lpstr>
      <vt:lpstr>PowerPoint Presentation</vt:lpstr>
      <vt:lpstr>Linear Regression</vt:lpstr>
      <vt:lpstr>Linear Regression</vt:lpstr>
      <vt:lpstr>Logistic Regression</vt:lpstr>
      <vt:lpstr>Logistic Regression</vt:lpstr>
      <vt:lpstr>Logistic Regression cont</vt:lpstr>
      <vt:lpstr>Why did the models turn out so poor?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 Detwiler</dc:creator>
  <cp:lastModifiedBy>Lyn Detwiler</cp:lastModifiedBy>
  <cp:revision>3</cp:revision>
  <dcterms:created xsi:type="dcterms:W3CDTF">2024-12-11T19:02:02Z</dcterms:created>
  <dcterms:modified xsi:type="dcterms:W3CDTF">2024-12-12T04:00:20Z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0x0101004D3CC0D68E825D4FA901A855C0BED6D7</vt:lpwstr>
  </property>
</Properties>
</file>