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64" r:id="rId6"/>
    <p:sldId id="263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4650-8891-BAC2-1BE4-6AFE7B540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Rock, Paper, Scissors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37D60-E54B-6A31-1CF5-91E6A4781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Luci</a:t>
            </a:r>
            <a:r>
              <a:rPr lang="en-US" dirty="0"/>
              <a:t> Barnett and Lyn </a:t>
            </a:r>
            <a:r>
              <a:rPr lang="en-US" dirty="0" err="1"/>
              <a:t>Detwiler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DB3A4-E3CF-95C9-FBC4-11C7827B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Import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FA1D-E92C-EF6D-2953-DD8B9040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94" y="1092200"/>
            <a:ext cx="6546426" cy="29488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Import random so that the computer (opponent) can randomly choose rock, paper, or scissors to compete against the user.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791908-FF9D-7085-9B97-8E032B086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194" y="4500454"/>
            <a:ext cx="6562162" cy="85308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6251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24926-A863-559F-F01D-4C2AB077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8D22-664E-DF3F-C416-E71D6DEC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94" y="1092200"/>
            <a:ext cx="6546426" cy="29488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The while loop causes the code to continue running until the user enters “no” to quit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8605E01-A1D7-3F9D-3097-794D82147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194" y="4492251"/>
            <a:ext cx="6562162" cy="8694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720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D13F-DD77-3BBB-3261-5D0BB448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D26C-9FC5-57EA-6AE4-0D5FED05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dirty="0"/>
              <a:t>User_input = allows an input from the use to compete against the computer</a:t>
            </a:r>
          </a:p>
          <a:p>
            <a:r>
              <a:rPr lang="en-US" dirty="0"/>
              <a:t>Actions = a list of responses (rock, paper, and scissors) that the computer can choose from at random</a:t>
            </a:r>
          </a:p>
          <a:p>
            <a:r>
              <a:rPr lang="en-US" dirty="0"/>
              <a:t>Active = allows the “while” loop to continue running until the user decides to quit</a:t>
            </a:r>
          </a:p>
          <a:p>
            <a:r>
              <a:rPr lang="en-US" dirty="0"/>
              <a:t>Computer_input = Allows the computer to chose from the pervious list at random</a:t>
            </a:r>
          </a:p>
        </p:txBody>
      </p:sp>
    </p:spTree>
    <p:extLst>
      <p:ext uri="{BB962C8B-B14F-4D97-AF65-F5344CB8AC3E}">
        <p14:creationId xmlns:p14="http://schemas.microsoft.com/office/powerpoint/2010/main" val="689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C56A-E9B5-1F02-48A7-4BC06BD0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8CCBB26-C57B-4B83-ED21-3619B1B0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13001"/>
            <a:ext cx="9601200" cy="1791384"/>
          </a:xfrm>
        </p:spPr>
      </p:pic>
    </p:spTree>
    <p:extLst>
      <p:ext uri="{BB962C8B-B14F-4D97-AF65-F5344CB8AC3E}">
        <p14:creationId xmlns:p14="http://schemas.microsoft.com/office/powerpoint/2010/main" val="420070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74E3-DE14-6DD1-73AC-00CFDC6A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Elif, and Else Statements in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D6CE-E61E-5863-8479-764733D0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if, elif, and else statements provide the parameters of winning and loosing each game of Rock, Paper, Scissors.</a:t>
            </a:r>
          </a:p>
          <a:p>
            <a:r>
              <a:rPr lang="en-US" dirty="0"/>
              <a:t>Rock beats Scissors, Scissors beats Paper, and Paper beats Rock</a:t>
            </a:r>
          </a:p>
          <a:p>
            <a:r>
              <a:rPr lang="en-US" dirty="0"/>
              <a:t>Depending on what the user input is compared to the computer’s random input, there can be several different outcomes of each game.</a:t>
            </a:r>
          </a:p>
          <a:p>
            <a:r>
              <a:rPr lang="en-US" dirty="0"/>
              <a:t>These if, elif, and else statements count for all of these different outcomes and returns different code depending on those outcomes.</a:t>
            </a:r>
          </a:p>
        </p:txBody>
      </p:sp>
    </p:spTree>
    <p:extLst>
      <p:ext uri="{BB962C8B-B14F-4D97-AF65-F5344CB8AC3E}">
        <p14:creationId xmlns:p14="http://schemas.microsoft.com/office/powerpoint/2010/main" val="207407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D5CF-C84C-166D-48ED-CA971D4A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65716"/>
            <a:ext cx="9601196" cy="1303867"/>
          </a:xfrm>
        </p:spPr>
        <p:txBody>
          <a:bodyPr/>
          <a:lstStyle/>
          <a:p>
            <a:r>
              <a:rPr lang="en-US" dirty="0"/>
              <a:t>If, Elif, and Else Statements in a Loop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BF7042-9F47-9D32-6F4B-A81BEB6B0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459" y="2169583"/>
            <a:ext cx="6377080" cy="4138154"/>
          </a:xfrm>
        </p:spPr>
      </p:pic>
    </p:spTree>
    <p:extLst>
      <p:ext uri="{BB962C8B-B14F-4D97-AF65-F5344CB8AC3E}">
        <p14:creationId xmlns:p14="http://schemas.microsoft.com/office/powerpoint/2010/main" val="31952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536A9-B57F-8767-A3EA-BBF718D2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Examples of Gameplay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FDAA41-5842-6D87-DEF1-D3B1AAC18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964" y="609602"/>
            <a:ext cx="5503932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36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Rock, Paper, Scissors Program</vt:lpstr>
      <vt:lpstr>Import Random</vt:lpstr>
      <vt:lpstr>Loop</vt:lpstr>
      <vt:lpstr>Definitions</vt:lpstr>
      <vt:lpstr>Definitions</vt:lpstr>
      <vt:lpstr>If, Elif, and Else Statements in a Loop</vt:lpstr>
      <vt:lpstr>If, Elif, and Else Statements in a Loop</vt:lpstr>
      <vt:lpstr>Examples of Gameplay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Scissors Program</dc:title>
  <dc:creator>Lucille M. Barnett</dc:creator>
  <cp:lastModifiedBy>Lucille M. Barnett</cp:lastModifiedBy>
  <cp:revision>1</cp:revision>
  <dcterms:created xsi:type="dcterms:W3CDTF">2022-10-23T18:56:37Z</dcterms:created>
  <dcterms:modified xsi:type="dcterms:W3CDTF">2022-10-23T19:29:24Z</dcterms:modified>
</cp:coreProperties>
</file>