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68" r:id="rId2"/>
    <p:sldId id="523" r:id="rId3"/>
    <p:sldId id="547" r:id="rId4"/>
    <p:sldId id="546" r:id="rId5"/>
    <p:sldId id="548" r:id="rId6"/>
    <p:sldId id="549" r:id="rId7"/>
    <p:sldId id="53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985140D0-5C65-F44B-B139-866264AB4CEE}">
          <p14:sldIdLst>
            <p14:sldId id="268"/>
            <p14:sldId id="523"/>
            <p14:sldId id="547"/>
            <p14:sldId id="546"/>
            <p14:sldId id="548"/>
            <p14:sldId id="549"/>
            <p14:sldId id="5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 Grafelman" initials="AG" lastIdx="1" clrIdx="0"/>
  <p:cmAuthor id="2" name="Ann Grafelman" initials="AG [2]" lastIdx="1" clrIdx="1"/>
  <p:cmAuthor id="3" name="Ann Grafelman" initials="AG [3]" lastIdx="1" clrIdx="2"/>
  <p:cmAuthor id="4" name="Ann Grafelman" initials="AG [4]" lastIdx="1" clrIdx="3"/>
  <p:cmAuthor id="5" name="Ann Grafelman" initials="AG [5]" lastIdx="1" clrIdx="4"/>
  <p:cmAuthor id="6" name="Ann Grafelman" initials="AG [6]" lastIdx="1" clrIdx="5"/>
  <p:cmAuthor id="7" name="Ann Grafelman" initials="AG [7]" lastIdx="1" clrIdx="6"/>
  <p:cmAuthor id="8" name="Ann Grafelman" initials="AG [8]" lastIdx="1" clrIdx="7"/>
  <p:cmAuthor id="9" name="Ann Grafelman" initials="AG [9]" lastIdx="1" clrIdx="8"/>
  <p:cmAuthor id="10" name="Ann Grafelman" initials="AG [10]" lastIdx="1" clrIdx="9"/>
  <p:cmAuthor id="11" name="Ann Grafelman" initials="AG [11]" lastIdx="1" clrIdx="10"/>
  <p:cmAuthor id="12" name="Ann Grafelman" initials="AG [12]" lastIdx="1" clrIdx="11"/>
  <p:cmAuthor id="13" name="Ann Grafelman" initials="AG [13]" lastIdx="1" clrIdx="12"/>
  <p:cmAuthor id="14" name="Ann Grafelman" initials="AG [14]" lastIdx="1" clrIdx="13"/>
  <p:cmAuthor id="15" name="Ann Grafelman" initials="AG [15]" lastIdx="1" clrIdx="14"/>
  <p:cmAuthor id="16" name="Ann Grafelman" initials="AG [16]" lastIdx="1" clrIdx="15"/>
  <p:cmAuthor id="17" name="Ann Grafelman" initials="AG [17]" lastIdx="1" clrIdx="16"/>
  <p:cmAuthor id="18" name="Ann Grafelman" initials="AG [18]" lastIdx="1" clrIdx="17"/>
  <p:cmAuthor id="19" name="Ann Grafelman" initials="AG [19]" lastIdx="1" clrIdx="18"/>
  <p:cmAuthor id="20" name="Ann Grafelman" initials="AG [20]" lastIdx="1" clrIdx="19"/>
  <p:cmAuthor id="21" name="Ann Grafelman" initials="AG [12] [2]" lastIdx="1" clrIdx="20"/>
  <p:cmAuthor id="22" name="Ann Grafelman" initials="AG [12] [2] [2]" lastIdx="1" clrIdx="21"/>
  <p:cmAuthor id="23" name="Ann Grafelman" initials="AG [12] [2] [2] [2]" lastIdx="1" clrIdx="22"/>
  <p:cmAuthor id="24" name="Ann Grafelman" initials="AG [21]" lastIdx="1" clrIdx="2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5964"/>
    <a:srgbClr val="EF4244"/>
    <a:srgbClr val="EF3056"/>
    <a:srgbClr val="E3651D"/>
    <a:srgbClr val="EC018B"/>
    <a:srgbClr val="EC0782"/>
    <a:srgbClr val="EC0F78"/>
    <a:srgbClr val="ED1971"/>
    <a:srgbClr val="EE1F68"/>
    <a:srgbClr val="EF38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16" autoAdjust="0"/>
    <p:restoredTop sz="95856"/>
  </p:normalViewPr>
  <p:slideViewPr>
    <p:cSldViewPr snapToGrid="0">
      <p:cViewPr varScale="1">
        <p:scale>
          <a:sx n="91" d="100"/>
          <a:sy n="91" d="100"/>
        </p:scale>
        <p:origin x="1320" y="176"/>
      </p:cViewPr>
      <p:guideLst>
        <p:guide orient="horz" pos="33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7" d="100"/>
        <a:sy n="107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5/31/20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5/31/20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77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47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17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99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54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74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6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28036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88902" y="2798629"/>
            <a:ext cx="2730207" cy="164145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icon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725166"/>
            <a:ext cx="3296065" cy="352404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solidFill>
                  <a:schemeClr val="accent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705973" y="5186451"/>
            <a:ext cx="3296066" cy="123865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8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description text on these lines. Keep it short and simple.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654523" y="2798629"/>
            <a:ext cx="2730207" cy="164145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icon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371595" y="4725166"/>
            <a:ext cx="3296065" cy="352404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solidFill>
                  <a:schemeClr val="accent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4371594" y="5186451"/>
            <a:ext cx="3296066" cy="123865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8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description text on these lines. Keep it short and simple.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322657" y="2798629"/>
            <a:ext cx="2730207" cy="164145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icon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8037215" y="4725166"/>
            <a:ext cx="3296065" cy="352404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solidFill>
                  <a:schemeClr val="accent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037214" y="5186451"/>
            <a:ext cx="3296066" cy="123865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8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description text on these lines. Keep it short and simple.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705973" y="1310606"/>
            <a:ext cx="10779516" cy="1188658"/>
          </a:xfrm>
        </p:spPr>
        <p:txBody>
          <a:bodyPr lIns="182880" tIns="0" rIns="182880" bIns="0" anchor="ctr"/>
          <a:lstStyle>
            <a:lvl1pPr marL="0" indent="0" algn="l"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Add a short bit of description text in this area. Try keeping the text on a slide to a minimum. But sometimes we know descriptions are necessary.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150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image or icon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image or icon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3751018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32459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</p:spTree>
    <p:extLst>
      <p:ext uri="{BB962C8B-B14F-4D97-AF65-F5344CB8AC3E}">
        <p14:creationId xmlns:p14="http://schemas.microsoft.com/office/powerpoint/2010/main" val="1131107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icon only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icon only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icon only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icon only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icon only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icon only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547072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16872" y="1764144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928814" y="1567680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716872" y="3324002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928814" y="3127538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716872" y="4883859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1928814" y="4687395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876425" y="1690781"/>
            <a:ext cx="0" cy="100584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1876425" y="3250639"/>
            <a:ext cx="0" cy="100584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1876425" y="4810496"/>
            <a:ext cx="0" cy="100584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65858" y="1774964"/>
            <a:ext cx="785356" cy="785356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762126" y="1710442"/>
            <a:ext cx="9264090" cy="914400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4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765858" y="2966073"/>
            <a:ext cx="785356" cy="785356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762126" y="2901551"/>
            <a:ext cx="9264090" cy="914400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765858" y="4130264"/>
            <a:ext cx="785356" cy="785356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1762126" y="4065742"/>
            <a:ext cx="9264090" cy="914400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65858" y="5294455"/>
            <a:ext cx="785356" cy="785356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762126" y="5229933"/>
            <a:ext cx="9264090" cy="914400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719262" y="1756162"/>
            <a:ext cx="0" cy="82296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1719262" y="2947271"/>
            <a:ext cx="0" cy="82296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1719262" y="4111462"/>
            <a:ext cx="0" cy="82296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719262" y="5275653"/>
            <a:ext cx="0" cy="82296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87742" y="1703416"/>
            <a:ext cx="685800" cy="685800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822119" y="1678945"/>
            <a:ext cx="9264090" cy="734743"/>
          </a:xfrm>
        </p:spPr>
        <p:txBody>
          <a:bodyPr lIns="4572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822119" y="2646985"/>
            <a:ext cx="9264090" cy="734743"/>
          </a:xfrm>
        </p:spPr>
        <p:txBody>
          <a:bodyPr lIns="4572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1822119" y="3568490"/>
            <a:ext cx="9264090" cy="734743"/>
          </a:xfrm>
        </p:spPr>
        <p:txBody>
          <a:bodyPr lIns="4572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822119" y="4514466"/>
            <a:ext cx="9264090" cy="734743"/>
          </a:xfrm>
        </p:spPr>
        <p:txBody>
          <a:bodyPr lIns="4572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829013" y="5457219"/>
            <a:ext cx="9264090" cy="734743"/>
          </a:xfrm>
        </p:spPr>
        <p:txBody>
          <a:bodyPr lIns="4572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87742" y="2671456"/>
            <a:ext cx="685800" cy="685800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1" name="Content Placeholder 11"/>
          <p:cNvSpPr>
            <a:spLocks noGrp="1"/>
          </p:cNvSpPr>
          <p:nvPr>
            <p:ph sz="quarter" idx="25" hasCustomPrompt="1"/>
          </p:nvPr>
        </p:nvSpPr>
        <p:spPr>
          <a:xfrm>
            <a:off x="887742" y="3592961"/>
            <a:ext cx="685800" cy="685800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887742" y="4538937"/>
            <a:ext cx="685800" cy="685800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3" name="Content Placeholder 11"/>
          <p:cNvSpPr>
            <a:spLocks noGrp="1"/>
          </p:cNvSpPr>
          <p:nvPr>
            <p:ph sz="quarter" idx="27" hasCustomPrompt="1"/>
          </p:nvPr>
        </p:nvSpPr>
        <p:spPr>
          <a:xfrm>
            <a:off x="887742" y="5481690"/>
            <a:ext cx="685800" cy="685800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733550" y="1680556"/>
            <a:ext cx="0" cy="73152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1733550" y="2648596"/>
            <a:ext cx="0" cy="73152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1733550" y="3570101"/>
            <a:ext cx="0" cy="73152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1733550" y="4516077"/>
            <a:ext cx="0" cy="73152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1733550" y="5458830"/>
            <a:ext cx="0" cy="73152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145390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339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706999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414537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40125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780600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Title with Description and Tab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323987"/>
            <a:ext cx="12192000" cy="453401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1828800"/>
            <a:ext cx="4281714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2633472"/>
            <a:ext cx="11436096" cy="3740904"/>
          </a:xfr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5" y="1160399"/>
            <a:ext cx="10778972" cy="369553"/>
          </a:xfrm>
        </p:spPr>
        <p:txBody>
          <a:bodyPr anchor="ctr"/>
          <a:lstStyle>
            <a:lvl1pPr algn="ctr">
              <a:defRPr sz="22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a line </a:t>
            </a:r>
            <a:r>
              <a:rPr lang="en-US"/>
              <a:t>of text here </a:t>
            </a:r>
            <a:r>
              <a:rPr lang="en-US" dirty="0"/>
              <a:t>if needed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374904" y="1938053"/>
            <a:ext cx="3696353" cy="447826"/>
          </a:xfr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Title with Description and Two Tabbed Sectio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" y="2323987"/>
            <a:ext cx="5932448" cy="453401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1828800"/>
            <a:ext cx="4281714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6483" y="2756014"/>
            <a:ext cx="5098766" cy="3618362"/>
          </a:xfr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5" y="1160399"/>
            <a:ext cx="10778972" cy="369553"/>
          </a:xfrm>
        </p:spPr>
        <p:txBody>
          <a:bodyPr anchor="ctr"/>
          <a:lstStyle>
            <a:lvl1pPr algn="ctr">
              <a:defRPr sz="22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a line </a:t>
            </a:r>
            <a:r>
              <a:rPr lang="en-US"/>
              <a:t>of text here </a:t>
            </a:r>
            <a:r>
              <a:rPr lang="en-US" dirty="0"/>
              <a:t>if needed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76482" y="1934332"/>
            <a:ext cx="3626557" cy="442077"/>
          </a:xfr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Filename.here</a:t>
            </a:r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6259552" y="2323987"/>
            <a:ext cx="5932448" cy="453401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259551" y="1828800"/>
            <a:ext cx="4281714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624320" y="2755900"/>
            <a:ext cx="5212080" cy="3695700"/>
          </a:xfrm>
        </p:spPr>
        <p:txBody>
          <a:bodyPr anchor="ctr"/>
          <a:lstStyle>
            <a:lvl1pPr>
              <a:defRPr sz="1800">
                <a:solidFill>
                  <a:schemeClr val="bg1"/>
                </a:solidFill>
                <a:latin typeface="Roboto Mono" charset="0"/>
                <a:ea typeface="Roboto Mono" charset="0"/>
                <a:cs typeface="Roboto Mono" charset="0"/>
              </a:defRPr>
            </a:lvl1pPr>
          </a:lstStyle>
          <a:p>
            <a:pPr lvl="0"/>
            <a:r>
              <a:rPr lang="en-US"/>
              <a:t>Click to add code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6624638" y="1933575"/>
            <a:ext cx="3738562" cy="442913"/>
          </a:xfr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Filename.here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Half Page with Tab and Output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899657" y="2323987"/>
            <a:ext cx="4281714" cy="45340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600992" y="2615862"/>
            <a:ext cx="3045576" cy="3758514"/>
          </a:xfrm>
        </p:spPr>
        <p:txBody>
          <a:bodyPr anchor="ctr" anchorCtr="0"/>
          <a:lstStyle>
            <a:lvl1pPr marL="0" indent="0">
              <a:buNone/>
              <a:defRPr sz="1800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Console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-1" y="2323987"/>
            <a:ext cx="7899657" cy="453401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1828800"/>
            <a:ext cx="4281714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2615862"/>
            <a:ext cx="7125929" cy="3758514"/>
          </a:xfrm>
        </p:spPr>
        <p:txBody>
          <a:bodyPr anchor="ctr" anchorCtr="0"/>
          <a:lstStyle>
            <a:lvl1pPr marL="0" indent="0">
              <a:buNone/>
              <a:defRPr sz="1800" baseline="0">
                <a:solidFill>
                  <a:schemeClr val="bg1">
                    <a:lumMod val="9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0" rIns="87919" bIns="0" rtlCol="0" anchor="ctr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Code Title-Output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5" y="1160399"/>
            <a:ext cx="10778972" cy="369553"/>
          </a:xfrm>
        </p:spPr>
        <p:txBody>
          <a:bodyPr anchor="ctr"/>
          <a:lstStyle>
            <a:lvl1pPr algn="ctr">
              <a:defRPr sz="22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a line </a:t>
            </a:r>
            <a:r>
              <a:rPr lang="en-US"/>
              <a:t>of text here </a:t>
            </a:r>
            <a:r>
              <a:rPr lang="en-US" dirty="0"/>
              <a:t>if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hasCustomPrompt="1"/>
          </p:nvPr>
        </p:nvSpPr>
        <p:spPr>
          <a:xfrm>
            <a:off x="365758" y="1934332"/>
            <a:ext cx="3606801" cy="442077"/>
          </a:xfr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Half Page Title Left and Tab R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460534" y="495187"/>
            <a:ext cx="7731465" cy="636281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460535" y="0"/>
            <a:ext cx="4281714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738586" y="787061"/>
            <a:ext cx="7038886" cy="5573397"/>
          </a:xfrm>
        </p:spPr>
        <p:txBody>
          <a:bodyPr anchor="ctr" anchorCtr="0"/>
          <a:lstStyle>
            <a:lvl1pPr marL="0" indent="0">
              <a:buNone/>
              <a:defRPr sz="1800" baseline="0">
                <a:solidFill>
                  <a:schemeClr val="bg1">
                    <a:lumMod val="9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64975" y="3022262"/>
            <a:ext cx="3526453" cy="635338"/>
          </a:xfrm>
          <a:prstGeom prst="rect">
            <a:avLst/>
          </a:prstGeom>
        </p:spPr>
        <p:txBody>
          <a:bodyPr vert="horz" lIns="0" tIns="0" rIns="87919" bIns="0" rtlCol="0" anchor="ctr" anchorCtr="0">
            <a:noAutofit/>
          </a:bodyPr>
          <a:lstStyle>
            <a:lvl1pPr algn="ctr">
              <a:defRPr sz="30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Code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738688" y="105531"/>
            <a:ext cx="3810952" cy="442077"/>
          </a:xfr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Full Page with Tab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95187"/>
            <a:ext cx="12192000" cy="636281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4281714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787061"/>
            <a:ext cx="11436096" cy="5699083"/>
          </a:xfrm>
        </p:spPr>
        <p:txBody>
          <a:bodyPr anchor="ctr" anchorCtr="0"/>
          <a:lstStyle>
            <a:lvl1pPr marL="0" indent="0">
              <a:buNone/>
              <a:defRPr sz="1800" baseline="0">
                <a:solidFill>
                  <a:schemeClr val="bg1">
                    <a:lumMod val="9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157116"/>
            <a:ext cx="3265547" cy="419592"/>
          </a:xfrm>
        </p:spPr>
        <p:txBody>
          <a:bodyPr anchor="ctr"/>
          <a:lstStyle>
            <a:lvl1pPr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err="1"/>
              <a:t>Filename.here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1458410"/>
            <a:ext cx="11414760" cy="4915966"/>
          </a:xfr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4904" y="377071"/>
            <a:ext cx="11414760" cy="437131"/>
          </a:xfrm>
          <a:prstGeom prst="rect">
            <a:avLst/>
          </a:prstGeom>
        </p:spPr>
        <p:txBody>
          <a:bodyPr vert="horz" lIns="0" tIns="0" rIns="87919" bIns="0" rtlCol="0" anchor="ctr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Code Title-Output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74904" y="914953"/>
            <a:ext cx="11414759" cy="369553"/>
          </a:xfrm>
        </p:spPr>
        <p:txBody>
          <a:bodyPr anchor="ctr"/>
          <a:lstStyle>
            <a:lvl1pPr algn="ctr">
              <a:defRPr sz="22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a line </a:t>
            </a:r>
            <a:r>
              <a:rPr lang="en-US"/>
              <a:t>of text here </a:t>
            </a:r>
            <a:r>
              <a:rPr lang="en-US" dirty="0"/>
              <a:t>if needed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Section Header in Title Case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83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Title Half Page with Tab and Output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642811"/>
            <a:ext cx="12192000" cy="2215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2149450"/>
            <a:ext cx="12192000" cy="260911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1654263"/>
            <a:ext cx="3980329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2441325"/>
            <a:ext cx="11402568" cy="2014928"/>
          </a:xfrm>
        </p:spPr>
        <p:txBody>
          <a:bodyPr anchor="ctr" anchorCtr="0"/>
          <a:lstStyle>
            <a:lvl1pPr marL="0" indent="0">
              <a:buNone/>
              <a:defRPr sz="1800" baseline="0">
                <a:solidFill>
                  <a:schemeClr val="bg1">
                    <a:lumMod val="9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80088" y="588391"/>
            <a:ext cx="11317222" cy="437131"/>
          </a:xfrm>
          <a:prstGeom prst="rect">
            <a:avLst/>
          </a:prstGeom>
        </p:spPr>
        <p:txBody>
          <a:bodyPr vert="horz" lIns="0" tIns="0" rIns="87919" bIns="0" rtlCol="0" anchor="ctr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Code Title Half Page-Output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74904" y="5124351"/>
            <a:ext cx="11402568" cy="1367856"/>
          </a:xfrm>
        </p:spPr>
        <p:txBody>
          <a:bodyPr anchor="t" anchorCtr="0"/>
          <a:lstStyle>
            <a:lvl1pPr marL="0" indent="0">
              <a:buNone/>
              <a:defRPr sz="1800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Code output or other items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365760" y="1811782"/>
            <a:ext cx="2915924" cy="419592"/>
          </a:xfrm>
        </p:spPr>
        <p:txBody>
          <a:bodyPr anchor="ctr"/>
          <a:lstStyle>
            <a:lvl1pPr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file name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74904" y="1160399"/>
            <a:ext cx="11322406" cy="369553"/>
          </a:xfrm>
        </p:spPr>
        <p:txBody>
          <a:bodyPr anchor="ctr"/>
          <a:lstStyle>
            <a:lvl1pPr algn="ctr">
              <a:defRPr sz="22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a line </a:t>
            </a:r>
            <a:r>
              <a:rPr lang="en-US"/>
              <a:t>of text here </a:t>
            </a:r>
            <a:r>
              <a:rPr lang="en-US" dirty="0"/>
              <a:t>if needed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Dark Half Page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560173"/>
            <a:ext cx="11390376" cy="3039761"/>
          </a:xfrm>
        </p:spPr>
        <p:txBody>
          <a:bodyPr anchor="b"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4094207"/>
            <a:ext cx="11390376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374904" y="4737287"/>
            <a:ext cx="11390376" cy="1835981"/>
          </a:xfrm>
        </p:spPr>
        <p:txBody>
          <a:bodyPr anchor="t"/>
          <a:lstStyle>
            <a:lvl1pPr marL="0" indent="0">
              <a:defRPr sz="2200" baseline="0">
                <a:latin typeface="+mn-lt"/>
              </a:defRPr>
            </a:lvl1pPr>
            <a:lvl2pPr>
              <a:defRPr sz="22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2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2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1344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Page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560173"/>
            <a:ext cx="11390376" cy="3039761"/>
          </a:xfrm>
        </p:spPr>
        <p:txBody>
          <a:bodyPr anchor="b"/>
          <a:lstStyle>
            <a:lvl1pPr marL="0" indent="0">
              <a:buNone/>
              <a:defRPr sz="1800" baseline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4094207"/>
            <a:ext cx="11390376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374904" y="4737287"/>
            <a:ext cx="11390376" cy="1835981"/>
          </a:xfrm>
        </p:spPr>
        <p:txBody>
          <a:bodyPr anchor="t"/>
          <a:lstStyle>
            <a:lvl1pPr marL="0" indent="0">
              <a:defRPr sz="2200" baseline="0">
                <a:latin typeface="+mn-lt"/>
              </a:defRPr>
            </a:lvl1pPr>
            <a:lvl2pPr>
              <a:defRPr sz="22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2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2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794234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1403173"/>
            <a:ext cx="11426952" cy="4971203"/>
          </a:xfr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4904" y="588391"/>
            <a:ext cx="11426952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661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Full Page with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1403173"/>
            <a:ext cx="11426952" cy="4971203"/>
          </a:xfr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4904" y="588391"/>
            <a:ext cx="11426952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98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Dark Half Page Vertical with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4904" y="487680"/>
            <a:ext cx="5306568" cy="588479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18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470904" y="487680"/>
            <a:ext cx="5269992" cy="588479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18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362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Vertical Page with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4904" y="487680"/>
            <a:ext cx="5306568" cy="588479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180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470904" y="487680"/>
            <a:ext cx="5269992" cy="588479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18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623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3169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748145" y="1598903"/>
            <a:ext cx="3383892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040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6518" y="583180"/>
            <a:ext cx="10778971" cy="437131"/>
          </a:xfrm>
        </p:spPr>
        <p:txBody>
          <a:bodyPr/>
          <a:lstStyle/>
          <a:p>
            <a:r>
              <a:rPr lang="en-US" dirty="0"/>
              <a:t>Click to Add Slide Title in Title Case</a:t>
            </a:r>
          </a:p>
        </p:txBody>
      </p:sp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1570616"/>
            <a:ext cx="6776355" cy="4130938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1570616"/>
            <a:ext cx="0" cy="4130938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706518" y="1813071"/>
            <a:ext cx="3425519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28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or Click Icon 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70570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39396101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35499" cy="6858000"/>
          </a:xfrm>
          <a:solidFill>
            <a:schemeClr val="bg1"/>
          </a:solidFill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95856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319056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819286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marL="0" marR="0" indent="0" algn="l" defTabSz="58600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200" b="0" i="0" smtClean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/>
              <a:t>“Life is trying things to see if </a:t>
            </a:r>
            <a:br>
              <a:rPr lang="en-US" dirty="0"/>
            </a:br>
            <a:r>
              <a:rPr lang="en-US" dirty="0"/>
              <a:t>they work.”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Ray Bradbury</a:t>
            </a:r>
          </a:p>
        </p:txBody>
      </p:sp>
    </p:spTree>
    <p:extLst>
      <p:ext uri="{BB962C8B-B14F-4D97-AF65-F5344CB8AC3E}">
        <p14:creationId xmlns:p14="http://schemas.microsoft.com/office/powerpoint/2010/main" val="33652917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745959"/>
            <a:ext cx="10070239" cy="3724308"/>
          </a:xfrm>
        </p:spPr>
        <p:txBody>
          <a:bodyPr anchor="b">
            <a:normAutofit/>
          </a:bodyPr>
          <a:lstStyle>
            <a:lvl1pPr marL="0" marR="0" indent="0" algn="l" defTabSz="58600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000" b="0" i="0" smtClean="0">
                <a:effectLst/>
              </a:defRPr>
            </a:lvl1pPr>
          </a:lstStyle>
          <a:p>
            <a:r>
              <a:rPr lang="en-US" dirty="0"/>
              <a:t>“It had long since come to my attention that people of accomplishment rarely sat back and let things happen to them. They went out and happened to things.”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4664744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Leonardo Da Vinci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</p:spTree>
    <p:extLst>
      <p:ext uri="{BB962C8B-B14F-4D97-AF65-F5344CB8AC3E}">
        <p14:creationId xmlns:p14="http://schemas.microsoft.com/office/powerpoint/2010/main" val="7609272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9240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p N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/>
          <p:cNvSpPr>
            <a:spLocks noGrp="1"/>
          </p:cNvSpPr>
          <p:nvPr>
            <p:ph type="title" hasCustomPrompt="1"/>
          </p:nvPr>
        </p:nvSpPr>
        <p:spPr>
          <a:xfrm>
            <a:off x="711695" y="541868"/>
            <a:ext cx="10070237" cy="2800626"/>
          </a:xfrm>
        </p:spPr>
        <p:txBody>
          <a:bodyPr bIns="0" anchor="b"/>
          <a:lstStyle>
            <a:lvl1pPr algn="l">
              <a:lnSpc>
                <a:spcPts val="4620"/>
              </a:lnSpc>
              <a:defRPr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br>
              <a:rPr lang="en-US" dirty="0"/>
            </a:br>
            <a:r>
              <a:rPr lang="en-US" dirty="0"/>
              <a:t>Up Next:</a:t>
            </a:r>
            <a:br>
              <a:rPr lang="en-US" dirty="0"/>
            </a:br>
            <a:r>
              <a:rPr lang="en-US" dirty="0"/>
              <a:t>Title of Upcoming Module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00311" y="1913447"/>
            <a:ext cx="4572617" cy="1403345"/>
          </a:xfrm>
        </p:spPr>
        <p:txBody>
          <a:bodyPr lIns="91440"/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Topic or Title Introduction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085850" y="642938"/>
            <a:ext cx="3669602" cy="5572124"/>
          </a:xfrm>
        </p:spPr>
        <p:txBody>
          <a:bodyPr anchor="ctr"/>
          <a:lstStyle>
            <a:lvl1pPr algn="ctr">
              <a:defRPr sz="3200" baseline="0">
                <a:latin typeface="+mj-lt"/>
              </a:defRPr>
            </a:lvl1pPr>
          </a:lstStyle>
          <a:p>
            <a:r>
              <a:rPr lang="en-US" dirty="0"/>
              <a:t>Insert Icon Only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5900311" y="3653756"/>
            <a:ext cx="4572617" cy="1539466"/>
          </a:xfrm>
        </p:spPr>
        <p:txBody>
          <a:bodyPr lIns="91440" tIns="0" rIns="91440" bIns="0"/>
          <a:lstStyle>
            <a:lvl1pPr marL="0" indent="0" algn="l">
              <a:lnSpc>
                <a:spcPts val="2700"/>
              </a:lnSpc>
              <a:spcBef>
                <a:spcPts val="600"/>
              </a:spcBef>
              <a:buNone/>
              <a:defRPr sz="2000" b="0" i="0" baseline="0">
                <a:solidFill>
                  <a:schemeClr val="bg1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Add a short bit of description text in this area. This should be a quick intro slide to an idea without a lot of text. Stick to a few sentences.</a:t>
            </a:r>
          </a:p>
        </p:txBody>
      </p:sp>
    </p:spTree>
    <p:extLst>
      <p:ext uri="{BB962C8B-B14F-4D97-AF65-F5344CB8AC3E}">
        <p14:creationId xmlns:p14="http://schemas.microsoft.com/office/powerpoint/2010/main" val="158643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23937" y="4113728"/>
            <a:ext cx="6744127" cy="744028"/>
          </a:xfrm>
        </p:spPr>
        <p:txBody>
          <a:bodyPr lIns="91440"/>
          <a:lstStyle>
            <a:lvl1pPr algn="ctr">
              <a:lnSpc>
                <a:spcPts val="5000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Topic or Title Introduction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076104" y="714374"/>
            <a:ext cx="4039791" cy="3288903"/>
          </a:xfrm>
        </p:spPr>
        <p:txBody>
          <a:bodyPr anchor="ctr"/>
          <a:lstStyle>
            <a:lvl1pPr algn="ctr">
              <a:defRPr sz="3200" baseline="0">
                <a:latin typeface="+mj-lt"/>
              </a:defRPr>
            </a:lvl1pPr>
          </a:lstStyle>
          <a:p>
            <a:r>
              <a:rPr lang="en-US" dirty="0"/>
              <a:t>Insert Icon Only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2895387" y="4968206"/>
            <a:ext cx="6401227" cy="1218282"/>
          </a:xfrm>
        </p:spPr>
        <p:txBody>
          <a:bodyPr lIns="91440" tIns="0" rIns="91440" bIns="0"/>
          <a:lstStyle>
            <a:lvl1pPr marL="0" indent="0" algn="ctr">
              <a:lnSpc>
                <a:spcPts val="2700"/>
              </a:lnSpc>
              <a:spcBef>
                <a:spcPts val="600"/>
              </a:spcBef>
              <a:buNone/>
              <a:defRPr sz="2000" b="0" i="0" baseline="0">
                <a:solidFill>
                  <a:schemeClr val="bg1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Add a short bit of description text in this area. This should be a quick intro slide to an idea without a lot of text. Stick to a few sentences.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6518" y="1904604"/>
            <a:ext cx="1097280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064230" y="1828799"/>
            <a:ext cx="3793645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064230" y="3258097"/>
            <a:ext cx="3793645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64230" y="4687395"/>
            <a:ext cx="3793645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6" hasCustomPrompt="1"/>
          </p:nvPr>
        </p:nvSpPr>
        <p:spPr>
          <a:xfrm>
            <a:off x="717550" y="3335478"/>
            <a:ext cx="1097280" cy="1097280"/>
          </a:xfrm>
        </p:spPr>
        <p:txBody>
          <a:bodyPr anchor="ctr"/>
          <a:lstStyle>
            <a:lvl1pPr algn="ctr"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Content Placeholder 4"/>
          <p:cNvSpPr>
            <a:spLocks noGrp="1"/>
          </p:cNvSpPr>
          <p:nvPr>
            <p:ph sz="quarter" idx="27" hasCustomPrompt="1"/>
          </p:nvPr>
        </p:nvSpPr>
        <p:spPr>
          <a:xfrm>
            <a:off x="706518" y="4763200"/>
            <a:ext cx="1097280" cy="1097280"/>
          </a:xfrm>
        </p:spPr>
        <p:txBody>
          <a:bodyPr anchor="ctr"/>
          <a:lstStyle>
            <a:lvl1pPr algn="ctr"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5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6334132" y="1899050"/>
            <a:ext cx="1097280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7691844" y="1823245"/>
            <a:ext cx="3793645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7691844" y="3252543"/>
            <a:ext cx="3793645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7691844" y="4681841"/>
            <a:ext cx="3793645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Content Placeholder 4"/>
          <p:cNvSpPr>
            <a:spLocks noGrp="1"/>
          </p:cNvSpPr>
          <p:nvPr>
            <p:ph sz="quarter" idx="32" hasCustomPrompt="1"/>
          </p:nvPr>
        </p:nvSpPr>
        <p:spPr>
          <a:xfrm>
            <a:off x="6345164" y="3329924"/>
            <a:ext cx="1097280" cy="1097280"/>
          </a:xfrm>
        </p:spPr>
        <p:txBody>
          <a:bodyPr anchor="ctr"/>
          <a:lstStyle>
            <a:lvl1pPr algn="ctr"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50" name="Content Placeholder 4"/>
          <p:cNvSpPr>
            <a:spLocks noGrp="1"/>
          </p:cNvSpPr>
          <p:nvPr>
            <p:ph sz="quarter" idx="33" hasCustomPrompt="1"/>
          </p:nvPr>
        </p:nvSpPr>
        <p:spPr>
          <a:xfrm>
            <a:off x="6334132" y="4757646"/>
            <a:ext cx="1097280" cy="1097280"/>
          </a:xfrm>
        </p:spPr>
        <p:txBody>
          <a:bodyPr anchor="ctr"/>
          <a:lstStyle>
            <a:lvl1pPr algn="ctr"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261347" y="1828799"/>
            <a:ext cx="4224142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7261347" y="3258097"/>
            <a:ext cx="4224142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7261347" y="4687395"/>
            <a:ext cx="4224142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706519" y="1633727"/>
            <a:ext cx="4353162" cy="459638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5860372" y="1904604"/>
            <a:ext cx="1097280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5860372" y="3333902"/>
            <a:ext cx="1097280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27" hasCustomPrompt="1"/>
          </p:nvPr>
        </p:nvSpPr>
        <p:spPr>
          <a:xfrm>
            <a:off x="5850018" y="4763200"/>
            <a:ext cx="1097280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211045" y="1828799"/>
            <a:ext cx="4224142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211045" y="3258097"/>
            <a:ext cx="4224142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2211045" y="4687395"/>
            <a:ext cx="4224142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936631" y="1633727"/>
            <a:ext cx="4548858" cy="459638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716872" y="1904604"/>
            <a:ext cx="1131448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16872" y="3333902"/>
            <a:ext cx="1131448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27" hasCustomPrompt="1"/>
          </p:nvPr>
        </p:nvSpPr>
        <p:spPr>
          <a:xfrm>
            <a:off x="706518" y="4763200"/>
            <a:ext cx="1131448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microsoft.com/office/2007/relationships/hdphoto" Target="../media/hdphoto1.wdp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9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5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489" y="6149463"/>
            <a:ext cx="449824" cy="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713" r:id="rId5"/>
    <p:sldLayoutId id="2147483717" r:id="rId6"/>
    <p:sldLayoutId id="2147483705" r:id="rId7"/>
    <p:sldLayoutId id="2147483715" r:id="rId8"/>
    <p:sldLayoutId id="2147483716" r:id="rId9"/>
    <p:sldLayoutId id="2147483701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85" r:id="rId16"/>
    <p:sldLayoutId id="2147483686" r:id="rId17"/>
    <p:sldLayoutId id="2147483687" r:id="rId18"/>
    <p:sldLayoutId id="2147483659" r:id="rId19"/>
    <p:sldLayoutId id="2147483660" r:id="rId20"/>
    <p:sldLayoutId id="2147483661" r:id="rId21"/>
    <p:sldLayoutId id="2147483662" r:id="rId22"/>
    <p:sldLayoutId id="2147483663" r:id="rId23"/>
    <p:sldLayoutId id="2147483683" r:id="rId24"/>
    <p:sldLayoutId id="2147483688" r:id="rId25"/>
    <p:sldLayoutId id="2147483690" r:id="rId26"/>
    <p:sldLayoutId id="2147483692" r:id="rId27"/>
    <p:sldLayoutId id="2147483694" r:id="rId28"/>
    <p:sldLayoutId id="2147483695" r:id="rId29"/>
    <p:sldLayoutId id="2147483697" r:id="rId30"/>
    <p:sldLayoutId id="2147483664" r:id="rId31"/>
    <p:sldLayoutId id="2147483665" r:id="rId32"/>
    <p:sldLayoutId id="2147483666" r:id="rId33"/>
    <p:sldLayoutId id="2147483667" r:id="rId34"/>
    <p:sldLayoutId id="2147483668" r:id="rId35"/>
    <p:sldLayoutId id="2147483669" r:id="rId36"/>
    <p:sldLayoutId id="2147483670" r:id="rId37"/>
    <p:sldLayoutId id="2147483671" r:id="rId38"/>
    <p:sldLayoutId id="2147483679" r:id="rId39"/>
    <p:sldLayoutId id="2147483678" r:id="rId40"/>
    <p:sldLayoutId id="2147483672" r:id="rId41"/>
    <p:sldLayoutId id="2147483673" r:id="rId42"/>
    <p:sldLayoutId id="2147483674" r:id="rId43"/>
    <p:sldLayoutId id="2147483699" r:id="rId44"/>
    <p:sldLayoutId id="2147483675" r:id="rId45"/>
    <p:sldLayoutId id="2147483676" r:id="rId46"/>
    <p:sldLayoutId id="2147483718" r:id="rId4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codesensei</a:t>
            </a:r>
            <a:r>
              <a:rPr lang="en-US" dirty="0"/>
              <a:t>   www.codesensei.nl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Reindert</a:t>
            </a:r>
            <a:r>
              <a:rPr lang="en-US" dirty="0"/>
              <a:t>-Jan Ekker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6925" y="4623383"/>
            <a:ext cx="1621734" cy="162763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Becoming a Power User</a:t>
            </a:r>
          </a:p>
        </p:txBody>
      </p:sp>
    </p:spTree>
    <p:extLst>
      <p:ext uri="{BB962C8B-B14F-4D97-AF65-F5344CB8AC3E}">
        <p14:creationId xmlns:p14="http://schemas.microsoft.com/office/powerpoint/2010/main" val="268472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Wildcards</a:t>
            </a:r>
          </a:p>
          <a:p>
            <a:r>
              <a:rPr lang="en-US" dirty="0"/>
              <a:t>Redirection and pipes</a:t>
            </a:r>
          </a:p>
          <a:p>
            <a:r>
              <a:rPr lang="en-US" dirty="0"/>
              <a:t>Running commands as a superuser</a:t>
            </a:r>
          </a:p>
          <a:p>
            <a:r>
              <a:rPr lang="en-US" dirty="0"/>
              <a:t>Customization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75845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A716010B-528A-46E3-936E-E9FA1EB6F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>
                <a:solidFill>
                  <a:schemeClr val="bg2">
                    <a:lumMod val="50000"/>
                  </a:schemeClr>
                </a:solidFill>
              </a:rPr>
              <a:t># Use output from one command as input for another</a:t>
            </a:r>
          </a:p>
          <a:p>
            <a:endParaRPr lang="en-GB" sz="2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sz="2800" dirty="0">
                <a:solidFill>
                  <a:schemeClr val="bg2">
                    <a:lumMod val="50000"/>
                  </a:schemeClr>
                </a:solidFill>
              </a:rPr>
              <a:t># Use less to read output from ls</a:t>
            </a:r>
          </a:p>
          <a:p>
            <a:r>
              <a:rPr lang="en-GB" sz="2800" dirty="0">
                <a:solidFill>
                  <a:schemeClr val="accent2"/>
                </a:solidFill>
              </a:rPr>
              <a:t>ls</a:t>
            </a:r>
            <a:r>
              <a:rPr lang="en-GB" sz="2800" dirty="0"/>
              <a:t> </a:t>
            </a:r>
            <a:r>
              <a:rPr lang="en-GB" sz="2800" dirty="0">
                <a:solidFill>
                  <a:schemeClr val="accent5"/>
                </a:solidFill>
              </a:rPr>
              <a:t>|</a:t>
            </a:r>
            <a:r>
              <a:rPr lang="en-GB" sz="2800" dirty="0">
                <a:solidFill>
                  <a:schemeClr val="accent4"/>
                </a:solidFill>
              </a:rPr>
              <a:t> less</a:t>
            </a:r>
          </a:p>
          <a:p>
            <a:endParaRPr lang="en-GB" sz="2800" dirty="0">
              <a:solidFill>
                <a:schemeClr val="accent4"/>
              </a:solidFill>
            </a:endParaRPr>
          </a:p>
          <a:p>
            <a:r>
              <a:rPr lang="en-GB" sz="2800" dirty="0">
                <a:solidFill>
                  <a:schemeClr val="bg2">
                    <a:lumMod val="50000"/>
                  </a:schemeClr>
                </a:solidFill>
              </a:rPr>
              <a:t># Find occurrences of 1978, then count the lines</a:t>
            </a:r>
            <a:endParaRPr lang="en-GB" sz="2800" dirty="0">
              <a:solidFill>
                <a:schemeClr val="accent4"/>
              </a:solidFill>
            </a:endParaRPr>
          </a:p>
          <a:p>
            <a:r>
              <a:rPr lang="en-GB" sz="2800" dirty="0">
                <a:solidFill>
                  <a:schemeClr val="accent2"/>
                </a:solidFill>
              </a:rPr>
              <a:t>grep </a:t>
            </a:r>
            <a:r>
              <a:rPr lang="en-GB" sz="2800" dirty="0">
                <a:solidFill>
                  <a:schemeClr val="accent4"/>
                </a:solidFill>
              </a:rPr>
              <a:t>1978 oscars.csv </a:t>
            </a:r>
            <a:r>
              <a:rPr lang="en-GB" sz="2800" dirty="0">
                <a:solidFill>
                  <a:schemeClr val="accent5"/>
                </a:solidFill>
              </a:rPr>
              <a:t>|</a:t>
            </a:r>
            <a:r>
              <a:rPr lang="en-GB" sz="2800" dirty="0"/>
              <a:t> </a:t>
            </a:r>
            <a:r>
              <a:rPr lang="en-GB" sz="2800" dirty="0" err="1">
                <a:solidFill>
                  <a:schemeClr val="accent2"/>
                </a:solidFill>
              </a:rPr>
              <a:t>wc</a:t>
            </a:r>
            <a:r>
              <a:rPr lang="en-GB" sz="2800" dirty="0">
                <a:solidFill>
                  <a:schemeClr val="accent2"/>
                </a:solidFill>
              </a:rPr>
              <a:t> -l</a:t>
            </a:r>
            <a:endParaRPr lang="en-NL" sz="2800" dirty="0">
              <a:solidFill>
                <a:schemeClr val="accent2"/>
              </a:solidFill>
            </a:endParaRPr>
          </a:p>
          <a:p>
            <a:endParaRPr lang="en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DC67771-8EEA-4273-A22A-22273934F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4700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6741E3B-069A-4C19-8100-A3C4B586BD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200" dirty="0">
                <a:solidFill>
                  <a:schemeClr val="bg2">
                    <a:lumMod val="50000"/>
                  </a:schemeClr>
                </a:solidFill>
              </a:rPr>
              <a:t># Move all files to another place</a:t>
            </a:r>
          </a:p>
          <a:p>
            <a:r>
              <a:rPr lang="en-GB" sz="3200" dirty="0">
                <a:solidFill>
                  <a:schemeClr val="accent2"/>
                </a:solidFill>
              </a:rPr>
              <a:t>mv</a:t>
            </a:r>
            <a:r>
              <a:rPr lang="en-GB" sz="3200" dirty="0"/>
              <a:t> </a:t>
            </a:r>
            <a:r>
              <a:rPr lang="en-GB" sz="3200" dirty="0">
                <a:solidFill>
                  <a:schemeClr val="accent5">
                    <a:lumMod val="50000"/>
                  </a:schemeClr>
                </a:solidFill>
              </a:rPr>
              <a:t>*</a:t>
            </a:r>
            <a:r>
              <a:rPr lang="en-GB" sz="3200" dirty="0"/>
              <a:t> </a:t>
            </a:r>
            <a:r>
              <a:rPr lang="en-GB" sz="3200" dirty="0" err="1">
                <a:solidFill>
                  <a:schemeClr val="accent1"/>
                </a:solidFill>
              </a:rPr>
              <a:t>another_place</a:t>
            </a:r>
            <a:r>
              <a:rPr lang="en-GB" sz="3200" dirty="0">
                <a:solidFill>
                  <a:schemeClr val="accent1"/>
                </a:solidFill>
              </a:rPr>
              <a:t>/</a:t>
            </a:r>
          </a:p>
          <a:p>
            <a:endParaRPr lang="en-GB" sz="3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sz="3200" dirty="0">
                <a:solidFill>
                  <a:schemeClr val="bg2">
                    <a:lumMod val="50000"/>
                  </a:schemeClr>
                </a:solidFill>
              </a:rPr>
              <a:t># List only files ending with pdf</a:t>
            </a:r>
          </a:p>
          <a:p>
            <a:r>
              <a:rPr lang="en-GB" sz="3200" dirty="0">
                <a:solidFill>
                  <a:schemeClr val="accent2"/>
                </a:solidFill>
              </a:rPr>
              <a:t>ls</a:t>
            </a:r>
            <a:r>
              <a:rPr lang="en-GB" sz="3200" dirty="0"/>
              <a:t> </a:t>
            </a:r>
            <a:r>
              <a:rPr lang="en-GB" sz="3200" dirty="0">
                <a:solidFill>
                  <a:schemeClr val="accent1"/>
                </a:solidFill>
              </a:rPr>
              <a:t>*pdf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B31CB57-C7CE-4515-94E1-F04176DB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95976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A716010B-528A-46E3-936E-E9FA1EB6F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>
                <a:solidFill>
                  <a:schemeClr val="bg2">
                    <a:lumMod val="50000"/>
                  </a:schemeClr>
                </a:solidFill>
              </a:rPr>
              <a:t># Note: still need permission to use </a:t>
            </a:r>
            <a:r>
              <a:rPr lang="en-GB" sz="2800" dirty="0" err="1">
                <a:solidFill>
                  <a:schemeClr val="bg2">
                    <a:lumMod val="50000"/>
                  </a:schemeClr>
                </a:solidFill>
              </a:rPr>
              <a:t>sudo</a:t>
            </a:r>
            <a:endParaRPr lang="en-GB" sz="2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sz="2800" dirty="0" err="1">
                <a:solidFill>
                  <a:schemeClr val="accent2"/>
                </a:solidFill>
              </a:rPr>
              <a:t>sudo</a:t>
            </a:r>
            <a:r>
              <a:rPr lang="en-GB" sz="2800" dirty="0">
                <a:solidFill>
                  <a:schemeClr val="accent2"/>
                </a:solidFill>
              </a:rPr>
              <a:t> nano </a:t>
            </a:r>
            <a:r>
              <a:rPr lang="en-GB" sz="2800" dirty="0">
                <a:solidFill>
                  <a:schemeClr val="accent4"/>
                </a:solidFill>
              </a:rPr>
              <a:t>/etc/hosts</a:t>
            </a:r>
            <a:endParaRPr lang="en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DC67771-8EEA-4273-A22A-22273934F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a Command as a Superuser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5612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EA3E3265-351E-40C5-B77A-3C420BC242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Bash</a:t>
            </a:r>
          </a:p>
          <a:p>
            <a:pPr lvl="1"/>
            <a:r>
              <a:rPr lang="en-GB" dirty="0">
                <a:latin typeface="Roboto Mono" pitchFamily="2" charset="0"/>
                <a:ea typeface="Roboto Mono" pitchFamily="2" charset="0"/>
              </a:rPr>
              <a:t>.profile</a:t>
            </a:r>
            <a:r>
              <a:rPr lang="en-GB" dirty="0"/>
              <a:t> read on login</a:t>
            </a:r>
          </a:p>
          <a:p>
            <a:pPr lvl="1"/>
            <a:r>
              <a:rPr lang="en-GB" dirty="0">
                <a:latin typeface="Roboto Mono" pitchFamily="2" charset="0"/>
                <a:ea typeface="Roboto Mono" pitchFamily="2" charset="0"/>
              </a:rPr>
              <a:t>.</a:t>
            </a:r>
            <a:r>
              <a:rPr lang="en-GB" dirty="0" err="1">
                <a:latin typeface="Roboto Mono" pitchFamily="2" charset="0"/>
                <a:ea typeface="Roboto Mono" pitchFamily="2" charset="0"/>
              </a:rPr>
              <a:t>bashrc</a:t>
            </a:r>
            <a:r>
              <a:rPr lang="en-GB" dirty="0">
                <a:latin typeface="Roboto Mono" pitchFamily="2" charset="0"/>
                <a:ea typeface="Roboto Mono" pitchFamily="2" charset="0"/>
              </a:rPr>
              <a:t> </a:t>
            </a:r>
            <a:r>
              <a:rPr lang="en-GB" dirty="0"/>
              <a:t>read for interactive shells</a:t>
            </a:r>
          </a:p>
          <a:p>
            <a:pPr lvl="1"/>
            <a:r>
              <a:rPr lang="en-GB" dirty="0"/>
              <a:t>Other files: see </a:t>
            </a:r>
            <a:r>
              <a:rPr lang="en-GB" dirty="0" err="1"/>
              <a:t>manpage</a:t>
            </a:r>
            <a:endParaRPr lang="en-GB" dirty="0"/>
          </a:p>
          <a:p>
            <a:r>
              <a:rPr lang="en-GB" dirty="0" err="1"/>
              <a:t>Zsh</a:t>
            </a:r>
            <a:endParaRPr lang="en-GB" dirty="0"/>
          </a:p>
          <a:p>
            <a:pPr lvl="1"/>
            <a:r>
              <a:rPr lang="en-GB" dirty="0">
                <a:latin typeface="Roboto Mono" pitchFamily="2" charset="0"/>
                <a:ea typeface="Roboto Mono" pitchFamily="2" charset="0"/>
              </a:rPr>
              <a:t>.</a:t>
            </a:r>
            <a:r>
              <a:rPr lang="en-GB" dirty="0" err="1">
                <a:latin typeface="Roboto Mono" pitchFamily="2" charset="0"/>
                <a:ea typeface="Roboto Mono" pitchFamily="2" charset="0"/>
              </a:rPr>
              <a:t>zshenv</a:t>
            </a:r>
            <a:r>
              <a:rPr lang="en-GB" dirty="0">
                <a:latin typeface="Roboto Mono" pitchFamily="2" charset="0"/>
                <a:ea typeface="Roboto Mono" pitchFamily="2" charset="0"/>
              </a:rPr>
              <a:t> </a:t>
            </a:r>
            <a:r>
              <a:rPr lang="en-GB" dirty="0"/>
              <a:t>read always</a:t>
            </a:r>
          </a:p>
          <a:p>
            <a:pPr lvl="1"/>
            <a:r>
              <a:rPr lang="en-GB" dirty="0">
                <a:latin typeface="Roboto Mono" pitchFamily="2" charset="0"/>
                <a:ea typeface="Roboto Mono" pitchFamily="2" charset="0"/>
              </a:rPr>
              <a:t>.</a:t>
            </a:r>
            <a:r>
              <a:rPr lang="en-GB" dirty="0" err="1">
                <a:latin typeface="Roboto Mono" pitchFamily="2" charset="0"/>
                <a:ea typeface="Roboto Mono" pitchFamily="2" charset="0"/>
              </a:rPr>
              <a:t>zshrc</a:t>
            </a:r>
            <a:r>
              <a:rPr lang="en-GB" dirty="0">
                <a:latin typeface="Roboto Mono" pitchFamily="2" charset="0"/>
                <a:ea typeface="Roboto Mono" pitchFamily="2" charset="0"/>
              </a:rPr>
              <a:t> </a:t>
            </a:r>
            <a:r>
              <a:rPr lang="en-GB" dirty="0"/>
              <a:t>read for interactive shells</a:t>
            </a:r>
          </a:p>
          <a:p>
            <a:pPr lvl="1"/>
            <a:r>
              <a:rPr lang="en-GB" dirty="0"/>
              <a:t>Other files: see documentation</a:t>
            </a:r>
          </a:p>
          <a:p>
            <a:pPr lvl="1"/>
            <a:r>
              <a:rPr lang="en-GB" dirty="0"/>
              <a:t>Check out https://</a:t>
            </a:r>
            <a:r>
              <a:rPr lang="en-GB" dirty="0" err="1"/>
              <a:t>ohmyz.sh</a:t>
            </a:r>
            <a:endParaRPr lang="en-GB" dirty="0"/>
          </a:p>
          <a:p>
            <a:endParaRPr lang="en-GB" dirty="0">
              <a:solidFill>
                <a:schemeClr val="accent2"/>
              </a:solidFill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FF2008-9281-4DB2-A931-E555AED578F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Saving Customization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2472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EA3E3265-351E-40C5-B77A-3C420BC242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Use </a:t>
            </a:r>
            <a:r>
              <a:rPr lang="en-GB" dirty="0">
                <a:latin typeface="Roboto Mono" pitchFamily="2" charset="0"/>
                <a:ea typeface="Roboto Mono" pitchFamily="2" charset="0"/>
              </a:rPr>
              <a:t>.-</a:t>
            </a:r>
            <a:r>
              <a:rPr lang="en-GB" dirty="0" err="1">
                <a:latin typeface="Roboto Mono" pitchFamily="2" charset="0"/>
                <a:ea typeface="Roboto Mono" pitchFamily="2" charset="0"/>
              </a:rPr>
              <a:t>rc</a:t>
            </a:r>
            <a:r>
              <a:rPr lang="en-GB" dirty="0">
                <a:latin typeface="Roboto Mono" pitchFamily="2" charset="0"/>
                <a:ea typeface="Roboto Mono" pitchFamily="2" charset="0"/>
              </a:rPr>
              <a:t> </a:t>
            </a:r>
            <a:r>
              <a:rPr lang="en-GB" dirty="0"/>
              <a:t>file for interactive shells</a:t>
            </a:r>
          </a:p>
          <a:p>
            <a:pPr lvl="1"/>
            <a:r>
              <a:rPr lang="en-GB" dirty="0"/>
              <a:t>aliases</a:t>
            </a:r>
          </a:p>
          <a:p>
            <a:pPr lvl="1"/>
            <a:r>
              <a:rPr lang="en-GB" dirty="0"/>
              <a:t>running commands</a:t>
            </a:r>
          </a:p>
          <a:p>
            <a:r>
              <a:rPr lang="en-GB" dirty="0"/>
              <a:t>Use </a:t>
            </a:r>
            <a:r>
              <a:rPr lang="en-GB" dirty="0">
                <a:latin typeface="Roboto Mono" pitchFamily="2" charset="0"/>
                <a:ea typeface="Roboto Mono" pitchFamily="2" charset="0"/>
              </a:rPr>
              <a:t>.profile</a:t>
            </a:r>
            <a:r>
              <a:rPr lang="en-GB" dirty="0"/>
              <a:t>/</a:t>
            </a:r>
            <a:r>
              <a:rPr lang="en-GB" dirty="0">
                <a:latin typeface="Roboto Mono" pitchFamily="2" charset="0"/>
                <a:ea typeface="Roboto Mono" pitchFamily="2" charset="0"/>
              </a:rPr>
              <a:t>.</a:t>
            </a:r>
            <a:r>
              <a:rPr lang="en-GB" dirty="0" err="1">
                <a:latin typeface="Roboto Mono" pitchFamily="2" charset="0"/>
                <a:ea typeface="Roboto Mono" pitchFamily="2" charset="0"/>
              </a:rPr>
              <a:t>zshenv</a:t>
            </a:r>
            <a:r>
              <a:rPr lang="en-GB" dirty="0">
                <a:latin typeface="Roboto Mono" pitchFamily="2" charset="0"/>
                <a:ea typeface="Roboto Mono" pitchFamily="2" charset="0"/>
              </a:rPr>
              <a:t> </a:t>
            </a:r>
            <a:r>
              <a:rPr lang="en-GB" dirty="0"/>
              <a:t>for variables </a:t>
            </a:r>
          </a:p>
          <a:p>
            <a:pPr lvl="1"/>
            <a:r>
              <a:rPr lang="en-GB" dirty="0"/>
              <a:t>like </a:t>
            </a:r>
            <a:r>
              <a:rPr lang="en-GB" dirty="0">
                <a:latin typeface="Roboto Mono" pitchFamily="2" charset="0"/>
                <a:ea typeface="Roboto Mono" pitchFamily="2" charset="0"/>
              </a:rPr>
              <a:t>$PATH, $EDITOR</a:t>
            </a:r>
          </a:p>
          <a:p>
            <a:endParaRPr lang="en-GB" dirty="0">
              <a:solidFill>
                <a:schemeClr val="accent2"/>
              </a:solidFill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FF2008-9281-4DB2-A931-E555AED578F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Saving Customization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92777485"/>
      </p:ext>
    </p:extLst>
  </p:cSld>
  <p:clrMapOvr>
    <a:masterClrMapping/>
  </p:clrMapOvr>
</p:sld>
</file>

<file path=ppt/theme/theme1.xml><?xml version="1.0" encoding="utf-8"?>
<a:theme xmlns:a="http://schemas.openxmlformats.org/drawingml/2006/main" name="Pluralsight default theme">
  <a:themeElements>
    <a:clrScheme name="Custom 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2A9FB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luralsight_PowerPoint_Template_October_2018.pptx" id="{2BDDEC3B-8D55-4AFC-8ED3-6CAF26EBB31F}" vid="{514194D0-3BD3-4C1D-A418-B7BC0CB87A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Pluralsight_PowerPoint_Template_October_2018</Template>
  <TotalTime>63424</TotalTime>
  <Words>184</Words>
  <Application>Microsoft Macintosh PowerPoint</Application>
  <PresentationFormat>Widescreen</PresentationFormat>
  <Paragraphs>49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Calibri</vt:lpstr>
      <vt:lpstr>Consolas</vt:lpstr>
      <vt:lpstr>Gotham Book</vt:lpstr>
      <vt:lpstr>Gotham Light</vt:lpstr>
      <vt:lpstr>Gotham Medium</vt:lpstr>
      <vt:lpstr>Lucida Grande</vt:lpstr>
      <vt:lpstr>Montserrat</vt:lpstr>
      <vt:lpstr>Myriad Pro</vt:lpstr>
      <vt:lpstr>Myriad Pro Light</vt:lpstr>
      <vt:lpstr>Roboto Mono</vt:lpstr>
      <vt:lpstr>Wingdings</vt:lpstr>
      <vt:lpstr>Wingdings 3</vt:lpstr>
      <vt:lpstr>Pluralsight default theme</vt:lpstr>
      <vt:lpstr>Becoming a Power User</vt:lpstr>
      <vt:lpstr>PowerPoint Presentation</vt:lpstr>
      <vt:lpstr>Pipes</vt:lpstr>
      <vt:lpstr>Wildcards</vt:lpstr>
      <vt:lpstr>Run a Command as a Superuser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R Ekker</cp:lastModifiedBy>
  <cp:revision>1811</cp:revision>
  <dcterms:created xsi:type="dcterms:W3CDTF">2019-07-15T18:42:32Z</dcterms:created>
  <dcterms:modified xsi:type="dcterms:W3CDTF">2020-05-31T16:00:51Z</dcterms:modified>
</cp:coreProperties>
</file>