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46">
          <p15:clr>
            <a:srgbClr val="A4A3A4"/>
          </p15:clr>
        </p15:guide>
        <p15:guide id="2" pos="1272">
          <p15:clr>
            <a:srgbClr val="A4A3A4"/>
          </p15:clr>
        </p15:guide>
        <p15:guide id="3" orient="horz" pos="190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981">
          <p15:clr>
            <a:srgbClr val="A4A3A4"/>
          </p15:clr>
        </p15:guide>
        <p15:guide id="6" pos="1128">
          <p15:clr>
            <a:srgbClr val="A4A3A4"/>
          </p15:clr>
        </p15:guide>
        <p15:guide id="7" pos="3776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gVv2NYwxOqX5EtkmVVQC9zvz4C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46" orient="horz"/>
        <p:guide pos="1272"/>
        <p:guide pos="1900" orient="horz"/>
        <p:guide pos="2880"/>
        <p:guide pos="981" orient="horz"/>
        <p:guide pos="1128"/>
        <p:guide pos="37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标题和内容">
  <p:cSld name="4_标题和内容">
    <p:bg>
      <p:bgPr>
        <a:solidFill>
          <a:srgbClr val="E3CA9B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>
            <a:off x="26913" y="3468578"/>
            <a:ext cx="265961" cy="482846"/>
          </a:xfrm>
          <a:custGeom>
            <a:rect b="b" l="l" r="r" t="t"/>
            <a:pathLst>
              <a:path extrusionOk="0" h="69" w="38">
                <a:moveTo>
                  <a:pt x="0" y="69"/>
                </a:moveTo>
                <a:cubicBezTo>
                  <a:pt x="0" y="66"/>
                  <a:pt x="3" y="62"/>
                  <a:pt x="4" y="59"/>
                </a:cubicBezTo>
                <a:cubicBezTo>
                  <a:pt x="8" y="52"/>
                  <a:pt x="12" y="45"/>
                  <a:pt x="15" y="38"/>
                </a:cubicBezTo>
                <a:cubicBezTo>
                  <a:pt x="19" y="31"/>
                  <a:pt x="23" y="25"/>
                  <a:pt x="26" y="18"/>
                </a:cubicBezTo>
                <a:cubicBezTo>
                  <a:pt x="30" y="12"/>
                  <a:pt x="33" y="5"/>
                  <a:pt x="38" y="0"/>
                </a:cubicBezTo>
                <a:cubicBezTo>
                  <a:pt x="35" y="7"/>
                  <a:pt x="31" y="14"/>
                  <a:pt x="27" y="21"/>
                </a:cubicBezTo>
                <a:cubicBezTo>
                  <a:pt x="24" y="27"/>
                  <a:pt x="20" y="32"/>
                  <a:pt x="17" y="38"/>
                </a:cubicBezTo>
                <a:cubicBezTo>
                  <a:pt x="13" y="45"/>
                  <a:pt x="10" y="51"/>
                  <a:pt x="7" y="58"/>
                </a:cubicBezTo>
                <a:cubicBezTo>
                  <a:pt x="5" y="60"/>
                  <a:pt x="4" y="63"/>
                  <a:pt x="3" y="65"/>
                </a:cubicBezTo>
                <a:cubicBezTo>
                  <a:pt x="2" y="67"/>
                  <a:pt x="1" y="68"/>
                  <a:pt x="0" y="69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20581" y="3615806"/>
            <a:ext cx="286542" cy="455934"/>
          </a:xfrm>
          <a:custGeom>
            <a:rect b="b" l="l" r="r" t="t"/>
            <a:pathLst>
              <a:path extrusionOk="0" h="65" w="41">
                <a:moveTo>
                  <a:pt x="0" y="65"/>
                </a:moveTo>
                <a:cubicBezTo>
                  <a:pt x="0" y="61"/>
                  <a:pt x="3" y="58"/>
                  <a:pt x="4" y="55"/>
                </a:cubicBezTo>
                <a:cubicBezTo>
                  <a:pt x="8" y="48"/>
                  <a:pt x="12" y="41"/>
                  <a:pt x="16" y="35"/>
                </a:cubicBezTo>
                <a:cubicBezTo>
                  <a:pt x="20" y="28"/>
                  <a:pt x="24" y="22"/>
                  <a:pt x="28" y="16"/>
                </a:cubicBezTo>
                <a:cubicBezTo>
                  <a:pt x="32" y="11"/>
                  <a:pt x="36" y="5"/>
                  <a:pt x="41" y="0"/>
                </a:cubicBezTo>
                <a:cubicBezTo>
                  <a:pt x="38" y="5"/>
                  <a:pt x="34" y="10"/>
                  <a:pt x="31" y="15"/>
                </a:cubicBezTo>
                <a:cubicBezTo>
                  <a:pt x="27" y="21"/>
                  <a:pt x="24" y="26"/>
                  <a:pt x="20" y="32"/>
                </a:cubicBezTo>
                <a:cubicBezTo>
                  <a:pt x="15" y="40"/>
                  <a:pt x="10" y="49"/>
                  <a:pt x="5" y="58"/>
                </a:cubicBezTo>
                <a:cubicBezTo>
                  <a:pt x="3" y="60"/>
                  <a:pt x="2" y="64"/>
                  <a:pt x="0" y="65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20;p14"/>
          <p:cNvSpPr/>
          <p:nvPr/>
        </p:nvSpPr>
        <p:spPr>
          <a:xfrm>
            <a:off x="63324" y="3853272"/>
            <a:ext cx="215302" cy="343533"/>
          </a:xfrm>
          <a:custGeom>
            <a:rect b="b" l="l" r="r" t="t"/>
            <a:pathLst>
              <a:path extrusionOk="0" h="49" w="31">
                <a:moveTo>
                  <a:pt x="0" y="49"/>
                </a:moveTo>
                <a:cubicBezTo>
                  <a:pt x="0" y="47"/>
                  <a:pt x="1" y="45"/>
                  <a:pt x="2" y="43"/>
                </a:cubicBezTo>
                <a:cubicBezTo>
                  <a:pt x="5" y="38"/>
                  <a:pt x="8" y="34"/>
                  <a:pt x="11" y="29"/>
                </a:cubicBezTo>
                <a:cubicBezTo>
                  <a:pt x="15" y="23"/>
                  <a:pt x="19" y="16"/>
                  <a:pt x="23" y="10"/>
                </a:cubicBezTo>
                <a:cubicBezTo>
                  <a:pt x="25" y="6"/>
                  <a:pt x="28" y="3"/>
                  <a:pt x="31" y="0"/>
                </a:cubicBezTo>
                <a:cubicBezTo>
                  <a:pt x="27" y="9"/>
                  <a:pt x="20" y="16"/>
                  <a:pt x="15" y="25"/>
                </a:cubicBezTo>
                <a:cubicBezTo>
                  <a:pt x="12" y="30"/>
                  <a:pt x="9" y="35"/>
                  <a:pt x="6" y="40"/>
                </a:cubicBezTo>
                <a:cubicBezTo>
                  <a:pt x="4" y="43"/>
                  <a:pt x="3" y="47"/>
                  <a:pt x="0" y="49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14"/>
          <p:cNvSpPr/>
          <p:nvPr/>
        </p:nvSpPr>
        <p:spPr>
          <a:xfrm>
            <a:off x="145646" y="3910264"/>
            <a:ext cx="237465" cy="357781"/>
          </a:xfrm>
          <a:custGeom>
            <a:rect b="b" l="l" r="r" t="t"/>
            <a:pathLst>
              <a:path extrusionOk="0" h="51" w="34">
                <a:moveTo>
                  <a:pt x="0" y="51"/>
                </a:moveTo>
                <a:cubicBezTo>
                  <a:pt x="1" y="48"/>
                  <a:pt x="2" y="47"/>
                  <a:pt x="3" y="45"/>
                </a:cubicBezTo>
                <a:cubicBezTo>
                  <a:pt x="6" y="40"/>
                  <a:pt x="9" y="36"/>
                  <a:pt x="12" y="31"/>
                </a:cubicBezTo>
                <a:cubicBezTo>
                  <a:pt x="17" y="24"/>
                  <a:pt x="21" y="17"/>
                  <a:pt x="26" y="11"/>
                </a:cubicBezTo>
                <a:cubicBezTo>
                  <a:pt x="28" y="7"/>
                  <a:pt x="31" y="3"/>
                  <a:pt x="34" y="0"/>
                </a:cubicBezTo>
                <a:cubicBezTo>
                  <a:pt x="32" y="4"/>
                  <a:pt x="30" y="7"/>
                  <a:pt x="27" y="11"/>
                </a:cubicBezTo>
                <a:cubicBezTo>
                  <a:pt x="23" y="17"/>
                  <a:pt x="19" y="23"/>
                  <a:pt x="15" y="30"/>
                </a:cubicBezTo>
                <a:cubicBezTo>
                  <a:pt x="12" y="34"/>
                  <a:pt x="9" y="39"/>
                  <a:pt x="6" y="44"/>
                </a:cubicBezTo>
                <a:cubicBezTo>
                  <a:pt x="4" y="47"/>
                  <a:pt x="3" y="49"/>
                  <a:pt x="0" y="5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0" y="3476493"/>
            <a:ext cx="202637" cy="335618"/>
          </a:xfrm>
          <a:custGeom>
            <a:rect b="b" l="l" r="r" t="t"/>
            <a:pathLst>
              <a:path extrusionOk="0" h="48" w="29">
                <a:moveTo>
                  <a:pt x="0" y="48"/>
                </a:moveTo>
                <a:cubicBezTo>
                  <a:pt x="0" y="46"/>
                  <a:pt x="1" y="44"/>
                  <a:pt x="2" y="42"/>
                </a:cubicBezTo>
                <a:cubicBezTo>
                  <a:pt x="5" y="37"/>
                  <a:pt x="8" y="32"/>
                  <a:pt x="11" y="28"/>
                </a:cubicBezTo>
                <a:cubicBezTo>
                  <a:pt x="15" y="21"/>
                  <a:pt x="19" y="15"/>
                  <a:pt x="23" y="8"/>
                </a:cubicBezTo>
                <a:cubicBezTo>
                  <a:pt x="25" y="5"/>
                  <a:pt x="27" y="2"/>
                  <a:pt x="29" y="0"/>
                </a:cubicBezTo>
                <a:cubicBezTo>
                  <a:pt x="25" y="9"/>
                  <a:pt x="19" y="17"/>
                  <a:pt x="14" y="26"/>
                </a:cubicBezTo>
                <a:cubicBezTo>
                  <a:pt x="11" y="31"/>
                  <a:pt x="8" y="36"/>
                  <a:pt x="5" y="41"/>
                </a:cubicBezTo>
                <a:cubicBezTo>
                  <a:pt x="4" y="43"/>
                  <a:pt x="2" y="46"/>
                  <a:pt x="0" y="48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Google Shape;23;p14"/>
          <p:cNvSpPr/>
          <p:nvPr/>
        </p:nvSpPr>
        <p:spPr>
          <a:xfrm>
            <a:off x="4920283" y="4869624"/>
            <a:ext cx="147229" cy="245381"/>
          </a:xfrm>
          <a:custGeom>
            <a:rect b="b" l="l" r="r" t="t"/>
            <a:pathLst>
              <a:path extrusionOk="0" h="35" w="21">
                <a:moveTo>
                  <a:pt x="0" y="35"/>
                </a:moveTo>
                <a:cubicBezTo>
                  <a:pt x="0" y="33"/>
                  <a:pt x="2" y="31"/>
                  <a:pt x="3" y="29"/>
                </a:cubicBezTo>
                <a:cubicBezTo>
                  <a:pt x="5" y="25"/>
                  <a:pt x="7" y="21"/>
                  <a:pt x="9" y="17"/>
                </a:cubicBezTo>
                <a:cubicBezTo>
                  <a:pt x="13" y="11"/>
                  <a:pt x="16" y="5"/>
                  <a:pt x="21" y="0"/>
                </a:cubicBezTo>
                <a:cubicBezTo>
                  <a:pt x="19" y="5"/>
                  <a:pt x="15" y="10"/>
                  <a:pt x="12" y="15"/>
                </a:cubicBezTo>
                <a:cubicBezTo>
                  <a:pt x="10" y="20"/>
                  <a:pt x="7" y="25"/>
                  <a:pt x="4" y="29"/>
                </a:cubicBezTo>
                <a:cubicBezTo>
                  <a:pt x="3" y="31"/>
                  <a:pt x="2" y="34"/>
                  <a:pt x="0" y="35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5032683" y="4806300"/>
            <a:ext cx="153561" cy="288125"/>
          </a:xfrm>
          <a:custGeom>
            <a:rect b="b" l="l" r="r" t="t"/>
            <a:pathLst>
              <a:path extrusionOk="0" h="41" w="22">
                <a:moveTo>
                  <a:pt x="0" y="41"/>
                </a:moveTo>
                <a:cubicBezTo>
                  <a:pt x="0" y="39"/>
                  <a:pt x="1" y="37"/>
                  <a:pt x="2" y="35"/>
                </a:cubicBezTo>
                <a:cubicBezTo>
                  <a:pt x="5" y="30"/>
                  <a:pt x="8" y="25"/>
                  <a:pt x="10" y="20"/>
                </a:cubicBezTo>
                <a:cubicBezTo>
                  <a:pt x="14" y="13"/>
                  <a:pt x="17" y="6"/>
                  <a:pt x="22" y="0"/>
                </a:cubicBezTo>
                <a:cubicBezTo>
                  <a:pt x="19" y="9"/>
                  <a:pt x="14" y="17"/>
                  <a:pt x="10" y="25"/>
                </a:cubicBezTo>
                <a:cubicBezTo>
                  <a:pt x="8" y="29"/>
                  <a:pt x="6" y="32"/>
                  <a:pt x="4" y="36"/>
                </a:cubicBezTo>
                <a:cubicBezTo>
                  <a:pt x="3" y="38"/>
                  <a:pt x="2" y="40"/>
                  <a:pt x="0" y="4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5116588" y="4673319"/>
            <a:ext cx="284958" cy="470182"/>
          </a:xfrm>
          <a:custGeom>
            <a:rect b="b" l="l" r="r" t="t"/>
            <a:pathLst>
              <a:path extrusionOk="0" h="67" w="41">
                <a:moveTo>
                  <a:pt x="0" y="67"/>
                </a:moveTo>
                <a:cubicBezTo>
                  <a:pt x="0" y="65"/>
                  <a:pt x="1" y="63"/>
                  <a:pt x="2" y="61"/>
                </a:cubicBezTo>
                <a:cubicBezTo>
                  <a:pt x="4" y="57"/>
                  <a:pt x="6" y="54"/>
                  <a:pt x="9" y="50"/>
                </a:cubicBezTo>
                <a:cubicBezTo>
                  <a:pt x="13" y="43"/>
                  <a:pt x="17" y="37"/>
                  <a:pt x="21" y="30"/>
                </a:cubicBezTo>
                <a:cubicBezTo>
                  <a:pt x="25" y="24"/>
                  <a:pt x="29" y="17"/>
                  <a:pt x="33" y="11"/>
                </a:cubicBezTo>
                <a:cubicBezTo>
                  <a:pt x="35" y="7"/>
                  <a:pt x="38" y="3"/>
                  <a:pt x="41" y="0"/>
                </a:cubicBezTo>
                <a:cubicBezTo>
                  <a:pt x="39" y="5"/>
                  <a:pt x="36" y="9"/>
                  <a:pt x="33" y="14"/>
                </a:cubicBezTo>
                <a:cubicBezTo>
                  <a:pt x="27" y="24"/>
                  <a:pt x="21" y="33"/>
                  <a:pt x="15" y="43"/>
                </a:cubicBezTo>
                <a:cubicBezTo>
                  <a:pt x="11" y="50"/>
                  <a:pt x="7" y="57"/>
                  <a:pt x="3" y="63"/>
                </a:cubicBezTo>
                <a:cubicBezTo>
                  <a:pt x="2" y="65"/>
                  <a:pt x="1" y="66"/>
                  <a:pt x="0" y="6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Google Shape;26;p14"/>
          <p:cNvSpPr/>
          <p:nvPr/>
        </p:nvSpPr>
        <p:spPr>
          <a:xfrm>
            <a:off x="5241653" y="4603663"/>
            <a:ext cx="356198" cy="546170"/>
          </a:xfrm>
          <a:custGeom>
            <a:rect b="b" l="l" r="r" t="t"/>
            <a:pathLst>
              <a:path extrusionOk="0" h="78" w="51">
                <a:moveTo>
                  <a:pt x="0" y="78"/>
                </a:moveTo>
                <a:cubicBezTo>
                  <a:pt x="0" y="75"/>
                  <a:pt x="3" y="72"/>
                  <a:pt x="5" y="68"/>
                </a:cubicBezTo>
                <a:cubicBezTo>
                  <a:pt x="10" y="61"/>
                  <a:pt x="15" y="54"/>
                  <a:pt x="19" y="47"/>
                </a:cubicBezTo>
                <a:cubicBezTo>
                  <a:pt x="26" y="38"/>
                  <a:pt x="32" y="29"/>
                  <a:pt x="38" y="20"/>
                </a:cubicBezTo>
                <a:cubicBezTo>
                  <a:pt x="42" y="14"/>
                  <a:pt x="46" y="7"/>
                  <a:pt x="50" y="1"/>
                </a:cubicBezTo>
                <a:cubicBezTo>
                  <a:pt x="50" y="0"/>
                  <a:pt x="50" y="0"/>
                  <a:pt x="51" y="0"/>
                </a:cubicBezTo>
                <a:cubicBezTo>
                  <a:pt x="49" y="5"/>
                  <a:pt x="46" y="9"/>
                  <a:pt x="44" y="13"/>
                </a:cubicBezTo>
                <a:cubicBezTo>
                  <a:pt x="39" y="22"/>
                  <a:pt x="33" y="29"/>
                  <a:pt x="28" y="37"/>
                </a:cubicBezTo>
                <a:cubicBezTo>
                  <a:pt x="22" y="46"/>
                  <a:pt x="16" y="55"/>
                  <a:pt x="11" y="63"/>
                </a:cubicBezTo>
                <a:cubicBezTo>
                  <a:pt x="8" y="67"/>
                  <a:pt x="6" y="70"/>
                  <a:pt x="4" y="73"/>
                </a:cubicBezTo>
                <a:cubicBezTo>
                  <a:pt x="3" y="75"/>
                  <a:pt x="2" y="77"/>
                  <a:pt x="0" y="78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5464870" y="4652739"/>
            <a:ext cx="286542" cy="455934"/>
          </a:xfrm>
          <a:custGeom>
            <a:rect b="b" l="l" r="r" t="t"/>
            <a:pathLst>
              <a:path extrusionOk="0" h="65" w="41">
                <a:moveTo>
                  <a:pt x="0" y="65"/>
                </a:moveTo>
                <a:cubicBezTo>
                  <a:pt x="1" y="61"/>
                  <a:pt x="4" y="57"/>
                  <a:pt x="6" y="53"/>
                </a:cubicBezTo>
                <a:cubicBezTo>
                  <a:pt x="11" y="45"/>
                  <a:pt x="16" y="37"/>
                  <a:pt x="21" y="28"/>
                </a:cubicBezTo>
                <a:cubicBezTo>
                  <a:pt x="25" y="22"/>
                  <a:pt x="29" y="16"/>
                  <a:pt x="33" y="10"/>
                </a:cubicBezTo>
                <a:cubicBezTo>
                  <a:pt x="35" y="6"/>
                  <a:pt x="38" y="3"/>
                  <a:pt x="41" y="0"/>
                </a:cubicBezTo>
                <a:cubicBezTo>
                  <a:pt x="39" y="5"/>
                  <a:pt x="36" y="9"/>
                  <a:pt x="33" y="14"/>
                </a:cubicBezTo>
                <a:cubicBezTo>
                  <a:pt x="28" y="20"/>
                  <a:pt x="24" y="27"/>
                  <a:pt x="20" y="34"/>
                </a:cubicBezTo>
                <a:cubicBezTo>
                  <a:pt x="16" y="40"/>
                  <a:pt x="12" y="46"/>
                  <a:pt x="8" y="53"/>
                </a:cubicBezTo>
                <a:cubicBezTo>
                  <a:pt x="7" y="55"/>
                  <a:pt x="5" y="58"/>
                  <a:pt x="4" y="60"/>
                </a:cubicBezTo>
                <a:cubicBezTo>
                  <a:pt x="3" y="62"/>
                  <a:pt x="2" y="64"/>
                  <a:pt x="0" y="65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Google Shape;28;p14"/>
          <p:cNvSpPr/>
          <p:nvPr/>
        </p:nvSpPr>
        <p:spPr>
          <a:xfrm>
            <a:off x="5589935" y="4883872"/>
            <a:ext cx="140896" cy="189972"/>
          </a:xfrm>
          <a:custGeom>
            <a:rect b="b" l="l" r="r" t="t"/>
            <a:pathLst>
              <a:path extrusionOk="0" h="27" w="20">
                <a:moveTo>
                  <a:pt x="0" y="27"/>
                </a:moveTo>
                <a:cubicBezTo>
                  <a:pt x="0" y="25"/>
                  <a:pt x="1" y="23"/>
                  <a:pt x="3" y="22"/>
                </a:cubicBezTo>
                <a:cubicBezTo>
                  <a:pt x="6" y="17"/>
                  <a:pt x="10" y="12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5" y="5"/>
                  <a:pt x="17" y="2"/>
                  <a:pt x="20" y="0"/>
                </a:cubicBezTo>
                <a:cubicBezTo>
                  <a:pt x="20" y="0"/>
                  <a:pt x="19" y="1"/>
                  <a:pt x="19" y="2"/>
                </a:cubicBezTo>
                <a:cubicBezTo>
                  <a:pt x="18" y="4"/>
                  <a:pt x="16" y="6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2"/>
                  <a:pt x="9" y="16"/>
                  <a:pt x="6" y="20"/>
                </a:cubicBezTo>
                <a:cubicBezTo>
                  <a:pt x="4" y="23"/>
                  <a:pt x="2" y="26"/>
                  <a:pt x="0" y="2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29;p14"/>
          <p:cNvSpPr/>
          <p:nvPr/>
        </p:nvSpPr>
        <p:spPr>
          <a:xfrm>
            <a:off x="8794134" y="411955"/>
            <a:ext cx="231133" cy="455934"/>
          </a:xfrm>
          <a:custGeom>
            <a:rect b="b" l="l" r="r" t="t"/>
            <a:pathLst>
              <a:path extrusionOk="0" h="65" w="33">
                <a:moveTo>
                  <a:pt x="0" y="65"/>
                </a:moveTo>
                <a:cubicBezTo>
                  <a:pt x="1" y="61"/>
                  <a:pt x="3" y="58"/>
                  <a:pt x="5" y="54"/>
                </a:cubicBezTo>
                <a:cubicBezTo>
                  <a:pt x="8" y="47"/>
                  <a:pt x="12" y="40"/>
                  <a:pt x="15" y="33"/>
                </a:cubicBezTo>
                <a:cubicBezTo>
                  <a:pt x="18" y="27"/>
                  <a:pt x="22" y="21"/>
                  <a:pt x="25" y="14"/>
                </a:cubicBezTo>
                <a:cubicBezTo>
                  <a:pt x="27" y="9"/>
                  <a:pt x="30" y="4"/>
                  <a:pt x="33" y="0"/>
                </a:cubicBezTo>
                <a:cubicBezTo>
                  <a:pt x="31" y="6"/>
                  <a:pt x="29" y="11"/>
                  <a:pt x="26" y="16"/>
                </a:cubicBezTo>
                <a:cubicBezTo>
                  <a:pt x="22" y="23"/>
                  <a:pt x="19" y="30"/>
                  <a:pt x="15" y="37"/>
                </a:cubicBezTo>
                <a:cubicBezTo>
                  <a:pt x="12" y="44"/>
                  <a:pt x="8" y="50"/>
                  <a:pt x="5" y="57"/>
                </a:cubicBezTo>
                <a:cubicBezTo>
                  <a:pt x="4" y="60"/>
                  <a:pt x="3" y="63"/>
                  <a:pt x="0" y="65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Google Shape;30;p14"/>
          <p:cNvSpPr/>
          <p:nvPr/>
        </p:nvSpPr>
        <p:spPr>
          <a:xfrm>
            <a:off x="8912867" y="483194"/>
            <a:ext cx="174141" cy="349866"/>
          </a:xfrm>
          <a:custGeom>
            <a:rect b="b" l="l" r="r" t="t"/>
            <a:pathLst>
              <a:path extrusionOk="0" h="50" w="25">
                <a:moveTo>
                  <a:pt x="0" y="50"/>
                </a:moveTo>
                <a:cubicBezTo>
                  <a:pt x="0" y="48"/>
                  <a:pt x="1" y="46"/>
                  <a:pt x="2" y="44"/>
                </a:cubicBezTo>
                <a:cubicBezTo>
                  <a:pt x="4" y="39"/>
                  <a:pt x="7" y="34"/>
                  <a:pt x="9" y="29"/>
                </a:cubicBezTo>
                <a:cubicBezTo>
                  <a:pt x="12" y="23"/>
                  <a:pt x="15" y="18"/>
                  <a:pt x="17" y="13"/>
                </a:cubicBezTo>
                <a:cubicBezTo>
                  <a:pt x="19" y="8"/>
                  <a:pt x="22" y="4"/>
                  <a:pt x="25" y="0"/>
                </a:cubicBezTo>
                <a:cubicBezTo>
                  <a:pt x="21" y="11"/>
                  <a:pt x="15" y="21"/>
                  <a:pt x="10" y="31"/>
                </a:cubicBezTo>
                <a:cubicBezTo>
                  <a:pt x="8" y="35"/>
                  <a:pt x="7" y="38"/>
                  <a:pt x="5" y="42"/>
                </a:cubicBezTo>
                <a:cubicBezTo>
                  <a:pt x="3" y="45"/>
                  <a:pt x="2" y="48"/>
                  <a:pt x="0" y="50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31;p14"/>
          <p:cNvSpPr/>
          <p:nvPr/>
        </p:nvSpPr>
        <p:spPr>
          <a:xfrm>
            <a:off x="8976191" y="567099"/>
            <a:ext cx="167809" cy="364114"/>
          </a:xfrm>
          <a:custGeom>
            <a:rect b="b" l="l" r="r" t="t"/>
            <a:pathLst>
              <a:path extrusionOk="0" h="52" w="24">
                <a:moveTo>
                  <a:pt x="0" y="52"/>
                </a:moveTo>
                <a:cubicBezTo>
                  <a:pt x="0" y="49"/>
                  <a:pt x="2" y="46"/>
                  <a:pt x="3" y="44"/>
                </a:cubicBezTo>
                <a:cubicBezTo>
                  <a:pt x="5" y="39"/>
                  <a:pt x="7" y="35"/>
                  <a:pt x="9" y="31"/>
                </a:cubicBezTo>
                <a:cubicBezTo>
                  <a:pt x="12" y="25"/>
                  <a:pt x="14" y="20"/>
                  <a:pt x="16" y="15"/>
                </a:cubicBezTo>
                <a:cubicBezTo>
                  <a:pt x="19" y="10"/>
                  <a:pt x="21" y="5"/>
                  <a:pt x="24" y="0"/>
                </a:cubicBezTo>
                <a:cubicBezTo>
                  <a:pt x="23" y="4"/>
                  <a:pt x="21" y="8"/>
                  <a:pt x="20" y="12"/>
                </a:cubicBezTo>
                <a:cubicBezTo>
                  <a:pt x="17" y="19"/>
                  <a:pt x="13" y="26"/>
                  <a:pt x="10" y="33"/>
                </a:cubicBezTo>
                <a:cubicBezTo>
                  <a:pt x="8" y="37"/>
                  <a:pt x="7" y="40"/>
                  <a:pt x="5" y="44"/>
                </a:cubicBezTo>
                <a:cubicBezTo>
                  <a:pt x="4" y="47"/>
                  <a:pt x="3" y="50"/>
                  <a:pt x="0" y="52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14"/>
          <p:cNvSpPr/>
          <p:nvPr/>
        </p:nvSpPr>
        <p:spPr>
          <a:xfrm>
            <a:off x="8828963" y="538603"/>
            <a:ext cx="20580" cy="14248"/>
          </a:xfrm>
          <a:custGeom>
            <a:rect b="b" l="l" r="r" t="t"/>
            <a:pathLst>
              <a:path extrusionOk="0" h="2" w="3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2" y="1"/>
                </a:cubicBezTo>
                <a:cubicBezTo>
                  <a:pt x="2" y="1"/>
                  <a:pt x="2" y="2"/>
                  <a:pt x="1" y="2"/>
                </a:cubicBezTo>
                <a:cubicBezTo>
                  <a:pt x="1" y="2"/>
                  <a:pt x="0" y="1"/>
                  <a:pt x="0" y="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33;p14"/>
          <p:cNvSpPr/>
          <p:nvPr/>
        </p:nvSpPr>
        <p:spPr>
          <a:xfrm>
            <a:off x="307122" y="125413"/>
            <a:ext cx="139313" cy="392609"/>
          </a:xfrm>
          <a:custGeom>
            <a:rect b="b" l="l" r="r" t="t"/>
            <a:pathLst>
              <a:path extrusionOk="0" h="56" w="20">
                <a:moveTo>
                  <a:pt x="13" y="56"/>
                </a:moveTo>
                <a:cubicBezTo>
                  <a:pt x="12" y="51"/>
                  <a:pt x="14" y="47"/>
                  <a:pt x="15" y="43"/>
                </a:cubicBezTo>
                <a:cubicBezTo>
                  <a:pt x="17" y="35"/>
                  <a:pt x="18" y="27"/>
                  <a:pt x="18" y="20"/>
                </a:cubicBezTo>
                <a:cubicBezTo>
                  <a:pt x="18" y="15"/>
                  <a:pt x="19" y="11"/>
                  <a:pt x="16" y="7"/>
                </a:cubicBezTo>
                <a:cubicBezTo>
                  <a:pt x="14" y="4"/>
                  <a:pt x="11" y="7"/>
                  <a:pt x="9" y="10"/>
                </a:cubicBezTo>
                <a:cubicBezTo>
                  <a:pt x="8" y="12"/>
                  <a:pt x="7" y="15"/>
                  <a:pt x="6" y="18"/>
                </a:cubicBezTo>
                <a:cubicBezTo>
                  <a:pt x="5" y="22"/>
                  <a:pt x="3" y="27"/>
                  <a:pt x="3" y="32"/>
                </a:cubicBezTo>
                <a:cubicBezTo>
                  <a:pt x="3" y="32"/>
                  <a:pt x="3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0" y="27"/>
                  <a:pt x="4" y="18"/>
                  <a:pt x="6" y="13"/>
                </a:cubicBezTo>
                <a:cubicBezTo>
                  <a:pt x="7" y="8"/>
                  <a:pt x="13" y="0"/>
                  <a:pt x="18" y="6"/>
                </a:cubicBezTo>
                <a:cubicBezTo>
                  <a:pt x="20" y="9"/>
                  <a:pt x="20" y="13"/>
                  <a:pt x="20" y="16"/>
                </a:cubicBezTo>
                <a:cubicBezTo>
                  <a:pt x="20" y="22"/>
                  <a:pt x="20" y="28"/>
                  <a:pt x="19" y="34"/>
                </a:cubicBezTo>
                <a:cubicBezTo>
                  <a:pt x="18" y="38"/>
                  <a:pt x="17" y="42"/>
                  <a:pt x="16" y="47"/>
                </a:cubicBezTo>
                <a:cubicBezTo>
                  <a:pt x="15" y="50"/>
                  <a:pt x="15" y="53"/>
                  <a:pt x="13" y="56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14"/>
          <p:cNvSpPr/>
          <p:nvPr/>
        </p:nvSpPr>
        <p:spPr>
          <a:xfrm>
            <a:off x="180474" y="229898"/>
            <a:ext cx="237465" cy="315037"/>
          </a:xfrm>
          <a:custGeom>
            <a:rect b="b" l="l" r="r" t="t"/>
            <a:pathLst>
              <a:path extrusionOk="0" h="45" w="34">
                <a:moveTo>
                  <a:pt x="31" y="44"/>
                </a:moveTo>
                <a:cubicBezTo>
                  <a:pt x="23" y="39"/>
                  <a:pt x="16" y="34"/>
                  <a:pt x="11" y="27"/>
                </a:cubicBezTo>
                <a:cubicBezTo>
                  <a:pt x="7" y="21"/>
                  <a:pt x="0" y="13"/>
                  <a:pt x="1" y="5"/>
                </a:cubicBezTo>
                <a:cubicBezTo>
                  <a:pt x="2" y="2"/>
                  <a:pt x="4" y="1"/>
                  <a:pt x="7" y="2"/>
                </a:cubicBezTo>
                <a:cubicBezTo>
                  <a:pt x="11" y="3"/>
                  <a:pt x="13" y="5"/>
                  <a:pt x="16" y="8"/>
                </a:cubicBezTo>
                <a:cubicBezTo>
                  <a:pt x="19" y="11"/>
                  <a:pt x="20" y="15"/>
                  <a:pt x="21" y="19"/>
                </a:cubicBezTo>
                <a:cubicBezTo>
                  <a:pt x="18" y="15"/>
                  <a:pt x="16" y="10"/>
                  <a:pt x="12" y="7"/>
                </a:cubicBezTo>
                <a:cubicBezTo>
                  <a:pt x="9" y="4"/>
                  <a:pt x="3" y="0"/>
                  <a:pt x="3" y="7"/>
                </a:cubicBezTo>
                <a:cubicBezTo>
                  <a:pt x="3" y="14"/>
                  <a:pt x="12" y="26"/>
                  <a:pt x="17" y="31"/>
                </a:cubicBezTo>
                <a:cubicBezTo>
                  <a:pt x="20" y="34"/>
                  <a:pt x="24" y="37"/>
                  <a:pt x="27" y="39"/>
                </a:cubicBezTo>
                <a:cubicBezTo>
                  <a:pt x="30" y="41"/>
                  <a:pt x="32" y="42"/>
                  <a:pt x="34" y="45"/>
                </a:cubicBezTo>
                <a:cubicBezTo>
                  <a:pt x="33" y="45"/>
                  <a:pt x="32" y="44"/>
                  <a:pt x="31" y="44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35;p14"/>
          <p:cNvSpPr/>
          <p:nvPr/>
        </p:nvSpPr>
        <p:spPr>
          <a:xfrm>
            <a:off x="110817" y="440450"/>
            <a:ext cx="132981" cy="118733"/>
          </a:xfrm>
          <a:custGeom>
            <a:rect b="b" l="l" r="r" t="t"/>
            <a:pathLst>
              <a:path extrusionOk="0" h="17" w="19">
                <a:moveTo>
                  <a:pt x="0" y="17"/>
                </a:moveTo>
                <a:cubicBezTo>
                  <a:pt x="1" y="13"/>
                  <a:pt x="5" y="10"/>
                  <a:pt x="8" y="7"/>
                </a:cubicBezTo>
                <a:cubicBezTo>
                  <a:pt x="11" y="4"/>
                  <a:pt x="14" y="1"/>
                  <a:pt x="19" y="0"/>
                </a:cubicBezTo>
                <a:cubicBezTo>
                  <a:pt x="17" y="3"/>
                  <a:pt x="14" y="4"/>
                  <a:pt x="11" y="7"/>
                </a:cubicBezTo>
                <a:cubicBezTo>
                  <a:pt x="8" y="9"/>
                  <a:pt x="6" y="11"/>
                  <a:pt x="4" y="13"/>
                </a:cubicBezTo>
                <a:cubicBezTo>
                  <a:pt x="3" y="14"/>
                  <a:pt x="1" y="15"/>
                  <a:pt x="0" y="1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36;p14"/>
          <p:cNvSpPr/>
          <p:nvPr/>
        </p:nvSpPr>
        <p:spPr>
          <a:xfrm>
            <a:off x="368863" y="188737"/>
            <a:ext cx="307122" cy="174141"/>
          </a:xfrm>
          <a:custGeom>
            <a:rect b="b" l="l" r="r" t="t"/>
            <a:pathLst>
              <a:path extrusionOk="0" h="25" w="44">
                <a:moveTo>
                  <a:pt x="0" y="25"/>
                </a:moveTo>
                <a:cubicBezTo>
                  <a:pt x="8" y="18"/>
                  <a:pt x="17" y="13"/>
                  <a:pt x="26" y="7"/>
                </a:cubicBezTo>
                <a:cubicBezTo>
                  <a:pt x="24" y="8"/>
                  <a:pt x="21" y="9"/>
                  <a:pt x="19" y="8"/>
                </a:cubicBezTo>
                <a:cubicBezTo>
                  <a:pt x="20" y="7"/>
                  <a:pt x="21" y="7"/>
                  <a:pt x="22" y="6"/>
                </a:cubicBezTo>
                <a:cubicBezTo>
                  <a:pt x="27" y="5"/>
                  <a:pt x="32" y="3"/>
                  <a:pt x="37" y="2"/>
                </a:cubicBezTo>
                <a:cubicBezTo>
                  <a:pt x="39" y="1"/>
                  <a:pt x="41" y="0"/>
                  <a:pt x="43" y="1"/>
                </a:cubicBezTo>
                <a:cubicBezTo>
                  <a:pt x="43" y="1"/>
                  <a:pt x="44" y="2"/>
                  <a:pt x="43" y="2"/>
                </a:cubicBezTo>
                <a:cubicBezTo>
                  <a:pt x="38" y="7"/>
                  <a:pt x="33" y="12"/>
                  <a:pt x="29" y="17"/>
                </a:cubicBezTo>
                <a:cubicBezTo>
                  <a:pt x="28" y="18"/>
                  <a:pt x="27" y="17"/>
                  <a:pt x="27" y="16"/>
                </a:cubicBezTo>
                <a:cubicBezTo>
                  <a:pt x="30" y="13"/>
                  <a:pt x="32" y="9"/>
                  <a:pt x="35" y="5"/>
                </a:cubicBezTo>
                <a:cubicBezTo>
                  <a:pt x="26" y="8"/>
                  <a:pt x="19" y="14"/>
                  <a:pt x="12" y="18"/>
                </a:cubicBezTo>
                <a:cubicBezTo>
                  <a:pt x="8" y="21"/>
                  <a:pt x="4" y="24"/>
                  <a:pt x="0" y="25"/>
                </a:cubicBezTo>
                <a:close/>
                <a:moveTo>
                  <a:pt x="37" y="4"/>
                </a:moveTo>
                <a:cubicBezTo>
                  <a:pt x="37" y="5"/>
                  <a:pt x="37" y="5"/>
                  <a:pt x="36" y="6"/>
                </a:cubicBezTo>
                <a:cubicBezTo>
                  <a:pt x="36" y="6"/>
                  <a:pt x="36" y="7"/>
                  <a:pt x="35" y="8"/>
                </a:cubicBezTo>
                <a:cubicBezTo>
                  <a:pt x="37" y="6"/>
                  <a:pt x="38" y="5"/>
                  <a:pt x="39" y="3"/>
                </a:cubicBezTo>
                <a:cubicBezTo>
                  <a:pt x="39" y="3"/>
                  <a:pt x="38" y="4"/>
                  <a:pt x="38" y="4"/>
                </a:cubicBezTo>
                <a:cubicBezTo>
                  <a:pt x="38" y="4"/>
                  <a:pt x="37" y="4"/>
                  <a:pt x="37" y="4"/>
                </a:cubicBezTo>
                <a:cubicBezTo>
                  <a:pt x="37" y="4"/>
                  <a:pt x="37" y="4"/>
                  <a:pt x="37" y="4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14"/>
          <p:cNvSpPr/>
          <p:nvPr/>
        </p:nvSpPr>
        <p:spPr>
          <a:xfrm>
            <a:off x="75989" y="518022"/>
            <a:ext cx="77572" cy="208970"/>
          </a:xfrm>
          <a:custGeom>
            <a:rect b="b" l="l" r="r" t="t"/>
            <a:pathLst>
              <a:path extrusionOk="0" h="30" w="11">
                <a:moveTo>
                  <a:pt x="1" y="30"/>
                </a:moveTo>
                <a:cubicBezTo>
                  <a:pt x="0" y="26"/>
                  <a:pt x="2" y="22"/>
                  <a:pt x="3" y="18"/>
                </a:cubicBezTo>
                <a:cubicBezTo>
                  <a:pt x="5" y="12"/>
                  <a:pt x="7" y="5"/>
                  <a:pt x="11" y="0"/>
                </a:cubicBezTo>
                <a:cubicBezTo>
                  <a:pt x="9" y="7"/>
                  <a:pt x="6" y="14"/>
                  <a:pt x="4" y="22"/>
                </a:cubicBezTo>
                <a:cubicBezTo>
                  <a:pt x="3" y="24"/>
                  <a:pt x="3" y="28"/>
                  <a:pt x="1" y="30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" name="Google Shape;38;p14"/>
          <p:cNvSpPr/>
          <p:nvPr/>
        </p:nvSpPr>
        <p:spPr>
          <a:xfrm>
            <a:off x="26913" y="532270"/>
            <a:ext cx="112400" cy="174141"/>
          </a:xfrm>
          <a:custGeom>
            <a:rect b="b" l="l" r="r" t="t"/>
            <a:pathLst>
              <a:path extrusionOk="0" h="25" w="16">
                <a:moveTo>
                  <a:pt x="0" y="25"/>
                </a:moveTo>
                <a:cubicBezTo>
                  <a:pt x="0" y="21"/>
                  <a:pt x="3" y="18"/>
                  <a:pt x="5" y="15"/>
                </a:cubicBezTo>
                <a:cubicBezTo>
                  <a:pt x="8" y="9"/>
                  <a:pt x="11" y="4"/>
                  <a:pt x="16" y="0"/>
                </a:cubicBezTo>
                <a:cubicBezTo>
                  <a:pt x="13" y="5"/>
                  <a:pt x="9" y="10"/>
                  <a:pt x="6" y="15"/>
                </a:cubicBezTo>
                <a:cubicBezTo>
                  <a:pt x="4" y="19"/>
                  <a:pt x="3" y="22"/>
                  <a:pt x="0" y="25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14"/>
          <p:cNvSpPr/>
          <p:nvPr/>
        </p:nvSpPr>
        <p:spPr>
          <a:xfrm>
            <a:off x="0" y="538603"/>
            <a:ext cx="90237" cy="42744"/>
          </a:xfrm>
          <a:custGeom>
            <a:rect b="b" l="l" r="r" t="t"/>
            <a:pathLst>
              <a:path extrusionOk="0" h="6" w="13">
                <a:moveTo>
                  <a:pt x="0" y="6"/>
                </a:moveTo>
                <a:cubicBezTo>
                  <a:pt x="3" y="3"/>
                  <a:pt x="6" y="2"/>
                  <a:pt x="9" y="1"/>
                </a:cubicBezTo>
                <a:cubicBezTo>
                  <a:pt x="10" y="1"/>
                  <a:pt x="12" y="0"/>
                  <a:pt x="13" y="0"/>
                </a:cubicBezTo>
                <a:cubicBezTo>
                  <a:pt x="11" y="2"/>
                  <a:pt x="10" y="2"/>
                  <a:pt x="9" y="3"/>
                </a:cubicBezTo>
                <a:cubicBezTo>
                  <a:pt x="6" y="4"/>
                  <a:pt x="3" y="5"/>
                  <a:pt x="1" y="6"/>
                </a:cubicBezTo>
                <a:cubicBezTo>
                  <a:pt x="0" y="6"/>
                  <a:pt x="0" y="6"/>
                  <a:pt x="0" y="6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" name="Google Shape;40;p14"/>
          <p:cNvSpPr/>
          <p:nvPr/>
        </p:nvSpPr>
        <p:spPr>
          <a:xfrm>
            <a:off x="55409" y="454698"/>
            <a:ext cx="139313" cy="55409"/>
          </a:xfrm>
          <a:custGeom>
            <a:rect b="b" l="l" r="r" t="t"/>
            <a:pathLst>
              <a:path extrusionOk="0" h="8" w="20">
                <a:moveTo>
                  <a:pt x="0" y="8"/>
                </a:moveTo>
                <a:cubicBezTo>
                  <a:pt x="3" y="5"/>
                  <a:pt x="8" y="3"/>
                  <a:pt x="12" y="2"/>
                </a:cubicBezTo>
                <a:cubicBezTo>
                  <a:pt x="14" y="1"/>
                  <a:pt x="17" y="0"/>
                  <a:pt x="20" y="1"/>
                </a:cubicBezTo>
                <a:cubicBezTo>
                  <a:pt x="18" y="3"/>
                  <a:pt x="15" y="3"/>
                  <a:pt x="13" y="4"/>
                </a:cubicBezTo>
                <a:cubicBezTo>
                  <a:pt x="9" y="5"/>
                  <a:pt x="4" y="6"/>
                  <a:pt x="0" y="8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" name="Google Shape;41;p14"/>
          <p:cNvSpPr/>
          <p:nvPr/>
        </p:nvSpPr>
        <p:spPr>
          <a:xfrm>
            <a:off x="6226342" y="4603663"/>
            <a:ext cx="153561" cy="335618"/>
          </a:xfrm>
          <a:custGeom>
            <a:rect b="b" l="l" r="r" t="t"/>
            <a:pathLst>
              <a:path extrusionOk="0" h="48" w="22">
                <a:moveTo>
                  <a:pt x="7" y="47"/>
                </a:moveTo>
                <a:cubicBezTo>
                  <a:pt x="6" y="47"/>
                  <a:pt x="4" y="46"/>
                  <a:pt x="3" y="45"/>
                </a:cubicBezTo>
                <a:cubicBezTo>
                  <a:pt x="4" y="44"/>
                  <a:pt x="5" y="44"/>
                  <a:pt x="6" y="44"/>
                </a:cubicBezTo>
                <a:cubicBezTo>
                  <a:pt x="7" y="44"/>
                  <a:pt x="9" y="44"/>
                  <a:pt x="11" y="44"/>
                </a:cubicBezTo>
                <a:cubicBezTo>
                  <a:pt x="14" y="43"/>
                  <a:pt x="17" y="40"/>
                  <a:pt x="18" y="37"/>
                </a:cubicBezTo>
                <a:cubicBezTo>
                  <a:pt x="19" y="33"/>
                  <a:pt x="19" y="28"/>
                  <a:pt x="17" y="24"/>
                </a:cubicBezTo>
                <a:cubicBezTo>
                  <a:pt x="15" y="21"/>
                  <a:pt x="10" y="18"/>
                  <a:pt x="6" y="21"/>
                </a:cubicBezTo>
                <a:cubicBezTo>
                  <a:pt x="0" y="27"/>
                  <a:pt x="2" y="17"/>
                  <a:pt x="1" y="13"/>
                </a:cubicBezTo>
                <a:cubicBezTo>
                  <a:pt x="1" y="9"/>
                  <a:pt x="1" y="5"/>
                  <a:pt x="2" y="0"/>
                </a:cubicBezTo>
                <a:cubicBezTo>
                  <a:pt x="3" y="7"/>
                  <a:pt x="3" y="14"/>
                  <a:pt x="4" y="21"/>
                </a:cubicBezTo>
                <a:cubicBezTo>
                  <a:pt x="10" y="15"/>
                  <a:pt x="17" y="19"/>
                  <a:pt x="20" y="26"/>
                </a:cubicBezTo>
                <a:cubicBezTo>
                  <a:pt x="22" y="35"/>
                  <a:pt x="18" y="48"/>
                  <a:pt x="7" y="4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14"/>
          <p:cNvSpPr/>
          <p:nvPr/>
        </p:nvSpPr>
        <p:spPr>
          <a:xfrm>
            <a:off x="6239007" y="4534006"/>
            <a:ext cx="140896" cy="90237"/>
          </a:xfrm>
          <a:custGeom>
            <a:rect b="b" l="l" r="r" t="t"/>
            <a:pathLst>
              <a:path extrusionOk="0" h="13" w="20">
                <a:moveTo>
                  <a:pt x="0" y="13"/>
                </a:moveTo>
                <a:cubicBezTo>
                  <a:pt x="0" y="10"/>
                  <a:pt x="7" y="6"/>
                  <a:pt x="9" y="5"/>
                </a:cubicBezTo>
                <a:cubicBezTo>
                  <a:pt x="12" y="4"/>
                  <a:pt x="16" y="1"/>
                  <a:pt x="20" y="0"/>
                </a:cubicBezTo>
                <a:cubicBezTo>
                  <a:pt x="18" y="2"/>
                  <a:pt x="16" y="3"/>
                  <a:pt x="14" y="5"/>
                </a:cubicBezTo>
                <a:cubicBezTo>
                  <a:pt x="11" y="6"/>
                  <a:pt x="8" y="8"/>
                  <a:pt x="5" y="10"/>
                </a:cubicBezTo>
                <a:cubicBezTo>
                  <a:pt x="3" y="11"/>
                  <a:pt x="2" y="11"/>
                  <a:pt x="0" y="12"/>
                </a:cubicBezTo>
                <a:cubicBezTo>
                  <a:pt x="0" y="13"/>
                  <a:pt x="0" y="13"/>
                  <a:pt x="1" y="13"/>
                </a:cubicBezTo>
                <a:cubicBezTo>
                  <a:pt x="1" y="13"/>
                  <a:pt x="0" y="13"/>
                  <a:pt x="0" y="13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14"/>
          <p:cNvSpPr/>
          <p:nvPr/>
        </p:nvSpPr>
        <p:spPr>
          <a:xfrm>
            <a:off x="6441644" y="4659071"/>
            <a:ext cx="132981" cy="91820"/>
          </a:xfrm>
          <a:custGeom>
            <a:rect b="b" l="l" r="r" t="t"/>
            <a:pathLst>
              <a:path extrusionOk="0" h="13" w="19">
                <a:moveTo>
                  <a:pt x="0" y="13"/>
                </a:moveTo>
                <a:cubicBezTo>
                  <a:pt x="3" y="8"/>
                  <a:pt x="8" y="5"/>
                  <a:pt x="13" y="2"/>
                </a:cubicBezTo>
                <a:cubicBezTo>
                  <a:pt x="15" y="1"/>
                  <a:pt x="17" y="0"/>
                  <a:pt x="19" y="0"/>
                </a:cubicBezTo>
                <a:cubicBezTo>
                  <a:pt x="19" y="1"/>
                  <a:pt x="18" y="2"/>
                  <a:pt x="17" y="2"/>
                </a:cubicBezTo>
                <a:cubicBezTo>
                  <a:pt x="12" y="6"/>
                  <a:pt x="6" y="10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" name="Google Shape;44;p14"/>
          <p:cNvSpPr/>
          <p:nvPr/>
        </p:nvSpPr>
        <p:spPr>
          <a:xfrm>
            <a:off x="6484388" y="4597330"/>
            <a:ext cx="61741" cy="188389"/>
          </a:xfrm>
          <a:custGeom>
            <a:rect b="b" l="l" r="r" t="t"/>
            <a:pathLst>
              <a:path extrusionOk="0" h="27" w="9">
                <a:moveTo>
                  <a:pt x="8" y="27"/>
                </a:moveTo>
                <a:cubicBezTo>
                  <a:pt x="5" y="24"/>
                  <a:pt x="5" y="19"/>
                  <a:pt x="3" y="15"/>
                </a:cubicBezTo>
                <a:cubicBezTo>
                  <a:pt x="2" y="10"/>
                  <a:pt x="0" y="6"/>
                  <a:pt x="0" y="1"/>
                </a:cubicBezTo>
                <a:cubicBezTo>
                  <a:pt x="0" y="1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2"/>
                  <a:pt x="1" y="3"/>
                  <a:pt x="2" y="4"/>
                </a:cubicBezTo>
                <a:cubicBezTo>
                  <a:pt x="3" y="7"/>
                  <a:pt x="4" y="11"/>
                  <a:pt x="5" y="14"/>
                </a:cubicBezTo>
                <a:cubicBezTo>
                  <a:pt x="6" y="16"/>
                  <a:pt x="6" y="18"/>
                  <a:pt x="7" y="20"/>
                </a:cubicBezTo>
                <a:cubicBezTo>
                  <a:pt x="8" y="22"/>
                  <a:pt x="9" y="25"/>
                  <a:pt x="8" y="2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Google Shape;45;p14"/>
          <p:cNvSpPr/>
          <p:nvPr/>
        </p:nvSpPr>
        <p:spPr>
          <a:xfrm>
            <a:off x="962527" y="4632158"/>
            <a:ext cx="307122" cy="497094"/>
          </a:xfrm>
          <a:custGeom>
            <a:rect b="b" l="l" r="r" t="t"/>
            <a:pathLst>
              <a:path extrusionOk="0" h="71" w="44">
                <a:moveTo>
                  <a:pt x="44" y="71"/>
                </a:moveTo>
                <a:cubicBezTo>
                  <a:pt x="41" y="68"/>
                  <a:pt x="40" y="64"/>
                  <a:pt x="37" y="61"/>
                </a:cubicBezTo>
                <a:cubicBezTo>
                  <a:pt x="34" y="55"/>
                  <a:pt x="31" y="50"/>
                  <a:pt x="28" y="45"/>
                </a:cubicBezTo>
                <a:cubicBezTo>
                  <a:pt x="24" y="36"/>
                  <a:pt x="18" y="28"/>
                  <a:pt x="13" y="20"/>
                </a:cubicBezTo>
                <a:cubicBezTo>
                  <a:pt x="9" y="13"/>
                  <a:pt x="4" y="7"/>
                  <a:pt x="0" y="0"/>
                </a:cubicBezTo>
                <a:cubicBezTo>
                  <a:pt x="5" y="5"/>
                  <a:pt x="9" y="11"/>
                  <a:pt x="13" y="17"/>
                </a:cubicBezTo>
                <a:cubicBezTo>
                  <a:pt x="17" y="23"/>
                  <a:pt x="22" y="30"/>
                  <a:pt x="26" y="36"/>
                </a:cubicBezTo>
                <a:cubicBezTo>
                  <a:pt x="30" y="43"/>
                  <a:pt x="33" y="50"/>
                  <a:pt x="37" y="57"/>
                </a:cubicBezTo>
                <a:cubicBezTo>
                  <a:pt x="39" y="60"/>
                  <a:pt x="41" y="63"/>
                  <a:pt x="43" y="67"/>
                </a:cubicBezTo>
                <a:cubicBezTo>
                  <a:pt x="44" y="68"/>
                  <a:pt x="44" y="69"/>
                  <a:pt x="44" y="7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14"/>
          <p:cNvSpPr/>
          <p:nvPr/>
        </p:nvSpPr>
        <p:spPr>
          <a:xfrm>
            <a:off x="1130335" y="4785719"/>
            <a:ext cx="550920" cy="357781"/>
          </a:xfrm>
          <a:custGeom>
            <a:rect b="b" l="l" r="r" t="t"/>
            <a:pathLst>
              <a:path extrusionOk="0" h="51" w="79">
                <a:moveTo>
                  <a:pt x="1" y="51"/>
                </a:moveTo>
                <a:cubicBezTo>
                  <a:pt x="4" y="46"/>
                  <a:pt x="9" y="43"/>
                  <a:pt x="14" y="40"/>
                </a:cubicBezTo>
                <a:cubicBezTo>
                  <a:pt x="23" y="34"/>
                  <a:pt x="32" y="29"/>
                  <a:pt x="40" y="24"/>
                </a:cubicBezTo>
                <a:cubicBezTo>
                  <a:pt x="50" y="17"/>
                  <a:pt x="61" y="11"/>
                  <a:pt x="71" y="5"/>
                </a:cubicBezTo>
                <a:cubicBezTo>
                  <a:pt x="74" y="3"/>
                  <a:pt x="76" y="1"/>
                  <a:pt x="79" y="0"/>
                </a:cubicBezTo>
                <a:cubicBezTo>
                  <a:pt x="78" y="2"/>
                  <a:pt x="76" y="3"/>
                  <a:pt x="75" y="5"/>
                </a:cubicBezTo>
                <a:cubicBezTo>
                  <a:pt x="69" y="8"/>
                  <a:pt x="64" y="11"/>
                  <a:pt x="59" y="14"/>
                </a:cubicBezTo>
                <a:cubicBezTo>
                  <a:pt x="39" y="27"/>
                  <a:pt x="20" y="38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1" y="51"/>
                  <a:pt x="1" y="5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" name="Google Shape;47;p14"/>
          <p:cNvSpPr/>
          <p:nvPr/>
        </p:nvSpPr>
        <p:spPr>
          <a:xfrm>
            <a:off x="1101840" y="4863291"/>
            <a:ext cx="329285" cy="83904"/>
          </a:xfrm>
          <a:custGeom>
            <a:rect b="b" l="l" r="r" t="t"/>
            <a:pathLst>
              <a:path extrusionOk="0" h="12" w="47">
                <a:moveTo>
                  <a:pt x="1" y="12"/>
                </a:moveTo>
                <a:cubicBezTo>
                  <a:pt x="0" y="11"/>
                  <a:pt x="1" y="10"/>
                  <a:pt x="2" y="9"/>
                </a:cubicBezTo>
                <a:cubicBezTo>
                  <a:pt x="6" y="5"/>
                  <a:pt x="12" y="3"/>
                  <a:pt x="17" y="2"/>
                </a:cubicBezTo>
                <a:cubicBezTo>
                  <a:pt x="27" y="0"/>
                  <a:pt x="38" y="0"/>
                  <a:pt x="46" y="8"/>
                </a:cubicBezTo>
                <a:cubicBezTo>
                  <a:pt x="47" y="8"/>
                  <a:pt x="47" y="9"/>
                  <a:pt x="47" y="10"/>
                </a:cubicBezTo>
                <a:cubicBezTo>
                  <a:pt x="45" y="10"/>
                  <a:pt x="44" y="9"/>
                  <a:pt x="42" y="8"/>
                </a:cubicBezTo>
                <a:cubicBezTo>
                  <a:pt x="33" y="1"/>
                  <a:pt x="22" y="3"/>
                  <a:pt x="12" y="6"/>
                </a:cubicBezTo>
                <a:cubicBezTo>
                  <a:pt x="9" y="6"/>
                  <a:pt x="1" y="10"/>
                  <a:pt x="1" y="12"/>
                </a:cubicBezTo>
                <a:cubicBezTo>
                  <a:pt x="1" y="12"/>
                  <a:pt x="1" y="12"/>
                  <a:pt x="1" y="12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14"/>
          <p:cNvSpPr/>
          <p:nvPr/>
        </p:nvSpPr>
        <p:spPr>
          <a:xfrm>
            <a:off x="8828963" y="356546"/>
            <a:ext cx="237465" cy="329285"/>
          </a:xfrm>
          <a:custGeom>
            <a:rect b="b" l="l" r="r" t="t"/>
            <a:pathLst>
              <a:path extrusionOk="0" h="47" w="34">
                <a:moveTo>
                  <a:pt x="34" y="47"/>
                </a:moveTo>
                <a:cubicBezTo>
                  <a:pt x="32" y="46"/>
                  <a:pt x="31" y="44"/>
                  <a:pt x="29" y="42"/>
                </a:cubicBezTo>
                <a:cubicBezTo>
                  <a:pt x="26" y="37"/>
                  <a:pt x="23" y="32"/>
                  <a:pt x="19" y="28"/>
                </a:cubicBezTo>
                <a:cubicBezTo>
                  <a:pt x="13" y="18"/>
                  <a:pt x="6" y="9"/>
                  <a:pt x="0" y="0"/>
                </a:cubicBezTo>
                <a:cubicBezTo>
                  <a:pt x="4" y="2"/>
                  <a:pt x="7" y="7"/>
                  <a:pt x="9" y="10"/>
                </a:cubicBezTo>
                <a:cubicBezTo>
                  <a:pt x="13" y="16"/>
                  <a:pt x="17" y="22"/>
                  <a:pt x="21" y="27"/>
                </a:cubicBezTo>
                <a:cubicBezTo>
                  <a:pt x="24" y="31"/>
                  <a:pt x="26" y="34"/>
                  <a:pt x="28" y="38"/>
                </a:cubicBezTo>
                <a:cubicBezTo>
                  <a:pt x="30" y="41"/>
                  <a:pt x="33" y="44"/>
                  <a:pt x="34" y="4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4"/>
          <p:cNvSpPr/>
          <p:nvPr/>
        </p:nvSpPr>
        <p:spPr>
          <a:xfrm>
            <a:off x="8912867" y="272642"/>
            <a:ext cx="147229" cy="286542"/>
          </a:xfrm>
          <a:custGeom>
            <a:rect b="b" l="l" r="r" t="t"/>
            <a:pathLst>
              <a:path extrusionOk="0" h="41" w="21">
                <a:moveTo>
                  <a:pt x="21" y="41"/>
                </a:moveTo>
                <a:cubicBezTo>
                  <a:pt x="19" y="40"/>
                  <a:pt x="18" y="38"/>
                  <a:pt x="17" y="36"/>
                </a:cubicBezTo>
                <a:cubicBezTo>
                  <a:pt x="15" y="32"/>
                  <a:pt x="13" y="28"/>
                  <a:pt x="10" y="24"/>
                </a:cubicBezTo>
                <a:cubicBezTo>
                  <a:pt x="6" y="16"/>
                  <a:pt x="1" y="8"/>
                  <a:pt x="0" y="0"/>
                </a:cubicBezTo>
                <a:cubicBezTo>
                  <a:pt x="4" y="6"/>
                  <a:pt x="6" y="13"/>
                  <a:pt x="10" y="20"/>
                </a:cubicBezTo>
                <a:cubicBezTo>
                  <a:pt x="12" y="23"/>
                  <a:pt x="14" y="27"/>
                  <a:pt x="16" y="30"/>
                </a:cubicBezTo>
                <a:cubicBezTo>
                  <a:pt x="18" y="34"/>
                  <a:pt x="21" y="37"/>
                  <a:pt x="21" y="4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4"/>
          <p:cNvSpPr/>
          <p:nvPr/>
        </p:nvSpPr>
        <p:spPr>
          <a:xfrm>
            <a:off x="191911" y="248355"/>
            <a:ext cx="8782756" cy="4662311"/>
          </a:xfrm>
          <a:prstGeom prst="roundRect">
            <a:avLst>
              <a:gd fmla="val 0" name="adj"/>
            </a:avLst>
          </a:prstGeom>
          <a:solidFill>
            <a:srgbClr val="7E9A66"/>
          </a:solidFill>
          <a:ln cap="flat" cmpd="sng" w="28575">
            <a:solidFill>
              <a:srgbClr val="5044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1" name="Google Shape;51;p14"/>
          <p:cNvGrpSpPr/>
          <p:nvPr/>
        </p:nvGrpSpPr>
        <p:grpSpPr>
          <a:xfrm>
            <a:off x="280988" y="544513"/>
            <a:ext cx="8628062" cy="4056062"/>
            <a:chOff x="177" y="343"/>
            <a:chExt cx="5435" cy="2555"/>
          </a:xfrm>
        </p:grpSpPr>
        <p:sp>
          <p:nvSpPr>
            <p:cNvPr id="52" name="Google Shape;52;p14"/>
            <p:cNvSpPr/>
            <p:nvPr/>
          </p:nvSpPr>
          <p:spPr>
            <a:xfrm>
              <a:off x="236" y="1769"/>
              <a:ext cx="70" cy="247"/>
            </a:xfrm>
            <a:custGeom>
              <a:rect b="b" l="l" r="r" t="t"/>
              <a:pathLst>
                <a:path extrusionOk="0" h="67" w="19">
                  <a:moveTo>
                    <a:pt x="0" y="67"/>
                  </a:moveTo>
                  <a:cubicBezTo>
                    <a:pt x="0" y="63"/>
                    <a:pt x="2" y="59"/>
                    <a:pt x="3" y="55"/>
                  </a:cubicBezTo>
                  <a:cubicBezTo>
                    <a:pt x="5" y="47"/>
                    <a:pt x="7" y="39"/>
                    <a:pt x="9" y="32"/>
                  </a:cubicBezTo>
                  <a:cubicBezTo>
                    <a:pt x="11" y="25"/>
                    <a:pt x="13" y="18"/>
                    <a:pt x="15" y="11"/>
                  </a:cubicBezTo>
                  <a:cubicBezTo>
                    <a:pt x="16" y="7"/>
                    <a:pt x="17" y="4"/>
                    <a:pt x="19" y="0"/>
                  </a:cubicBezTo>
                  <a:cubicBezTo>
                    <a:pt x="18" y="6"/>
                    <a:pt x="16" y="12"/>
                    <a:pt x="15" y="18"/>
                  </a:cubicBezTo>
                  <a:cubicBezTo>
                    <a:pt x="13" y="24"/>
                    <a:pt x="12" y="29"/>
                    <a:pt x="10" y="34"/>
                  </a:cubicBezTo>
                  <a:cubicBezTo>
                    <a:pt x="8" y="42"/>
                    <a:pt x="6" y="49"/>
                    <a:pt x="4" y="57"/>
                  </a:cubicBezTo>
                  <a:cubicBezTo>
                    <a:pt x="3" y="60"/>
                    <a:pt x="3" y="64"/>
                    <a:pt x="0" y="67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" name="Google Shape;53;p14"/>
            <p:cNvSpPr/>
            <p:nvPr/>
          </p:nvSpPr>
          <p:spPr>
            <a:xfrm>
              <a:off x="287" y="1758"/>
              <a:ext cx="70" cy="243"/>
            </a:xfrm>
            <a:custGeom>
              <a:rect b="b" l="l" r="r" t="t"/>
              <a:pathLst>
                <a:path extrusionOk="0" h="66" w="19">
                  <a:moveTo>
                    <a:pt x="0" y="66"/>
                  </a:moveTo>
                  <a:cubicBezTo>
                    <a:pt x="0" y="62"/>
                    <a:pt x="2" y="58"/>
                    <a:pt x="2" y="54"/>
                  </a:cubicBezTo>
                  <a:cubicBezTo>
                    <a:pt x="5" y="46"/>
                    <a:pt x="7" y="39"/>
                    <a:pt x="9" y="32"/>
                  </a:cubicBezTo>
                  <a:cubicBezTo>
                    <a:pt x="12" y="21"/>
                    <a:pt x="15" y="11"/>
                    <a:pt x="19" y="0"/>
                  </a:cubicBezTo>
                  <a:cubicBezTo>
                    <a:pt x="19" y="4"/>
                    <a:pt x="18" y="8"/>
                    <a:pt x="17" y="11"/>
                  </a:cubicBezTo>
                  <a:cubicBezTo>
                    <a:pt x="14" y="19"/>
                    <a:pt x="12" y="26"/>
                    <a:pt x="10" y="34"/>
                  </a:cubicBezTo>
                  <a:cubicBezTo>
                    <a:pt x="8" y="41"/>
                    <a:pt x="6" y="49"/>
                    <a:pt x="4" y="56"/>
                  </a:cubicBezTo>
                  <a:cubicBezTo>
                    <a:pt x="3" y="59"/>
                    <a:pt x="2" y="63"/>
                    <a:pt x="0" y="66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" name="Google Shape;54;p14"/>
            <p:cNvSpPr/>
            <p:nvPr/>
          </p:nvSpPr>
          <p:spPr>
            <a:xfrm>
              <a:off x="350" y="1729"/>
              <a:ext cx="80" cy="246"/>
            </a:xfrm>
            <a:custGeom>
              <a:rect b="b" l="l" r="r" t="t"/>
              <a:pathLst>
                <a:path extrusionOk="0" h="67" w="22">
                  <a:moveTo>
                    <a:pt x="0" y="67"/>
                  </a:moveTo>
                  <a:cubicBezTo>
                    <a:pt x="0" y="63"/>
                    <a:pt x="2" y="59"/>
                    <a:pt x="3" y="55"/>
                  </a:cubicBezTo>
                  <a:cubicBezTo>
                    <a:pt x="6" y="48"/>
                    <a:pt x="8" y="41"/>
                    <a:pt x="10" y="34"/>
                  </a:cubicBezTo>
                  <a:cubicBezTo>
                    <a:pt x="13" y="26"/>
                    <a:pt x="15" y="19"/>
                    <a:pt x="17" y="11"/>
                  </a:cubicBezTo>
                  <a:cubicBezTo>
                    <a:pt x="18" y="7"/>
                    <a:pt x="20" y="3"/>
                    <a:pt x="22" y="0"/>
                  </a:cubicBezTo>
                  <a:cubicBezTo>
                    <a:pt x="21" y="4"/>
                    <a:pt x="20" y="8"/>
                    <a:pt x="19" y="11"/>
                  </a:cubicBezTo>
                  <a:cubicBezTo>
                    <a:pt x="17" y="19"/>
                    <a:pt x="14" y="26"/>
                    <a:pt x="12" y="34"/>
                  </a:cubicBezTo>
                  <a:cubicBezTo>
                    <a:pt x="10" y="41"/>
                    <a:pt x="7" y="48"/>
                    <a:pt x="5" y="55"/>
                  </a:cubicBezTo>
                  <a:cubicBezTo>
                    <a:pt x="3" y="59"/>
                    <a:pt x="3" y="64"/>
                    <a:pt x="0" y="67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" name="Google Shape;55;p14"/>
            <p:cNvSpPr/>
            <p:nvPr/>
          </p:nvSpPr>
          <p:spPr>
            <a:xfrm>
              <a:off x="405" y="1795"/>
              <a:ext cx="58" cy="188"/>
            </a:xfrm>
            <a:custGeom>
              <a:rect b="b" l="l" r="r" t="t"/>
              <a:pathLst>
                <a:path extrusionOk="0" h="51" w="16">
                  <a:moveTo>
                    <a:pt x="1" y="51"/>
                  </a:moveTo>
                  <a:cubicBezTo>
                    <a:pt x="0" y="49"/>
                    <a:pt x="1" y="47"/>
                    <a:pt x="2" y="45"/>
                  </a:cubicBezTo>
                  <a:cubicBezTo>
                    <a:pt x="3" y="39"/>
                    <a:pt x="5" y="34"/>
                    <a:pt x="7" y="28"/>
                  </a:cubicBezTo>
                  <a:cubicBezTo>
                    <a:pt x="10" y="19"/>
                    <a:pt x="12" y="9"/>
                    <a:pt x="16" y="0"/>
                  </a:cubicBezTo>
                  <a:cubicBezTo>
                    <a:pt x="15" y="8"/>
                    <a:pt x="12" y="15"/>
                    <a:pt x="10" y="23"/>
                  </a:cubicBezTo>
                  <a:cubicBezTo>
                    <a:pt x="8" y="31"/>
                    <a:pt x="6" y="38"/>
                    <a:pt x="3" y="46"/>
                  </a:cubicBezTo>
                  <a:cubicBezTo>
                    <a:pt x="3" y="47"/>
                    <a:pt x="2" y="49"/>
                    <a:pt x="1" y="51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" name="Google Shape;56;p14"/>
            <p:cNvSpPr/>
            <p:nvPr/>
          </p:nvSpPr>
          <p:spPr>
            <a:xfrm>
              <a:off x="199" y="1869"/>
              <a:ext cx="37" cy="121"/>
            </a:xfrm>
            <a:custGeom>
              <a:rect b="b" l="l" r="r" t="t"/>
              <a:pathLst>
                <a:path extrusionOk="0" h="33" w="10">
                  <a:moveTo>
                    <a:pt x="1" y="33"/>
                  </a:moveTo>
                  <a:cubicBezTo>
                    <a:pt x="0" y="29"/>
                    <a:pt x="2" y="25"/>
                    <a:pt x="3" y="21"/>
                  </a:cubicBezTo>
                  <a:cubicBezTo>
                    <a:pt x="5" y="14"/>
                    <a:pt x="6" y="6"/>
                    <a:pt x="10" y="0"/>
                  </a:cubicBezTo>
                  <a:cubicBezTo>
                    <a:pt x="9" y="5"/>
                    <a:pt x="8" y="10"/>
                    <a:pt x="6" y="15"/>
                  </a:cubicBezTo>
                  <a:cubicBezTo>
                    <a:pt x="5" y="19"/>
                    <a:pt x="4" y="22"/>
                    <a:pt x="3" y="26"/>
                  </a:cubicBezTo>
                  <a:cubicBezTo>
                    <a:pt x="3" y="28"/>
                    <a:pt x="2" y="31"/>
                    <a:pt x="1" y="33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3995" y="2505"/>
              <a:ext cx="88" cy="279"/>
            </a:xfrm>
            <a:custGeom>
              <a:rect b="b" l="l" r="r" t="t"/>
              <a:pathLst>
                <a:path extrusionOk="0" h="76" w="24">
                  <a:moveTo>
                    <a:pt x="1" y="76"/>
                  </a:moveTo>
                  <a:cubicBezTo>
                    <a:pt x="0" y="72"/>
                    <a:pt x="2" y="68"/>
                    <a:pt x="3" y="64"/>
                  </a:cubicBezTo>
                  <a:cubicBezTo>
                    <a:pt x="5" y="56"/>
                    <a:pt x="7" y="48"/>
                    <a:pt x="10" y="40"/>
                  </a:cubicBezTo>
                  <a:cubicBezTo>
                    <a:pt x="12" y="33"/>
                    <a:pt x="14" y="26"/>
                    <a:pt x="16" y="18"/>
                  </a:cubicBezTo>
                  <a:cubicBezTo>
                    <a:pt x="19" y="12"/>
                    <a:pt x="20" y="6"/>
                    <a:pt x="24" y="0"/>
                  </a:cubicBezTo>
                  <a:cubicBezTo>
                    <a:pt x="23" y="4"/>
                    <a:pt x="22" y="8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16" y="25"/>
                    <a:pt x="11" y="38"/>
                    <a:pt x="8" y="52"/>
                  </a:cubicBezTo>
                  <a:cubicBezTo>
                    <a:pt x="6" y="57"/>
                    <a:pt x="5" y="62"/>
                    <a:pt x="4" y="66"/>
                  </a:cubicBezTo>
                  <a:cubicBezTo>
                    <a:pt x="3" y="69"/>
                    <a:pt x="3" y="73"/>
                    <a:pt x="1" y="76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035" y="2475"/>
              <a:ext cx="96" cy="309"/>
            </a:xfrm>
            <a:custGeom>
              <a:rect b="b" l="l" r="r" t="t"/>
              <a:pathLst>
                <a:path extrusionOk="0" h="84" w="26">
                  <a:moveTo>
                    <a:pt x="0" y="84"/>
                  </a:moveTo>
                  <a:cubicBezTo>
                    <a:pt x="0" y="80"/>
                    <a:pt x="2" y="76"/>
                    <a:pt x="3" y="72"/>
                  </a:cubicBezTo>
                  <a:cubicBezTo>
                    <a:pt x="5" y="63"/>
                    <a:pt x="8" y="54"/>
                    <a:pt x="11" y="45"/>
                  </a:cubicBezTo>
                  <a:cubicBezTo>
                    <a:pt x="14" y="36"/>
                    <a:pt x="16" y="27"/>
                    <a:pt x="19" y="18"/>
                  </a:cubicBezTo>
                  <a:cubicBezTo>
                    <a:pt x="21" y="12"/>
                    <a:pt x="23" y="5"/>
                    <a:pt x="26" y="0"/>
                  </a:cubicBezTo>
                  <a:cubicBezTo>
                    <a:pt x="25" y="7"/>
                    <a:pt x="22" y="15"/>
                    <a:pt x="19" y="22"/>
                  </a:cubicBezTo>
                  <a:cubicBezTo>
                    <a:pt x="17" y="30"/>
                    <a:pt x="14" y="38"/>
                    <a:pt x="12" y="46"/>
                  </a:cubicBezTo>
                  <a:cubicBezTo>
                    <a:pt x="10" y="53"/>
                    <a:pt x="8" y="60"/>
                    <a:pt x="6" y="67"/>
                  </a:cubicBezTo>
                  <a:cubicBezTo>
                    <a:pt x="5" y="71"/>
                    <a:pt x="4" y="75"/>
                    <a:pt x="3" y="78"/>
                  </a:cubicBezTo>
                  <a:cubicBezTo>
                    <a:pt x="2" y="80"/>
                    <a:pt x="2" y="82"/>
                    <a:pt x="0" y="84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4101" y="2464"/>
              <a:ext cx="92" cy="254"/>
            </a:xfrm>
            <a:custGeom>
              <a:rect b="b" l="l" r="r" t="t"/>
              <a:pathLst>
                <a:path extrusionOk="0" h="69" w="25">
                  <a:moveTo>
                    <a:pt x="1" y="69"/>
                  </a:moveTo>
                  <a:cubicBezTo>
                    <a:pt x="0" y="66"/>
                    <a:pt x="2" y="63"/>
                    <a:pt x="2" y="60"/>
                  </a:cubicBezTo>
                  <a:cubicBezTo>
                    <a:pt x="4" y="54"/>
                    <a:pt x="6" y="48"/>
                    <a:pt x="9" y="42"/>
                  </a:cubicBezTo>
                  <a:cubicBezTo>
                    <a:pt x="11" y="33"/>
                    <a:pt x="14" y="25"/>
                    <a:pt x="17" y="17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9" y="11"/>
                    <a:pt x="21" y="5"/>
                    <a:pt x="25" y="0"/>
                  </a:cubicBezTo>
                  <a:cubicBezTo>
                    <a:pt x="23" y="6"/>
                    <a:pt x="21" y="11"/>
                    <a:pt x="19" y="17"/>
                  </a:cubicBezTo>
                  <a:cubicBezTo>
                    <a:pt x="17" y="22"/>
                    <a:pt x="15" y="27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1" y="40"/>
                    <a:pt x="8" y="47"/>
                    <a:pt x="6" y="55"/>
                  </a:cubicBezTo>
                  <a:cubicBezTo>
                    <a:pt x="5" y="58"/>
                    <a:pt x="4" y="61"/>
                    <a:pt x="3" y="64"/>
                  </a:cubicBezTo>
                  <a:cubicBezTo>
                    <a:pt x="2" y="66"/>
                    <a:pt x="2" y="68"/>
                    <a:pt x="1" y="69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4153" y="2449"/>
              <a:ext cx="91" cy="236"/>
            </a:xfrm>
            <a:custGeom>
              <a:rect b="b" l="l" r="r" t="t"/>
              <a:pathLst>
                <a:path extrusionOk="0" h="64" w="25">
                  <a:moveTo>
                    <a:pt x="0" y="64"/>
                  </a:moveTo>
                  <a:cubicBezTo>
                    <a:pt x="0" y="60"/>
                    <a:pt x="2" y="56"/>
                    <a:pt x="4" y="52"/>
                  </a:cubicBezTo>
                  <a:cubicBezTo>
                    <a:pt x="6" y="47"/>
                    <a:pt x="9" y="41"/>
                    <a:pt x="11" y="35"/>
                  </a:cubicBezTo>
                  <a:cubicBezTo>
                    <a:pt x="14" y="28"/>
                    <a:pt x="16" y="21"/>
                    <a:pt x="19" y="14"/>
                  </a:cubicBezTo>
                  <a:cubicBezTo>
                    <a:pt x="21" y="9"/>
                    <a:pt x="23" y="5"/>
                    <a:pt x="25" y="0"/>
                  </a:cubicBezTo>
                  <a:cubicBezTo>
                    <a:pt x="24" y="5"/>
                    <a:pt x="22" y="10"/>
                    <a:pt x="20" y="15"/>
                  </a:cubicBezTo>
                  <a:cubicBezTo>
                    <a:pt x="18" y="21"/>
                    <a:pt x="15" y="29"/>
                    <a:pt x="12" y="35"/>
                  </a:cubicBezTo>
                  <a:cubicBezTo>
                    <a:pt x="10" y="42"/>
                    <a:pt x="7" y="49"/>
                    <a:pt x="4" y="56"/>
                  </a:cubicBezTo>
                  <a:cubicBezTo>
                    <a:pt x="3" y="59"/>
                    <a:pt x="2" y="62"/>
                    <a:pt x="0" y="64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3969" y="2604"/>
              <a:ext cx="41" cy="125"/>
            </a:xfrm>
            <a:custGeom>
              <a:rect b="b" l="l" r="r" t="t"/>
              <a:pathLst>
                <a:path extrusionOk="0" h="34" w="11">
                  <a:moveTo>
                    <a:pt x="1" y="34"/>
                  </a:moveTo>
                  <a:cubicBezTo>
                    <a:pt x="0" y="30"/>
                    <a:pt x="3" y="26"/>
                    <a:pt x="3" y="22"/>
                  </a:cubicBezTo>
                  <a:cubicBezTo>
                    <a:pt x="5" y="15"/>
                    <a:pt x="7" y="7"/>
                    <a:pt x="11" y="0"/>
                  </a:cubicBezTo>
                  <a:cubicBezTo>
                    <a:pt x="10" y="8"/>
                    <a:pt x="7" y="16"/>
                    <a:pt x="5" y="23"/>
                  </a:cubicBezTo>
                  <a:cubicBezTo>
                    <a:pt x="4" y="27"/>
                    <a:pt x="4" y="31"/>
                    <a:pt x="1" y="34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5469" y="781"/>
              <a:ext cx="143" cy="216"/>
            </a:xfrm>
            <a:custGeom>
              <a:rect b="b" l="l" r="r" t="t"/>
              <a:pathLst>
                <a:path extrusionOk="0" h="59" w="39">
                  <a:moveTo>
                    <a:pt x="0" y="59"/>
                  </a:moveTo>
                  <a:cubicBezTo>
                    <a:pt x="1" y="55"/>
                    <a:pt x="4" y="52"/>
                    <a:pt x="6" y="49"/>
                  </a:cubicBezTo>
                  <a:cubicBezTo>
                    <a:pt x="9" y="45"/>
                    <a:pt x="12" y="41"/>
                    <a:pt x="14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21" y="28"/>
                    <a:pt x="28" y="17"/>
                    <a:pt x="34" y="7"/>
                  </a:cubicBezTo>
                  <a:cubicBezTo>
                    <a:pt x="36" y="5"/>
                    <a:pt x="37" y="2"/>
                    <a:pt x="39" y="0"/>
                  </a:cubicBezTo>
                  <a:cubicBezTo>
                    <a:pt x="34" y="13"/>
                    <a:pt x="25" y="24"/>
                    <a:pt x="18" y="35"/>
                  </a:cubicBezTo>
                  <a:cubicBezTo>
                    <a:pt x="14" y="40"/>
                    <a:pt x="11" y="46"/>
                    <a:pt x="7" y="51"/>
                  </a:cubicBezTo>
                  <a:cubicBezTo>
                    <a:pt x="5" y="53"/>
                    <a:pt x="3" y="57"/>
                    <a:pt x="0" y="59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5458" y="788"/>
              <a:ext cx="114" cy="162"/>
            </a:xfrm>
            <a:custGeom>
              <a:rect b="b" l="l" r="r" t="t"/>
              <a:pathLst>
                <a:path extrusionOk="0" h="44" w="31">
                  <a:moveTo>
                    <a:pt x="0" y="44"/>
                  </a:moveTo>
                  <a:cubicBezTo>
                    <a:pt x="0" y="42"/>
                    <a:pt x="2" y="41"/>
                    <a:pt x="3" y="39"/>
                  </a:cubicBezTo>
                  <a:cubicBezTo>
                    <a:pt x="5" y="36"/>
                    <a:pt x="7" y="33"/>
                    <a:pt x="9" y="30"/>
                  </a:cubicBezTo>
                  <a:cubicBezTo>
                    <a:pt x="10" y="29"/>
                    <a:pt x="11" y="27"/>
                    <a:pt x="12" y="26"/>
                  </a:cubicBezTo>
                  <a:cubicBezTo>
                    <a:pt x="15" y="22"/>
                    <a:pt x="17" y="18"/>
                    <a:pt x="20" y="15"/>
                  </a:cubicBezTo>
                  <a:cubicBezTo>
                    <a:pt x="23" y="10"/>
                    <a:pt x="25" y="5"/>
                    <a:pt x="29" y="1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5" y="10"/>
                    <a:pt x="18" y="1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2" y="29"/>
                    <a:pt x="12" y="29"/>
                    <a:pt x="12" y="29"/>
                  </a:cubicBezTo>
                  <a:cubicBezTo>
                    <a:pt x="10" y="32"/>
                    <a:pt x="8" y="35"/>
                    <a:pt x="5" y="38"/>
                  </a:cubicBezTo>
                  <a:cubicBezTo>
                    <a:pt x="4" y="40"/>
                    <a:pt x="2" y="43"/>
                    <a:pt x="0" y="44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5414" y="781"/>
              <a:ext cx="110" cy="150"/>
            </a:xfrm>
            <a:custGeom>
              <a:rect b="b" l="l" r="r" t="t"/>
              <a:pathLst>
                <a:path extrusionOk="0" h="41" w="30">
                  <a:moveTo>
                    <a:pt x="0" y="41"/>
                  </a:moveTo>
                  <a:cubicBezTo>
                    <a:pt x="1" y="38"/>
                    <a:pt x="4" y="35"/>
                    <a:pt x="6" y="32"/>
                  </a:cubicBezTo>
                  <a:cubicBezTo>
                    <a:pt x="9" y="28"/>
                    <a:pt x="12" y="24"/>
                    <a:pt x="14" y="21"/>
                  </a:cubicBezTo>
                  <a:cubicBezTo>
                    <a:pt x="19" y="14"/>
                    <a:pt x="24" y="6"/>
                    <a:pt x="30" y="0"/>
                  </a:cubicBezTo>
                  <a:cubicBezTo>
                    <a:pt x="26" y="8"/>
                    <a:pt x="20" y="14"/>
                    <a:pt x="16" y="21"/>
                  </a:cubicBezTo>
                  <a:cubicBezTo>
                    <a:pt x="13" y="25"/>
                    <a:pt x="10" y="29"/>
                    <a:pt x="8" y="33"/>
                  </a:cubicBezTo>
                  <a:cubicBezTo>
                    <a:pt x="5" y="36"/>
                    <a:pt x="4" y="39"/>
                    <a:pt x="0" y="41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5528" y="909"/>
              <a:ext cx="73" cy="92"/>
            </a:xfrm>
            <a:custGeom>
              <a:rect b="b" l="l" r="r" t="t"/>
              <a:pathLst>
                <a:path extrusionOk="0" h="25" w="20">
                  <a:moveTo>
                    <a:pt x="0" y="25"/>
                  </a:moveTo>
                  <a:cubicBezTo>
                    <a:pt x="1" y="22"/>
                    <a:pt x="5" y="19"/>
                    <a:pt x="7" y="16"/>
                  </a:cubicBezTo>
                  <a:cubicBezTo>
                    <a:pt x="11" y="10"/>
                    <a:pt x="15" y="5"/>
                    <a:pt x="20" y="0"/>
                  </a:cubicBezTo>
                  <a:cubicBezTo>
                    <a:pt x="17" y="6"/>
                    <a:pt x="13" y="10"/>
                    <a:pt x="10" y="15"/>
                  </a:cubicBezTo>
                  <a:cubicBezTo>
                    <a:pt x="8" y="17"/>
                    <a:pt x="6" y="19"/>
                    <a:pt x="4" y="21"/>
                  </a:cubicBezTo>
                  <a:cubicBezTo>
                    <a:pt x="3" y="23"/>
                    <a:pt x="2" y="25"/>
                    <a:pt x="0" y="25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5356" y="799"/>
              <a:ext cx="80" cy="118"/>
            </a:xfrm>
            <a:custGeom>
              <a:rect b="b" l="l" r="r" t="t"/>
              <a:pathLst>
                <a:path extrusionOk="0" h="32" w="22">
                  <a:moveTo>
                    <a:pt x="0" y="32"/>
                  </a:moveTo>
                  <a:cubicBezTo>
                    <a:pt x="1" y="30"/>
                    <a:pt x="2" y="28"/>
                    <a:pt x="3" y="26"/>
                  </a:cubicBezTo>
                  <a:cubicBezTo>
                    <a:pt x="5" y="23"/>
                    <a:pt x="7" y="20"/>
                    <a:pt x="9" y="17"/>
                  </a:cubicBezTo>
                  <a:cubicBezTo>
                    <a:pt x="13" y="12"/>
                    <a:pt x="17" y="5"/>
                    <a:pt x="22" y="0"/>
                  </a:cubicBezTo>
                  <a:cubicBezTo>
                    <a:pt x="19" y="6"/>
                    <a:pt x="15" y="12"/>
                    <a:pt x="11" y="17"/>
                  </a:cubicBezTo>
                  <a:cubicBezTo>
                    <a:pt x="9" y="20"/>
                    <a:pt x="7" y="24"/>
                    <a:pt x="5" y="27"/>
                  </a:cubicBezTo>
                  <a:cubicBezTo>
                    <a:pt x="3" y="29"/>
                    <a:pt x="2" y="31"/>
                    <a:pt x="0" y="32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88" y="542"/>
              <a:ext cx="96" cy="217"/>
            </a:xfrm>
            <a:custGeom>
              <a:rect b="b" l="l" r="r" t="t"/>
              <a:pathLst>
                <a:path extrusionOk="0" h="59" w="26">
                  <a:moveTo>
                    <a:pt x="4" y="59"/>
                  </a:moveTo>
                  <a:cubicBezTo>
                    <a:pt x="0" y="53"/>
                    <a:pt x="5" y="39"/>
                    <a:pt x="6" y="32"/>
                  </a:cubicBezTo>
                  <a:cubicBezTo>
                    <a:pt x="7" y="26"/>
                    <a:pt x="8" y="20"/>
                    <a:pt x="10" y="14"/>
                  </a:cubicBezTo>
                  <a:cubicBezTo>
                    <a:pt x="13" y="0"/>
                    <a:pt x="18" y="17"/>
                    <a:pt x="19" y="22"/>
                  </a:cubicBezTo>
                  <a:cubicBezTo>
                    <a:pt x="21" y="26"/>
                    <a:pt x="22" y="30"/>
                    <a:pt x="24" y="34"/>
                  </a:cubicBezTo>
                  <a:cubicBezTo>
                    <a:pt x="24" y="38"/>
                    <a:pt x="26" y="41"/>
                    <a:pt x="26" y="44"/>
                  </a:cubicBezTo>
                  <a:cubicBezTo>
                    <a:pt x="23" y="41"/>
                    <a:pt x="22" y="36"/>
                    <a:pt x="21" y="32"/>
                  </a:cubicBezTo>
                  <a:cubicBezTo>
                    <a:pt x="18" y="25"/>
                    <a:pt x="17" y="17"/>
                    <a:pt x="13" y="11"/>
                  </a:cubicBezTo>
                  <a:cubicBezTo>
                    <a:pt x="11" y="13"/>
                    <a:pt x="11" y="17"/>
                    <a:pt x="10" y="20"/>
                  </a:cubicBezTo>
                  <a:cubicBezTo>
                    <a:pt x="10" y="24"/>
                    <a:pt x="9" y="28"/>
                    <a:pt x="8" y="33"/>
                  </a:cubicBezTo>
                  <a:cubicBezTo>
                    <a:pt x="7" y="38"/>
                    <a:pt x="5" y="44"/>
                    <a:pt x="4" y="50"/>
                  </a:cubicBezTo>
                  <a:cubicBezTo>
                    <a:pt x="4" y="53"/>
                    <a:pt x="3" y="56"/>
                    <a:pt x="4" y="59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77" y="630"/>
              <a:ext cx="140" cy="59"/>
            </a:xfrm>
            <a:custGeom>
              <a:rect b="b" l="l" r="r" t="t"/>
              <a:pathLst>
                <a:path extrusionOk="0" h="16" w="38">
                  <a:moveTo>
                    <a:pt x="0" y="16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3" y="14"/>
                    <a:pt x="6" y="12"/>
                    <a:pt x="9" y="11"/>
                  </a:cubicBezTo>
                  <a:cubicBezTo>
                    <a:pt x="17" y="8"/>
                    <a:pt x="24" y="4"/>
                    <a:pt x="32" y="2"/>
                  </a:cubicBezTo>
                  <a:cubicBezTo>
                    <a:pt x="34" y="1"/>
                    <a:pt x="36" y="0"/>
                    <a:pt x="38" y="0"/>
                  </a:cubicBezTo>
                  <a:cubicBezTo>
                    <a:pt x="35" y="3"/>
                    <a:pt x="31" y="4"/>
                    <a:pt x="27" y="6"/>
                  </a:cubicBezTo>
                  <a:cubicBezTo>
                    <a:pt x="23" y="8"/>
                    <a:pt x="19" y="9"/>
                    <a:pt x="16" y="11"/>
                  </a:cubicBezTo>
                  <a:cubicBezTo>
                    <a:pt x="11" y="13"/>
                    <a:pt x="6" y="15"/>
                    <a:pt x="0" y="16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339" y="597"/>
              <a:ext cx="58" cy="29"/>
            </a:xfrm>
            <a:custGeom>
              <a:rect b="b" l="l" r="r" t="t"/>
              <a:pathLst>
                <a:path extrusionOk="0" h="8" w="16">
                  <a:moveTo>
                    <a:pt x="0" y="8"/>
                  </a:moveTo>
                  <a:cubicBezTo>
                    <a:pt x="4" y="4"/>
                    <a:pt x="9" y="2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5" y="1"/>
                    <a:pt x="14" y="2"/>
                    <a:pt x="12" y="3"/>
                  </a:cubicBezTo>
                  <a:cubicBezTo>
                    <a:pt x="8" y="5"/>
                    <a:pt x="4" y="6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53" y="549"/>
              <a:ext cx="44" cy="96"/>
            </a:xfrm>
            <a:custGeom>
              <a:rect b="b" l="l" r="r" t="t"/>
              <a:pathLst>
                <a:path extrusionOk="0" h="26" w="12">
                  <a:moveTo>
                    <a:pt x="11" y="26"/>
                  </a:moveTo>
                  <a:cubicBezTo>
                    <a:pt x="8" y="23"/>
                    <a:pt x="7" y="18"/>
                    <a:pt x="6" y="14"/>
                  </a:cubicBezTo>
                  <a:cubicBezTo>
                    <a:pt x="5" y="12"/>
                    <a:pt x="0" y="1"/>
                    <a:pt x="3" y="0"/>
                  </a:cubicBezTo>
                  <a:cubicBezTo>
                    <a:pt x="2" y="1"/>
                    <a:pt x="4" y="3"/>
                    <a:pt x="4" y="4"/>
                  </a:cubicBezTo>
                  <a:cubicBezTo>
                    <a:pt x="6" y="8"/>
                    <a:pt x="7" y="12"/>
                    <a:pt x="9" y="16"/>
                  </a:cubicBezTo>
                  <a:cubicBezTo>
                    <a:pt x="10" y="19"/>
                    <a:pt x="12" y="23"/>
                    <a:pt x="11" y="26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27" y="483"/>
              <a:ext cx="40" cy="140"/>
            </a:xfrm>
            <a:custGeom>
              <a:rect b="b" l="l" r="r" t="t"/>
              <a:pathLst>
                <a:path extrusionOk="0" h="38" w="11">
                  <a:moveTo>
                    <a:pt x="11" y="38"/>
                  </a:moveTo>
                  <a:cubicBezTo>
                    <a:pt x="9" y="36"/>
                    <a:pt x="8" y="34"/>
                    <a:pt x="8" y="32"/>
                  </a:cubicBezTo>
                  <a:cubicBezTo>
                    <a:pt x="6" y="27"/>
                    <a:pt x="5" y="23"/>
                    <a:pt x="4" y="19"/>
                  </a:cubicBezTo>
                  <a:cubicBezTo>
                    <a:pt x="3" y="14"/>
                    <a:pt x="0" y="5"/>
                    <a:pt x="3" y="0"/>
                  </a:cubicBezTo>
                  <a:cubicBezTo>
                    <a:pt x="2" y="3"/>
                    <a:pt x="3" y="5"/>
                    <a:pt x="4" y="8"/>
                  </a:cubicBezTo>
                  <a:cubicBezTo>
                    <a:pt x="5" y="13"/>
                    <a:pt x="6" y="17"/>
                    <a:pt x="7" y="22"/>
                  </a:cubicBezTo>
                  <a:cubicBezTo>
                    <a:pt x="8" y="25"/>
                    <a:pt x="9" y="28"/>
                    <a:pt x="10" y="31"/>
                  </a:cubicBezTo>
                  <a:cubicBezTo>
                    <a:pt x="10" y="33"/>
                    <a:pt x="11" y="36"/>
                    <a:pt x="11" y="38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27" y="464"/>
              <a:ext cx="172" cy="177"/>
            </a:xfrm>
            <a:custGeom>
              <a:rect b="b" l="l" r="r" t="t"/>
              <a:pathLst>
                <a:path extrusionOk="0" h="48" w="47">
                  <a:moveTo>
                    <a:pt x="12" y="47"/>
                  </a:moveTo>
                  <a:cubicBezTo>
                    <a:pt x="14" y="45"/>
                    <a:pt x="18" y="44"/>
                    <a:pt x="20" y="42"/>
                  </a:cubicBezTo>
                  <a:cubicBezTo>
                    <a:pt x="24" y="40"/>
                    <a:pt x="27" y="38"/>
                    <a:pt x="30" y="35"/>
                  </a:cubicBezTo>
                  <a:cubicBezTo>
                    <a:pt x="34" y="32"/>
                    <a:pt x="42" y="23"/>
                    <a:pt x="38" y="19"/>
                  </a:cubicBezTo>
                  <a:cubicBezTo>
                    <a:pt x="36" y="17"/>
                    <a:pt x="33" y="17"/>
                    <a:pt x="30" y="18"/>
                  </a:cubicBezTo>
                  <a:cubicBezTo>
                    <a:pt x="24" y="19"/>
                    <a:pt x="17" y="22"/>
                    <a:pt x="13" y="26"/>
                  </a:cubicBezTo>
                  <a:cubicBezTo>
                    <a:pt x="12" y="28"/>
                    <a:pt x="10" y="33"/>
                    <a:pt x="8" y="30"/>
                  </a:cubicBezTo>
                  <a:cubicBezTo>
                    <a:pt x="8" y="28"/>
                    <a:pt x="9" y="27"/>
                    <a:pt x="10" y="26"/>
                  </a:cubicBezTo>
                  <a:cubicBezTo>
                    <a:pt x="12" y="19"/>
                    <a:pt x="15" y="12"/>
                    <a:pt x="11" y="6"/>
                  </a:cubicBezTo>
                  <a:cubicBezTo>
                    <a:pt x="8" y="1"/>
                    <a:pt x="2" y="7"/>
                    <a:pt x="1" y="10"/>
                  </a:cubicBezTo>
                  <a:cubicBezTo>
                    <a:pt x="1" y="11"/>
                    <a:pt x="1" y="11"/>
                    <a:pt x="0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0" y="6"/>
                    <a:pt x="7" y="0"/>
                    <a:pt x="11" y="3"/>
                  </a:cubicBezTo>
                  <a:cubicBezTo>
                    <a:pt x="16" y="8"/>
                    <a:pt x="15" y="16"/>
                    <a:pt x="14" y="23"/>
                  </a:cubicBezTo>
                  <a:cubicBezTo>
                    <a:pt x="20" y="19"/>
                    <a:pt x="27" y="16"/>
                    <a:pt x="34" y="15"/>
                  </a:cubicBezTo>
                  <a:cubicBezTo>
                    <a:pt x="47" y="17"/>
                    <a:pt x="39" y="30"/>
                    <a:pt x="33" y="36"/>
                  </a:cubicBezTo>
                  <a:cubicBezTo>
                    <a:pt x="30" y="39"/>
                    <a:pt x="26" y="42"/>
                    <a:pt x="22" y="44"/>
                  </a:cubicBezTo>
                  <a:cubicBezTo>
                    <a:pt x="19" y="46"/>
                    <a:pt x="16" y="48"/>
                    <a:pt x="12" y="47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599" y="428"/>
              <a:ext cx="106" cy="55"/>
            </a:xfrm>
            <a:custGeom>
              <a:rect b="b" l="l" r="r" t="t"/>
              <a:pathLst>
                <a:path extrusionOk="0" h="15" w="29">
                  <a:moveTo>
                    <a:pt x="0" y="15"/>
                  </a:moveTo>
                  <a:cubicBezTo>
                    <a:pt x="3" y="10"/>
                    <a:pt x="15" y="6"/>
                    <a:pt x="21" y="3"/>
                  </a:cubicBezTo>
                  <a:cubicBezTo>
                    <a:pt x="23" y="2"/>
                    <a:pt x="26" y="0"/>
                    <a:pt x="29" y="0"/>
                  </a:cubicBezTo>
                  <a:cubicBezTo>
                    <a:pt x="28" y="1"/>
                    <a:pt x="26" y="2"/>
                    <a:pt x="24" y="3"/>
                  </a:cubicBezTo>
                  <a:cubicBezTo>
                    <a:pt x="22" y="4"/>
                    <a:pt x="20" y="5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3" y="8"/>
                    <a:pt x="9" y="11"/>
                    <a:pt x="5" y="13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647" y="464"/>
              <a:ext cx="73" cy="45"/>
            </a:xfrm>
            <a:custGeom>
              <a:rect b="b" l="l" r="r" t="t"/>
              <a:pathLst>
                <a:path extrusionOk="0" h="12" w="20">
                  <a:moveTo>
                    <a:pt x="0" y="12"/>
                  </a:moveTo>
                  <a:cubicBezTo>
                    <a:pt x="3" y="9"/>
                    <a:pt x="7" y="7"/>
                    <a:pt x="10" y="5"/>
                  </a:cubicBezTo>
                  <a:cubicBezTo>
                    <a:pt x="13" y="4"/>
                    <a:pt x="15" y="2"/>
                    <a:pt x="17" y="1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20" y="1"/>
                    <a:pt x="19" y="2"/>
                    <a:pt x="18" y="3"/>
                  </a:cubicBezTo>
                  <a:cubicBezTo>
                    <a:pt x="12" y="6"/>
                    <a:pt x="6" y="11"/>
                    <a:pt x="0" y="12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768" y="343"/>
              <a:ext cx="135" cy="147"/>
            </a:xfrm>
            <a:custGeom>
              <a:rect b="b" l="l" r="r" t="t"/>
              <a:pathLst>
                <a:path extrusionOk="0" h="40" w="37">
                  <a:moveTo>
                    <a:pt x="6" y="37"/>
                  </a:moveTo>
                  <a:cubicBezTo>
                    <a:pt x="1" y="33"/>
                    <a:pt x="0" y="27"/>
                    <a:pt x="0" y="21"/>
                  </a:cubicBezTo>
                  <a:cubicBezTo>
                    <a:pt x="0" y="14"/>
                    <a:pt x="2" y="8"/>
                    <a:pt x="5" y="2"/>
                  </a:cubicBezTo>
                  <a:cubicBezTo>
                    <a:pt x="6" y="1"/>
                    <a:pt x="6" y="0"/>
                    <a:pt x="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6"/>
                    <a:pt x="2" y="15"/>
                    <a:pt x="3" y="24"/>
                  </a:cubicBezTo>
                  <a:cubicBezTo>
                    <a:pt x="3" y="34"/>
                    <a:pt x="10" y="39"/>
                    <a:pt x="20" y="35"/>
                  </a:cubicBezTo>
                  <a:cubicBezTo>
                    <a:pt x="25" y="32"/>
                    <a:pt x="29" y="27"/>
                    <a:pt x="33" y="23"/>
                  </a:cubicBezTo>
                  <a:cubicBezTo>
                    <a:pt x="34" y="21"/>
                    <a:pt x="35" y="20"/>
                    <a:pt x="37" y="18"/>
                  </a:cubicBezTo>
                  <a:cubicBezTo>
                    <a:pt x="37" y="22"/>
                    <a:pt x="34" y="24"/>
                    <a:pt x="32" y="27"/>
                  </a:cubicBezTo>
                  <a:cubicBezTo>
                    <a:pt x="29" y="30"/>
                    <a:pt x="26" y="33"/>
                    <a:pt x="23" y="35"/>
                  </a:cubicBezTo>
                  <a:cubicBezTo>
                    <a:pt x="18" y="39"/>
                    <a:pt x="11" y="40"/>
                    <a:pt x="6" y="37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4875" y="1674"/>
              <a:ext cx="187" cy="246"/>
            </a:xfrm>
            <a:custGeom>
              <a:rect b="b" l="l" r="r" t="t"/>
              <a:pathLst>
                <a:path extrusionOk="0" h="67" w="51">
                  <a:moveTo>
                    <a:pt x="15" y="66"/>
                  </a:moveTo>
                  <a:cubicBezTo>
                    <a:pt x="13" y="65"/>
                    <a:pt x="11" y="62"/>
                    <a:pt x="10" y="60"/>
                  </a:cubicBezTo>
                  <a:cubicBezTo>
                    <a:pt x="6" y="56"/>
                    <a:pt x="3" y="51"/>
                    <a:pt x="0" y="46"/>
                  </a:cubicBezTo>
                  <a:cubicBezTo>
                    <a:pt x="7" y="51"/>
                    <a:pt x="10" y="59"/>
                    <a:pt x="16" y="65"/>
                  </a:cubicBezTo>
                  <a:cubicBezTo>
                    <a:pt x="16" y="62"/>
                    <a:pt x="16" y="59"/>
                    <a:pt x="15" y="56"/>
                  </a:cubicBezTo>
                  <a:cubicBezTo>
                    <a:pt x="14" y="52"/>
                    <a:pt x="13" y="47"/>
                    <a:pt x="12" y="42"/>
                  </a:cubicBezTo>
                  <a:cubicBezTo>
                    <a:pt x="11" y="40"/>
                    <a:pt x="10" y="37"/>
                    <a:pt x="9" y="34"/>
                  </a:cubicBezTo>
                  <a:cubicBezTo>
                    <a:pt x="8" y="32"/>
                    <a:pt x="8" y="29"/>
                    <a:pt x="10" y="27"/>
                  </a:cubicBezTo>
                  <a:cubicBezTo>
                    <a:pt x="12" y="23"/>
                    <a:pt x="17" y="20"/>
                    <a:pt x="21" y="17"/>
                  </a:cubicBezTo>
                  <a:cubicBezTo>
                    <a:pt x="26" y="14"/>
                    <a:pt x="30" y="12"/>
                    <a:pt x="35" y="9"/>
                  </a:cubicBezTo>
                  <a:cubicBezTo>
                    <a:pt x="38" y="7"/>
                    <a:pt x="42" y="4"/>
                    <a:pt x="45" y="2"/>
                  </a:cubicBezTo>
                  <a:cubicBezTo>
                    <a:pt x="47" y="1"/>
                    <a:pt x="49" y="0"/>
                    <a:pt x="51" y="0"/>
                  </a:cubicBezTo>
                  <a:cubicBezTo>
                    <a:pt x="50" y="2"/>
                    <a:pt x="48" y="3"/>
                    <a:pt x="46" y="4"/>
                  </a:cubicBezTo>
                  <a:cubicBezTo>
                    <a:pt x="41" y="7"/>
                    <a:pt x="35" y="10"/>
                    <a:pt x="30" y="14"/>
                  </a:cubicBezTo>
                  <a:cubicBezTo>
                    <a:pt x="24" y="18"/>
                    <a:pt x="18" y="21"/>
                    <a:pt x="13" y="26"/>
                  </a:cubicBezTo>
                  <a:cubicBezTo>
                    <a:pt x="9" y="30"/>
                    <a:pt x="11" y="33"/>
                    <a:pt x="12" y="37"/>
                  </a:cubicBezTo>
                  <a:cubicBezTo>
                    <a:pt x="14" y="41"/>
                    <a:pt x="15" y="45"/>
                    <a:pt x="16" y="49"/>
                  </a:cubicBezTo>
                  <a:cubicBezTo>
                    <a:pt x="17" y="53"/>
                    <a:pt x="17" y="58"/>
                    <a:pt x="18" y="62"/>
                  </a:cubicBezTo>
                  <a:cubicBezTo>
                    <a:pt x="18" y="64"/>
                    <a:pt x="19" y="65"/>
                    <a:pt x="18" y="66"/>
                  </a:cubicBezTo>
                  <a:cubicBezTo>
                    <a:pt x="17" y="67"/>
                    <a:pt x="16" y="67"/>
                    <a:pt x="15" y="66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4985" y="1758"/>
              <a:ext cx="125" cy="111"/>
            </a:xfrm>
            <a:custGeom>
              <a:rect b="b" l="l" r="r" t="t"/>
              <a:pathLst>
                <a:path extrusionOk="0" h="30" w="34">
                  <a:moveTo>
                    <a:pt x="2" y="29"/>
                  </a:moveTo>
                  <a:cubicBezTo>
                    <a:pt x="0" y="27"/>
                    <a:pt x="1" y="22"/>
                    <a:pt x="1" y="19"/>
                  </a:cubicBezTo>
                  <a:cubicBezTo>
                    <a:pt x="2" y="14"/>
                    <a:pt x="7" y="0"/>
                    <a:pt x="14" y="4"/>
                  </a:cubicBezTo>
                  <a:cubicBezTo>
                    <a:pt x="14" y="3"/>
                    <a:pt x="15" y="3"/>
                    <a:pt x="15" y="2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5" y="4"/>
                    <a:pt x="16" y="4"/>
                    <a:pt x="16" y="4"/>
                  </a:cubicBezTo>
                  <a:cubicBezTo>
                    <a:pt x="17" y="4"/>
                    <a:pt x="17" y="5"/>
                    <a:pt x="17" y="5"/>
                  </a:cubicBezTo>
                  <a:cubicBezTo>
                    <a:pt x="17" y="7"/>
                    <a:pt x="16" y="9"/>
                    <a:pt x="16" y="11"/>
                  </a:cubicBezTo>
                  <a:cubicBezTo>
                    <a:pt x="16" y="15"/>
                    <a:pt x="16" y="21"/>
                    <a:pt x="20" y="24"/>
                  </a:cubicBezTo>
                  <a:cubicBezTo>
                    <a:pt x="22" y="24"/>
                    <a:pt x="24" y="23"/>
                    <a:pt x="26" y="22"/>
                  </a:cubicBezTo>
                  <a:cubicBezTo>
                    <a:pt x="29" y="20"/>
                    <a:pt x="31" y="17"/>
                    <a:pt x="34" y="14"/>
                  </a:cubicBezTo>
                  <a:cubicBezTo>
                    <a:pt x="34" y="16"/>
                    <a:pt x="33" y="17"/>
                    <a:pt x="33" y="18"/>
                  </a:cubicBezTo>
                  <a:cubicBezTo>
                    <a:pt x="30" y="21"/>
                    <a:pt x="28" y="24"/>
                    <a:pt x="24" y="25"/>
                  </a:cubicBezTo>
                  <a:cubicBezTo>
                    <a:pt x="17" y="28"/>
                    <a:pt x="15" y="22"/>
                    <a:pt x="14" y="16"/>
                  </a:cubicBezTo>
                  <a:cubicBezTo>
                    <a:pt x="13" y="21"/>
                    <a:pt x="11" y="27"/>
                    <a:pt x="6" y="29"/>
                  </a:cubicBezTo>
                  <a:cubicBezTo>
                    <a:pt x="5" y="29"/>
                    <a:pt x="4" y="30"/>
                    <a:pt x="2" y="29"/>
                  </a:cubicBezTo>
                  <a:close/>
                  <a:moveTo>
                    <a:pt x="4" y="28"/>
                  </a:moveTo>
                  <a:cubicBezTo>
                    <a:pt x="9" y="27"/>
                    <a:pt x="10" y="22"/>
                    <a:pt x="12" y="18"/>
                  </a:cubicBezTo>
                  <a:cubicBezTo>
                    <a:pt x="13" y="14"/>
                    <a:pt x="14" y="10"/>
                    <a:pt x="14" y="6"/>
                  </a:cubicBezTo>
                  <a:cubicBezTo>
                    <a:pt x="14" y="4"/>
                    <a:pt x="11" y="5"/>
                    <a:pt x="10" y="6"/>
                  </a:cubicBezTo>
                  <a:cubicBezTo>
                    <a:pt x="6" y="9"/>
                    <a:pt x="5" y="13"/>
                    <a:pt x="4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3" y="19"/>
                    <a:pt x="1" y="27"/>
                    <a:pt x="4" y="28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4849" y="2648"/>
              <a:ext cx="165" cy="158"/>
            </a:xfrm>
            <a:custGeom>
              <a:rect b="b" l="l" r="r" t="t"/>
              <a:pathLst>
                <a:path extrusionOk="0" h="43" w="45">
                  <a:moveTo>
                    <a:pt x="23" y="43"/>
                  </a:moveTo>
                  <a:cubicBezTo>
                    <a:pt x="11" y="42"/>
                    <a:pt x="0" y="31"/>
                    <a:pt x="5" y="19"/>
                  </a:cubicBezTo>
                  <a:cubicBezTo>
                    <a:pt x="7" y="13"/>
                    <a:pt x="10" y="7"/>
                    <a:pt x="16" y="4"/>
                  </a:cubicBezTo>
                  <a:cubicBezTo>
                    <a:pt x="17" y="4"/>
                    <a:pt x="17" y="4"/>
                    <a:pt x="17" y="4"/>
                  </a:cubicBezTo>
                  <a:cubicBezTo>
                    <a:pt x="15" y="6"/>
                    <a:pt x="13" y="8"/>
                    <a:pt x="12" y="9"/>
                  </a:cubicBezTo>
                  <a:cubicBezTo>
                    <a:pt x="10" y="11"/>
                    <a:pt x="9" y="12"/>
                    <a:pt x="9" y="14"/>
                  </a:cubicBezTo>
                  <a:cubicBezTo>
                    <a:pt x="13" y="9"/>
                    <a:pt x="18" y="3"/>
                    <a:pt x="25" y="2"/>
                  </a:cubicBezTo>
                  <a:cubicBezTo>
                    <a:pt x="36" y="0"/>
                    <a:pt x="45" y="12"/>
                    <a:pt x="45" y="22"/>
                  </a:cubicBezTo>
                  <a:cubicBezTo>
                    <a:pt x="44" y="26"/>
                    <a:pt x="42" y="30"/>
                    <a:pt x="39" y="34"/>
                  </a:cubicBezTo>
                  <a:cubicBezTo>
                    <a:pt x="36" y="39"/>
                    <a:pt x="30" y="43"/>
                    <a:pt x="23" y="43"/>
                  </a:cubicBezTo>
                  <a:close/>
                  <a:moveTo>
                    <a:pt x="24" y="41"/>
                  </a:moveTo>
                  <a:cubicBezTo>
                    <a:pt x="34" y="40"/>
                    <a:pt x="40" y="32"/>
                    <a:pt x="42" y="24"/>
                  </a:cubicBezTo>
                  <a:cubicBezTo>
                    <a:pt x="44" y="19"/>
                    <a:pt x="41" y="13"/>
                    <a:pt x="38" y="9"/>
                  </a:cubicBezTo>
                  <a:cubicBezTo>
                    <a:pt x="34" y="4"/>
                    <a:pt x="27" y="2"/>
                    <a:pt x="21" y="5"/>
                  </a:cubicBezTo>
                  <a:cubicBezTo>
                    <a:pt x="15" y="8"/>
                    <a:pt x="12" y="14"/>
                    <a:pt x="7" y="18"/>
                  </a:cubicBezTo>
                  <a:cubicBezTo>
                    <a:pt x="4" y="25"/>
                    <a:pt x="6" y="33"/>
                    <a:pt x="12" y="37"/>
                  </a:cubicBezTo>
                  <a:cubicBezTo>
                    <a:pt x="16" y="40"/>
                    <a:pt x="20" y="41"/>
                    <a:pt x="24" y="41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945" y="2567"/>
              <a:ext cx="51" cy="143"/>
            </a:xfrm>
            <a:custGeom>
              <a:rect b="b" l="l" r="r" t="t"/>
              <a:pathLst>
                <a:path extrusionOk="0" h="39" w="14">
                  <a:moveTo>
                    <a:pt x="0" y="39"/>
                  </a:moveTo>
                  <a:cubicBezTo>
                    <a:pt x="0" y="37"/>
                    <a:pt x="1" y="35"/>
                    <a:pt x="2" y="32"/>
                  </a:cubicBezTo>
                  <a:cubicBezTo>
                    <a:pt x="4" y="27"/>
                    <a:pt x="6" y="21"/>
                    <a:pt x="8" y="16"/>
                  </a:cubicBezTo>
                  <a:cubicBezTo>
                    <a:pt x="9" y="10"/>
                    <a:pt x="11" y="5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6"/>
                    <a:pt x="11" y="11"/>
                    <a:pt x="9" y="16"/>
                  </a:cubicBezTo>
                  <a:cubicBezTo>
                    <a:pt x="7" y="21"/>
                    <a:pt x="6" y="27"/>
                    <a:pt x="4" y="32"/>
                  </a:cubicBezTo>
                  <a:cubicBezTo>
                    <a:pt x="3" y="34"/>
                    <a:pt x="2" y="37"/>
                    <a:pt x="0" y="39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879" y="2799"/>
              <a:ext cx="33" cy="99"/>
            </a:xfrm>
            <a:custGeom>
              <a:rect b="b" l="l" r="r" t="t"/>
              <a:pathLst>
                <a:path extrusionOk="0" h="27" w="9">
                  <a:moveTo>
                    <a:pt x="1" y="27"/>
                  </a:moveTo>
                  <a:cubicBezTo>
                    <a:pt x="0" y="25"/>
                    <a:pt x="1" y="23"/>
                    <a:pt x="1" y="21"/>
                  </a:cubicBezTo>
                  <a:cubicBezTo>
                    <a:pt x="3" y="17"/>
                    <a:pt x="4" y="12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4"/>
                    <a:pt x="8" y="2"/>
                    <a:pt x="9" y="0"/>
                  </a:cubicBezTo>
                  <a:cubicBezTo>
                    <a:pt x="8" y="5"/>
                    <a:pt x="7" y="11"/>
                    <a:pt x="5" y="16"/>
                  </a:cubicBezTo>
                  <a:cubicBezTo>
                    <a:pt x="3" y="20"/>
                    <a:pt x="3" y="24"/>
                    <a:pt x="1" y="27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1127" y="2280"/>
              <a:ext cx="147" cy="213"/>
            </a:xfrm>
            <a:custGeom>
              <a:rect b="b" l="l" r="r" t="t"/>
              <a:pathLst>
                <a:path extrusionOk="0" h="58" w="40">
                  <a:moveTo>
                    <a:pt x="25" y="56"/>
                  </a:moveTo>
                  <a:cubicBezTo>
                    <a:pt x="19" y="56"/>
                    <a:pt x="15" y="52"/>
                    <a:pt x="10" y="50"/>
                  </a:cubicBezTo>
                  <a:cubicBezTo>
                    <a:pt x="8" y="52"/>
                    <a:pt x="5" y="54"/>
                    <a:pt x="2" y="53"/>
                  </a:cubicBezTo>
                  <a:cubicBezTo>
                    <a:pt x="0" y="52"/>
                    <a:pt x="0" y="49"/>
                    <a:pt x="2" y="48"/>
                  </a:cubicBezTo>
                  <a:cubicBezTo>
                    <a:pt x="4" y="47"/>
                    <a:pt x="7" y="47"/>
                    <a:pt x="9" y="48"/>
                  </a:cubicBezTo>
                  <a:cubicBezTo>
                    <a:pt x="12" y="43"/>
                    <a:pt x="14" y="37"/>
                    <a:pt x="17" y="32"/>
                  </a:cubicBezTo>
                  <a:cubicBezTo>
                    <a:pt x="18" y="28"/>
                    <a:pt x="20" y="23"/>
                    <a:pt x="21" y="18"/>
                  </a:cubicBezTo>
                  <a:cubicBezTo>
                    <a:pt x="21" y="14"/>
                    <a:pt x="22" y="9"/>
                    <a:pt x="20" y="5"/>
                  </a:cubicBezTo>
                  <a:cubicBezTo>
                    <a:pt x="20" y="4"/>
                    <a:pt x="18" y="3"/>
                    <a:pt x="16" y="4"/>
                  </a:cubicBezTo>
                  <a:cubicBezTo>
                    <a:pt x="14" y="6"/>
                    <a:pt x="13" y="9"/>
                    <a:pt x="12" y="12"/>
                  </a:cubicBezTo>
                  <a:cubicBezTo>
                    <a:pt x="12" y="11"/>
                    <a:pt x="13" y="11"/>
                    <a:pt x="13" y="10"/>
                  </a:cubicBezTo>
                  <a:cubicBezTo>
                    <a:pt x="13" y="11"/>
                    <a:pt x="13" y="14"/>
                    <a:pt x="11" y="13"/>
                  </a:cubicBezTo>
                  <a:cubicBezTo>
                    <a:pt x="11" y="13"/>
                    <a:pt x="11" y="12"/>
                    <a:pt x="11" y="12"/>
                  </a:cubicBezTo>
                  <a:cubicBezTo>
                    <a:pt x="11" y="11"/>
                    <a:pt x="11" y="11"/>
                    <a:pt x="11" y="10"/>
                  </a:cubicBezTo>
                  <a:cubicBezTo>
                    <a:pt x="12" y="8"/>
                    <a:pt x="13" y="5"/>
                    <a:pt x="14" y="3"/>
                  </a:cubicBezTo>
                  <a:cubicBezTo>
                    <a:pt x="18" y="0"/>
                    <a:pt x="22" y="2"/>
                    <a:pt x="23" y="6"/>
                  </a:cubicBezTo>
                  <a:cubicBezTo>
                    <a:pt x="23" y="11"/>
                    <a:pt x="23" y="16"/>
                    <a:pt x="22" y="21"/>
                  </a:cubicBezTo>
                  <a:cubicBezTo>
                    <a:pt x="22" y="25"/>
                    <a:pt x="20" y="29"/>
                    <a:pt x="19" y="33"/>
                  </a:cubicBezTo>
                  <a:cubicBezTo>
                    <a:pt x="16" y="38"/>
                    <a:pt x="14" y="44"/>
                    <a:pt x="11" y="48"/>
                  </a:cubicBezTo>
                  <a:cubicBezTo>
                    <a:pt x="24" y="54"/>
                    <a:pt x="26" y="58"/>
                    <a:pt x="38" y="46"/>
                  </a:cubicBezTo>
                  <a:cubicBezTo>
                    <a:pt x="39" y="46"/>
                    <a:pt x="39" y="45"/>
                    <a:pt x="40" y="45"/>
                  </a:cubicBezTo>
                  <a:cubicBezTo>
                    <a:pt x="39" y="47"/>
                    <a:pt x="38" y="49"/>
                    <a:pt x="36" y="51"/>
                  </a:cubicBezTo>
                  <a:cubicBezTo>
                    <a:pt x="33" y="53"/>
                    <a:pt x="29" y="56"/>
                    <a:pt x="25" y="56"/>
                  </a:cubicBezTo>
                  <a:close/>
                  <a:moveTo>
                    <a:pt x="3" y="51"/>
                  </a:moveTo>
                  <a:cubicBezTo>
                    <a:pt x="5" y="51"/>
                    <a:pt x="6" y="50"/>
                    <a:pt x="8" y="49"/>
                  </a:cubicBezTo>
                  <a:cubicBezTo>
                    <a:pt x="6" y="49"/>
                    <a:pt x="1" y="49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3" y="51"/>
                    <a:pt x="3" y="51"/>
                    <a:pt x="3" y="51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1267" y="2361"/>
              <a:ext cx="62" cy="11"/>
            </a:xfrm>
            <a:custGeom>
              <a:rect b="b" l="l" r="r" t="t"/>
              <a:pathLst>
                <a:path extrusionOk="0" h="3" w="17">
                  <a:moveTo>
                    <a:pt x="5" y="3"/>
                  </a:moveTo>
                  <a:cubicBezTo>
                    <a:pt x="4" y="3"/>
                    <a:pt x="2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1" y="2"/>
                  </a:cubicBezTo>
                  <a:cubicBezTo>
                    <a:pt x="4" y="1"/>
                    <a:pt x="7" y="1"/>
                    <a:pt x="10" y="1"/>
                  </a:cubicBezTo>
                  <a:cubicBezTo>
                    <a:pt x="12" y="0"/>
                    <a:pt x="15" y="0"/>
                    <a:pt x="17" y="1"/>
                  </a:cubicBezTo>
                  <a:cubicBezTo>
                    <a:pt x="15" y="2"/>
                    <a:pt x="13" y="2"/>
                    <a:pt x="11" y="3"/>
                  </a:cubicBezTo>
                  <a:cubicBezTo>
                    <a:pt x="9" y="3"/>
                    <a:pt x="7" y="3"/>
                    <a:pt x="5" y="3"/>
                  </a:cubicBezTo>
                  <a:close/>
                </a:path>
              </a:pathLst>
            </a:custGeom>
            <a:solidFill>
              <a:srgbClr val="B7C6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213962" y="3041893"/>
            <a:ext cx="1851905" cy="1849371"/>
            <a:chOff x="2517" y="1256"/>
            <a:chExt cx="731" cy="730"/>
          </a:xfrm>
        </p:grpSpPr>
        <p:sp>
          <p:nvSpPr>
            <p:cNvPr id="84" name="Google Shape;84;p14"/>
            <p:cNvSpPr/>
            <p:nvPr/>
          </p:nvSpPr>
          <p:spPr>
            <a:xfrm>
              <a:off x="2517" y="1307"/>
              <a:ext cx="726" cy="679"/>
            </a:xfrm>
            <a:custGeom>
              <a:rect b="b" l="l" r="r" t="t"/>
              <a:pathLst>
                <a:path extrusionOk="0" h="284" w="303">
                  <a:moveTo>
                    <a:pt x="301" y="175"/>
                  </a:moveTo>
                  <a:cubicBezTo>
                    <a:pt x="303" y="197"/>
                    <a:pt x="303" y="219"/>
                    <a:pt x="297" y="240"/>
                  </a:cubicBezTo>
                  <a:cubicBezTo>
                    <a:pt x="295" y="248"/>
                    <a:pt x="292" y="257"/>
                    <a:pt x="290" y="265"/>
                  </a:cubicBezTo>
                  <a:cubicBezTo>
                    <a:pt x="288" y="268"/>
                    <a:pt x="286" y="278"/>
                    <a:pt x="282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" y="32"/>
                    <a:pt x="7" y="30"/>
                    <a:pt x="9" y="28"/>
                  </a:cubicBezTo>
                  <a:cubicBezTo>
                    <a:pt x="24" y="19"/>
                    <a:pt x="40" y="13"/>
                    <a:pt x="57" y="9"/>
                  </a:cubicBezTo>
                  <a:cubicBezTo>
                    <a:pt x="71" y="5"/>
                    <a:pt x="84" y="3"/>
                    <a:pt x="98" y="1"/>
                  </a:cubicBezTo>
                  <a:cubicBezTo>
                    <a:pt x="99" y="0"/>
                    <a:pt x="100" y="1"/>
                    <a:pt x="101" y="2"/>
                  </a:cubicBezTo>
                  <a:cubicBezTo>
                    <a:pt x="103" y="2"/>
                    <a:pt x="104" y="2"/>
                    <a:pt x="105" y="1"/>
                  </a:cubicBezTo>
                  <a:cubicBezTo>
                    <a:pt x="135" y="1"/>
                    <a:pt x="165" y="8"/>
                    <a:pt x="191" y="22"/>
                  </a:cubicBezTo>
                  <a:cubicBezTo>
                    <a:pt x="208" y="23"/>
                    <a:pt x="231" y="43"/>
                    <a:pt x="244" y="54"/>
                  </a:cubicBezTo>
                  <a:cubicBezTo>
                    <a:pt x="253" y="63"/>
                    <a:pt x="260" y="73"/>
                    <a:pt x="266" y="83"/>
                  </a:cubicBezTo>
                  <a:cubicBezTo>
                    <a:pt x="267" y="84"/>
                    <a:pt x="267" y="84"/>
                    <a:pt x="267" y="84"/>
                  </a:cubicBezTo>
                  <a:cubicBezTo>
                    <a:pt x="271" y="87"/>
                    <a:pt x="273" y="92"/>
                    <a:pt x="275" y="97"/>
                  </a:cubicBezTo>
                  <a:cubicBezTo>
                    <a:pt x="278" y="102"/>
                    <a:pt x="280" y="107"/>
                    <a:pt x="282" y="112"/>
                  </a:cubicBezTo>
                  <a:cubicBezTo>
                    <a:pt x="282" y="114"/>
                    <a:pt x="284" y="116"/>
                    <a:pt x="284" y="118"/>
                  </a:cubicBezTo>
                  <a:cubicBezTo>
                    <a:pt x="286" y="122"/>
                    <a:pt x="288" y="126"/>
                    <a:pt x="289" y="131"/>
                  </a:cubicBezTo>
                  <a:cubicBezTo>
                    <a:pt x="292" y="140"/>
                    <a:pt x="294" y="150"/>
                    <a:pt x="296" y="159"/>
                  </a:cubicBezTo>
                  <a:cubicBezTo>
                    <a:pt x="301" y="161"/>
                    <a:pt x="300" y="171"/>
                    <a:pt x="301" y="175"/>
                  </a:cubicBezTo>
                  <a:close/>
                </a:path>
              </a:pathLst>
            </a:custGeom>
            <a:solidFill>
              <a:srgbClr val="90C2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2517" y="1343"/>
              <a:ext cx="726" cy="643"/>
            </a:xfrm>
            <a:custGeom>
              <a:rect b="b" l="l" r="r" t="t"/>
              <a:pathLst>
                <a:path extrusionOk="0" h="269" w="303">
                  <a:moveTo>
                    <a:pt x="274" y="83"/>
                  </a:moveTo>
                  <a:cubicBezTo>
                    <a:pt x="274" y="83"/>
                    <a:pt x="275" y="82"/>
                    <a:pt x="275" y="82"/>
                  </a:cubicBezTo>
                  <a:cubicBezTo>
                    <a:pt x="282" y="82"/>
                    <a:pt x="282" y="93"/>
                    <a:pt x="284" y="97"/>
                  </a:cubicBezTo>
                  <a:cubicBezTo>
                    <a:pt x="288" y="106"/>
                    <a:pt x="290" y="115"/>
                    <a:pt x="291" y="125"/>
                  </a:cubicBezTo>
                  <a:cubicBezTo>
                    <a:pt x="293" y="125"/>
                    <a:pt x="294" y="126"/>
                    <a:pt x="295" y="127"/>
                  </a:cubicBezTo>
                  <a:cubicBezTo>
                    <a:pt x="297" y="141"/>
                    <a:pt x="300" y="155"/>
                    <a:pt x="301" y="169"/>
                  </a:cubicBezTo>
                  <a:cubicBezTo>
                    <a:pt x="303" y="192"/>
                    <a:pt x="299" y="215"/>
                    <a:pt x="293" y="237"/>
                  </a:cubicBezTo>
                  <a:cubicBezTo>
                    <a:pt x="291" y="243"/>
                    <a:pt x="286" y="258"/>
                    <a:pt x="280" y="269"/>
                  </a:cubicBezTo>
                  <a:cubicBezTo>
                    <a:pt x="227" y="269"/>
                    <a:pt x="227" y="269"/>
                    <a:pt x="227" y="269"/>
                  </a:cubicBezTo>
                  <a:cubicBezTo>
                    <a:pt x="225" y="269"/>
                    <a:pt x="225" y="269"/>
                    <a:pt x="225" y="269"/>
                  </a:cubicBezTo>
                  <a:cubicBezTo>
                    <a:pt x="220" y="269"/>
                    <a:pt x="220" y="269"/>
                    <a:pt x="220" y="269"/>
                  </a:cubicBezTo>
                  <a:cubicBezTo>
                    <a:pt x="220" y="269"/>
                    <a:pt x="220" y="269"/>
                    <a:pt x="220" y="269"/>
                  </a:cubicBezTo>
                  <a:cubicBezTo>
                    <a:pt x="212" y="269"/>
                    <a:pt x="212" y="269"/>
                    <a:pt x="212" y="269"/>
                  </a:cubicBezTo>
                  <a:cubicBezTo>
                    <a:pt x="210" y="269"/>
                    <a:pt x="210" y="269"/>
                    <a:pt x="210" y="269"/>
                  </a:cubicBezTo>
                  <a:cubicBezTo>
                    <a:pt x="186" y="269"/>
                    <a:pt x="186" y="269"/>
                    <a:pt x="186" y="269"/>
                  </a:cubicBezTo>
                  <a:cubicBezTo>
                    <a:pt x="182" y="269"/>
                    <a:pt x="182" y="269"/>
                    <a:pt x="182" y="269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82" y="261"/>
                    <a:pt x="191" y="251"/>
                    <a:pt x="199" y="240"/>
                  </a:cubicBezTo>
                  <a:cubicBezTo>
                    <a:pt x="227" y="200"/>
                    <a:pt x="244" y="147"/>
                    <a:pt x="240" y="97"/>
                  </a:cubicBezTo>
                  <a:cubicBezTo>
                    <a:pt x="232" y="101"/>
                    <a:pt x="223" y="102"/>
                    <a:pt x="215" y="102"/>
                  </a:cubicBezTo>
                  <a:cubicBezTo>
                    <a:pt x="206" y="102"/>
                    <a:pt x="197" y="99"/>
                    <a:pt x="190" y="94"/>
                  </a:cubicBezTo>
                  <a:cubicBezTo>
                    <a:pt x="187" y="94"/>
                    <a:pt x="184" y="94"/>
                    <a:pt x="181" y="96"/>
                  </a:cubicBezTo>
                  <a:cubicBezTo>
                    <a:pt x="174" y="102"/>
                    <a:pt x="166" y="106"/>
                    <a:pt x="157" y="106"/>
                  </a:cubicBezTo>
                  <a:cubicBezTo>
                    <a:pt x="128" y="104"/>
                    <a:pt x="136" y="122"/>
                    <a:pt x="130" y="142"/>
                  </a:cubicBezTo>
                  <a:cubicBezTo>
                    <a:pt x="128" y="148"/>
                    <a:pt x="112" y="163"/>
                    <a:pt x="108" y="153"/>
                  </a:cubicBezTo>
                  <a:cubicBezTo>
                    <a:pt x="107" y="151"/>
                    <a:pt x="108" y="149"/>
                    <a:pt x="110" y="148"/>
                  </a:cubicBezTo>
                  <a:cubicBezTo>
                    <a:pt x="133" y="142"/>
                    <a:pt x="115" y="112"/>
                    <a:pt x="136" y="101"/>
                  </a:cubicBezTo>
                  <a:cubicBezTo>
                    <a:pt x="145" y="94"/>
                    <a:pt x="158" y="101"/>
                    <a:pt x="168" y="95"/>
                  </a:cubicBezTo>
                  <a:cubicBezTo>
                    <a:pt x="173" y="92"/>
                    <a:pt x="177" y="87"/>
                    <a:pt x="183" y="85"/>
                  </a:cubicBezTo>
                  <a:cubicBezTo>
                    <a:pt x="183" y="85"/>
                    <a:pt x="184" y="85"/>
                    <a:pt x="184" y="85"/>
                  </a:cubicBezTo>
                  <a:cubicBezTo>
                    <a:pt x="185" y="84"/>
                    <a:pt x="186" y="83"/>
                    <a:pt x="188" y="83"/>
                  </a:cubicBezTo>
                  <a:cubicBezTo>
                    <a:pt x="189" y="84"/>
                    <a:pt x="190" y="85"/>
                    <a:pt x="192" y="85"/>
                  </a:cubicBezTo>
                  <a:cubicBezTo>
                    <a:pt x="196" y="86"/>
                    <a:pt x="200" y="87"/>
                    <a:pt x="204" y="87"/>
                  </a:cubicBezTo>
                  <a:cubicBezTo>
                    <a:pt x="215" y="87"/>
                    <a:pt x="227" y="89"/>
                    <a:pt x="238" y="86"/>
                  </a:cubicBezTo>
                  <a:cubicBezTo>
                    <a:pt x="236" y="70"/>
                    <a:pt x="231" y="54"/>
                    <a:pt x="223" y="39"/>
                  </a:cubicBezTo>
                  <a:cubicBezTo>
                    <a:pt x="221" y="35"/>
                    <a:pt x="218" y="31"/>
                    <a:pt x="216" y="27"/>
                  </a:cubicBezTo>
                  <a:cubicBezTo>
                    <a:pt x="213" y="24"/>
                    <a:pt x="211" y="21"/>
                    <a:pt x="214" y="18"/>
                  </a:cubicBezTo>
                  <a:cubicBezTo>
                    <a:pt x="214" y="17"/>
                    <a:pt x="214" y="17"/>
                    <a:pt x="215" y="16"/>
                  </a:cubicBezTo>
                  <a:cubicBezTo>
                    <a:pt x="216" y="17"/>
                    <a:pt x="217" y="18"/>
                    <a:pt x="218" y="19"/>
                  </a:cubicBezTo>
                  <a:cubicBezTo>
                    <a:pt x="218" y="19"/>
                    <a:pt x="218" y="19"/>
                    <a:pt x="218" y="19"/>
                  </a:cubicBezTo>
                  <a:cubicBezTo>
                    <a:pt x="219" y="19"/>
                    <a:pt x="219" y="19"/>
                    <a:pt x="220" y="20"/>
                  </a:cubicBezTo>
                  <a:cubicBezTo>
                    <a:pt x="221" y="20"/>
                    <a:pt x="221" y="21"/>
                    <a:pt x="222" y="21"/>
                  </a:cubicBezTo>
                  <a:cubicBezTo>
                    <a:pt x="223" y="22"/>
                    <a:pt x="224" y="22"/>
                    <a:pt x="225" y="23"/>
                  </a:cubicBezTo>
                  <a:cubicBezTo>
                    <a:pt x="226" y="24"/>
                    <a:pt x="226" y="24"/>
                    <a:pt x="227" y="24"/>
                  </a:cubicBezTo>
                  <a:cubicBezTo>
                    <a:pt x="227" y="24"/>
                    <a:pt x="227" y="24"/>
                    <a:pt x="227" y="24"/>
                  </a:cubicBezTo>
                  <a:cubicBezTo>
                    <a:pt x="228" y="24"/>
                    <a:pt x="228" y="25"/>
                    <a:pt x="229" y="25"/>
                  </a:cubicBezTo>
                  <a:cubicBezTo>
                    <a:pt x="234" y="30"/>
                    <a:pt x="238" y="35"/>
                    <a:pt x="243" y="40"/>
                  </a:cubicBezTo>
                  <a:cubicBezTo>
                    <a:pt x="244" y="38"/>
                    <a:pt x="246" y="38"/>
                    <a:pt x="247" y="38"/>
                  </a:cubicBezTo>
                  <a:cubicBezTo>
                    <a:pt x="248" y="40"/>
                    <a:pt x="249" y="41"/>
                    <a:pt x="250" y="42"/>
                  </a:cubicBezTo>
                  <a:cubicBezTo>
                    <a:pt x="252" y="45"/>
                    <a:pt x="254" y="48"/>
                    <a:pt x="257" y="51"/>
                  </a:cubicBezTo>
                  <a:cubicBezTo>
                    <a:pt x="257" y="52"/>
                    <a:pt x="257" y="53"/>
                    <a:pt x="258" y="53"/>
                  </a:cubicBezTo>
                  <a:cubicBezTo>
                    <a:pt x="258" y="53"/>
                    <a:pt x="258" y="54"/>
                    <a:pt x="258" y="54"/>
                  </a:cubicBezTo>
                  <a:cubicBezTo>
                    <a:pt x="259" y="54"/>
                    <a:pt x="259" y="55"/>
                    <a:pt x="259" y="55"/>
                  </a:cubicBezTo>
                  <a:cubicBezTo>
                    <a:pt x="260" y="57"/>
                    <a:pt x="261" y="58"/>
                    <a:pt x="261" y="59"/>
                  </a:cubicBezTo>
                  <a:cubicBezTo>
                    <a:pt x="262" y="59"/>
                    <a:pt x="262" y="60"/>
                    <a:pt x="263" y="61"/>
                  </a:cubicBezTo>
                  <a:cubicBezTo>
                    <a:pt x="263" y="61"/>
                    <a:pt x="263" y="62"/>
                    <a:pt x="264" y="62"/>
                  </a:cubicBezTo>
                  <a:cubicBezTo>
                    <a:pt x="264" y="64"/>
                    <a:pt x="265" y="65"/>
                    <a:pt x="266" y="66"/>
                  </a:cubicBezTo>
                  <a:cubicBezTo>
                    <a:pt x="267" y="67"/>
                    <a:pt x="268" y="68"/>
                    <a:pt x="269" y="70"/>
                  </a:cubicBezTo>
                  <a:cubicBezTo>
                    <a:pt x="269" y="70"/>
                    <a:pt x="270" y="71"/>
                    <a:pt x="270" y="71"/>
                  </a:cubicBezTo>
                  <a:cubicBezTo>
                    <a:pt x="271" y="75"/>
                    <a:pt x="272" y="79"/>
                    <a:pt x="274" y="83"/>
                  </a:cubicBezTo>
                  <a:close/>
                  <a:moveTo>
                    <a:pt x="85" y="235"/>
                  </a:moveTo>
                  <a:cubicBezTo>
                    <a:pt x="85" y="229"/>
                    <a:pt x="93" y="229"/>
                    <a:pt x="93" y="234"/>
                  </a:cubicBezTo>
                  <a:cubicBezTo>
                    <a:pt x="93" y="240"/>
                    <a:pt x="85" y="240"/>
                    <a:pt x="85" y="235"/>
                  </a:cubicBezTo>
                  <a:close/>
                  <a:moveTo>
                    <a:pt x="61" y="243"/>
                  </a:moveTo>
                  <a:cubicBezTo>
                    <a:pt x="56" y="240"/>
                    <a:pt x="59" y="231"/>
                    <a:pt x="64" y="230"/>
                  </a:cubicBezTo>
                  <a:cubicBezTo>
                    <a:pt x="67" y="229"/>
                    <a:pt x="70" y="232"/>
                    <a:pt x="69" y="235"/>
                  </a:cubicBezTo>
                  <a:cubicBezTo>
                    <a:pt x="72" y="239"/>
                    <a:pt x="66" y="246"/>
                    <a:pt x="61" y="243"/>
                  </a:cubicBezTo>
                  <a:close/>
                  <a:moveTo>
                    <a:pt x="51" y="220"/>
                  </a:moveTo>
                  <a:cubicBezTo>
                    <a:pt x="44" y="213"/>
                    <a:pt x="60" y="193"/>
                    <a:pt x="67" y="203"/>
                  </a:cubicBezTo>
                  <a:cubicBezTo>
                    <a:pt x="72" y="211"/>
                    <a:pt x="58" y="226"/>
                    <a:pt x="51" y="220"/>
                  </a:cubicBezTo>
                  <a:close/>
                  <a:moveTo>
                    <a:pt x="120" y="18"/>
                  </a:moveTo>
                  <a:cubicBezTo>
                    <a:pt x="123" y="18"/>
                    <a:pt x="128" y="16"/>
                    <a:pt x="127" y="12"/>
                  </a:cubicBezTo>
                  <a:cubicBezTo>
                    <a:pt x="128" y="0"/>
                    <a:pt x="108" y="13"/>
                    <a:pt x="120" y="18"/>
                  </a:cubicBezTo>
                  <a:close/>
                  <a:moveTo>
                    <a:pt x="23" y="58"/>
                  </a:moveTo>
                  <a:cubicBezTo>
                    <a:pt x="20" y="54"/>
                    <a:pt x="30" y="47"/>
                    <a:pt x="32" y="53"/>
                  </a:cubicBezTo>
                  <a:cubicBezTo>
                    <a:pt x="34" y="57"/>
                    <a:pt x="26" y="63"/>
                    <a:pt x="23" y="58"/>
                  </a:cubicBezTo>
                  <a:close/>
                  <a:moveTo>
                    <a:pt x="0" y="68"/>
                  </a:moveTo>
                  <a:cubicBezTo>
                    <a:pt x="1" y="68"/>
                    <a:pt x="2" y="68"/>
                    <a:pt x="3" y="68"/>
                  </a:cubicBezTo>
                  <a:cubicBezTo>
                    <a:pt x="7" y="71"/>
                    <a:pt x="4" y="77"/>
                    <a:pt x="0" y="80"/>
                  </a:cubicBezTo>
                  <a:cubicBezTo>
                    <a:pt x="0" y="68"/>
                    <a:pt x="0" y="68"/>
                    <a:pt x="0" y="68"/>
                  </a:cubicBezTo>
                  <a:close/>
                  <a:moveTo>
                    <a:pt x="5" y="58"/>
                  </a:moveTo>
                  <a:cubicBezTo>
                    <a:pt x="3" y="58"/>
                    <a:pt x="1" y="57"/>
                    <a:pt x="0" y="5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" y="41"/>
                    <a:pt x="7" y="37"/>
                    <a:pt x="11" y="36"/>
                  </a:cubicBezTo>
                  <a:cubicBezTo>
                    <a:pt x="15" y="34"/>
                    <a:pt x="20" y="37"/>
                    <a:pt x="19" y="42"/>
                  </a:cubicBezTo>
                  <a:cubicBezTo>
                    <a:pt x="19" y="49"/>
                    <a:pt x="11" y="57"/>
                    <a:pt x="5" y="58"/>
                  </a:cubicBezTo>
                  <a:close/>
                  <a:moveTo>
                    <a:pt x="115" y="269"/>
                  </a:moveTo>
                  <a:cubicBezTo>
                    <a:pt x="126" y="269"/>
                    <a:pt x="126" y="269"/>
                    <a:pt x="126" y="269"/>
                  </a:cubicBezTo>
                  <a:cubicBezTo>
                    <a:pt x="125" y="268"/>
                    <a:pt x="124" y="268"/>
                    <a:pt x="124" y="267"/>
                  </a:cubicBezTo>
                  <a:cubicBezTo>
                    <a:pt x="117" y="251"/>
                    <a:pt x="127" y="247"/>
                    <a:pt x="110" y="227"/>
                  </a:cubicBezTo>
                  <a:cubicBezTo>
                    <a:pt x="108" y="224"/>
                    <a:pt x="106" y="221"/>
                    <a:pt x="104" y="217"/>
                  </a:cubicBezTo>
                  <a:cubicBezTo>
                    <a:pt x="101" y="213"/>
                    <a:pt x="95" y="217"/>
                    <a:pt x="98" y="221"/>
                  </a:cubicBezTo>
                  <a:cubicBezTo>
                    <a:pt x="102" y="230"/>
                    <a:pt x="108" y="237"/>
                    <a:pt x="112" y="246"/>
                  </a:cubicBezTo>
                  <a:cubicBezTo>
                    <a:pt x="113" y="254"/>
                    <a:pt x="111" y="262"/>
                    <a:pt x="115" y="269"/>
                  </a:cubicBezTo>
                  <a:close/>
                  <a:moveTo>
                    <a:pt x="0" y="195"/>
                  </a:moveTo>
                  <a:cubicBezTo>
                    <a:pt x="2" y="193"/>
                    <a:pt x="4" y="192"/>
                    <a:pt x="5" y="190"/>
                  </a:cubicBezTo>
                  <a:cubicBezTo>
                    <a:pt x="6" y="189"/>
                    <a:pt x="7" y="189"/>
                    <a:pt x="7" y="189"/>
                  </a:cubicBezTo>
                  <a:cubicBezTo>
                    <a:pt x="10" y="179"/>
                    <a:pt x="9" y="168"/>
                    <a:pt x="11" y="158"/>
                  </a:cubicBezTo>
                  <a:cubicBezTo>
                    <a:pt x="12" y="149"/>
                    <a:pt x="23" y="137"/>
                    <a:pt x="14" y="129"/>
                  </a:cubicBezTo>
                  <a:cubicBezTo>
                    <a:pt x="9" y="129"/>
                    <a:pt x="8" y="122"/>
                    <a:pt x="13" y="121"/>
                  </a:cubicBezTo>
                  <a:cubicBezTo>
                    <a:pt x="22" y="120"/>
                    <a:pt x="27" y="132"/>
                    <a:pt x="26" y="139"/>
                  </a:cubicBezTo>
                  <a:cubicBezTo>
                    <a:pt x="25" y="149"/>
                    <a:pt x="19" y="157"/>
                    <a:pt x="19" y="166"/>
                  </a:cubicBezTo>
                  <a:cubicBezTo>
                    <a:pt x="17" y="177"/>
                    <a:pt x="18" y="188"/>
                    <a:pt x="14" y="198"/>
                  </a:cubicBezTo>
                  <a:cubicBezTo>
                    <a:pt x="10" y="205"/>
                    <a:pt x="5" y="210"/>
                    <a:pt x="0" y="216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195"/>
                    <a:pt x="0" y="195"/>
                    <a:pt x="0" y="195"/>
                  </a:cubicBezTo>
                  <a:close/>
                  <a:moveTo>
                    <a:pt x="33" y="107"/>
                  </a:moveTo>
                  <a:cubicBezTo>
                    <a:pt x="30" y="105"/>
                    <a:pt x="32" y="100"/>
                    <a:pt x="36" y="100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47" y="98"/>
                    <a:pt x="55" y="84"/>
                    <a:pt x="48" y="74"/>
                  </a:cubicBezTo>
                  <a:cubicBezTo>
                    <a:pt x="47" y="72"/>
                    <a:pt x="48" y="70"/>
                    <a:pt x="49" y="69"/>
                  </a:cubicBezTo>
                  <a:cubicBezTo>
                    <a:pt x="57" y="66"/>
                    <a:pt x="60" y="78"/>
                    <a:pt x="59" y="83"/>
                  </a:cubicBezTo>
                  <a:cubicBezTo>
                    <a:pt x="58" y="95"/>
                    <a:pt x="46" y="111"/>
                    <a:pt x="33" y="107"/>
                  </a:cubicBezTo>
                  <a:close/>
                  <a:moveTo>
                    <a:pt x="73" y="125"/>
                  </a:moveTo>
                  <a:cubicBezTo>
                    <a:pt x="66" y="125"/>
                    <a:pt x="65" y="117"/>
                    <a:pt x="72" y="117"/>
                  </a:cubicBezTo>
                  <a:cubicBezTo>
                    <a:pt x="82" y="118"/>
                    <a:pt x="86" y="107"/>
                    <a:pt x="86" y="99"/>
                  </a:cubicBezTo>
                  <a:cubicBezTo>
                    <a:pt x="87" y="95"/>
                    <a:pt x="85" y="87"/>
                    <a:pt x="91" y="88"/>
                  </a:cubicBezTo>
                  <a:cubicBezTo>
                    <a:pt x="95" y="88"/>
                    <a:pt x="94" y="93"/>
                    <a:pt x="94" y="96"/>
                  </a:cubicBezTo>
                  <a:cubicBezTo>
                    <a:pt x="94" y="103"/>
                    <a:pt x="95" y="111"/>
                    <a:pt x="90" y="117"/>
                  </a:cubicBezTo>
                  <a:cubicBezTo>
                    <a:pt x="86" y="121"/>
                    <a:pt x="79" y="126"/>
                    <a:pt x="73" y="125"/>
                  </a:cubicBezTo>
                  <a:close/>
                </a:path>
              </a:pathLst>
            </a:custGeom>
            <a:solidFill>
              <a:srgbClr val="74AD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2517" y="1347"/>
              <a:ext cx="664" cy="639"/>
            </a:xfrm>
            <a:custGeom>
              <a:rect b="b" l="l" r="r" t="t"/>
              <a:pathLst>
                <a:path extrusionOk="0" h="267" w="277">
                  <a:moveTo>
                    <a:pt x="36" y="101"/>
                  </a:moveTo>
                  <a:cubicBezTo>
                    <a:pt x="23" y="97"/>
                    <a:pt x="29" y="72"/>
                    <a:pt x="39" y="68"/>
                  </a:cubicBezTo>
                  <a:cubicBezTo>
                    <a:pt x="42" y="64"/>
                    <a:pt x="47" y="63"/>
                    <a:pt x="50" y="67"/>
                  </a:cubicBezTo>
                  <a:cubicBezTo>
                    <a:pt x="55" y="74"/>
                    <a:pt x="49" y="82"/>
                    <a:pt x="47" y="89"/>
                  </a:cubicBezTo>
                  <a:cubicBezTo>
                    <a:pt x="46" y="91"/>
                    <a:pt x="46" y="93"/>
                    <a:pt x="45" y="95"/>
                  </a:cubicBezTo>
                  <a:cubicBezTo>
                    <a:pt x="44" y="96"/>
                    <a:pt x="44" y="97"/>
                    <a:pt x="43" y="98"/>
                  </a:cubicBezTo>
                  <a:cubicBezTo>
                    <a:pt x="41" y="100"/>
                    <a:pt x="39" y="101"/>
                    <a:pt x="36" y="101"/>
                  </a:cubicBezTo>
                  <a:close/>
                  <a:moveTo>
                    <a:pt x="0" y="115"/>
                  </a:moveTo>
                  <a:cubicBezTo>
                    <a:pt x="8" y="114"/>
                    <a:pt x="17" y="118"/>
                    <a:pt x="18" y="125"/>
                  </a:cubicBezTo>
                  <a:cubicBezTo>
                    <a:pt x="20" y="133"/>
                    <a:pt x="15" y="141"/>
                    <a:pt x="14" y="148"/>
                  </a:cubicBezTo>
                  <a:cubicBezTo>
                    <a:pt x="12" y="158"/>
                    <a:pt x="10" y="169"/>
                    <a:pt x="6" y="178"/>
                  </a:cubicBezTo>
                  <a:cubicBezTo>
                    <a:pt x="7" y="181"/>
                    <a:pt x="4" y="188"/>
                    <a:pt x="0" y="195"/>
                  </a:cubicBezTo>
                  <a:cubicBezTo>
                    <a:pt x="0" y="115"/>
                    <a:pt x="0" y="115"/>
                    <a:pt x="0" y="115"/>
                  </a:cubicBezTo>
                  <a:close/>
                  <a:moveTo>
                    <a:pt x="254" y="267"/>
                  </a:moveTo>
                  <a:cubicBezTo>
                    <a:pt x="253" y="265"/>
                    <a:pt x="252" y="261"/>
                    <a:pt x="251" y="259"/>
                  </a:cubicBezTo>
                  <a:cubicBezTo>
                    <a:pt x="247" y="251"/>
                    <a:pt x="247" y="241"/>
                    <a:pt x="250" y="233"/>
                  </a:cubicBezTo>
                  <a:cubicBezTo>
                    <a:pt x="251" y="232"/>
                    <a:pt x="251" y="231"/>
                    <a:pt x="252" y="230"/>
                  </a:cubicBezTo>
                  <a:cubicBezTo>
                    <a:pt x="252" y="230"/>
                    <a:pt x="252" y="230"/>
                    <a:pt x="252" y="230"/>
                  </a:cubicBezTo>
                  <a:cubicBezTo>
                    <a:pt x="252" y="229"/>
                    <a:pt x="253" y="228"/>
                    <a:pt x="253" y="228"/>
                  </a:cubicBezTo>
                  <a:cubicBezTo>
                    <a:pt x="253" y="228"/>
                    <a:pt x="253" y="228"/>
                    <a:pt x="253" y="228"/>
                  </a:cubicBezTo>
                  <a:cubicBezTo>
                    <a:pt x="254" y="227"/>
                    <a:pt x="255" y="226"/>
                    <a:pt x="256" y="225"/>
                  </a:cubicBezTo>
                  <a:cubicBezTo>
                    <a:pt x="256" y="224"/>
                    <a:pt x="257" y="223"/>
                    <a:pt x="258" y="222"/>
                  </a:cubicBezTo>
                  <a:cubicBezTo>
                    <a:pt x="260" y="221"/>
                    <a:pt x="262" y="220"/>
                    <a:pt x="264" y="221"/>
                  </a:cubicBezTo>
                  <a:cubicBezTo>
                    <a:pt x="277" y="221"/>
                    <a:pt x="277" y="255"/>
                    <a:pt x="270" y="267"/>
                  </a:cubicBezTo>
                  <a:cubicBezTo>
                    <a:pt x="254" y="267"/>
                    <a:pt x="254" y="267"/>
                    <a:pt x="254" y="267"/>
                  </a:cubicBezTo>
                  <a:close/>
                  <a:moveTo>
                    <a:pt x="243" y="162"/>
                  </a:moveTo>
                  <a:cubicBezTo>
                    <a:pt x="240" y="159"/>
                    <a:pt x="236" y="156"/>
                    <a:pt x="234" y="152"/>
                  </a:cubicBezTo>
                  <a:cubicBezTo>
                    <a:pt x="231" y="148"/>
                    <a:pt x="230" y="145"/>
                    <a:pt x="227" y="142"/>
                  </a:cubicBezTo>
                  <a:cubicBezTo>
                    <a:pt x="224" y="137"/>
                    <a:pt x="211" y="133"/>
                    <a:pt x="204" y="134"/>
                  </a:cubicBezTo>
                  <a:cubicBezTo>
                    <a:pt x="204" y="134"/>
                    <a:pt x="203" y="134"/>
                    <a:pt x="203" y="134"/>
                  </a:cubicBezTo>
                  <a:cubicBezTo>
                    <a:pt x="192" y="130"/>
                    <a:pt x="181" y="129"/>
                    <a:pt x="170" y="130"/>
                  </a:cubicBezTo>
                  <a:cubicBezTo>
                    <a:pt x="150" y="134"/>
                    <a:pt x="145" y="146"/>
                    <a:pt x="129" y="154"/>
                  </a:cubicBezTo>
                  <a:cubicBezTo>
                    <a:pt x="118" y="159"/>
                    <a:pt x="109" y="167"/>
                    <a:pt x="102" y="176"/>
                  </a:cubicBezTo>
                  <a:cubicBezTo>
                    <a:pt x="98" y="182"/>
                    <a:pt x="93" y="186"/>
                    <a:pt x="90" y="192"/>
                  </a:cubicBezTo>
                  <a:cubicBezTo>
                    <a:pt x="87" y="202"/>
                    <a:pt x="92" y="213"/>
                    <a:pt x="99" y="220"/>
                  </a:cubicBezTo>
                  <a:cubicBezTo>
                    <a:pt x="104" y="228"/>
                    <a:pt x="112" y="233"/>
                    <a:pt x="118" y="241"/>
                  </a:cubicBezTo>
                  <a:cubicBezTo>
                    <a:pt x="125" y="258"/>
                    <a:pt x="122" y="259"/>
                    <a:pt x="131" y="267"/>
                  </a:cubicBezTo>
                  <a:cubicBezTo>
                    <a:pt x="236" y="267"/>
                    <a:pt x="236" y="267"/>
                    <a:pt x="236" y="267"/>
                  </a:cubicBezTo>
                  <a:cubicBezTo>
                    <a:pt x="236" y="262"/>
                    <a:pt x="234" y="255"/>
                    <a:pt x="235" y="246"/>
                  </a:cubicBezTo>
                  <a:cubicBezTo>
                    <a:pt x="237" y="237"/>
                    <a:pt x="240" y="229"/>
                    <a:pt x="241" y="220"/>
                  </a:cubicBezTo>
                  <a:cubicBezTo>
                    <a:pt x="243" y="212"/>
                    <a:pt x="243" y="204"/>
                    <a:pt x="244" y="197"/>
                  </a:cubicBezTo>
                  <a:cubicBezTo>
                    <a:pt x="247" y="185"/>
                    <a:pt x="253" y="172"/>
                    <a:pt x="243" y="162"/>
                  </a:cubicBezTo>
                  <a:close/>
                  <a:moveTo>
                    <a:pt x="260" y="56"/>
                  </a:moveTo>
                  <a:cubicBezTo>
                    <a:pt x="263" y="61"/>
                    <a:pt x="271" y="67"/>
                    <a:pt x="271" y="73"/>
                  </a:cubicBezTo>
                  <a:cubicBezTo>
                    <a:pt x="269" y="78"/>
                    <a:pt x="261" y="78"/>
                    <a:pt x="258" y="81"/>
                  </a:cubicBezTo>
                  <a:cubicBezTo>
                    <a:pt x="247" y="87"/>
                    <a:pt x="235" y="89"/>
                    <a:pt x="223" y="90"/>
                  </a:cubicBezTo>
                  <a:cubicBezTo>
                    <a:pt x="215" y="90"/>
                    <a:pt x="207" y="89"/>
                    <a:pt x="199" y="88"/>
                  </a:cubicBezTo>
                  <a:cubicBezTo>
                    <a:pt x="194" y="87"/>
                    <a:pt x="190" y="85"/>
                    <a:pt x="186" y="84"/>
                  </a:cubicBezTo>
                  <a:cubicBezTo>
                    <a:pt x="177" y="82"/>
                    <a:pt x="171" y="94"/>
                    <a:pt x="161" y="95"/>
                  </a:cubicBezTo>
                  <a:cubicBezTo>
                    <a:pt x="154" y="98"/>
                    <a:pt x="145" y="96"/>
                    <a:pt x="138" y="99"/>
                  </a:cubicBezTo>
                  <a:cubicBezTo>
                    <a:pt x="135" y="99"/>
                    <a:pt x="133" y="102"/>
                    <a:pt x="131" y="103"/>
                  </a:cubicBezTo>
                  <a:cubicBezTo>
                    <a:pt x="131" y="103"/>
                    <a:pt x="131" y="103"/>
                    <a:pt x="131" y="103"/>
                  </a:cubicBezTo>
                  <a:cubicBezTo>
                    <a:pt x="129" y="106"/>
                    <a:pt x="127" y="109"/>
                    <a:pt x="126" y="112"/>
                  </a:cubicBezTo>
                  <a:cubicBezTo>
                    <a:pt x="125" y="121"/>
                    <a:pt x="126" y="131"/>
                    <a:pt x="122" y="139"/>
                  </a:cubicBezTo>
                  <a:cubicBezTo>
                    <a:pt x="120" y="146"/>
                    <a:pt x="115" y="155"/>
                    <a:pt x="107" y="153"/>
                  </a:cubicBezTo>
                  <a:cubicBezTo>
                    <a:pt x="98" y="151"/>
                    <a:pt x="95" y="141"/>
                    <a:pt x="95" y="133"/>
                  </a:cubicBezTo>
                  <a:cubicBezTo>
                    <a:pt x="95" y="129"/>
                    <a:pt x="94" y="124"/>
                    <a:pt x="97" y="122"/>
                  </a:cubicBezTo>
                  <a:cubicBezTo>
                    <a:pt x="98" y="117"/>
                    <a:pt x="97" y="111"/>
                    <a:pt x="99" y="106"/>
                  </a:cubicBezTo>
                  <a:cubicBezTo>
                    <a:pt x="98" y="101"/>
                    <a:pt x="95" y="96"/>
                    <a:pt x="90" y="93"/>
                  </a:cubicBezTo>
                  <a:cubicBezTo>
                    <a:pt x="84" y="100"/>
                    <a:pt x="83" y="109"/>
                    <a:pt x="78" y="117"/>
                  </a:cubicBezTo>
                  <a:cubicBezTo>
                    <a:pt x="77" y="120"/>
                    <a:pt x="72" y="122"/>
                    <a:pt x="70" y="119"/>
                  </a:cubicBezTo>
                  <a:cubicBezTo>
                    <a:pt x="69" y="117"/>
                    <a:pt x="68" y="115"/>
                    <a:pt x="68" y="113"/>
                  </a:cubicBezTo>
                  <a:cubicBezTo>
                    <a:pt x="67" y="112"/>
                    <a:pt x="67" y="111"/>
                    <a:pt x="67" y="111"/>
                  </a:cubicBezTo>
                  <a:cubicBezTo>
                    <a:pt x="66" y="108"/>
                    <a:pt x="67" y="105"/>
                    <a:pt x="67" y="102"/>
                  </a:cubicBezTo>
                  <a:cubicBezTo>
                    <a:pt x="67" y="101"/>
                    <a:pt x="67" y="100"/>
                    <a:pt x="67" y="99"/>
                  </a:cubicBezTo>
                  <a:cubicBezTo>
                    <a:pt x="68" y="95"/>
                    <a:pt x="68" y="87"/>
                    <a:pt x="70" y="83"/>
                  </a:cubicBezTo>
                  <a:cubicBezTo>
                    <a:pt x="70" y="82"/>
                    <a:pt x="70" y="82"/>
                    <a:pt x="70" y="81"/>
                  </a:cubicBezTo>
                  <a:cubicBezTo>
                    <a:pt x="69" y="71"/>
                    <a:pt x="75" y="61"/>
                    <a:pt x="81" y="53"/>
                  </a:cubicBezTo>
                  <a:cubicBezTo>
                    <a:pt x="96" y="39"/>
                    <a:pt x="116" y="33"/>
                    <a:pt x="135" y="27"/>
                  </a:cubicBezTo>
                  <a:cubicBezTo>
                    <a:pt x="139" y="25"/>
                    <a:pt x="143" y="20"/>
                    <a:pt x="147" y="17"/>
                  </a:cubicBezTo>
                  <a:cubicBezTo>
                    <a:pt x="154" y="12"/>
                    <a:pt x="163" y="10"/>
                    <a:pt x="171" y="7"/>
                  </a:cubicBezTo>
                  <a:cubicBezTo>
                    <a:pt x="185" y="0"/>
                    <a:pt x="200" y="8"/>
                    <a:pt x="213" y="15"/>
                  </a:cubicBezTo>
                  <a:cubicBezTo>
                    <a:pt x="231" y="25"/>
                    <a:pt x="248" y="38"/>
                    <a:pt x="260" y="56"/>
                  </a:cubicBezTo>
                  <a:close/>
                </a:path>
              </a:pathLst>
            </a:custGeom>
            <a:solidFill>
              <a:srgbClr val="9BC17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517" y="1467"/>
              <a:ext cx="659" cy="519"/>
            </a:xfrm>
            <a:custGeom>
              <a:rect b="b" l="l" r="r" t="t"/>
              <a:pathLst>
                <a:path extrusionOk="0" h="217" w="275">
                  <a:moveTo>
                    <a:pt x="105" y="104"/>
                  </a:moveTo>
                  <a:cubicBezTo>
                    <a:pt x="103" y="103"/>
                    <a:pt x="102" y="100"/>
                    <a:pt x="103" y="98"/>
                  </a:cubicBezTo>
                  <a:cubicBezTo>
                    <a:pt x="103" y="98"/>
                    <a:pt x="104" y="97"/>
                    <a:pt x="104" y="97"/>
                  </a:cubicBezTo>
                  <a:cubicBezTo>
                    <a:pt x="104" y="97"/>
                    <a:pt x="104" y="97"/>
                    <a:pt x="104" y="97"/>
                  </a:cubicBezTo>
                  <a:cubicBezTo>
                    <a:pt x="112" y="93"/>
                    <a:pt x="114" y="84"/>
                    <a:pt x="115" y="76"/>
                  </a:cubicBezTo>
                  <a:cubicBezTo>
                    <a:pt x="119" y="50"/>
                    <a:pt x="127" y="41"/>
                    <a:pt x="154" y="39"/>
                  </a:cubicBezTo>
                  <a:cubicBezTo>
                    <a:pt x="163" y="37"/>
                    <a:pt x="169" y="31"/>
                    <a:pt x="177" y="25"/>
                  </a:cubicBezTo>
                  <a:cubicBezTo>
                    <a:pt x="186" y="20"/>
                    <a:pt x="195" y="24"/>
                    <a:pt x="203" y="29"/>
                  </a:cubicBezTo>
                  <a:cubicBezTo>
                    <a:pt x="213" y="29"/>
                    <a:pt x="224" y="29"/>
                    <a:pt x="235" y="28"/>
                  </a:cubicBezTo>
                  <a:cubicBezTo>
                    <a:pt x="243" y="26"/>
                    <a:pt x="249" y="19"/>
                    <a:pt x="257" y="17"/>
                  </a:cubicBezTo>
                  <a:cubicBezTo>
                    <a:pt x="262" y="15"/>
                    <a:pt x="272" y="17"/>
                    <a:pt x="268" y="24"/>
                  </a:cubicBezTo>
                  <a:cubicBezTo>
                    <a:pt x="260" y="32"/>
                    <a:pt x="248" y="35"/>
                    <a:pt x="236" y="36"/>
                  </a:cubicBezTo>
                  <a:cubicBezTo>
                    <a:pt x="230" y="38"/>
                    <a:pt x="224" y="39"/>
                    <a:pt x="217" y="39"/>
                  </a:cubicBezTo>
                  <a:cubicBezTo>
                    <a:pt x="210" y="40"/>
                    <a:pt x="203" y="36"/>
                    <a:pt x="195" y="35"/>
                  </a:cubicBezTo>
                  <a:cubicBezTo>
                    <a:pt x="191" y="34"/>
                    <a:pt x="182" y="36"/>
                    <a:pt x="180" y="32"/>
                  </a:cubicBezTo>
                  <a:cubicBezTo>
                    <a:pt x="164" y="47"/>
                    <a:pt x="157" y="45"/>
                    <a:pt x="138" y="49"/>
                  </a:cubicBezTo>
                  <a:cubicBezTo>
                    <a:pt x="120" y="57"/>
                    <a:pt x="126" y="80"/>
                    <a:pt x="117" y="94"/>
                  </a:cubicBezTo>
                  <a:cubicBezTo>
                    <a:pt x="115" y="98"/>
                    <a:pt x="110" y="105"/>
                    <a:pt x="105" y="104"/>
                  </a:cubicBezTo>
                  <a:close/>
                  <a:moveTo>
                    <a:pt x="117" y="33"/>
                  </a:moveTo>
                  <a:cubicBezTo>
                    <a:pt x="122" y="35"/>
                    <a:pt x="123" y="30"/>
                    <a:pt x="124" y="27"/>
                  </a:cubicBezTo>
                  <a:cubicBezTo>
                    <a:pt x="126" y="25"/>
                    <a:pt x="127" y="23"/>
                    <a:pt x="125" y="21"/>
                  </a:cubicBezTo>
                  <a:cubicBezTo>
                    <a:pt x="119" y="15"/>
                    <a:pt x="111" y="31"/>
                    <a:pt x="117" y="33"/>
                  </a:cubicBezTo>
                  <a:close/>
                  <a:moveTo>
                    <a:pt x="102" y="23"/>
                  </a:moveTo>
                  <a:cubicBezTo>
                    <a:pt x="106" y="24"/>
                    <a:pt x="107" y="20"/>
                    <a:pt x="108" y="17"/>
                  </a:cubicBezTo>
                  <a:cubicBezTo>
                    <a:pt x="109" y="16"/>
                    <a:pt x="110" y="13"/>
                    <a:pt x="109" y="12"/>
                  </a:cubicBezTo>
                  <a:cubicBezTo>
                    <a:pt x="103" y="4"/>
                    <a:pt x="94" y="20"/>
                    <a:pt x="102" y="23"/>
                  </a:cubicBezTo>
                  <a:close/>
                  <a:moveTo>
                    <a:pt x="159" y="179"/>
                  </a:moveTo>
                  <a:cubicBezTo>
                    <a:pt x="153" y="177"/>
                    <a:pt x="162" y="160"/>
                    <a:pt x="167" y="166"/>
                  </a:cubicBezTo>
                  <a:cubicBezTo>
                    <a:pt x="169" y="169"/>
                    <a:pt x="167" y="171"/>
                    <a:pt x="166" y="173"/>
                  </a:cubicBezTo>
                  <a:cubicBezTo>
                    <a:pt x="165" y="176"/>
                    <a:pt x="163" y="181"/>
                    <a:pt x="159" y="179"/>
                  </a:cubicBezTo>
                  <a:close/>
                  <a:moveTo>
                    <a:pt x="140" y="165"/>
                  </a:moveTo>
                  <a:cubicBezTo>
                    <a:pt x="140" y="167"/>
                    <a:pt x="142" y="169"/>
                    <a:pt x="144" y="169"/>
                  </a:cubicBezTo>
                  <a:cubicBezTo>
                    <a:pt x="151" y="168"/>
                    <a:pt x="148" y="158"/>
                    <a:pt x="151" y="153"/>
                  </a:cubicBezTo>
                  <a:cubicBezTo>
                    <a:pt x="158" y="146"/>
                    <a:pt x="141" y="137"/>
                    <a:pt x="140" y="165"/>
                  </a:cubicBezTo>
                  <a:close/>
                  <a:moveTo>
                    <a:pt x="0" y="116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3" y="104"/>
                    <a:pt x="9" y="93"/>
                    <a:pt x="11" y="81"/>
                  </a:cubicBezTo>
                  <a:cubicBezTo>
                    <a:pt x="12" y="78"/>
                    <a:pt x="11" y="76"/>
                    <a:pt x="10" y="73"/>
                  </a:cubicBezTo>
                  <a:cubicBezTo>
                    <a:pt x="10" y="69"/>
                    <a:pt x="15" y="68"/>
                    <a:pt x="17" y="71"/>
                  </a:cubicBezTo>
                  <a:cubicBezTo>
                    <a:pt x="17" y="71"/>
                    <a:pt x="17" y="71"/>
                    <a:pt x="17" y="71"/>
                  </a:cubicBezTo>
                  <a:cubicBezTo>
                    <a:pt x="23" y="87"/>
                    <a:pt x="13" y="101"/>
                    <a:pt x="8" y="116"/>
                  </a:cubicBezTo>
                  <a:cubicBezTo>
                    <a:pt x="16" y="115"/>
                    <a:pt x="8" y="135"/>
                    <a:pt x="0" y="146"/>
                  </a:cubicBezTo>
                  <a:cubicBezTo>
                    <a:pt x="0" y="116"/>
                    <a:pt x="0" y="116"/>
                    <a:pt x="0" y="116"/>
                  </a:cubicBezTo>
                  <a:close/>
                  <a:moveTo>
                    <a:pt x="185" y="217"/>
                  </a:moveTo>
                  <a:cubicBezTo>
                    <a:pt x="194" y="217"/>
                    <a:pt x="194" y="217"/>
                    <a:pt x="194" y="217"/>
                  </a:cubicBezTo>
                  <a:cubicBezTo>
                    <a:pt x="215" y="217"/>
                    <a:pt x="215" y="217"/>
                    <a:pt x="215" y="217"/>
                  </a:cubicBezTo>
                  <a:cubicBezTo>
                    <a:pt x="224" y="217"/>
                    <a:pt x="224" y="217"/>
                    <a:pt x="224" y="217"/>
                  </a:cubicBezTo>
                  <a:cubicBezTo>
                    <a:pt x="235" y="217"/>
                    <a:pt x="235" y="217"/>
                    <a:pt x="235" y="217"/>
                  </a:cubicBezTo>
                  <a:cubicBezTo>
                    <a:pt x="235" y="214"/>
                    <a:pt x="235" y="212"/>
                    <a:pt x="235" y="210"/>
                  </a:cubicBezTo>
                  <a:cubicBezTo>
                    <a:pt x="235" y="205"/>
                    <a:pt x="238" y="196"/>
                    <a:pt x="236" y="191"/>
                  </a:cubicBezTo>
                  <a:cubicBezTo>
                    <a:pt x="237" y="179"/>
                    <a:pt x="240" y="168"/>
                    <a:pt x="242" y="156"/>
                  </a:cubicBezTo>
                  <a:cubicBezTo>
                    <a:pt x="242" y="152"/>
                    <a:pt x="245" y="148"/>
                    <a:pt x="243" y="144"/>
                  </a:cubicBezTo>
                  <a:cubicBezTo>
                    <a:pt x="243" y="140"/>
                    <a:pt x="245" y="136"/>
                    <a:pt x="245" y="132"/>
                  </a:cubicBezTo>
                  <a:cubicBezTo>
                    <a:pt x="246" y="130"/>
                    <a:pt x="246" y="128"/>
                    <a:pt x="247" y="126"/>
                  </a:cubicBezTo>
                  <a:cubicBezTo>
                    <a:pt x="247" y="123"/>
                    <a:pt x="248" y="118"/>
                    <a:pt x="245" y="117"/>
                  </a:cubicBezTo>
                  <a:cubicBezTo>
                    <a:pt x="244" y="117"/>
                    <a:pt x="243" y="117"/>
                    <a:pt x="242" y="117"/>
                  </a:cubicBezTo>
                  <a:cubicBezTo>
                    <a:pt x="242" y="116"/>
                    <a:pt x="241" y="114"/>
                    <a:pt x="241" y="113"/>
                  </a:cubicBezTo>
                  <a:cubicBezTo>
                    <a:pt x="241" y="111"/>
                    <a:pt x="241" y="110"/>
                    <a:pt x="241" y="109"/>
                  </a:cubicBezTo>
                  <a:cubicBezTo>
                    <a:pt x="242" y="108"/>
                    <a:pt x="242" y="107"/>
                    <a:pt x="241" y="106"/>
                  </a:cubicBezTo>
                  <a:cubicBezTo>
                    <a:pt x="239" y="103"/>
                    <a:pt x="237" y="104"/>
                    <a:pt x="236" y="106"/>
                  </a:cubicBezTo>
                  <a:cubicBezTo>
                    <a:pt x="234" y="102"/>
                    <a:pt x="231" y="96"/>
                    <a:pt x="228" y="97"/>
                  </a:cubicBezTo>
                  <a:cubicBezTo>
                    <a:pt x="224" y="92"/>
                    <a:pt x="214" y="84"/>
                    <a:pt x="207" y="83"/>
                  </a:cubicBezTo>
                  <a:cubicBezTo>
                    <a:pt x="204" y="83"/>
                    <a:pt x="203" y="87"/>
                    <a:pt x="205" y="89"/>
                  </a:cubicBezTo>
                  <a:cubicBezTo>
                    <a:pt x="210" y="92"/>
                    <a:pt x="217" y="95"/>
                    <a:pt x="221" y="101"/>
                  </a:cubicBezTo>
                  <a:cubicBezTo>
                    <a:pt x="225" y="107"/>
                    <a:pt x="228" y="114"/>
                    <a:pt x="229" y="122"/>
                  </a:cubicBezTo>
                  <a:cubicBezTo>
                    <a:pt x="226" y="131"/>
                    <a:pt x="221" y="141"/>
                    <a:pt x="217" y="150"/>
                  </a:cubicBezTo>
                  <a:cubicBezTo>
                    <a:pt x="214" y="156"/>
                    <a:pt x="212" y="162"/>
                    <a:pt x="209" y="169"/>
                  </a:cubicBezTo>
                  <a:cubicBezTo>
                    <a:pt x="209" y="169"/>
                    <a:pt x="209" y="170"/>
                    <a:pt x="209" y="170"/>
                  </a:cubicBezTo>
                  <a:cubicBezTo>
                    <a:pt x="205" y="177"/>
                    <a:pt x="200" y="184"/>
                    <a:pt x="196" y="190"/>
                  </a:cubicBezTo>
                  <a:cubicBezTo>
                    <a:pt x="189" y="200"/>
                    <a:pt x="181" y="209"/>
                    <a:pt x="173" y="217"/>
                  </a:cubicBezTo>
                  <a:cubicBezTo>
                    <a:pt x="183" y="217"/>
                    <a:pt x="183" y="217"/>
                    <a:pt x="183" y="217"/>
                  </a:cubicBezTo>
                  <a:cubicBezTo>
                    <a:pt x="185" y="217"/>
                    <a:pt x="185" y="217"/>
                    <a:pt x="185" y="217"/>
                  </a:cubicBezTo>
                  <a:cubicBezTo>
                    <a:pt x="185" y="217"/>
                    <a:pt x="185" y="217"/>
                    <a:pt x="185" y="217"/>
                  </a:cubicBezTo>
                  <a:close/>
                  <a:moveTo>
                    <a:pt x="251" y="217"/>
                  </a:moveTo>
                  <a:cubicBezTo>
                    <a:pt x="250" y="213"/>
                    <a:pt x="250" y="208"/>
                    <a:pt x="250" y="204"/>
                  </a:cubicBezTo>
                  <a:cubicBezTo>
                    <a:pt x="250" y="194"/>
                    <a:pt x="252" y="180"/>
                    <a:pt x="261" y="173"/>
                  </a:cubicBezTo>
                  <a:cubicBezTo>
                    <a:pt x="262" y="170"/>
                    <a:pt x="267" y="169"/>
                    <a:pt x="268" y="172"/>
                  </a:cubicBezTo>
                  <a:cubicBezTo>
                    <a:pt x="269" y="174"/>
                    <a:pt x="268" y="175"/>
                    <a:pt x="268" y="177"/>
                  </a:cubicBezTo>
                  <a:cubicBezTo>
                    <a:pt x="275" y="181"/>
                    <a:pt x="275" y="205"/>
                    <a:pt x="271" y="210"/>
                  </a:cubicBezTo>
                  <a:cubicBezTo>
                    <a:pt x="270" y="212"/>
                    <a:pt x="270" y="215"/>
                    <a:pt x="269" y="217"/>
                  </a:cubicBezTo>
                  <a:cubicBezTo>
                    <a:pt x="251" y="217"/>
                    <a:pt x="251" y="217"/>
                    <a:pt x="251" y="217"/>
                  </a:cubicBezTo>
                  <a:close/>
                  <a:moveTo>
                    <a:pt x="229" y="181"/>
                  </a:moveTo>
                  <a:cubicBezTo>
                    <a:pt x="229" y="179"/>
                    <a:pt x="230" y="178"/>
                    <a:pt x="230" y="176"/>
                  </a:cubicBezTo>
                  <a:cubicBezTo>
                    <a:pt x="230" y="175"/>
                    <a:pt x="231" y="173"/>
                    <a:pt x="231" y="171"/>
                  </a:cubicBezTo>
                  <a:cubicBezTo>
                    <a:pt x="231" y="175"/>
                    <a:pt x="230" y="178"/>
                    <a:pt x="229" y="181"/>
                  </a:cubicBezTo>
                  <a:cubicBezTo>
                    <a:pt x="229" y="181"/>
                    <a:pt x="229" y="181"/>
                    <a:pt x="229" y="181"/>
                  </a:cubicBezTo>
                  <a:close/>
                  <a:moveTo>
                    <a:pt x="34" y="52"/>
                  </a:moveTo>
                  <a:cubicBezTo>
                    <a:pt x="31" y="51"/>
                    <a:pt x="31" y="47"/>
                    <a:pt x="34" y="45"/>
                  </a:cubicBezTo>
                  <a:cubicBezTo>
                    <a:pt x="37" y="43"/>
                    <a:pt x="39" y="40"/>
                    <a:pt x="41" y="37"/>
                  </a:cubicBezTo>
                  <a:cubicBezTo>
                    <a:pt x="46" y="30"/>
                    <a:pt x="41" y="18"/>
                    <a:pt x="47" y="18"/>
                  </a:cubicBezTo>
                  <a:cubicBezTo>
                    <a:pt x="55" y="18"/>
                    <a:pt x="50" y="33"/>
                    <a:pt x="49" y="38"/>
                  </a:cubicBezTo>
                  <a:cubicBezTo>
                    <a:pt x="46" y="43"/>
                    <a:pt x="41" y="52"/>
                    <a:pt x="34" y="52"/>
                  </a:cubicBezTo>
                  <a:close/>
                  <a:moveTo>
                    <a:pt x="68" y="70"/>
                  </a:moveTo>
                  <a:cubicBezTo>
                    <a:pt x="66" y="66"/>
                    <a:pt x="71" y="64"/>
                    <a:pt x="73" y="61"/>
                  </a:cubicBezTo>
                  <a:cubicBezTo>
                    <a:pt x="75" y="59"/>
                    <a:pt x="76" y="55"/>
                    <a:pt x="78" y="52"/>
                  </a:cubicBezTo>
                  <a:cubicBezTo>
                    <a:pt x="81" y="43"/>
                    <a:pt x="89" y="45"/>
                    <a:pt x="86" y="52"/>
                  </a:cubicBezTo>
                  <a:cubicBezTo>
                    <a:pt x="82" y="58"/>
                    <a:pt x="80" y="67"/>
                    <a:pt x="72" y="71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2" y="71"/>
                    <a:pt x="73" y="71"/>
                    <a:pt x="73" y="71"/>
                  </a:cubicBezTo>
                  <a:cubicBezTo>
                    <a:pt x="71" y="71"/>
                    <a:pt x="69" y="71"/>
                    <a:pt x="68" y="70"/>
                  </a:cubicBezTo>
                  <a:close/>
                  <a:moveTo>
                    <a:pt x="201" y="16"/>
                  </a:moveTo>
                  <a:cubicBezTo>
                    <a:pt x="201" y="19"/>
                    <a:pt x="202" y="20"/>
                    <a:pt x="204" y="19"/>
                  </a:cubicBezTo>
                  <a:cubicBezTo>
                    <a:pt x="206" y="20"/>
                    <a:pt x="209" y="19"/>
                    <a:pt x="209" y="16"/>
                  </a:cubicBezTo>
                  <a:cubicBezTo>
                    <a:pt x="209" y="14"/>
                    <a:pt x="207" y="13"/>
                    <a:pt x="205" y="13"/>
                  </a:cubicBezTo>
                  <a:cubicBezTo>
                    <a:pt x="203" y="12"/>
                    <a:pt x="201" y="13"/>
                    <a:pt x="201" y="16"/>
                  </a:cubicBezTo>
                  <a:close/>
                  <a:moveTo>
                    <a:pt x="220" y="11"/>
                  </a:moveTo>
                  <a:cubicBezTo>
                    <a:pt x="220" y="13"/>
                    <a:pt x="221" y="14"/>
                    <a:pt x="223" y="15"/>
                  </a:cubicBezTo>
                  <a:cubicBezTo>
                    <a:pt x="225" y="15"/>
                    <a:pt x="228" y="14"/>
                    <a:pt x="229" y="12"/>
                  </a:cubicBezTo>
                  <a:cubicBezTo>
                    <a:pt x="232" y="10"/>
                    <a:pt x="233" y="7"/>
                    <a:pt x="232" y="4"/>
                  </a:cubicBezTo>
                  <a:cubicBezTo>
                    <a:pt x="230" y="0"/>
                    <a:pt x="223" y="1"/>
                    <a:pt x="221" y="5"/>
                  </a:cubicBezTo>
                  <a:cubicBezTo>
                    <a:pt x="220" y="5"/>
                    <a:pt x="220" y="7"/>
                    <a:pt x="219" y="8"/>
                  </a:cubicBezTo>
                  <a:cubicBezTo>
                    <a:pt x="219" y="9"/>
                    <a:pt x="219" y="10"/>
                    <a:pt x="220" y="11"/>
                  </a:cubicBezTo>
                  <a:close/>
                </a:path>
              </a:pathLst>
            </a:custGeom>
            <a:solidFill>
              <a:srgbClr val="8AB46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2579" y="1335"/>
              <a:ext cx="185" cy="70"/>
            </a:xfrm>
            <a:custGeom>
              <a:rect b="b" l="l" r="r" t="t"/>
              <a:pathLst>
                <a:path extrusionOk="0" h="29" w="77">
                  <a:moveTo>
                    <a:pt x="2" y="23"/>
                  </a:moveTo>
                  <a:cubicBezTo>
                    <a:pt x="0" y="17"/>
                    <a:pt x="10" y="16"/>
                    <a:pt x="13" y="14"/>
                  </a:cubicBezTo>
                  <a:cubicBezTo>
                    <a:pt x="32" y="4"/>
                    <a:pt x="52" y="1"/>
                    <a:pt x="73" y="0"/>
                  </a:cubicBezTo>
                  <a:cubicBezTo>
                    <a:pt x="75" y="0"/>
                    <a:pt x="76" y="2"/>
                    <a:pt x="77" y="3"/>
                  </a:cubicBezTo>
                  <a:cubicBezTo>
                    <a:pt x="77" y="11"/>
                    <a:pt x="63" y="8"/>
                    <a:pt x="58" y="10"/>
                  </a:cubicBezTo>
                  <a:cubicBezTo>
                    <a:pt x="44" y="11"/>
                    <a:pt x="30" y="15"/>
                    <a:pt x="17" y="21"/>
                  </a:cubicBezTo>
                  <a:cubicBezTo>
                    <a:pt x="12" y="22"/>
                    <a:pt x="5" y="29"/>
                    <a:pt x="2" y="23"/>
                  </a:cubicBezTo>
                  <a:close/>
                </a:path>
              </a:pathLst>
            </a:custGeom>
            <a:solidFill>
              <a:srgbClr val="C0DD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2800" y="1326"/>
              <a:ext cx="57" cy="33"/>
            </a:xfrm>
            <a:custGeom>
              <a:rect b="b" l="l" r="r" t="t"/>
              <a:pathLst>
                <a:path extrusionOk="0" h="14" w="24">
                  <a:moveTo>
                    <a:pt x="18" y="13"/>
                  </a:moveTo>
                  <a:cubicBezTo>
                    <a:pt x="13" y="11"/>
                    <a:pt x="1" y="14"/>
                    <a:pt x="0" y="8"/>
                  </a:cubicBezTo>
                  <a:cubicBezTo>
                    <a:pt x="2" y="0"/>
                    <a:pt x="13" y="6"/>
                    <a:pt x="19" y="5"/>
                  </a:cubicBezTo>
                  <a:cubicBezTo>
                    <a:pt x="24" y="6"/>
                    <a:pt x="23" y="14"/>
                    <a:pt x="18" y="13"/>
                  </a:cubicBezTo>
                  <a:close/>
                </a:path>
              </a:pathLst>
            </a:custGeom>
            <a:solidFill>
              <a:srgbClr val="C0DD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517" y="1261"/>
              <a:ext cx="62" cy="113"/>
            </a:xfrm>
            <a:custGeom>
              <a:rect b="b" l="l" r="r" t="t"/>
              <a:pathLst>
                <a:path extrusionOk="0" h="47" w="26">
                  <a:moveTo>
                    <a:pt x="14" y="44"/>
                  </a:moveTo>
                  <a:cubicBezTo>
                    <a:pt x="12" y="43"/>
                    <a:pt x="11" y="42"/>
                    <a:pt x="11" y="40"/>
                  </a:cubicBezTo>
                  <a:cubicBezTo>
                    <a:pt x="11" y="40"/>
                    <a:pt x="11" y="39"/>
                    <a:pt x="12" y="39"/>
                  </a:cubicBezTo>
                  <a:cubicBezTo>
                    <a:pt x="8" y="37"/>
                    <a:pt x="5" y="28"/>
                    <a:pt x="2" y="24"/>
                  </a:cubicBezTo>
                  <a:cubicBezTo>
                    <a:pt x="2" y="24"/>
                    <a:pt x="1" y="23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"/>
                    <a:pt x="4" y="4"/>
                    <a:pt x="5" y="6"/>
                  </a:cubicBezTo>
                  <a:cubicBezTo>
                    <a:pt x="11" y="16"/>
                    <a:pt x="16" y="26"/>
                    <a:pt x="21" y="36"/>
                  </a:cubicBezTo>
                  <a:cubicBezTo>
                    <a:pt x="26" y="39"/>
                    <a:pt x="18" y="47"/>
                    <a:pt x="14" y="44"/>
                  </a:cubicBezTo>
                  <a:close/>
                </a:path>
              </a:pathLst>
            </a:custGeom>
            <a:solidFill>
              <a:srgbClr val="96A8A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517" y="1304"/>
              <a:ext cx="635" cy="189"/>
            </a:xfrm>
            <a:custGeom>
              <a:rect b="b" l="l" r="r" t="t"/>
              <a:pathLst>
                <a:path extrusionOk="0" h="79" w="265">
                  <a:moveTo>
                    <a:pt x="262" y="78"/>
                  </a:moveTo>
                  <a:cubicBezTo>
                    <a:pt x="253" y="66"/>
                    <a:pt x="243" y="54"/>
                    <a:pt x="231" y="46"/>
                  </a:cubicBezTo>
                  <a:cubicBezTo>
                    <a:pt x="222" y="39"/>
                    <a:pt x="212" y="33"/>
                    <a:pt x="202" y="28"/>
                  </a:cubicBezTo>
                  <a:cubicBezTo>
                    <a:pt x="177" y="15"/>
                    <a:pt x="149" y="7"/>
                    <a:pt x="120" y="5"/>
                  </a:cubicBezTo>
                  <a:cubicBezTo>
                    <a:pt x="103" y="4"/>
                    <a:pt x="85" y="5"/>
                    <a:pt x="68" y="7"/>
                  </a:cubicBezTo>
                  <a:cubicBezTo>
                    <a:pt x="59" y="9"/>
                    <a:pt x="50" y="12"/>
                    <a:pt x="41" y="15"/>
                  </a:cubicBezTo>
                  <a:cubicBezTo>
                    <a:pt x="33" y="19"/>
                    <a:pt x="26" y="23"/>
                    <a:pt x="18" y="27"/>
                  </a:cubicBezTo>
                  <a:cubicBezTo>
                    <a:pt x="13" y="29"/>
                    <a:pt x="8" y="32"/>
                    <a:pt x="3" y="35"/>
                  </a:cubicBezTo>
                  <a:cubicBezTo>
                    <a:pt x="2" y="35"/>
                    <a:pt x="1" y="36"/>
                    <a:pt x="0" y="37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" y="32"/>
                    <a:pt x="2" y="31"/>
                    <a:pt x="3" y="31"/>
                  </a:cubicBezTo>
                  <a:cubicBezTo>
                    <a:pt x="12" y="25"/>
                    <a:pt x="22" y="21"/>
                    <a:pt x="32" y="16"/>
                  </a:cubicBezTo>
                  <a:cubicBezTo>
                    <a:pt x="43" y="11"/>
                    <a:pt x="54" y="7"/>
                    <a:pt x="66" y="4"/>
                  </a:cubicBezTo>
                  <a:cubicBezTo>
                    <a:pt x="77" y="2"/>
                    <a:pt x="88" y="2"/>
                    <a:pt x="100" y="1"/>
                  </a:cubicBezTo>
                  <a:cubicBezTo>
                    <a:pt x="134" y="0"/>
                    <a:pt x="168" y="7"/>
                    <a:pt x="198" y="22"/>
                  </a:cubicBezTo>
                  <a:cubicBezTo>
                    <a:pt x="208" y="27"/>
                    <a:pt x="218" y="32"/>
                    <a:pt x="226" y="38"/>
                  </a:cubicBezTo>
                  <a:cubicBezTo>
                    <a:pt x="232" y="42"/>
                    <a:pt x="238" y="46"/>
                    <a:pt x="243" y="51"/>
                  </a:cubicBezTo>
                  <a:cubicBezTo>
                    <a:pt x="251" y="58"/>
                    <a:pt x="257" y="67"/>
                    <a:pt x="264" y="76"/>
                  </a:cubicBezTo>
                  <a:cubicBezTo>
                    <a:pt x="265" y="76"/>
                    <a:pt x="265" y="78"/>
                    <a:pt x="264" y="79"/>
                  </a:cubicBezTo>
                  <a:cubicBezTo>
                    <a:pt x="263" y="79"/>
                    <a:pt x="262" y="79"/>
                    <a:pt x="262" y="78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133" y="1469"/>
              <a:ext cx="115" cy="517"/>
            </a:xfrm>
            <a:custGeom>
              <a:rect b="b" l="l" r="r" t="t"/>
              <a:pathLst>
                <a:path extrusionOk="0" h="216" w="48">
                  <a:moveTo>
                    <a:pt x="23" y="216"/>
                  </a:moveTo>
                  <a:cubicBezTo>
                    <a:pt x="24" y="214"/>
                    <a:pt x="25" y="212"/>
                    <a:pt x="26" y="211"/>
                  </a:cubicBezTo>
                  <a:cubicBezTo>
                    <a:pt x="30" y="204"/>
                    <a:pt x="32" y="197"/>
                    <a:pt x="34" y="190"/>
                  </a:cubicBezTo>
                  <a:cubicBezTo>
                    <a:pt x="37" y="181"/>
                    <a:pt x="39" y="173"/>
                    <a:pt x="40" y="164"/>
                  </a:cubicBezTo>
                  <a:cubicBezTo>
                    <a:pt x="42" y="153"/>
                    <a:pt x="44" y="143"/>
                    <a:pt x="44" y="131"/>
                  </a:cubicBezTo>
                  <a:cubicBezTo>
                    <a:pt x="44" y="114"/>
                    <a:pt x="40" y="97"/>
                    <a:pt x="37" y="80"/>
                  </a:cubicBezTo>
                  <a:cubicBezTo>
                    <a:pt x="32" y="62"/>
                    <a:pt x="26" y="45"/>
                    <a:pt x="17" y="29"/>
                  </a:cubicBezTo>
                  <a:cubicBezTo>
                    <a:pt x="14" y="24"/>
                    <a:pt x="11" y="17"/>
                    <a:pt x="7" y="12"/>
                  </a:cubicBezTo>
                  <a:cubicBezTo>
                    <a:pt x="6" y="11"/>
                    <a:pt x="5" y="9"/>
                    <a:pt x="3" y="7"/>
                  </a:cubicBezTo>
                  <a:cubicBezTo>
                    <a:pt x="2" y="6"/>
                    <a:pt x="1" y="5"/>
                    <a:pt x="1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2" y="0"/>
                    <a:pt x="5" y="4"/>
                    <a:pt x="6" y="5"/>
                  </a:cubicBezTo>
                  <a:cubicBezTo>
                    <a:pt x="11" y="10"/>
                    <a:pt x="14" y="16"/>
                    <a:pt x="17" y="22"/>
                  </a:cubicBezTo>
                  <a:cubicBezTo>
                    <a:pt x="23" y="33"/>
                    <a:pt x="29" y="45"/>
                    <a:pt x="33" y="57"/>
                  </a:cubicBezTo>
                  <a:cubicBezTo>
                    <a:pt x="36" y="66"/>
                    <a:pt x="39" y="74"/>
                    <a:pt x="41" y="83"/>
                  </a:cubicBezTo>
                  <a:cubicBezTo>
                    <a:pt x="44" y="97"/>
                    <a:pt x="46" y="110"/>
                    <a:pt x="47" y="124"/>
                  </a:cubicBezTo>
                  <a:cubicBezTo>
                    <a:pt x="48" y="141"/>
                    <a:pt x="45" y="159"/>
                    <a:pt x="41" y="176"/>
                  </a:cubicBezTo>
                  <a:cubicBezTo>
                    <a:pt x="38" y="188"/>
                    <a:pt x="36" y="200"/>
                    <a:pt x="30" y="211"/>
                  </a:cubicBezTo>
                  <a:cubicBezTo>
                    <a:pt x="29" y="213"/>
                    <a:pt x="28" y="214"/>
                    <a:pt x="27" y="216"/>
                  </a:cubicBezTo>
                  <a:lnTo>
                    <a:pt x="23" y="21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2517" y="1256"/>
              <a:ext cx="62" cy="113"/>
            </a:xfrm>
            <a:custGeom>
              <a:rect b="b" l="l" r="r" t="t"/>
              <a:pathLst>
                <a:path extrusionOk="0" h="47" w="26">
                  <a:moveTo>
                    <a:pt x="10" y="45"/>
                  </a:moveTo>
                  <a:cubicBezTo>
                    <a:pt x="10" y="44"/>
                    <a:pt x="9" y="42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8" y="41"/>
                    <a:pt x="8" y="41"/>
                    <a:pt x="8" y="41"/>
                  </a:cubicBezTo>
                  <a:cubicBezTo>
                    <a:pt x="6" y="36"/>
                    <a:pt x="3" y="31"/>
                    <a:pt x="0" y="2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22"/>
                    <a:pt x="4" y="25"/>
                    <a:pt x="5" y="28"/>
                  </a:cubicBezTo>
                  <a:cubicBezTo>
                    <a:pt x="8" y="33"/>
                    <a:pt x="10" y="37"/>
                    <a:pt x="13" y="42"/>
                  </a:cubicBezTo>
                  <a:cubicBezTo>
                    <a:pt x="13" y="43"/>
                    <a:pt x="13" y="43"/>
                    <a:pt x="14" y="44"/>
                  </a:cubicBezTo>
                  <a:cubicBezTo>
                    <a:pt x="14" y="44"/>
                    <a:pt x="14" y="45"/>
                    <a:pt x="14" y="46"/>
                  </a:cubicBezTo>
                  <a:cubicBezTo>
                    <a:pt x="14" y="47"/>
                    <a:pt x="13" y="47"/>
                    <a:pt x="12" y="47"/>
                  </a:cubicBezTo>
                  <a:cubicBezTo>
                    <a:pt x="11" y="47"/>
                    <a:pt x="11" y="46"/>
                    <a:pt x="10" y="45"/>
                  </a:cubicBezTo>
                  <a:close/>
                  <a:moveTo>
                    <a:pt x="0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1" y="5"/>
                    <a:pt x="2" y="6"/>
                  </a:cubicBezTo>
                  <a:cubicBezTo>
                    <a:pt x="9" y="14"/>
                    <a:pt x="13" y="24"/>
                    <a:pt x="18" y="34"/>
                  </a:cubicBezTo>
                  <a:cubicBezTo>
                    <a:pt x="20" y="36"/>
                    <a:pt x="21" y="39"/>
                    <a:pt x="23" y="42"/>
                  </a:cubicBezTo>
                  <a:cubicBezTo>
                    <a:pt x="23" y="43"/>
                    <a:pt x="25" y="43"/>
                    <a:pt x="25" y="43"/>
                  </a:cubicBezTo>
                  <a:cubicBezTo>
                    <a:pt x="26" y="42"/>
                    <a:pt x="26" y="41"/>
                    <a:pt x="26" y="40"/>
                  </a:cubicBezTo>
                  <a:cubicBezTo>
                    <a:pt x="25" y="38"/>
                    <a:pt x="23" y="36"/>
                    <a:pt x="22" y="33"/>
                  </a:cubicBezTo>
                  <a:cubicBezTo>
                    <a:pt x="18" y="25"/>
                    <a:pt x="14" y="17"/>
                    <a:pt x="9" y="9"/>
                  </a:cubicBezTo>
                  <a:cubicBezTo>
                    <a:pt x="6" y="6"/>
                    <a:pt x="4" y="2"/>
                    <a:pt x="0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2721" y="1649"/>
              <a:ext cx="393" cy="337"/>
            </a:xfrm>
            <a:custGeom>
              <a:rect b="b" l="l" r="r" t="t"/>
              <a:pathLst>
                <a:path extrusionOk="0" h="141" w="164">
                  <a:moveTo>
                    <a:pt x="149" y="141"/>
                  </a:moveTo>
                  <a:cubicBezTo>
                    <a:pt x="150" y="136"/>
                    <a:pt x="149" y="132"/>
                    <a:pt x="149" y="127"/>
                  </a:cubicBezTo>
                  <a:cubicBezTo>
                    <a:pt x="148" y="123"/>
                    <a:pt x="149" y="120"/>
                    <a:pt x="149" y="116"/>
                  </a:cubicBezTo>
                  <a:cubicBezTo>
                    <a:pt x="151" y="110"/>
                    <a:pt x="153" y="103"/>
                    <a:pt x="154" y="97"/>
                  </a:cubicBezTo>
                  <a:cubicBezTo>
                    <a:pt x="155" y="91"/>
                    <a:pt x="155" y="86"/>
                    <a:pt x="155" y="80"/>
                  </a:cubicBezTo>
                  <a:cubicBezTo>
                    <a:pt x="156" y="71"/>
                    <a:pt x="159" y="62"/>
                    <a:pt x="160" y="52"/>
                  </a:cubicBezTo>
                  <a:cubicBezTo>
                    <a:pt x="161" y="41"/>
                    <a:pt x="157" y="38"/>
                    <a:pt x="151" y="30"/>
                  </a:cubicBezTo>
                  <a:cubicBezTo>
                    <a:pt x="142" y="18"/>
                    <a:pt x="139" y="12"/>
                    <a:pt x="123" y="10"/>
                  </a:cubicBezTo>
                  <a:cubicBezTo>
                    <a:pt x="115" y="8"/>
                    <a:pt x="108" y="4"/>
                    <a:pt x="100" y="4"/>
                  </a:cubicBezTo>
                  <a:cubicBezTo>
                    <a:pt x="86" y="5"/>
                    <a:pt x="73" y="9"/>
                    <a:pt x="62" y="16"/>
                  </a:cubicBezTo>
                  <a:cubicBezTo>
                    <a:pt x="56" y="20"/>
                    <a:pt x="53" y="25"/>
                    <a:pt x="47" y="28"/>
                  </a:cubicBezTo>
                  <a:cubicBezTo>
                    <a:pt x="41" y="32"/>
                    <a:pt x="34" y="34"/>
                    <a:pt x="29" y="39"/>
                  </a:cubicBezTo>
                  <a:cubicBezTo>
                    <a:pt x="24" y="42"/>
                    <a:pt x="22" y="48"/>
                    <a:pt x="18" y="52"/>
                  </a:cubicBezTo>
                  <a:cubicBezTo>
                    <a:pt x="10" y="60"/>
                    <a:pt x="2" y="71"/>
                    <a:pt x="8" y="82"/>
                  </a:cubicBezTo>
                  <a:cubicBezTo>
                    <a:pt x="11" y="88"/>
                    <a:pt x="16" y="93"/>
                    <a:pt x="20" y="98"/>
                  </a:cubicBezTo>
                  <a:cubicBezTo>
                    <a:pt x="25" y="103"/>
                    <a:pt x="30" y="109"/>
                    <a:pt x="33" y="115"/>
                  </a:cubicBezTo>
                  <a:cubicBezTo>
                    <a:pt x="38" y="122"/>
                    <a:pt x="38" y="131"/>
                    <a:pt x="44" y="138"/>
                  </a:cubicBezTo>
                  <a:cubicBezTo>
                    <a:pt x="45" y="139"/>
                    <a:pt x="47" y="140"/>
                    <a:pt x="48" y="141"/>
                  </a:cubicBezTo>
                  <a:cubicBezTo>
                    <a:pt x="42" y="141"/>
                    <a:pt x="42" y="141"/>
                    <a:pt x="42" y="141"/>
                  </a:cubicBezTo>
                  <a:cubicBezTo>
                    <a:pt x="35" y="134"/>
                    <a:pt x="35" y="125"/>
                    <a:pt x="31" y="117"/>
                  </a:cubicBezTo>
                  <a:cubicBezTo>
                    <a:pt x="25" y="106"/>
                    <a:pt x="16" y="98"/>
                    <a:pt x="8" y="89"/>
                  </a:cubicBezTo>
                  <a:cubicBezTo>
                    <a:pt x="0" y="78"/>
                    <a:pt x="1" y="67"/>
                    <a:pt x="9" y="57"/>
                  </a:cubicBezTo>
                  <a:cubicBezTo>
                    <a:pt x="13" y="52"/>
                    <a:pt x="17" y="48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8" y="31"/>
                    <a:pt x="45" y="29"/>
                    <a:pt x="54" y="19"/>
                  </a:cubicBezTo>
                  <a:cubicBezTo>
                    <a:pt x="65" y="7"/>
                    <a:pt x="84" y="1"/>
                    <a:pt x="100" y="0"/>
                  </a:cubicBezTo>
                  <a:cubicBezTo>
                    <a:pt x="106" y="0"/>
                    <a:pt x="112" y="3"/>
                    <a:pt x="117" y="4"/>
                  </a:cubicBezTo>
                  <a:cubicBezTo>
                    <a:pt x="122" y="6"/>
                    <a:pt x="126" y="7"/>
                    <a:pt x="130" y="8"/>
                  </a:cubicBezTo>
                  <a:cubicBezTo>
                    <a:pt x="143" y="11"/>
                    <a:pt x="150" y="23"/>
                    <a:pt x="157" y="33"/>
                  </a:cubicBezTo>
                  <a:cubicBezTo>
                    <a:pt x="160" y="36"/>
                    <a:pt x="162" y="39"/>
                    <a:pt x="163" y="42"/>
                  </a:cubicBezTo>
                  <a:cubicBezTo>
                    <a:pt x="164" y="49"/>
                    <a:pt x="163" y="57"/>
                    <a:pt x="161" y="64"/>
                  </a:cubicBezTo>
                  <a:cubicBezTo>
                    <a:pt x="161" y="68"/>
                    <a:pt x="160" y="72"/>
                    <a:pt x="159" y="76"/>
                  </a:cubicBezTo>
                  <a:cubicBezTo>
                    <a:pt x="159" y="83"/>
                    <a:pt x="158" y="90"/>
                    <a:pt x="157" y="96"/>
                  </a:cubicBezTo>
                  <a:cubicBezTo>
                    <a:pt x="156" y="105"/>
                    <a:pt x="153" y="113"/>
                    <a:pt x="152" y="121"/>
                  </a:cubicBezTo>
                  <a:cubicBezTo>
                    <a:pt x="151" y="128"/>
                    <a:pt x="153" y="134"/>
                    <a:pt x="153" y="141"/>
                  </a:cubicBezTo>
                  <a:lnTo>
                    <a:pt x="149" y="141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3106" y="1859"/>
              <a:ext cx="79" cy="127"/>
            </a:xfrm>
            <a:custGeom>
              <a:rect b="b" l="l" r="r" t="t"/>
              <a:pathLst>
                <a:path extrusionOk="0" h="53" w="33">
                  <a:moveTo>
                    <a:pt x="5" y="53"/>
                  </a:moveTo>
                  <a:cubicBezTo>
                    <a:pt x="5" y="53"/>
                    <a:pt x="5" y="53"/>
                    <a:pt x="5" y="52"/>
                  </a:cubicBezTo>
                  <a:cubicBezTo>
                    <a:pt x="4" y="51"/>
                    <a:pt x="4" y="49"/>
                    <a:pt x="4" y="47"/>
                  </a:cubicBezTo>
                  <a:cubicBezTo>
                    <a:pt x="2" y="40"/>
                    <a:pt x="0" y="32"/>
                    <a:pt x="2" y="25"/>
                  </a:cubicBezTo>
                  <a:cubicBezTo>
                    <a:pt x="4" y="19"/>
                    <a:pt x="10" y="8"/>
                    <a:pt x="16" y="5"/>
                  </a:cubicBezTo>
                  <a:cubicBezTo>
                    <a:pt x="23" y="2"/>
                    <a:pt x="27" y="10"/>
                    <a:pt x="28" y="15"/>
                  </a:cubicBezTo>
                  <a:cubicBezTo>
                    <a:pt x="30" y="28"/>
                    <a:pt x="33" y="41"/>
                    <a:pt x="26" y="53"/>
                  </a:cubicBezTo>
                  <a:cubicBezTo>
                    <a:pt x="22" y="53"/>
                    <a:pt x="22" y="53"/>
                    <a:pt x="22" y="53"/>
                  </a:cubicBezTo>
                  <a:cubicBezTo>
                    <a:pt x="23" y="50"/>
                    <a:pt x="25" y="47"/>
                    <a:pt x="26" y="43"/>
                  </a:cubicBezTo>
                  <a:cubicBezTo>
                    <a:pt x="28" y="35"/>
                    <a:pt x="26" y="28"/>
                    <a:pt x="25" y="20"/>
                  </a:cubicBezTo>
                  <a:cubicBezTo>
                    <a:pt x="22" y="0"/>
                    <a:pt x="15" y="8"/>
                    <a:pt x="8" y="20"/>
                  </a:cubicBezTo>
                  <a:cubicBezTo>
                    <a:pt x="5" y="26"/>
                    <a:pt x="4" y="32"/>
                    <a:pt x="5" y="38"/>
                  </a:cubicBezTo>
                  <a:cubicBezTo>
                    <a:pt x="6" y="43"/>
                    <a:pt x="7" y="48"/>
                    <a:pt x="9" y="53"/>
                  </a:cubicBezTo>
                  <a:lnTo>
                    <a:pt x="5" y="53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2769" y="1515"/>
              <a:ext cx="405" cy="203"/>
            </a:xfrm>
            <a:custGeom>
              <a:rect b="b" l="l" r="r" t="t"/>
              <a:pathLst>
                <a:path extrusionOk="0" h="85" w="169">
                  <a:moveTo>
                    <a:pt x="3" y="85"/>
                  </a:moveTo>
                  <a:cubicBezTo>
                    <a:pt x="1" y="85"/>
                    <a:pt x="0" y="82"/>
                    <a:pt x="2" y="81"/>
                  </a:cubicBezTo>
                  <a:cubicBezTo>
                    <a:pt x="9" y="82"/>
                    <a:pt x="14" y="73"/>
                    <a:pt x="16" y="67"/>
                  </a:cubicBezTo>
                  <a:cubicBezTo>
                    <a:pt x="19" y="60"/>
                    <a:pt x="16" y="52"/>
                    <a:pt x="18" y="45"/>
                  </a:cubicBezTo>
                  <a:cubicBezTo>
                    <a:pt x="20" y="34"/>
                    <a:pt x="30" y="26"/>
                    <a:pt x="41" y="25"/>
                  </a:cubicBezTo>
                  <a:cubicBezTo>
                    <a:pt x="45" y="24"/>
                    <a:pt x="50" y="26"/>
                    <a:pt x="54" y="25"/>
                  </a:cubicBezTo>
                  <a:cubicBezTo>
                    <a:pt x="60" y="23"/>
                    <a:pt x="65" y="21"/>
                    <a:pt x="69" y="17"/>
                  </a:cubicBezTo>
                  <a:cubicBezTo>
                    <a:pt x="72" y="15"/>
                    <a:pt x="74" y="13"/>
                    <a:pt x="77" y="12"/>
                  </a:cubicBezTo>
                  <a:cubicBezTo>
                    <a:pt x="85" y="11"/>
                    <a:pt x="91" y="16"/>
                    <a:pt x="98" y="18"/>
                  </a:cubicBezTo>
                  <a:cubicBezTo>
                    <a:pt x="105" y="19"/>
                    <a:pt x="111" y="18"/>
                    <a:pt x="117" y="17"/>
                  </a:cubicBezTo>
                  <a:cubicBezTo>
                    <a:pt x="123" y="16"/>
                    <a:pt x="128" y="17"/>
                    <a:pt x="133" y="17"/>
                  </a:cubicBezTo>
                  <a:cubicBezTo>
                    <a:pt x="138" y="16"/>
                    <a:pt x="142" y="14"/>
                    <a:pt x="147" y="12"/>
                  </a:cubicBezTo>
                  <a:cubicBezTo>
                    <a:pt x="151" y="10"/>
                    <a:pt x="155" y="8"/>
                    <a:pt x="159" y="6"/>
                  </a:cubicBezTo>
                  <a:cubicBezTo>
                    <a:pt x="162" y="5"/>
                    <a:pt x="164" y="4"/>
                    <a:pt x="165" y="2"/>
                  </a:cubicBezTo>
                  <a:cubicBezTo>
                    <a:pt x="166" y="0"/>
                    <a:pt x="169" y="2"/>
                    <a:pt x="168" y="4"/>
                  </a:cubicBezTo>
                  <a:cubicBezTo>
                    <a:pt x="164" y="9"/>
                    <a:pt x="157" y="11"/>
                    <a:pt x="151" y="13"/>
                  </a:cubicBezTo>
                  <a:cubicBezTo>
                    <a:pt x="140" y="19"/>
                    <a:pt x="136" y="21"/>
                    <a:pt x="123" y="20"/>
                  </a:cubicBezTo>
                  <a:cubicBezTo>
                    <a:pt x="106" y="22"/>
                    <a:pt x="103" y="24"/>
                    <a:pt x="85" y="16"/>
                  </a:cubicBezTo>
                  <a:cubicBezTo>
                    <a:pt x="79" y="14"/>
                    <a:pt x="77" y="14"/>
                    <a:pt x="72" y="20"/>
                  </a:cubicBezTo>
                  <a:cubicBezTo>
                    <a:pt x="69" y="22"/>
                    <a:pt x="66" y="24"/>
                    <a:pt x="63" y="25"/>
                  </a:cubicBezTo>
                  <a:cubicBezTo>
                    <a:pt x="48" y="33"/>
                    <a:pt x="46" y="25"/>
                    <a:pt x="34" y="30"/>
                  </a:cubicBezTo>
                  <a:cubicBezTo>
                    <a:pt x="26" y="33"/>
                    <a:pt x="21" y="40"/>
                    <a:pt x="21" y="48"/>
                  </a:cubicBezTo>
                  <a:cubicBezTo>
                    <a:pt x="20" y="52"/>
                    <a:pt x="21" y="57"/>
                    <a:pt x="21" y="62"/>
                  </a:cubicBezTo>
                  <a:cubicBezTo>
                    <a:pt x="20" y="70"/>
                    <a:pt x="12" y="85"/>
                    <a:pt x="3" y="85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2668" y="1355"/>
              <a:ext cx="311" cy="363"/>
            </a:xfrm>
            <a:custGeom>
              <a:rect b="b" l="l" r="r" t="t"/>
              <a:pathLst>
                <a:path extrusionOk="0" h="152" w="130">
                  <a:moveTo>
                    <a:pt x="45" y="152"/>
                  </a:moveTo>
                  <a:cubicBezTo>
                    <a:pt x="41" y="152"/>
                    <a:pt x="39" y="148"/>
                    <a:pt x="37" y="145"/>
                  </a:cubicBezTo>
                  <a:cubicBezTo>
                    <a:pt x="35" y="142"/>
                    <a:pt x="33" y="139"/>
                    <a:pt x="32" y="135"/>
                  </a:cubicBezTo>
                  <a:cubicBezTo>
                    <a:pt x="30" y="132"/>
                    <a:pt x="31" y="128"/>
                    <a:pt x="32" y="124"/>
                  </a:cubicBezTo>
                  <a:cubicBezTo>
                    <a:pt x="32" y="121"/>
                    <a:pt x="33" y="117"/>
                    <a:pt x="33" y="114"/>
                  </a:cubicBezTo>
                  <a:cubicBezTo>
                    <a:pt x="34" y="109"/>
                    <a:pt x="35" y="95"/>
                    <a:pt x="28" y="94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28" y="94"/>
                    <a:pt x="29" y="94"/>
                    <a:pt x="29" y="94"/>
                  </a:cubicBezTo>
                  <a:cubicBezTo>
                    <a:pt x="24" y="94"/>
                    <a:pt x="23" y="100"/>
                    <a:pt x="22" y="104"/>
                  </a:cubicBezTo>
                  <a:cubicBezTo>
                    <a:pt x="21" y="107"/>
                    <a:pt x="20" y="111"/>
                    <a:pt x="18" y="114"/>
                  </a:cubicBezTo>
                  <a:cubicBezTo>
                    <a:pt x="14" y="122"/>
                    <a:pt x="6" y="122"/>
                    <a:pt x="3" y="113"/>
                  </a:cubicBezTo>
                  <a:cubicBezTo>
                    <a:pt x="0" y="104"/>
                    <a:pt x="2" y="94"/>
                    <a:pt x="4" y="86"/>
                  </a:cubicBezTo>
                  <a:cubicBezTo>
                    <a:pt x="5" y="75"/>
                    <a:pt x="7" y="64"/>
                    <a:pt x="14" y="55"/>
                  </a:cubicBezTo>
                  <a:cubicBezTo>
                    <a:pt x="20" y="46"/>
                    <a:pt x="29" y="41"/>
                    <a:pt x="39" y="35"/>
                  </a:cubicBezTo>
                  <a:cubicBezTo>
                    <a:pt x="44" y="32"/>
                    <a:pt x="50" y="29"/>
                    <a:pt x="56" y="28"/>
                  </a:cubicBezTo>
                  <a:cubicBezTo>
                    <a:pt x="59" y="27"/>
                    <a:pt x="62" y="26"/>
                    <a:pt x="65" y="26"/>
                  </a:cubicBezTo>
                  <a:cubicBezTo>
                    <a:pt x="72" y="24"/>
                    <a:pt x="76" y="18"/>
                    <a:pt x="81" y="14"/>
                  </a:cubicBezTo>
                  <a:cubicBezTo>
                    <a:pt x="84" y="11"/>
                    <a:pt x="88" y="9"/>
                    <a:pt x="92" y="7"/>
                  </a:cubicBezTo>
                  <a:cubicBezTo>
                    <a:pt x="102" y="2"/>
                    <a:pt x="114" y="1"/>
                    <a:pt x="125" y="0"/>
                  </a:cubicBezTo>
                  <a:cubicBezTo>
                    <a:pt x="130" y="0"/>
                    <a:pt x="129" y="5"/>
                    <a:pt x="126" y="3"/>
                  </a:cubicBezTo>
                  <a:cubicBezTo>
                    <a:pt x="123" y="3"/>
                    <a:pt x="120" y="4"/>
                    <a:pt x="117" y="4"/>
                  </a:cubicBezTo>
                  <a:cubicBezTo>
                    <a:pt x="108" y="5"/>
                    <a:pt x="99" y="7"/>
                    <a:pt x="91" y="11"/>
                  </a:cubicBezTo>
                  <a:cubicBezTo>
                    <a:pt x="85" y="14"/>
                    <a:pt x="80" y="19"/>
                    <a:pt x="75" y="24"/>
                  </a:cubicBezTo>
                  <a:cubicBezTo>
                    <a:pt x="70" y="29"/>
                    <a:pt x="62" y="29"/>
                    <a:pt x="55" y="32"/>
                  </a:cubicBezTo>
                  <a:cubicBezTo>
                    <a:pt x="41" y="36"/>
                    <a:pt x="22" y="47"/>
                    <a:pt x="15" y="59"/>
                  </a:cubicBezTo>
                  <a:cubicBezTo>
                    <a:pt x="8" y="70"/>
                    <a:pt x="8" y="82"/>
                    <a:pt x="6" y="93"/>
                  </a:cubicBezTo>
                  <a:cubicBezTo>
                    <a:pt x="5" y="99"/>
                    <a:pt x="4" y="106"/>
                    <a:pt x="6" y="112"/>
                  </a:cubicBezTo>
                  <a:cubicBezTo>
                    <a:pt x="7" y="114"/>
                    <a:pt x="8" y="116"/>
                    <a:pt x="9" y="116"/>
                  </a:cubicBezTo>
                  <a:cubicBezTo>
                    <a:pt x="16" y="117"/>
                    <a:pt x="18" y="104"/>
                    <a:pt x="20" y="100"/>
                  </a:cubicBezTo>
                  <a:cubicBezTo>
                    <a:pt x="21" y="95"/>
                    <a:pt x="25" y="88"/>
                    <a:pt x="31" y="91"/>
                  </a:cubicBezTo>
                  <a:cubicBezTo>
                    <a:pt x="42" y="98"/>
                    <a:pt x="35" y="121"/>
                    <a:pt x="34" y="131"/>
                  </a:cubicBezTo>
                  <a:cubicBezTo>
                    <a:pt x="35" y="137"/>
                    <a:pt x="38" y="142"/>
                    <a:pt x="42" y="146"/>
                  </a:cubicBezTo>
                  <a:cubicBezTo>
                    <a:pt x="43" y="147"/>
                    <a:pt x="44" y="148"/>
                    <a:pt x="45" y="149"/>
                  </a:cubicBezTo>
                  <a:cubicBezTo>
                    <a:pt x="47" y="149"/>
                    <a:pt x="47" y="152"/>
                    <a:pt x="45" y="152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582" y="1491"/>
              <a:ext cx="64" cy="107"/>
            </a:xfrm>
            <a:custGeom>
              <a:rect b="b" l="l" r="r" t="t"/>
              <a:pathLst>
                <a:path extrusionOk="0" h="45" w="27">
                  <a:moveTo>
                    <a:pt x="8" y="43"/>
                  </a:moveTo>
                  <a:cubicBezTo>
                    <a:pt x="3" y="42"/>
                    <a:pt x="0" y="36"/>
                    <a:pt x="0" y="30"/>
                  </a:cubicBezTo>
                  <a:cubicBezTo>
                    <a:pt x="0" y="23"/>
                    <a:pt x="4" y="12"/>
                    <a:pt x="9" y="6"/>
                  </a:cubicBezTo>
                  <a:cubicBezTo>
                    <a:pt x="14" y="0"/>
                    <a:pt x="26" y="2"/>
                    <a:pt x="27" y="11"/>
                  </a:cubicBezTo>
                  <a:cubicBezTo>
                    <a:pt x="27" y="13"/>
                    <a:pt x="27" y="19"/>
                    <a:pt x="24" y="19"/>
                  </a:cubicBezTo>
                  <a:cubicBezTo>
                    <a:pt x="24" y="23"/>
                    <a:pt x="24" y="28"/>
                    <a:pt x="23" y="32"/>
                  </a:cubicBezTo>
                  <a:cubicBezTo>
                    <a:pt x="21" y="38"/>
                    <a:pt x="15" y="45"/>
                    <a:pt x="8" y="43"/>
                  </a:cubicBezTo>
                  <a:close/>
                  <a:moveTo>
                    <a:pt x="10" y="40"/>
                  </a:moveTo>
                  <a:cubicBezTo>
                    <a:pt x="15" y="40"/>
                    <a:pt x="19" y="34"/>
                    <a:pt x="20" y="29"/>
                  </a:cubicBezTo>
                  <a:cubicBezTo>
                    <a:pt x="21" y="25"/>
                    <a:pt x="21" y="21"/>
                    <a:pt x="21" y="17"/>
                  </a:cubicBezTo>
                  <a:cubicBezTo>
                    <a:pt x="21" y="15"/>
                    <a:pt x="22" y="15"/>
                    <a:pt x="23" y="15"/>
                  </a:cubicBezTo>
                  <a:cubicBezTo>
                    <a:pt x="26" y="7"/>
                    <a:pt x="16" y="3"/>
                    <a:pt x="11" y="9"/>
                  </a:cubicBezTo>
                  <a:cubicBezTo>
                    <a:pt x="8" y="12"/>
                    <a:pt x="6" y="17"/>
                    <a:pt x="5" y="21"/>
                  </a:cubicBezTo>
                  <a:cubicBezTo>
                    <a:pt x="3" y="26"/>
                    <a:pt x="2" y="31"/>
                    <a:pt x="5" y="36"/>
                  </a:cubicBezTo>
                  <a:cubicBezTo>
                    <a:pt x="6" y="38"/>
                    <a:pt x="7" y="40"/>
                    <a:pt x="10" y="4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2517" y="1620"/>
              <a:ext cx="55" cy="201"/>
            </a:xfrm>
            <a:custGeom>
              <a:rect b="b" l="l" r="r" t="t"/>
              <a:pathLst>
                <a:path extrusionOk="0" h="84" w="23">
                  <a:moveTo>
                    <a:pt x="0" y="77"/>
                  </a:moveTo>
                  <a:cubicBezTo>
                    <a:pt x="3" y="73"/>
                    <a:pt x="5" y="68"/>
                    <a:pt x="7" y="63"/>
                  </a:cubicBezTo>
                  <a:cubicBezTo>
                    <a:pt x="10" y="55"/>
                    <a:pt x="9" y="47"/>
                    <a:pt x="11" y="39"/>
                  </a:cubicBezTo>
                  <a:cubicBezTo>
                    <a:pt x="12" y="33"/>
                    <a:pt x="15" y="29"/>
                    <a:pt x="16" y="24"/>
                  </a:cubicBezTo>
                  <a:cubicBezTo>
                    <a:pt x="17" y="17"/>
                    <a:pt x="20" y="7"/>
                    <a:pt x="12" y="4"/>
                  </a:cubicBezTo>
                  <a:cubicBezTo>
                    <a:pt x="9" y="3"/>
                    <a:pt x="4" y="3"/>
                    <a:pt x="0" y="4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1" y="0"/>
                    <a:pt x="14" y="1"/>
                  </a:cubicBezTo>
                  <a:cubicBezTo>
                    <a:pt x="23" y="6"/>
                    <a:pt x="21" y="17"/>
                    <a:pt x="19" y="25"/>
                  </a:cubicBezTo>
                  <a:cubicBezTo>
                    <a:pt x="18" y="29"/>
                    <a:pt x="16" y="34"/>
                    <a:pt x="15" y="39"/>
                  </a:cubicBezTo>
                  <a:cubicBezTo>
                    <a:pt x="13" y="46"/>
                    <a:pt x="13" y="53"/>
                    <a:pt x="11" y="60"/>
                  </a:cubicBezTo>
                  <a:cubicBezTo>
                    <a:pt x="10" y="65"/>
                    <a:pt x="8" y="70"/>
                    <a:pt x="6" y="75"/>
                  </a:cubicBezTo>
                  <a:cubicBezTo>
                    <a:pt x="4" y="78"/>
                    <a:pt x="2" y="81"/>
                    <a:pt x="0" y="84"/>
                  </a:cubicBezTo>
                  <a:lnTo>
                    <a:pt x="0" y="77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27" y="1299"/>
              <a:ext cx="223" cy="154"/>
            </a:xfrm>
            <a:custGeom>
              <a:rect b="b" l="l" r="r" t="t"/>
              <a:pathLst>
                <a:path extrusionOk="0" h="64" w="93">
                  <a:moveTo>
                    <a:pt x="89" y="62"/>
                  </a:moveTo>
                  <a:cubicBezTo>
                    <a:pt x="81" y="53"/>
                    <a:pt x="73" y="45"/>
                    <a:pt x="64" y="37"/>
                  </a:cubicBezTo>
                  <a:cubicBezTo>
                    <a:pt x="52" y="27"/>
                    <a:pt x="39" y="19"/>
                    <a:pt x="25" y="13"/>
                  </a:cubicBezTo>
                  <a:cubicBezTo>
                    <a:pt x="21" y="10"/>
                    <a:pt x="16" y="8"/>
                    <a:pt x="11" y="6"/>
                  </a:cubicBezTo>
                  <a:cubicBezTo>
                    <a:pt x="8" y="6"/>
                    <a:pt x="6" y="5"/>
                    <a:pt x="3" y="4"/>
                  </a:cubicBezTo>
                  <a:cubicBezTo>
                    <a:pt x="2" y="3"/>
                    <a:pt x="0" y="3"/>
                    <a:pt x="0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5" y="1"/>
                    <a:pt x="9" y="2"/>
                    <a:pt x="12" y="3"/>
                  </a:cubicBezTo>
                  <a:cubicBezTo>
                    <a:pt x="31" y="11"/>
                    <a:pt x="50" y="21"/>
                    <a:pt x="66" y="34"/>
                  </a:cubicBezTo>
                  <a:cubicBezTo>
                    <a:pt x="74" y="41"/>
                    <a:pt x="81" y="49"/>
                    <a:pt x="89" y="56"/>
                  </a:cubicBezTo>
                  <a:cubicBezTo>
                    <a:pt x="90" y="58"/>
                    <a:pt x="91" y="59"/>
                    <a:pt x="92" y="60"/>
                  </a:cubicBezTo>
                  <a:cubicBezTo>
                    <a:pt x="93" y="62"/>
                    <a:pt x="91" y="64"/>
                    <a:pt x="89" y="62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164" y="1469"/>
              <a:ext cx="43" cy="65"/>
            </a:xfrm>
            <a:custGeom>
              <a:rect b="b" l="l" r="r" t="t"/>
              <a:pathLst>
                <a:path extrusionOk="0" h="27" w="18">
                  <a:moveTo>
                    <a:pt x="14" y="25"/>
                  </a:moveTo>
                  <a:cubicBezTo>
                    <a:pt x="10" y="17"/>
                    <a:pt x="6" y="11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0"/>
                    <a:pt x="3" y="0"/>
                    <a:pt x="4" y="1"/>
                  </a:cubicBezTo>
                  <a:cubicBezTo>
                    <a:pt x="8" y="8"/>
                    <a:pt x="13" y="16"/>
                    <a:pt x="17" y="23"/>
                  </a:cubicBezTo>
                  <a:cubicBezTo>
                    <a:pt x="18" y="25"/>
                    <a:pt x="15" y="27"/>
                    <a:pt x="14" y="25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02" name="Google Shape;102;p14"/>
          <p:cNvGrpSpPr/>
          <p:nvPr/>
        </p:nvGrpSpPr>
        <p:grpSpPr>
          <a:xfrm>
            <a:off x="5757333" y="3549018"/>
            <a:ext cx="3190876" cy="1361121"/>
            <a:chOff x="2402" y="1786"/>
            <a:chExt cx="3064" cy="1307"/>
          </a:xfrm>
        </p:grpSpPr>
        <p:sp>
          <p:nvSpPr>
            <p:cNvPr id="103" name="Google Shape;103;p14"/>
            <p:cNvSpPr/>
            <p:nvPr/>
          </p:nvSpPr>
          <p:spPr>
            <a:xfrm>
              <a:off x="2426" y="1801"/>
              <a:ext cx="2963" cy="1292"/>
            </a:xfrm>
            <a:custGeom>
              <a:rect b="b" l="l" r="r" t="t"/>
              <a:pathLst>
                <a:path extrusionOk="0" h="266" w="614">
                  <a:moveTo>
                    <a:pt x="613" y="265"/>
                  </a:moveTo>
                  <a:cubicBezTo>
                    <a:pt x="613" y="265"/>
                    <a:pt x="614" y="266"/>
                    <a:pt x="614" y="266"/>
                  </a:cubicBezTo>
                  <a:cubicBezTo>
                    <a:pt x="52" y="266"/>
                    <a:pt x="52" y="266"/>
                    <a:pt x="52" y="266"/>
                  </a:cubicBezTo>
                  <a:cubicBezTo>
                    <a:pt x="42" y="242"/>
                    <a:pt x="35" y="217"/>
                    <a:pt x="27" y="192"/>
                  </a:cubicBezTo>
                  <a:cubicBezTo>
                    <a:pt x="22" y="181"/>
                    <a:pt x="18" y="169"/>
                    <a:pt x="13" y="158"/>
                  </a:cubicBezTo>
                  <a:cubicBezTo>
                    <a:pt x="10" y="154"/>
                    <a:pt x="10" y="148"/>
                    <a:pt x="8" y="143"/>
                  </a:cubicBezTo>
                  <a:cubicBezTo>
                    <a:pt x="7" y="137"/>
                    <a:pt x="0" y="123"/>
                    <a:pt x="10" y="123"/>
                  </a:cubicBezTo>
                  <a:cubicBezTo>
                    <a:pt x="14" y="123"/>
                    <a:pt x="17" y="123"/>
                    <a:pt x="20" y="124"/>
                  </a:cubicBezTo>
                  <a:cubicBezTo>
                    <a:pt x="18" y="121"/>
                    <a:pt x="15" y="118"/>
                    <a:pt x="16" y="114"/>
                  </a:cubicBezTo>
                  <a:cubicBezTo>
                    <a:pt x="17" y="113"/>
                    <a:pt x="18" y="112"/>
                    <a:pt x="18" y="111"/>
                  </a:cubicBezTo>
                  <a:cubicBezTo>
                    <a:pt x="18" y="111"/>
                    <a:pt x="19" y="111"/>
                    <a:pt x="19" y="111"/>
                  </a:cubicBezTo>
                  <a:cubicBezTo>
                    <a:pt x="19" y="111"/>
                    <a:pt x="19" y="111"/>
                    <a:pt x="20" y="111"/>
                  </a:cubicBezTo>
                  <a:cubicBezTo>
                    <a:pt x="20" y="112"/>
                    <a:pt x="21" y="112"/>
                    <a:pt x="22" y="112"/>
                  </a:cubicBezTo>
                  <a:cubicBezTo>
                    <a:pt x="22" y="112"/>
                    <a:pt x="22" y="112"/>
                    <a:pt x="22" y="112"/>
                  </a:cubicBezTo>
                  <a:cubicBezTo>
                    <a:pt x="22" y="112"/>
                    <a:pt x="23" y="112"/>
                    <a:pt x="23" y="112"/>
                  </a:cubicBezTo>
                  <a:cubicBezTo>
                    <a:pt x="24" y="112"/>
                    <a:pt x="24" y="113"/>
                    <a:pt x="25" y="114"/>
                  </a:cubicBezTo>
                  <a:cubicBezTo>
                    <a:pt x="29" y="113"/>
                    <a:pt x="33" y="115"/>
                    <a:pt x="36" y="115"/>
                  </a:cubicBezTo>
                  <a:cubicBezTo>
                    <a:pt x="40" y="115"/>
                    <a:pt x="44" y="114"/>
                    <a:pt x="48" y="115"/>
                  </a:cubicBezTo>
                  <a:cubicBezTo>
                    <a:pt x="51" y="110"/>
                    <a:pt x="58" y="111"/>
                    <a:pt x="63" y="109"/>
                  </a:cubicBezTo>
                  <a:cubicBezTo>
                    <a:pt x="77" y="106"/>
                    <a:pt x="91" y="102"/>
                    <a:pt x="105" y="99"/>
                  </a:cubicBezTo>
                  <a:cubicBezTo>
                    <a:pt x="108" y="96"/>
                    <a:pt x="112" y="96"/>
                    <a:pt x="116" y="94"/>
                  </a:cubicBezTo>
                  <a:cubicBezTo>
                    <a:pt x="122" y="93"/>
                    <a:pt x="128" y="91"/>
                    <a:pt x="134" y="89"/>
                  </a:cubicBezTo>
                  <a:cubicBezTo>
                    <a:pt x="137" y="86"/>
                    <a:pt x="142" y="85"/>
                    <a:pt x="147" y="84"/>
                  </a:cubicBezTo>
                  <a:cubicBezTo>
                    <a:pt x="153" y="81"/>
                    <a:pt x="160" y="79"/>
                    <a:pt x="167" y="77"/>
                  </a:cubicBezTo>
                  <a:cubicBezTo>
                    <a:pt x="192" y="70"/>
                    <a:pt x="220" y="68"/>
                    <a:pt x="245" y="75"/>
                  </a:cubicBezTo>
                  <a:cubicBezTo>
                    <a:pt x="269" y="81"/>
                    <a:pt x="277" y="83"/>
                    <a:pt x="290" y="99"/>
                  </a:cubicBezTo>
                  <a:cubicBezTo>
                    <a:pt x="292" y="92"/>
                    <a:pt x="301" y="84"/>
                    <a:pt x="304" y="80"/>
                  </a:cubicBezTo>
                  <a:cubicBezTo>
                    <a:pt x="309" y="74"/>
                    <a:pt x="314" y="69"/>
                    <a:pt x="321" y="64"/>
                  </a:cubicBezTo>
                  <a:cubicBezTo>
                    <a:pt x="323" y="62"/>
                    <a:pt x="325" y="59"/>
                    <a:pt x="329" y="59"/>
                  </a:cubicBezTo>
                  <a:cubicBezTo>
                    <a:pt x="336" y="54"/>
                    <a:pt x="344" y="49"/>
                    <a:pt x="352" y="46"/>
                  </a:cubicBezTo>
                  <a:cubicBezTo>
                    <a:pt x="360" y="43"/>
                    <a:pt x="369" y="40"/>
                    <a:pt x="377" y="38"/>
                  </a:cubicBezTo>
                  <a:cubicBezTo>
                    <a:pt x="392" y="33"/>
                    <a:pt x="408" y="30"/>
                    <a:pt x="424" y="27"/>
                  </a:cubicBezTo>
                  <a:cubicBezTo>
                    <a:pt x="439" y="24"/>
                    <a:pt x="455" y="21"/>
                    <a:pt x="470" y="19"/>
                  </a:cubicBezTo>
                  <a:cubicBezTo>
                    <a:pt x="471" y="17"/>
                    <a:pt x="472" y="17"/>
                    <a:pt x="474" y="16"/>
                  </a:cubicBezTo>
                  <a:cubicBezTo>
                    <a:pt x="484" y="12"/>
                    <a:pt x="496" y="10"/>
                    <a:pt x="504" y="3"/>
                  </a:cubicBezTo>
                  <a:cubicBezTo>
                    <a:pt x="509" y="0"/>
                    <a:pt x="512" y="5"/>
                    <a:pt x="512" y="9"/>
                  </a:cubicBezTo>
                  <a:cubicBezTo>
                    <a:pt x="513" y="10"/>
                    <a:pt x="513" y="11"/>
                    <a:pt x="513" y="12"/>
                  </a:cubicBezTo>
                  <a:cubicBezTo>
                    <a:pt x="513" y="13"/>
                    <a:pt x="513" y="14"/>
                    <a:pt x="514" y="14"/>
                  </a:cubicBezTo>
                  <a:cubicBezTo>
                    <a:pt x="515" y="16"/>
                    <a:pt x="515" y="18"/>
                    <a:pt x="516" y="20"/>
                  </a:cubicBezTo>
                  <a:cubicBezTo>
                    <a:pt x="520" y="15"/>
                    <a:pt x="523" y="10"/>
                    <a:pt x="527" y="6"/>
                  </a:cubicBezTo>
                  <a:cubicBezTo>
                    <a:pt x="532" y="4"/>
                    <a:pt x="535" y="8"/>
                    <a:pt x="535" y="12"/>
                  </a:cubicBezTo>
                  <a:cubicBezTo>
                    <a:pt x="536" y="16"/>
                    <a:pt x="537" y="21"/>
                    <a:pt x="538" y="25"/>
                  </a:cubicBezTo>
                  <a:cubicBezTo>
                    <a:pt x="538" y="26"/>
                    <a:pt x="538" y="27"/>
                    <a:pt x="538" y="27"/>
                  </a:cubicBezTo>
                  <a:cubicBezTo>
                    <a:pt x="549" y="47"/>
                    <a:pt x="553" y="70"/>
                    <a:pt x="559" y="91"/>
                  </a:cubicBezTo>
                  <a:cubicBezTo>
                    <a:pt x="562" y="98"/>
                    <a:pt x="564" y="106"/>
                    <a:pt x="566" y="113"/>
                  </a:cubicBezTo>
                  <a:cubicBezTo>
                    <a:pt x="566" y="113"/>
                    <a:pt x="566" y="113"/>
                    <a:pt x="566" y="113"/>
                  </a:cubicBezTo>
                  <a:cubicBezTo>
                    <a:pt x="568" y="117"/>
                    <a:pt x="569" y="121"/>
                    <a:pt x="571" y="126"/>
                  </a:cubicBezTo>
                  <a:cubicBezTo>
                    <a:pt x="571" y="126"/>
                    <a:pt x="571" y="126"/>
                    <a:pt x="571" y="127"/>
                  </a:cubicBezTo>
                  <a:cubicBezTo>
                    <a:pt x="571" y="127"/>
                    <a:pt x="571" y="127"/>
                    <a:pt x="571" y="127"/>
                  </a:cubicBezTo>
                  <a:cubicBezTo>
                    <a:pt x="575" y="138"/>
                    <a:pt x="578" y="149"/>
                    <a:pt x="581" y="160"/>
                  </a:cubicBezTo>
                  <a:cubicBezTo>
                    <a:pt x="592" y="192"/>
                    <a:pt x="602" y="223"/>
                    <a:pt x="610" y="255"/>
                  </a:cubicBezTo>
                  <a:cubicBezTo>
                    <a:pt x="611" y="259"/>
                    <a:pt x="612" y="262"/>
                    <a:pt x="613" y="265"/>
                  </a:cubicBezTo>
                  <a:close/>
                </a:path>
              </a:pathLst>
            </a:custGeom>
            <a:solidFill>
              <a:srgbClr val="F1ECD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475" y="2389"/>
              <a:ext cx="275" cy="704"/>
            </a:xfrm>
            <a:custGeom>
              <a:rect b="b" l="l" r="r" t="t"/>
              <a:pathLst>
                <a:path extrusionOk="0" h="145" w="57">
                  <a:moveTo>
                    <a:pt x="49" y="145"/>
                  </a:moveTo>
                  <a:cubicBezTo>
                    <a:pt x="33" y="101"/>
                    <a:pt x="19" y="58"/>
                    <a:pt x="2" y="15"/>
                  </a:cubicBezTo>
                  <a:cubicBezTo>
                    <a:pt x="2" y="12"/>
                    <a:pt x="1" y="10"/>
                    <a:pt x="1" y="7"/>
                  </a:cubicBezTo>
                  <a:cubicBezTo>
                    <a:pt x="0" y="3"/>
                    <a:pt x="6" y="0"/>
                    <a:pt x="9" y="4"/>
                  </a:cubicBezTo>
                  <a:cubicBezTo>
                    <a:pt x="12" y="9"/>
                    <a:pt x="13" y="15"/>
                    <a:pt x="15" y="20"/>
                  </a:cubicBezTo>
                  <a:cubicBezTo>
                    <a:pt x="16" y="24"/>
                    <a:pt x="20" y="28"/>
                    <a:pt x="18" y="32"/>
                  </a:cubicBezTo>
                  <a:cubicBezTo>
                    <a:pt x="28" y="60"/>
                    <a:pt x="37" y="89"/>
                    <a:pt x="48" y="118"/>
                  </a:cubicBezTo>
                  <a:cubicBezTo>
                    <a:pt x="51" y="127"/>
                    <a:pt x="54" y="136"/>
                    <a:pt x="57" y="145"/>
                  </a:cubicBezTo>
                  <a:lnTo>
                    <a:pt x="49" y="145"/>
                  </a:lnTo>
                  <a:close/>
                </a:path>
              </a:pathLst>
            </a:custGeom>
            <a:solidFill>
              <a:srgbClr val="C7C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916" y="1869"/>
              <a:ext cx="419" cy="1224"/>
            </a:xfrm>
            <a:custGeom>
              <a:rect b="b" l="l" r="r" t="t"/>
              <a:pathLst>
                <a:path extrusionOk="0" h="252" w="87">
                  <a:moveTo>
                    <a:pt x="78" y="252"/>
                  </a:moveTo>
                  <a:cubicBezTo>
                    <a:pt x="75" y="243"/>
                    <a:pt x="72" y="234"/>
                    <a:pt x="70" y="225"/>
                  </a:cubicBezTo>
                  <a:cubicBezTo>
                    <a:pt x="67" y="216"/>
                    <a:pt x="65" y="207"/>
                    <a:pt x="62" y="199"/>
                  </a:cubicBezTo>
                  <a:cubicBezTo>
                    <a:pt x="61" y="197"/>
                    <a:pt x="59" y="194"/>
                    <a:pt x="61" y="192"/>
                  </a:cubicBezTo>
                  <a:cubicBezTo>
                    <a:pt x="56" y="174"/>
                    <a:pt x="49" y="156"/>
                    <a:pt x="43" y="138"/>
                  </a:cubicBezTo>
                  <a:cubicBezTo>
                    <a:pt x="33" y="107"/>
                    <a:pt x="23" y="77"/>
                    <a:pt x="15" y="46"/>
                  </a:cubicBezTo>
                  <a:cubicBezTo>
                    <a:pt x="10" y="45"/>
                    <a:pt x="8" y="29"/>
                    <a:pt x="6" y="25"/>
                  </a:cubicBezTo>
                  <a:cubicBezTo>
                    <a:pt x="5" y="20"/>
                    <a:pt x="3" y="15"/>
                    <a:pt x="2" y="11"/>
                  </a:cubicBezTo>
                  <a:cubicBezTo>
                    <a:pt x="1" y="8"/>
                    <a:pt x="0" y="5"/>
                    <a:pt x="3" y="4"/>
                  </a:cubicBezTo>
                  <a:cubicBezTo>
                    <a:pt x="4" y="1"/>
                    <a:pt x="6" y="0"/>
                    <a:pt x="8" y="1"/>
                  </a:cubicBezTo>
                  <a:cubicBezTo>
                    <a:pt x="11" y="1"/>
                    <a:pt x="11" y="4"/>
                    <a:pt x="12" y="7"/>
                  </a:cubicBezTo>
                  <a:cubicBezTo>
                    <a:pt x="17" y="20"/>
                    <a:pt x="19" y="34"/>
                    <a:pt x="23" y="48"/>
                  </a:cubicBezTo>
                  <a:cubicBezTo>
                    <a:pt x="32" y="78"/>
                    <a:pt x="42" y="108"/>
                    <a:pt x="51" y="139"/>
                  </a:cubicBezTo>
                  <a:cubicBezTo>
                    <a:pt x="61" y="163"/>
                    <a:pt x="68" y="189"/>
                    <a:pt x="76" y="214"/>
                  </a:cubicBezTo>
                  <a:cubicBezTo>
                    <a:pt x="80" y="226"/>
                    <a:pt x="83" y="238"/>
                    <a:pt x="87" y="250"/>
                  </a:cubicBezTo>
                  <a:cubicBezTo>
                    <a:pt x="87" y="251"/>
                    <a:pt x="87" y="251"/>
                    <a:pt x="87" y="252"/>
                  </a:cubicBezTo>
                  <a:lnTo>
                    <a:pt x="78" y="252"/>
                  </a:lnTo>
                  <a:close/>
                </a:path>
              </a:pathLst>
            </a:custGeom>
            <a:solidFill>
              <a:srgbClr val="C7C1B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435" y="2126"/>
              <a:ext cx="661" cy="967"/>
            </a:xfrm>
            <a:custGeom>
              <a:rect b="b" l="l" r="r" t="t"/>
              <a:pathLst>
                <a:path extrusionOk="0" h="199" w="137">
                  <a:moveTo>
                    <a:pt x="101" y="199"/>
                  </a:moveTo>
                  <a:cubicBezTo>
                    <a:pt x="100" y="194"/>
                    <a:pt x="98" y="190"/>
                    <a:pt x="97" y="185"/>
                  </a:cubicBezTo>
                  <a:cubicBezTo>
                    <a:pt x="94" y="178"/>
                    <a:pt x="92" y="170"/>
                    <a:pt x="90" y="162"/>
                  </a:cubicBezTo>
                  <a:cubicBezTo>
                    <a:pt x="82" y="135"/>
                    <a:pt x="73" y="109"/>
                    <a:pt x="62" y="83"/>
                  </a:cubicBezTo>
                  <a:cubicBezTo>
                    <a:pt x="55" y="65"/>
                    <a:pt x="48" y="47"/>
                    <a:pt x="38" y="31"/>
                  </a:cubicBezTo>
                  <a:cubicBezTo>
                    <a:pt x="30" y="19"/>
                    <a:pt x="18" y="12"/>
                    <a:pt x="5" y="9"/>
                  </a:cubicBezTo>
                  <a:cubicBezTo>
                    <a:pt x="0" y="8"/>
                    <a:pt x="2" y="0"/>
                    <a:pt x="7" y="2"/>
                  </a:cubicBezTo>
                  <a:cubicBezTo>
                    <a:pt x="8" y="2"/>
                    <a:pt x="10" y="3"/>
                    <a:pt x="12" y="3"/>
                  </a:cubicBezTo>
                  <a:cubicBezTo>
                    <a:pt x="14" y="4"/>
                    <a:pt x="17" y="5"/>
                    <a:pt x="19" y="6"/>
                  </a:cubicBezTo>
                  <a:cubicBezTo>
                    <a:pt x="21" y="1"/>
                    <a:pt x="29" y="5"/>
                    <a:pt x="33" y="5"/>
                  </a:cubicBezTo>
                  <a:cubicBezTo>
                    <a:pt x="44" y="8"/>
                    <a:pt x="56" y="12"/>
                    <a:pt x="65" y="19"/>
                  </a:cubicBezTo>
                  <a:cubicBezTo>
                    <a:pt x="89" y="25"/>
                    <a:pt x="105" y="113"/>
                    <a:pt x="114" y="137"/>
                  </a:cubicBezTo>
                  <a:cubicBezTo>
                    <a:pt x="118" y="150"/>
                    <a:pt x="122" y="163"/>
                    <a:pt x="126" y="175"/>
                  </a:cubicBezTo>
                  <a:cubicBezTo>
                    <a:pt x="126" y="175"/>
                    <a:pt x="126" y="175"/>
                    <a:pt x="126" y="175"/>
                  </a:cubicBezTo>
                  <a:cubicBezTo>
                    <a:pt x="127" y="176"/>
                    <a:pt x="128" y="177"/>
                    <a:pt x="129" y="178"/>
                  </a:cubicBezTo>
                  <a:cubicBezTo>
                    <a:pt x="132" y="185"/>
                    <a:pt x="134" y="192"/>
                    <a:pt x="137" y="199"/>
                  </a:cubicBezTo>
                  <a:lnTo>
                    <a:pt x="101" y="199"/>
                  </a:lnTo>
                  <a:close/>
                </a:path>
              </a:pathLst>
            </a:custGeom>
            <a:solidFill>
              <a:srgbClr val="DBD4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038" y="1942"/>
              <a:ext cx="318" cy="738"/>
            </a:xfrm>
            <a:custGeom>
              <a:rect b="b" l="l" r="r" t="t"/>
              <a:pathLst>
                <a:path extrusionOk="0" h="152" w="66">
                  <a:moveTo>
                    <a:pt x="58" y="150"/>
                  </a:moveTo>
                  <a:cubicBezTo>
                    <a:pt x="52" y="140"/>
                    <a:pt x="52" y="128"/>
                    <a:pt x="48" y="117"/>
                  </a:cubicBezTo>
                  <a:cubicBezTo>
                    <a:pt x="42" y="94"/>
                    <a:pt x="35" y="70"/>
                    <a:pt x="24" y="48"/>
                  </a:cubicBezTo>
                  <a:cubicBezTo>
                    <a:pt x="20" y="41"/>
                    <a:pt x="16" y="33"/>
                    <a:pt x="9" y="29"/>
                  </a:cubicBezTo>
                  <a:cubicBezTo>
                    <a:pt x="7" y="27"/>
                    <a:pt x="6" y="28"/>
                    <a:pt x="4" y="27"/>
                  </a:cubicBezTo>
                  <a:cubicBezTo>
                    <a:pt x="0" y="23"/>
                    <a:pt x="5" y="18"/>
                    <a:pt x="10" y="20"/>
                  </a:cubicBezTo>
                  <a:cubicBezTo>
                    <a:pt x="18" y="0"/>
                    <a:pt x="53" y="81"/>
                    <a:pt x="55" y="88"/>
                  </a:cubicBezTo>
                  <a:cubicBezTo>
                    <a:pt x="60" y="104"/>
                    <a:pt x="63" y="120"/>
                    <a:pt x="64" y="137"/>
                  </a:cubicBezTo>
                  <a:cubicBezTo>
                    <a:pt x="64" y="141"/>
                    <a:pt x="66" y="146"/>
                    <a:pt x="64" y="150"/>
                  </a:cubicBezTo>
                  <a:cubicBezTo>
                    <a:pt x="62" y="152"/>
                    <a:pt x="60" y="152"/>
                    <a:pt x="58" y="150"/>
                  </a:cubicBezTo>
                  <a:close/>
                </a:path>
              </a:pathLst>
            </a:custGeom>
            <a:solidFill>
              <a:srgbClr val="DBD4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56" y="2471"/>
              <a:ext cx="154" cy="170"/>
            </a:xfrm>
            <a:custGeom>
              <a:rect b="b" l="l" r="r" t="t"/>
              <a:pathLst>
                <a:path extrusionOk="0" h="35" w="32">
                  <a:moveTo>
                    <a:pt x="25" y="34"/>
                  </a:moveTo>
                  <a:cubicBezTo>
                    <a:pt x="20" y="31"/>
                    <a:pt x="17" y="25"/>
                    <a:pt x="13" y="21"/>
                  </a:cubicBezTo>
                  <a:cubicBezTo>
                    <a:pt x="10" y="17"/>
                    <a:pt x="7" y="13"/>
                    <a:pt x="3" y="9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8" y="0"/>
                    <a:pt x="12" y="6"/>
                    <a:pt x="14" y="8"/>
                  </a:cubicBezTo>
                  <a:cubicBezTo>
                    <a:pt x="19" y="14"/>
                    <a:pt x="24" y="20"/>
                    <a:pt x="29" y="26"/>
                  </a:cubicBezTo>
                  <a:cubicBezTo>
                    <a:pt x="32" y="29"/>
                    <a:pt x="30" y="35"/>
                    <a:pt x="25" y="34"/>
                  </a:cubicBezTo>
                  <a:close/>
                </a:path>
              </a:pathLst>
            </a:custGeom>
            <a:solidFill>
              <a:srgbClr val="DBD4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036" y="2864"/>
              <a:ext cx="256" cy="229"/>
            </a:xfrm>
            <a:custGeom>
              <a:rect b="b" l="l" r="r" t="t"/>
              <a:pathLst>
                <a:path extrusionOk="0" h="47" w="53">
                  <a:moveTo>
                    <a:pt x="0" y="47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" y="39"/>
                    <a:pt x="6" y="33"/>
                    <a:pt x="11" y="29"/>
                  </a:cubicBezTo>
                  <a:cubicBezTo>
                    <a:pt x="8" y="21"/>
                    <a:pt x="30" y="11"/>
                    <a:pt x="35" y="7"/>
                  </a:cubicBezTo>
                  <a:cubicBezTo>
                    <a:pt x="39" y="6"/>
                    <a:pt x="43" y="0"/>
                    <a:pt x="47" y="3"/>
                  </a:cubicBezTo>
                  <a:cubicBezTo>
                    <a:pt x="53" y="9"/>
                    <a:pt x="37" y="18"/>
                    <a:pt x="34" y="21"/>
                  </a:cubicBezTo>
                  <a:cubicBezTo>
                    <a:pt x="27" y="27"/>
                    <a:pt x="19" y="31"/>
                    <a:pt x="13" y="38"/>
                  </a:cubicBezTo>
                  <a:cubicBezTo>
                    <a:pt x="11" y="41"/>
                    <a:pt x="10" y="44"/>
                    <a:pt x="8" y="47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DBD4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036" y="2937"/>
              <a:ext cx="106" cy="156"/>
            </a:xfrm>
            <a:custGeom>
              <a:rect b="b" l="l" r="r" t="t"/>
              <a:pathLst>
                <a:path extrusionOk="0" h="32" w="22">
                  <a:moveTo>
                    <a:pt x="0" y="32"/>
                  </a:moveTo>
                  <a:cubicBezTo>
                    <a:pt x="1" y="29"/>
                    <a:pt x="2" y="26"/>
                    <a:pt x="4" y="23"/>
                  </a:cubicBezTo>
                  <a:cubicBezTo>
                    <a:pt x="7" y="18"/>
                    <a:pt x="11" y="0"/>
                    <a:pt x="18" y="5"/>
                  </a:cubicBezTo>
                  <a:cubicBezTo>
                    <a:pt x="22" y="8"/>
                    <a:pt x="15" y="16"/>
                    <a:pt x="14" y="20"/>
                  </a:cubicBezTo>
                  <a:cubicBezTo>
                    <a:pt x="12" y="24"/>
                    <a:pt x="10" y="28"/>
                    <a:pt x="8" y="32"/>
                  </a:cubicBezTo>
                  <a:lnTo>
                    <a:pt x="0" y="32"/>
                  </a:lnTo>
                  <a:close/>
                </a:path>
              </a:pathLst>
            </a:custGeom>
            <a:solidFill>
              <a:srgbClr val="DBD4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99" y="2855"/>
              <a:ext cx="241" cy="150"/>
            </a:xfrm>
            <a:custGeom>
              <a:rect b="b" l="l" r="r" t="t"/>
              <a:pathLst>
                <a:path extrusionOk="0" h="31" w="50">
                  <a:moveTo>
                    <a:pt x="3" y="26"/>
                  </a:moveTo>
                  <a:cubicBezTo>
                    <a:pt x="0" y="23"/>
                    <a:pt x="4" y="19"/>
                    <a:pt x="8" y="20"/>
                  </a:cubicBezTo>
                  <a:cubicBezTo>
                    <a:pt x="14" y="20"/>
                    <a:pt x="20" y="17"/>
                    <a:pt x="25" y="15"/>
                  </a:cubicBezTo>
                  <a:cubicBezTo>
                    <a:pt x="31" y="12"/>
                    <a:pt x="36" y="7"/>
                    <a:pt x="42" y="3"/>
                  </a:cubicBezTo>
                  <a:cubicBezTo>
                    <a:pt x="45" y="0"/>
                    <a:pt x="50" y="6"/>
                    <a:pt x="47" y="9"/>
                  </a:cubicBezTo>
                  <a:cubicBezTo>
                    <a:pt x="39" y="15"/>
                    <a:pt x="31" y="22"/>
                    <a:pt x="21" y="25"/>
                  </a:cubicBezTo>
                  <a:cubicBezTo>
                    <a:pt x="15" y="26"/>
                    <a:pt x="8" y="31"/>
                    <a:pt x="3" y="26"/>
                  </a:cubicBezTo>
                  <a:close/>
                </a:path>
              </a:pathLst>
            </a:custGeom>
            <a:solidFill>
              <a:srgbClr val="DBD4C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643" y="2272"/>
              <a:ext cx="353" cy="121"/>
            </a:xfrm>
            <a:custGeom>
              <a:rect b="b" l="l" r="r" t="t"/>
              <a:pathLst>
                <a:path extrusionOk="0" h="25" w="73">
                  <a:moveTo>
                    <a:pt x="3" y="25"/>
                  </a:moveTo>
                  <a:cubicBezTo>
                    <a:pt x="2" y="24"/>
                    <a:pt x="1" y="23"/>
                    <a:pt x="0" y="22"/>
                  </a:cubicBezTo>
                  <a:cubicBezTo>
                    <a:pt x="0" y="21"/>
                    <a:pt x="0" y="20"/>
                    <a:pt x="1" y="19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7" y="14"/>
                    <a:pt x="21" y="18"/>
                    <a:pt x="29" y="15"/>
                  </a:cubicBezTo>
                  <a:cubicBezTo>
                    <a:pt x="42" y="12"/>
                    <a:pt x="53" y="6"/>
                    <a:pt x="65" y="2"/>
                  </a:cubicBezTo>
                  <a:cubicBezTo>
                    <a:pt x="70" y="0"/>
                    <a:pt x="73" y="7"/>
                    <a:pt x="69" y="9"/>
                  </a:cubicBezTo>
                  <a:cubicBezTo>
                    <a:pt x="58" y="15"/>
                    <a:pt x="46" y="19"/>
                    <a:pt x="35" y="23"/>
                  </a:cubicBezTo>
                  <a:cubicBezTo>
                    <a:pt x="24" y="25"/>
                    <a:pt x="14" y="25"/>
                    <a:pt x="3" y="25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087" y="2175"/>
              <a:ext cx="135" cy="78"/>
            </a:xfrm>
            <a:custGeom>
              <a:rect b="b" l="l" r="r" t="t"/>
              <a:pathLst>
                <a:path extrusionOk="0" h="16" w="28">
                  <a:moveTo>
                    <a:pt x="4" y="16"/>
                  </a:moveTo>
                  <a:cubicBezTo>
                    <a:pt x="1" y="16"/>
                    <a:pt x="0" y="12"/>
                    <a:pt x="1" y="10"/>
                  </a:cubicBezTo>
                  <a:cubicBezTo>
                    <a:pt x="3" y="7"/>
                    <a:pt x="8" y="7"/>
                    <a:pt x="11" y="6"/>
                  </a:cubicBezTo>
                  <a:cubicBezTo>
                    <a:pt x="16" y="5"/>
                    <a:pt x="25" y="0"/>
                    <a:pt x="28" y="6"/>
                  </a:cubicBezTo>
                  <a:cubicBezTo>
                    <a:pt x="28" y="13"/>
                    <a:pt x="18" y="12"/>
                    <a:pt x="14" y="14"/>
                  </a:cubicBezTo>
                  <a:cubicBezTo>
                    <a:pt x="11" y="14"/>
                    <a:pt x="7" y="16"/>
                    <a:pt x="4" y="16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044" y="2199"/>
              <a:ext cx="116" cy="83"/>
            </a:xfrm>
            <a:custGeom>
              <a:rect b="b" l="l" r="r" t="t"/>
              <a:pathLst>
                <a:path extrusionOk="0" h="17" w="24">
                  <a:moveTo>
                    <a:pt x="2" y="13"/>
                  </a:moveTo>
                  <a:cubicBezTo>
                    <a:pt x="0" y="11"/>
                    <a:pt x="0" y="7"/>
                    <a:pt x="3" y="7"/>
                  </a:cubicBezTo>
                  <a:cubicBezTo>
                    <a:pt x="6" y="6"/>
                    <a:pt x="9" y="5"/>
                    <a:pt x="12" y="4"/>
                  </a:cubicBezTo>
                  <a:cubicBezTo>
                    <a:pt x="16" y="3"/>
                    <a:pt x="21" y="0"/>
                    <a:pt x="23" y="4"/>
                  </a:cubicBezTo>
                  <a:cubicBezTo>
                    <a:pt x="24" y="6"/>
                    <a:pt x="23" y="9"/>
                    <a:pt x="21" y="9"/>
                  </a:cubicBezTo>
                  <a:cubicBezTo>
                    <a:pt x="15" y="11"/>
                    <a:pt x="8" y="17"/>
                    <a:pt x="2" y="13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4303" y="1888"/>
              <a:ext cx="400" cy="127"/>
            </a:xfrm>
            <a:custGeom>
              <a:rect b="b" l="l" r="r" t="t"/>
              <a:pathLst>
                <a:path extrusionOk="0" h="26" w="83">
                  <a:moveTo>
                    <a:pt x="10" y="24"/>
                  </a:moveTo>
                  <a:cubicBezTo>
                    <a:pt x="0" y="15"/>
                    <a:pt x="35" y="8"/>
                    <a:pt x="41" y="7"/>
                  </a:cubicBezTo>
                  <a:cubicBezTo>
                    <a:pt x="53" y="6"/>
                    <a:pt x="64" y="4"/>
                    <a:pt x="76" y="1"/>
                  </a:cubicBezTo>
                  <a:cubicBezTo>
                    <a:pt x="80" y="0"/>
                    <a:pt x="83" y="7"/>
                    <a:pt x="78" y="9"/>
                  </a:cubicBezTo>
                  <a:cubicBezTo>
                    <a:pt x="75" y="10"/>
                    <a:pt x="72" y="11"/>
                    <a:pt x="69" y="12"/>
                  </a:cubicBezTo>
                  <a:cubicBezTo>
                    <a:pt x="59" y="14"/>
                    <a:pt x="48" y="14"/>
                    <a:pt x="39" y="16"/>
                  </a:cubicBezTo>
                  <a:cubicBezTo>
                    <a:pt x="31" y="18"/>
                    <a:pt x="24" y="20"/>
                    <a:pt x="16" y="23"/>
                  </a:cubicBezTo>
                  <a:cubicBezTo>
                    <a:pt x="15" y="24"/>
                    <a:pt x="13" y="26"/>
                    <a:pt x="10" y="24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713" y="1845"/>
              <a:ext cx="101" cy="63"/>
            </a:xfrm>
            <a:custGeom>
              <a:rect b="b" l="l" r="r" t="t"/>
              <a:pathLst>
                <a:path extrusionOk="0" h="13" w="21">
                  <a:moveTo>
                    <a:pt x="8" y="13"/>
                  </a:moveTo>
                  <a:cubicBezTo>
                    <a:pt x="0" y="9"/>
                    <a:pt x="9" y="4"/>
                    <a:pt x="13" y="2"/>
                  </a:cubicBezTo>
                  <a:cubicBezTo>
                    <a:pt x="18" y="0"/>
                    <a:pt x="21" y="7"/>
                    <a:pt x="17" y="9"/>
                  </a:cubicBezTo>
                  <a:cubicBezTo>
                    <a:pt x="14" y="11"/>
                    <a:pt x="11" y="13"/>
                    <a:pt x="8" y="13"/>
                  </a:cubicBezTo>
                  <a:close/>
                </a:path>
              </a:pathLst>
            </a:custGeom>
            <a:solidFill>
              <a:srgbClr val="FFFCF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076" y="1947"/>
              <a:ext cx="425" cy="699"/>
            </a:xfrm>
            <a:custGeom>
              <a:rect b="b" l="l" r="r" t="t"/>
              <a:pathLst>
                <a:path extrusionOk="0" h="144" w="88">
                  <a:moveTo>
                    <a:pt x="13" y="15"/>
                  </a:moveTo>
                  <a:cubicBezTo>
                    <a:pt x="13" y="15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5"/>
                    <a:pt x="13" y="15"/>
                    <a:pt x="13" y="15"/>
                  </a:cubicBezTo>
                  <a:close/>
                  <a:moveTo>
                    <a:pt x="87" y="131"/>
                  </a:moveTo>
                  <a:cubicBezTo>
                    <a:pt x="88" y="136"/>
                    <a:pt x="81" y="138"/>
                    <a:pt x="80" y="133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78" y="131"/>
                    <a:pt x="77" y="129"/>
                    <a:pt x="76" y="127"/>
                  </a:cubicBezTo>
                  <a:cubicBezTo>
                    <a:pt x="73" y="122"/>
                    <a:pt x="68" y="118"/>
                    <a:pt x="64" y="112"/>
                  </a:cubicBezTo>
                  <a:cubicBezTo>
                    <a:pt x="63" y="118"/>
                    <a:pt x="62" y="124"/>
                    <a:pt x="60" y="129"/>
                  </a:cubicBezTo>
                  <a:cubicBezTo>
                    <a:pt x="59" y="133"/>
                    <a:pt x="59" y="144"/>
                    <a:pt x="52" y="140"/>
                  </a:cubicBezTo>
                  <a:cubicBezTo>
                    <a:pt x="50" y="137"/>
                    <a:pt x="50" y="132"/>
                    <a:pt x="49" y="127"/>
                  </a:cubicBezTo>
                  <a:cubicBezTo>
                    <a:pt x="49" y="121"/>
                    <a:pt x="47" y="116"/>
                    <a:pt x="46" y="110"/>
                  </a:cubicBezTo>
                  <a:cubicBezTo>
                    <a:pt x="43" y="96"/>
                    <a:pt x="40" y="82"/>
                    <a:pt x="36" y="69"/>
                  </a:cubicBezTo>
                  <a:cubicBezTo>
                    <a:pt x="33" y="67"/>
                    <a:pt x="33" y="63"/>
                    <a:pt x="31" y="60"/>
                  </a:cubicBezTo>
                  <a:cubicBezTo>
                    <a:pt x="29" y="54"/>
                    <a:pt x="27" y="49"/>
                    <a:pt x="25" y="43"/>
                  </a:cubicBezTo>
                  <a:cubicBezTo>
                    <a:pt x="25" y="42"/>
                    <a:pt x="24" y="39"/>
                    <a:pt x="23" y="36"/>
                  </a:cubicBezTo>
                  <a:cubicBezTo>
                    <a:pt x="22" y="35"/>
                    <a:pt x="21" y="33"/>
                    <a:pt x="20" y="32"/>
                  </a:cubicBezTo>
                  <a:cubicBezTo>
                    <a:pt x="15" y="27"/>
                    <a:pt x="11" y="23"/>
                    <a:pt x="6" y="19"/>
                  </a:cubicBezTo>
                  <a:cubicBezTo>
                    <a:pt x="3" y="17"/>
                    <a:pt x="0" y="16"/>
                    <a:pt x="1" y="13"/>
                  </a:cubicBezTo>
                  <a:cubicBezTo>
                    <a:pt x="2" y="9"/>
                    <a:pt x="7" y="8"/>
                    <a:pt x="11" y="7"/>
                  </a:cubicBezTo>
                  <a:cubicBezTo>
                    <a:pt x="17" y="3"/>
                    <a:pt x="24" y="1"/>
                    <a:pt x="31" y="0"/>
                  </a:cubicBezTo>
                  <a:cubicBezTo>
                    <a:pt x="33" y="0"/>
                    <a:pt x="36" y="1"/>
                    <a:pt x="40" y="4"/>
                  </a:cubicBezTo>
                  <a:cubicBezTo>
                    <a:pt x="43" y="4"/>
                    <a:pt x="45" y="7"/>
                    <a:pt x="47" y="9"/>
                  </a:cubicBezTo>
                  <a:cubicBezTo>
                    <a:pt x="50" y="10"/>
                    <a:pt x="50" y="12"/>
                    <a:pt x="52" y="13"/>
                  </a:cubicBezTo>
                  <a:cubicBezTo>
                    <a:pt x="53" y="14"/>
                    <a:pt x="55" y="16"/>
                    <a:pt x="54" y="18"/>
                  </a:cubicBezTo>
                  <a:cubicBezTo>
                    <a:pt x="55" y="19"/>
                    <a:pt x="55" y="19"/>
                    <a:pt x="56" y="20"/>
                  </a:cubicBezTo>
                  <a:cubicBezTo>
                    <a:pt x="64" y="30"/>
                    <a:pt x="68" y="42"/>
                    <a:pt x="71" y="54"/>
                  </a:cubicBezTo>
                  <a:cubicBezTo>
                    <a:pt x="72" y="59"/>
                    <a:pt x="73" y="65"/>
                    <a:pt x="74" y="71"/>
                  </a:cubicBezTo>
                  <a:cubicBezTo>
                    <a:pt x="75" y="74"/>
                    <a:pt x="76" y="77"/>
                    <a:pt x="75" y="80"/>
                  </a:cubicBezTo>
                  <a:cubicBezTo>
                    <a:pt x="78" y="91"/>
                    <a:pt x="79" y="102"/>
                    <a:pt x="82" y="113"/>
                  </a:cubicBezTo>
                  <a:cubicBezTo>
                    <a:pt x="84" y="119"/>
                    <a:pt x="85" y="125"/>
                    <a:pt x="87" y="131"/>
                  </a:cubicBezTo>
                  <a:close/>
                </a:path>
              </a:pathLst>
            </a:custGeom>
            <a:solidFill>
              <a:srgbClr val="DB795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4178" y="1947"/>
              <a:ext cx="212" cy="199"/>
            </a:xfrm>
            <a:custGeom>
              <a:rect b="b" l="l" r="r" t="t"/>
              <a:pathLst>
                <a:path extrusionOk="0" h="41" w="44">
                  <a:moveTo>
                    <a:pt x="44" y="35"/>
                  </a:moveTo>
                  <a:cubicBezTo>
                    <a:pt x="44" y="37"/>
                    <a:pt x="43" y="39"/>
                    <a:pt x="42" y="40"/>
                  </a:cubicBezTo>
                  <a:cubicBezTo>
                    <a:pt x="40" y="41"/>
                    <a:pt x="37" y="40"/>
                    <a:pt x="37" y="38"/>
                  </a:cubicBezTo>
                  <a:cubicBezTo>
                    <a:pt x="32" y="30"/>
                    <a:pt x="28" y="21"/>
                    <a:pt x="20" y="15"/>
                  </a:cubicBezTo>
                  <a:cubicBezTo>
                    <a:pt x="16" y="12"/>
                    <a:pt x="11" y="8"/>
                    <a:pt x="6" y="8"/>
                  </a:cubicBezTo>
                  <a:cubicBezTo>
                    <a:pt x="1" y="8"/>
                    <a:pt x="0" y="1"/>
                    <a:pt x="5" y="0"/>
                  </a:cubicBezTo>
                  <a:cubicBezTo>
                    <a:pt x="15" y="0"/>
                    <a:pt x="28" y="9"/>
                    <a:pt x="34" y="18"/>
                  </a:cubicBezTo>
                  <a:cubicBezTo>
                    <a:pt x="38" y="23"/>
                    <a:pt x="41" y="29"/>
                    <a:pt x="44" y="35"/>
                  </a:cubicBezTo>
                  <a:close/>
                </a:path>
              </a:pathLst>
            </a:custGeom>
            <a:solidFill>
              <a:srgbClr val="E49B8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>
              <a:off x="4366" y="2170"/>
              <a:ext cx="58" cy="126"/>
            </a:xfrm>
            <a:custGeom>
              <a:rect b="b" l="l" r="r" t="t"/>
              <a:pathLst>
                <a:path extrusionOk="0" h="26" w="12">
                  <a:moveTo>
                    <a:pt x="12" y="20"/>
                  </a:moveTo>
                  <a:cubicBezTo>
                    <a:pt x="12" y="22"/>
                    <a:pt x="11" y="25"/>
                    <a:pt x="9" y="25"/>
                  </a:cubicBezTo>
                  <a:cubicBezTo>
                    <a:pt x="7" y="26"/>
                    <a:pt x="5" y="24"/>
                    <a:pt x="4" y="22"/>
                  </a:cubicBezTo>
                  <a:cubicBezTo>
                    <a:pt x="3" y="16"/>
                    <a:pt x="1" y="11"/>
                    <a:pt x="0" y="5"/>
                  </a:cubicBezTo>
                  <a:cubicBezTo>
                    <a:pt x="0" y="3"/>
                    <a:pt x="1" y="1"/>
                    <a:pt x="3" y="1"/>
                  </a:cubicBezTo>
                  <a:cubicBezTo>
                    <a:pt x="5" y="0"/>
                    <a:pt x="7" y="2"/>
                    <a:pt x="8" y="4"/>
                  </a:cubicBezTo>
                  <a:cubicBezTo>
                    <a:pt x="9" y="9"/>
                    <a:pt x="11" y="15"/>
                    <a:pt x="12" y="20"/>
                  </a:cubicBezTo>
                  <a:close/>
                </a:path>
              </a:pathLst>
            </a:custGeom>
            <a:solidFill>
              <a:srgbClr val="E49B8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2407" y="2461"/>
              <a:ext cx="270" cy="632"/>
            </a:xfrm>
            <a:custGeom>
              <a:rect b="b" l="l" r="r" t="t"/>
              <a:pathLst>
                <a:path extrusionOk="0" h="130" w="56">
                  <a:moveTo>
                    <a:pt x="43" y="130"/>
                  </a:moveTo>
                  <a:cubicBezTo>
                    <a:pt x="40" y="125"/>
                    <a:pt x="39" y="116"/>
                    <a:pt x="37" y="112"/>
                  </a:cubicBezTo>
                  <a:cubicBezTo>
                    <a:pt x="26" y="89"/>
                    <a:pt x="19" y="65"/>
                    <a:pt x="12" y="41"/>
                  </a:cubicBezTo>
                  <a:cubicBezTo>
                    <a:pt x="8" y="38"/>
                    <a:pt x="5" y="25"/>
                    <a:pt x="4" y="20"/>
                  </a:cubicBezTo>
                  <a:cubicBezTo>
                    <a:pt x="3" y="15"/>
                    <a:pt x="0" y="9"/>
                    <a:pt x="2" y="4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4" y="2"/>
                    <a:pt x="5" y="1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4" y="7"/>
                    <a:pt x="15" y="15"/>
                    <a:pt x="18" y="21"/>
                  </a:cubicBezTo>
                  <a:cubicBezTo>
                    <a:pt x="22" y="26"/>
                    <a:pt x="22" y="33"/>
                    <a:pt x="25" y="39"/>
                  </a:cubicBezTo>
                  <a:cubicBezTo>
                    <a:pt x="27" y="45"/>
                    <a:pt x="30" y="51"/>
                    <a:pt x="31" y="57"/>
                  </a:cubicBezTo>
                  <a:cubicBezTo>
                    <a:pt x="37" y="71"/>
                    <a:pt x="40" y="86"/>
                    <a:pt x="46" y="100"/>
                  </a:cubicBezTo>
                  <a:cubicBezTo>
                    <a:pt x="49" y="109"/>
                    <a:pt x="53" y="118"/>
                    <a:pt x="56" y="127"/>
                  </a:cubicBezTo>
                  <a:cubicBezTo>
                    <a:pt x="56" y="128"/>
                    <a:pt x="56" y="129"/>
                    <a:pt x="56" y="130"/>
                  </a:cubicBezTo>
                  <a:lnTo>
                    <a:pt x="43" y="130"/>
                  </a:lnTo>
                  <a:close/>
                </a:path>
              </a:pathLst>
            </a:custGeom>
            <a:solidFill>
              <a:srgbClr val="C961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1" name="Google Shape;121;p14"/>
            <p:cNvSpPr/>
            <p:nvPr/>
          </p:nvSpPr>
          <p:spPr>
            <a:xfrm>
              <a:off x="5012" y="1879"/>
              <a:ext cx="275" cy="684"/>
            </a:xfrm>
            <a:custGeom>
              <a:rect b="b" l="l" r="r" t="t"/>
              <a:pathLst>
                <a:path extrusionOk="0" h="141" w="57">
                  <a:moveTo>
                    <a:pt x="46" y="141"/>
                  </a:moveTo>
                  <a:cubicBezTo>
                    <a:pt x="44" y="140"/>
                    <a:pt x="43" y="137"/>
                    <a:pt x="43" y="135"/>
                  </a:cubicBezTo>
                  <a:cubicBezTo>
                    <a:pt x="43" y="131"/>
                    <a:pt x="42" y="128"/>
                    <a:pt x="41" y="124"/>
                  </a:cubicBezTo>
                  <a:cubicBezTo>
                    <a:pt x="32" y="97"/>
                    <a:pt x="23" y="70"/>
                    <a:pt x="13" y="44"/>
                  </a:cubicBezTo>
                  <a:cubicBezTo>
                    <a:pt x="12" y="43"/>
                    <a:pt x="12" y="42"/>
                    <a:pt x="11" y="41"/>
                  </a:cubicBezTo>
                  <a:cubicBezTo>
                    <a:pt x="11" y="40"/>
                    <a:pt x="10" y="39"/>
                    <a:pt x="10" y="38"/>
                  </a:cubicBezTo>
                  <a:cubicBezTo>
                    <a:pt x="10" y="37"/>
                    <a:pt x="10" y="36"/>
                    <a:pt x="10" y="35"/>
                  </a:cubicBezTo>
                  <a:cubicBezTo>
                    <a:pt x="10" y="34"/>
                    <a:pt x="9" y="33"/>
                    <a:pt x="9" y="32"/>
                  </a:cubicBezTo>
                  <a:cubicBezTo>
                    <a:pt x="9" y="31"/>
                    <a:pt x="9" y="31"/>
                    <a:pt x="9" y="30"/>
                  </a:cubicBezTo>
                  <a:cubicBezTo>
                    <a:pt x="9" y="30"/>
                    <a:pt x="9" y="30"/>
                    <a:pt x="8" y="29"/>
                  </a:cubicBezTo>
                  <a:cubicBezTo>
                    <a:pt x="8" y="29"/>
                    <a:pt x="8" y="28"/>
                    <a:pt x="7" y="28"/>
                  </a:cubicBezTo>
                  <a:cubicBezTo>
                    <a:pt x="5" y="21"/>
                    <a:pt x="3" y="15"/>
                    <a:pt x="1" y="8"/>
                  </a:cubicBezTo>
                  <a:cubicBezTo>
                    <a:pt x="0" y="0"/>
                    <a:pt x="9" y="1"/>
                    <a:pt x="12" y="7"/>
                  </a:cubicBezTo>
                  <a:cubicBezTo>
                    <a:pt x="21" y="22"/>
                    <a:pt x="25" y="40"/>
                    <a:pt x="30" y="57"/>
                  </a:cubicBezTo>
                  <a:cubicBezTo>
                    <a:pt x="32" y="63"/>
                    <a:pt x="34" y="69"/>
                    <a:pt x="36" y="76"/>
                  </a:cubicBezTo>
                  <a:cubicBezTo>
                    <a:pt x="36" y="79"/>
                    <a:pt x="38" y="82"/>
                    <a:pt x="37" y="85"/>
                  </a:cubicBezTo>
                  <a:cubicBezTo>
                    <a:pt x="42" y="99"/>
                    <a:pt x="48" y="113"/>
                    <a:pt x="51" y="128"/>
                  </a:cubicBezTo>
                  <a:cubicBezTo>
                    <a:pt x="57" y="130"/>
                    <a:pt x="54" y="141"/>
                    <a:pt x="48" y="141"/>
                  </a:cubicBezTo>
                  <a:cubicBezTo>
                    <a:pt x="47" y="141"/>
                    <a:pt x="47" y="141"/>
                    <a:pt x="46" y="141"/>
                  </a:cubicBezTo>
                  <a:close/>
                </a:path>
              </a:pathLst>
            </a:custGeom>
            <a:solidFill>
              <a:srgbClr val="C961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5311" y="2850"/>
              <a:ext cx="150" cy="243"/>
            </a:xfrm>
            <a:custGeom>
              <a:rect b="b" l="l" r="r" t="t"/>
              <a:pathLst>
                <a:path extrusionOk="0" h="50" w="31">
                  <a:moveTo>
                    <a:pt x="16" y="50"/>
                  </a:moveTo>
                  <a:cubicBezTo>
                    <a:pt x="15" y="49"/>
                    <a:pt x="15" y="48"/>
                    <a:pt x="14" y="46"/>
                  </a:cubicBezTo>
                  <a:cubicBezTo>
                    <a:pt x="13" y="40"/>
                    <a:pt x="11" y="33"/>
                    <a:pt x="9" y="27"/>
                  </a:cubicBezTo>
                  <a:cubicBezTo>
                    <a:pt x="7" y="21"/>
                    <a:pt x="4" y="15"/>
                    <a:pt x="1" y="9"/>
                  </a:cubicBezTo>
                  <a:cubicBezTo>
                    <a:pt x="0" y="4"/>
                    <a:pt x="6" y="0"/>
                    <a:pt x="10" y="1"/>
                  </a:cubicBezTo>
                  <a:cubicBezTo>
                    <a:pt x="13" y="0"/>
                    <a:pt x="17" y="2"/>
                    <a:pt x="17" y="5"/>
                  </a:cubicBezTo>
                  <a:cubicBezTo>
                    <a:pt x="17" y="6"/>
                    <a:pt x="17" y="8"/>
                    <a:pt x="17" y="10"/>
                  </a:cubicBezTo>
                  <a:cubicBezTo>
                    <a:pt x="19" y="19"/>
                    <a:pt x="22" y="27"/>
                    <a:pt x="25" y="36"/>
                  </a:cubicBezTo>
                  <a:cubicBezTo>
                    <a:pt x="28" y="38"/>
                    <a:pt x="30" y="46"/>
                    <a:pt x="31" y="50"/>
                  </a:cubicBezTo>
                  <a:lnTo>
                    <a:pt x="16" y="50"/>
                  </a:lnTo>
                  <a:close/>
                </a:path>
              </a:pathLst>
            </a:custGeom>
            <a:solidFill>
              <a:srgbClr val="C9614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2417" y="2209"/>
              <a:ext cx="3020" cy="884"/>
            </a:xfrm>
            <a:custGeom>
              <a:rect b="b" l="l" r="r" t="t"/>
              <a:pathLst>
                <a:path extrusionOk="0" h="182" w="626">
                  <a:moveTo>
                    <a:pt x="48" y="182"/>
                  </a:moveTo>
                  <a:cubicBezTo>
                    <a:pt x="39" y="155"/>
                    <a:pt x="30" y="129"/>
                    <a:pt x="21" y="103"/>
                  </a:cubicBezTo>
                  <a:cubicBezTo>
                    <a:pt x="15" y="89"/>
                    <a:pt x="9" y="75"/>
                    <a:pt x="4" y="61"/>
                  </a:cubicBezTo>
                  <a:cubicBezTo>
                    <a:pt x="0" y="54"/>
                    <a:pt x="10" y="50"/>
                    <a:pt x="11" y="59"/>
                  </a:cubicBezTo>
                  <a:cubicBezTo>
                    <a:pt x="13" y="66"/>
                    <a:pt x="16" y="73"/>
                    <a:pt x="2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20" y="81"/>
                    <a:pt x="20" y="81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2"/>
                    <a:pt x="20" y="81"/>
                    <a:pt x="20" y="81"/>
                  </a:cubicBezTo>
                  <a:cubicBezTo>
                    <a:pt x="21" y="84"/>
                    <a:pt x="22" y="87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3" y="90"/>
                    <a:pt x="23" y="90"/>
                    <a:pt x="23" y="90"/>
                  </a:cubicBezTo>
                  <a:cubicBezTo>
                    <a:pt x="23" y="90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1"/>
                    <a:pt x="23" y="91"/>
                    <a:pt x="23" y="91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3" y="92"/>
                    <a:pt x="23" y="93"/>
                    <a:pt x="23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3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3" y="93"/>
                    <a:pt x="23" y="93"/>
                    <a:pt x="23" y="93"/>
                  </a:cubicBezTo>
                  <a:cubicBezTo>
                    <a:pt x="23" y="93"/>
                    <a:pt x="23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3"/>
                    <a:pt x="24" y="93"/>
                    <a:pt x="24" y="94"/>
                  </a:cubicBezTo>
                  <a:cubicBezTo>
                    <a:pt x="24" y="93"/>
                    <a:pt x="24" y="93"/>
                    <a:pt x="24" y="93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4"/>
                    <a:pt x="24" y="94"/>
                    <a:pt x="24" y="94"/>
                  </a:cubicBezTo>
                  <a:cubicBezTo>
                    <a:pt x="24" y="94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96"/>
                    <a:pt x="24" y="95"/>
                    <a:pt x="24" y="95"/>
                  </a:cubicBezTo>
                  <a:cubicBezTo>
                    <a:pt x="25" y="97"/>
                    <a:pt x="25" y="99"/>
                    <a:pt x="26" y="101"/>
                  </a:cubicBezTo>
                  <a:cubicBezTo>
                    <a:pt x="27" y="103"/>
                    <a:pt x="27" y="104"/>
                    <a:pt x="28" y="106"/>
                  </a:cubicBezTo>
                  <a:cubicBezTo>
                    <a:pt x="28" y="106"/>
                    <a:pt x="28" y="106"/>
                    <a:pt x="28" y="106"/>
                  </a:cubicBezTo>
                  <a:cubicBezTo>
                    <a:pt x="29" y="111"/>
                    <a:pt x="30" y="115"/>
                    <a:pt x="32" y="120"/>
                  </a:cubicBezTo>
                  <a:cubicBezTo>
                    <a:pt x="33" y="121"/>
                    <a:pt x="33" y="123"/>
                    <a:pt x="34" y="124"/>
                  </a:cubicBezTo>
                  <a:cubicBezTo>
                    <a:pt x="34" y="125"/>
                    <a:pt x="35" y="126"/>
                    <a:pt x="35" y="128"/>
                  </a:cubicBezTo>
                  <a:cubicBezTo>
                    <a:pt x="36" y="129"/>
                    <a:pt x="37" y="131"/>
                    <a:pt x="37" y="132"/>
                  </a:cubicBezTo>
                  <a:cubicBezTo>
                    <a:pt x="38" y="134"/>
                    <a:pt x="39" y="137"/>
                    <a:pt x="40" y="139"/>
                  </a:cubicBezTo>
                  <a:cubicBezTo>
                    <a:pt x="40" y="139"/>
                    <a:pt x="40" y="139"/>
                    <a:pt x="40" y="139"/>
                  </a:cubicBezTo>
                  <a:cubicBezTo>
                    <a:pt x="41" y="142"/>
                    <a:pt x="42" y="145"/>
                    <a:pt x="43" y="147"/>
                  </a:cubicBezTo>
                  <a:cubicBezTo>
                    <a:pt x="43" y="147"/>
                    <a:pt x="42" y="147"/>
                    <a:pt x="42" y="147"/>
                  </a:cubicBezTo>
                  <a:cubicBezTo>
                    <a:pt x="43" y="147"/>
                    <a:pt x="43" y="148"/>
                    <a:pt x="43" y="148"/>
                  </a:cubicBezTo>
                  <a:cubicBezTo>
                    <a:pt x="43" y="149"/>
                    <a:pt x="43" y="149"/>
                    <a:pt x="43" y="150"/>
                  </a:cubicBezTo>
                  <a:cubicBezTo>
                    <a:pt x="44" y="151"/>
                    <a:pt x="44" y="152"/>
                    <a:pt x="45" y="153"/>
                  </a:cubicBezTo>
                  <a:cubicBezTo>
                    <a:pt x="45" y="154"/>
                    <a:pt x="45" y="155"/>
                    <a:pt x="46" y="156"/>
                  </a:cubicBezTo>
                  <a:cubicBezTo>
                    <a:pt x="46" y="156"/>
                    <a:pt x="46" y="157"/>
                    <a:pt x="46" y="157"/>
                  </a:cubicBezTo>
                  <a:cubicBezTo>
                    <a:pt x="46" y="157"/>
                    <a:pt x="47" y="157"/>
                    <a:pt x="47" y="158"/>
                  </a:cubicBezTo>
                  <a:cubicBezTo>
                    <a:pt x="47" y="158"/>
                    <a:pt x="47" y="158"/>
                    <a:pt x="47" y="159"/>
                  </a:cubicBezTo>
                  <a:cubicBezTo>
                    <a:pt x="47" y="159"/>
                    <a:pt x="47" y="159"/>
                    <a:pt x="47" y="159"/>
                  </a:cubicBezTo>
                  <a:cubicBezTo>
                    <a:pt x="48" y="160"/>
                    <a:pt x="48" y="160"/>
                    <a:pt x="48" y="161"/>
                  </a:cubicBezTo>
                  <a:cubicBezTo>
                    <a:pt x="48" y="161"/>
                    <a:pt x="48" y="161"/>
                    <a:pt x="48" y="161"/>
                  </a:cubicBezTo>
                  <a:cubicBezTo>
                    <a:pt x="51" y="168"/>
                    <a:pt x="53" y="175"/>
                    <a:pt x="55" y="182"/>
                  </a:cubicBezTo>
                  <a:cubicBezTo>
                    <a:pt x="48" y="182"/>
                    <a:pt x="48" y="182"/>
                    <a:pt x="48" y="182"/>
                  </a:cubicBezTo>
                  <a:close/>
                  <a:moveTo>
                    <a:pt x="581" y="64"/>
                  </a:moveTo>
                  <a:cubicBezTo>
                    <a:pt x="581" y="64"/>
                    <a:pt x="581" y="64"/>
                    <a:pt x="581" y="64"/>
                  </a:cubicBezTo>
                  <a:cubicBezTo>
                    <a:pt x="581" y="64"/>
                    <a:pt x="581" y="64"/>
                    <a:pt x="581" y="64"/>
                  </a:cubicBezTo>
                  <a:close/>
                  <a:moveTo>
                    <a:pt x="581" y="64"/>
                  </a:moveTo>
                  <a:cubicBezTo>
                    <a:pt x="581" y="64"/>
                    <a:pt x="581" y="64"/>
                    <a:pt x="581" y="64"/>
                  </a:cubicBezTo>
                  <a:cubicBezTo>
                    <a:pt x="581" y="64"/>
                    <a:pt x="581" y="64"/>
                    <a:pt x="581" y="64"/>
                  </a:cubicBezTo>
                  <a:cubicBezTo>
                    <a:pt x="581" y="64"/>
                    <a:pt x="581" y="64"/>
                    <a:pt x="581" y="64"/>
                  </a:cubicBezTo>
                  <a:close/>
                  <a:moveTo>
                    <a:pt x="582" y="67"/>
                  </a:move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9"/>
                    <a:pt x="583" y="70"/>
                    <a:pt x="583" y="72"/>
                  </a:cubicBezTo>
                  <a:cubicBezTo>
                    <a:pt x="584" y="73"/>
                    <a:pt x="584" y="75"/>
                    <a:pt x="585" y="77"/>
                  </a:cubicBezTo>
                  <a:cubicBezTo>
                    <a:pt x="585" y="77"/>
                    <a:pt x="585" y="77"/>
                    <a:pt x="585" y="77"/>
                  </a:cubicBezTo>
                  <a:cubicBezTo>
                    <a:pt x="587" y="77"/>
                    <a:pt x="589" y="75"/>
                    <a:pt x="588" y="73"/>
                  </a:cubicBezTo>
                  <a:cubicBezTo>
                    <a:pt x="584" y="56"/>
                    <a:pt x="577" y="40"/>
                    <a:pt x="571" y="23"/>
                  </a:cubicBezTo>
                  <a:cubicBezTo>
                    <a:pt x="569" y="16"/>
                    <a:pt x="567" y="9"/>
                    <a:pt x="564" y="2"/>
                  </a:cubicBezTo>
                  <a:cubicBezTo>
                    <a:pt x="563" y="0"/>
                    <a:pt x="561" y="0"/>
                    <a:pt x="560" y="0"/>
                  </a:cubicBezTo>
                  <a:cubicBezTo>
                    <a:pt x="560" y="0"/>
                    <a:pt x="560" y="0"/>
                    <a:pt x="560" y="0"/>
                  </a:cubicBezTo>
                  <a:cubicBezTo>
                    <a:pt x="560" y="1"/>
                    <a:pt x="560" y="2"/>
                    <a:pt x="560" y="2"/>
                  </a:cubicBezTo>
                  <a:cubicBezTo>
                    <a:pt x="561" y="4"/>
                    <a:pt x="561" y="5"/>
                    <a:pt x="561" y="6"/>
                  </a:cubicBezTo>
                  <a:cubicBezTo>
                    <a:pt x="562" y="9"/>
                    <a:pt x="563" y="12"/>
                    <a:pt x="564" y="14"/>
                  </a:cubicBezTo>
                  <a:cubicBezTo>
                    <a:pt x="564" y="15"/>
                    <a:pt x="564" y="15"/>
                    <a:pt x="564" y="16"/>
                  </a:cubicBezTo>
                  <a:cubicBezTo>
                    <a:pt x="564" y="16"/>
                    <a:pt x="564" y="16"/>
                    <a:pt x="564" y="16"/>
                  </a:cubicBezTo>
                  <a:cubicBezTo>
                    <a:pt x="565" y="19"/>
                    <a:pt x="566" y="21"/>
                    <a:pt x="566" y="24"/>
                  </a:cubicBezTo>
                  <a:cubicBezTo>
                    <a:pt x="567" y="26"/>
                    <a:pt x="568" y="28"/>
                    <a:pt x="568" y="30"/>
                  </a:cubicBezTo>
                  <a:cubicBezTo>
                    <a:pt x="568" y="30"/>
                    <a:pt x="568" y="30"/>
                    <a:pt x="569" y="30"/>
                  </a:cubicBezTo>
                  <a:cubicBezTo>
                    <a:pt x="569" y="30"/>
                    <a:pt x="570" y="30"/>
                    <a:pt x="570" y="31"/>
                  </a:cubicBezTo>
                  <a:cubicBezTo>
                    <a:pt x="571" y="34"/>
                    <a:pt x="572" y="36"/>
                    <a:pt x="573" y="39"/>
                  </a:cubicBezTo>
                  <a:cubicBezTo>
                    <a:pt x="573" y="42"/>
                    <a:pt x="574" y="44"/>
                    <a:pt x="575" y="47"/>
                  </a:cubicBezTo>
                  <a:cubicBezTo>
                    <a:pt x="576" y="49"/>
                    <a:pt x="576" y="50"/>
                    <a:pt x="577" y="52"/>
                  </a:cubicBezTo>
                  <a:cubicBezTo>
                    <a:pt x="577" y="52"/>
                    <a:pt x="577" y="52"/>
                    <a:pt x="577" y="53"/>
                  </a:cubicBezTo>
                  <a:cubicBezTo>
                    <a:pt x="577" y="53"/>
                    <a:pt x="577" y="54"/>
                    <a:pt x="578" y="54"/>
                  </a:cubicBezTo>
                  <a:cubicBezTo>
                    <a:pt x="578" y="54"/>
                    <a:pt x="578" y="54"/>
                    <a:pt x="578" y="55"/>
                  </a:cubicBezTo>
                  <a:cubicBezTo>
                    <a:pt x="578" y="57"/>
                    <a:pt x="579" y="59"/>
                    <a:pt x="580" y="61"/>
                  </a:cubicBezTo>
                  <a:cubicBezTo>
                    <a:pt x="580" y="62"/>
                    <a:pt x="580" y="62"/>
                    <a:pt x="580" y="63"/>
                  </a:cubicBezTo>
                  <a:cubicBezTo>
                    <a:pt x="581" y="64"/>
                    <a:pt x="581" y="65"/>
                    <a:pt x="582" y="66"/>
                  </a:cubicBezTo>
                  <a:cubicBezTo>
                    <a:pt x="582" y="66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ubicBezTo>
                    <a:pt x="582" y="67"/>
                    <a:pt x="582" y="67"/>
                    <a:pt x="582" y="67"/>
                  </a:cubicBezTo>
                  <a:close/>
                  <a:moveTo>
                    <a:pt x="582" y="67"/>
                  </a:moveTo>
                  <a:cubicBezTo>
                    <a:pt x="582" y="67"/>
                    <a:pt x="582" y="67"/>
                    <a:pt x="582" y="68"/>
                  </a:cubicBezTo>
                  <a:cubicBezTo>
                    <a:pt x="582" y="67"/>
                    <a:pt x="582" y="67"/>
                    <a:pt x="582" y="67"/>
                  </a:cubicBezTo>
                  <a:close/>
                  <a:moveTo>
                    <a:pt x="582" y="68"/>
                  </a:move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lose/>
                  <a:moveTo>
                    <a:pt x="582" y="68"/>
                  </a:move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ubicBezTo>
                    <a:pt x="582" y="68"/>
                    <a:pt x="582" y="68"/>
                    <a:pt x="582" y="68"/>
                  </a:cubicBezTo>
                  <a:close/>
                  <a:moveTo>
                    <a:pt x="609" y="132"/>
                  </a:moveTo>
                  <a:cubicBezTo>
                    <a:pt x="611" y="131"/>
                    <a:pt x="612" y="131"/>
                    <a:pt x="614" y="132"/>
                  </a:cubicBezTo>
                  <a:cubicBezTo>
                    <a:pt x="617" y="134"/>
                    <a:pt x="614" y="138"/>
                    <a:pt x="613" y="140"/>
                  </a:cubicBezTo>
                  <a:cubicBezTo>
                    <a:pt x="612" y="140"/>
                    <a:pt x="612" y="141"/>
                    <a:pt x="611" y="141"/>
                  </a:cubicBezTo>
                  <a:cubicBezTo>
                    <a:pt x="615" y="153"/>
                    <a:pt x="619" y="165"/>
                    <a:pt x="624" y="177"/>
                  </a:cubicBezTo>
                  <a:cubicBezTo>
                    <a:pt x="625" y="179"/>
                    <a:pt x="625" y="180"/>
                    <a:pt x="626" y="182"/>
                  </a:cubicBezTo>
                  <a:cubicBezTo>
                    <a:pt x="617" y="182"/>
                    <a:pt x="617" y="182"/>
                    <a:pt x="617" y="182"/>
                  </a:cubicBezTo>
                  <a:cubicBezTo>
                    <a:pt x="614" y="174"/>
                    <a:pt x="612" y="167"/>
                    <a:pt x="609" y="160"/>
                  </a:cubicBezTo>
                  <a:cubicBezTo>
                    <a:pt x="606" y="153"/>
                    <a:pt x="603" y="145"/>
                    <a:pt x="601" y="138"/>
                  </a:cubicBezTo>
                  <a:cubicBezTo>
                    <a:pt x="599" y="134"/>
                    <a:pt x="603" y="130"/>
                    <a:pt x="606" y="133"/>
                  </a:cubicBezTo>
                  <a:cubicBezTo>
                    <a:pt x="607" y="132"/>
                    <a:pt x="608" y="132"/>
                    <a:pt x="609" y="132"/>
                  </a:cubicBezTo>
                  <a:close/>
                  <a:moveTo>
                    <a:pt x="22" y="90"/>
                  </a:move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lose/>
                  <a:moveTo>
                    <a:pt x="22" y="90"/>
                  </a:moveTo>
                  <a:cubicBezTo>
                    <a:pt x="22" y="90"/>
                    <a:pt x="22" y="90"/>
                    <a:pt x="22" y="90"/>
                  </a:cubicBezTo>
                  <a:cubicBezTo>
                    <a:pt x="22" y="90"/>
                    <a:pt x="22" y="90"/>
                    <a:pt x="22" y="90"/>
                  </a:cubicBezTo>
                  <a:close/>
                  <a:moveTo>
                    <a:pt x="22" y="90"/>
                  </a:moveTo>
                  <a:cubicBezTo>
                    <a:pt x="22" y="90"/>
                    <a:pt x="22" y="90"/>
                    <a:pt x="23" y="90"/>
                  </a:cubicBezTo>
                  <a:cubicBezTo>
                    <a:pt x="23" y="90"/>
                    <a:pt x="22" y="90"/>
                    <a:pt x="22" y="90"/>
                  </a:cubicBezTo>
                  <a:close/>
                  <a:moveTo>
                    <a:pt x="24" y="95"/>
                  </a:moveTo>
                  <a:cubicBezTo>
                    <a:pt x="24" y="95"/>
                    <a:pt x="24" y="95"/>
                    <a:pt x="24" y="95"/>
                  </a:cubicBezTo>
                  <a:cubicBezTo>
                    <a:pt x="24" y="95"/>
                    <a:pt x="24" y="95"/>
                    <a:pt x="24" y="95"/>
                  </a:cubicBezTo>
                  <a:close/>
                </a:path>
              </a:pathLst>
            </a:custGeom>
            <a:solidFill>
              <a:srgbClr val="B04D3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2754" y="2471"/>
              <a:ext cx="266" cy="296"/>
            </a:xfrm>
            <a:custGeom>
              <a:rect b="b" l="l" r="r" t="t"/>
              <a:pathLst>
                <a:path extrusionOk="0" h="61" w="55">
                  <a:moveTo>
                    <a:pt x="52" y="42"/>
                  </a:moveTo>
                  <a:cubicBezTo>
                    <a:pt x="55" y="52"/>
                    <a:pt x="42" y="54"/>
                    <a:pt x="35" y="55"/>
                  </a:cubicBezTo>
                  <a:cubicBezTo>
                    <a:pt x="29" y="56"/>
                    <a:pt x="23" y="61"/>
                    <a:pt x="17" y="59"/>
                  </a:cubicBezTo>
                  <a:cubicBezTo>
                    <a:pt x="16" y="59"/>
                    <a:pt x="15" y="57"/>
                    <a:pt x="15" y="56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9" y="55"/>
                    <a:pt x="5" y="32"/>
                    <a:pt x="2" y="27"/>
                  </a:cubicBezTo>
                  <a:cubicBezTo>
                    <a:pt x="0" y="24"/>
                    <a:pt x="1" y="19"/>
                    <a:pt x="5" y="19"/>
                  </a:cubicBezTo>
                  <a:cubicBezTo>
                    <a:pt x="7" y="17"/>
                    <a:pt x="10" y="16"/>
                    <a:pt x="13" y="15"/>
                  </a:cubicBezTo>
                  <a:cubicBezTo>
                    <a:pt x="17" y="14"/>
                    <a:pt x="22" y="13"/>
                    <a:pt x="26" y="11"/>
                  </a:cubicBezTo>
                  <a:cubicBezTo>
                    <a:pt x="34" y="9"/>
                    <a:pt x="44" y="0"/>
                    <a:pt x="45" y="14"/>
                  </a:cubicBezTo>
                  <a:cubicBezTo>
                    <a:pt x="47" y="24"/>
                    <a:pt x="49" y="33"/>
                    <a:pt x="52" y="42"/>
                  </a:cubicBezTo>
                  <a:close/>
                </a:path>
              </a:pathLst>
            </a:custGeom>
            <a:solidFill>
              <a:srgbClr val="E8D5A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5" name="Google Shape;125;p14"/>
            <p:cNvSpPr/>
            <p:nvPr/>
          </p:nvSpPr>
          <p:spPr>
            <a:xfrm>
              <a:off x="3821" y="2282"/>
              <a:ext cx="284" cy="811"/>
            </a:xfrm>
            <a:custGeom>
              <a:rect b="b" l="l" r="r" t="t"/>
              <a:pathLst>
                <a:path extrusionOk="0" h="167" w="59">
                  <a:moveTo>
                    <a:pt x="55" y="167"/>
                  </a:moveTo>
                  <a:cubicBezTo>
                    <a:pt x="53" y="161"/>
                    <a:pt x="51" y="155"/>
                    <a:pt x="48" y="149"/>
                  </a:cubicBezTo>
                  <a:cubicBezTo>
                    <a:pt x="48" y="149"/>
                    <a:pt x="48" y="149"/>
                    <a:pt x="48" y="149"/>
                  </a:cubicBezTo>
                  <a:cubicBezTo>
                    <a:pt x="40" y="127"/>
                    <a:pt x="34" y="105"/>
                    <a:pt x="27" y="83"/>
                  </a:cubicBezTo>
                  <a:cubicBezTo>
                    <a:pt x="20" y="60"/>
                    <a:pt x="12" y="36"/>
                    <a:pt x="4" y="13"/>
                  </a:cubicBezTo>
                  <a:cubicBezTo>
                    <a:pt x="2" y="9"/>
                    <a:pt x="1" y="6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3" y="0"/>
                    <a:pt x="3" y="1"/>
                  </a:cubicBezTo>
                  <a:cubicBezTo>
                    <a:pt x="4" y="4"/>
                    <a:pt x="5" y="6"/>
                    <a:pt x="6" y="9"/>
                  </a:cubicBezTo>
                  <a:cubicBezTo>
                    <a:pt x="21" y="48"/>
                    <a:pt x="32" y="89"/>
                    <a:pt x="45" y="129"/>
                  </a:cubicBezTo>
                  <a:cubicBezTo>
                    <a:pt x="49" y="142"/>
                    <a:pt x="54" y="154"/>
                    <a:pt x="59" y="167"/>
                  </a:cubicBezTo>
                  <a:lnTo>
                    <a:pt x="55" y="167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2489" y="2102"/>
              <a:ext cx="1346" cy="267"/>
            </a:xfrm>
            <a:custGeom>
              <a:rect b="b" l="l" r="r" t="t"/>
              <a:pathLst>
                <a:path extrusionOk="0" h="55" w="279">
                  <a:moveTo>
                    <a:pt x="10" y="53"/>
                  </a:moveTo>
                  <a:cubicBezTo>
                    <a:pt x="7" y="53"/>
                    <a:pt x="5" y="53"/>
                    <a:pt x="2" y="52"/>
                  </a:cubicBezTo>
                  <a:cubicBezTo>
                    <a:pt x="1" y="52"/>
                    <a:pt x="0" y="51"/>
                    <a:pt x="1" y="50"/>
                  </a:cubicBezTo>
                  <a:cubicBezTo>
                    <a:pt x="1" y="49"/>
                    <a:pt x="2" y="48"/>
                    <a:pt x="2" y="48"/>
                  </a:cubicBezTo>
                  <a:cubicBezTo>
                    <a:pt x="11" y="50"/>
                    <a:pt x="20" y="50"/>
                    <a:pt x="29" y="49"/>
                  </a:cubicBezTo>
                  <a:cubicBezTo>
                    <a:pt x="43" y="48"/>
                    <a:pt x="57" y="45"/>
                    <a:pt x="70" y="41"/>
                  </a:cubicBezTo>
                  <a:cubicBezTo>
                    <a:pt x="82" y="39"/>
                    <a:pt x="93" y="35"/>
                    <a:pt x="104" y="30"/>
                  </a:cubicBezTo>
                  <a:cubicBezTo>
                    <a:pt x="145" y="13"/>
                    <a:pt x="190" y="0"/>
                    <a:pt x="235" y="10"/>
                  </a:cubicBezTo>
                  <a:cubicBezTo>
                    <a:pt x="246" y="12"/>
                    <a:pt x="257" y="15"/>
                    <a:pt x="266" y="23"/>
                  </a:cubicBezTo>
                  <a:cubicBezTo>
                    <a:pt x="271" y="26"/>
                    <a:pt x="274" y="30"/>
                    <a:pt x="277" y="35"/>
                  </a:cubicBezTo>
                  <a:cubicBezTo>
                    <a:pt x="278" y="36"/>
                    <a:pt x="279" y="38"/>
                    <a:pt x="278" y="39"/>
                  </a:cubicBezTo>
                  <a:cubicBezTo>
                    <a:pt x="277" y="39"/>
                    <a:pt x="276" y="39"/>
                    <a:pt x="276" y="39"/>
                  </a:cubicBezTo>
                  <a:cubicBezTo>
                    <a:pt x="267" y="26"/>
                    <a:pt x="260" y="21"/>
                    <a:pt x="246" y="16"/>
                  </a:cubicBezTo>
                  <a:cubicBezTo>
                    <a:pt x="205" y="3"/>
                    <a:pt x="161" y="13"/>
                    <a:pt x="121" y="27"/>
                  </a:cubicBezTo>
                  <a:cubicBezTo>
                    <a:pt x="110" y="31"/>
                    <a:pt x="99" y="36"/>
                    <a:pt x="87" y="40"/>
                  </a:cubicBezTo>
                  <a:cubicBezTo>
                    <a:pt x="62" y="48"/>
                    <a:pt x="36" y="55"/>
                    <a:pt x="10" y="5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7" name="Google Shape;127;p14"/>
            <p:cNvSpPr/>
            <p:nvPr/>
          </p:nvSpPr>
          <p:spPr>
            <a:xfrm>
              <a:off x="2489" y="2335"/>
              <a:ext cx="270" cy="758"/>
            </a:xfrm>
            <a:custGeom>
              <a:rect b="b" l="l" r="r" t="t"/>
              <a:pathLst>
                <a:path extrusionOk="0" h="156" w="56">
                  <a:moveTo>
                    <a:pt x="52" y="156"/>
                  </a:moveTo>
                  <a:cubicBezTo>
                    <a:pt x="39" y="123"/>
                    <a:pt x="29" y="91"/>
                    <a:pt x="18" y="57"/>
                  </a:cubicBezTo>
                  <a:cubicBezTo>
                    <a:pt x="14" y="47"/>
                    <a:pt x="12" y="37"/>
                    <a:pt x="9" y="27"/>
                  </a:cubicBezTo>
                  <a:cubicBezTo>
                    <a:pt x="7" y="19"/>
                    <a:pt x="4" y="12"/>
                    <a:pt x="1" y="4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4" y="0"/>
                    <a:pt x="4" y="2"/>
                  </a:cubicBezTo>
                  <a:cubicBezTo>
                    <a:pt x="7" y="10"/>
                    <a:pt x="10" y="18"/>
                    <a:pt x="12" y="26"/>
                  </a:cubicBezTo>
                  <a:cubicBezTo>
                    <a:pt x="14" y="33"/>
                    <a:pt x="16" y="40"/>
                    <a:pt x="18" y="47"/>
                  </a:cubicBezTo>
                  <a:cubicBezTo>
                    <a:pt x="24" y="67"/>
                    <a:pt x="31" y="87"/>
                    <a:pt x="38" y="107"/>
                  </a:cubicBezTo>
                  <a:cubicBezTo>
                    <a:pt x="42" y="121"/>
                    <a:pt x="47" y="134"/>
                    <a:pt x="53" y="148"/>
                  </a:cubicBezTo>
                  <a:cubicBezTo>
                    <a:pt x="54" y="150"/>
                    <a:pt x="55" y="153"/>
                    <a:pt x="56" y="156"/>
                  </a:cubicBezTo>
                  <a:lnTo>
                    <a:pt x="52" y="15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2441" y="2389"/>
              <a:ext cx="246" cy="704"/>
            </a:xfrm>
            <a:custGeom>
              <a:rect b="b" l="l" r="r" t="t"/>
              <a:pathLst>
                <a:path extrusionOk="0" h="145" w="51">
                  <a:moveTo>
                    <a:pt x="48" y="145"/>
                  </a:moveTo>
                  <a:cubicBezTo>
                    <a:pt x="41" y="129"/>
                    <a:pt x="36" y="113"/>
                    <a:pt x="30" y="97"/>
                  </a:cubicBezTo>
                  <a:cubicBezTo>
                    <a:pt x="23" y="79"/>
                    <a:pt x="17" y="60"/>
                    <a:pt x="10" y="41"/>
                  </a:cubicBezTo>
                  <a:cubicBezTo>
                    <a:pt x="8" y="34"/>
                    <a:pt x="5" y="27"/>
                    <a:pt x="3" y="20"/>
                  </a:cubicBezTo>
                  <a:cubicBezTo>
                    <a:pt x="2" y="15"/>
                    <a:pt x="0" y="10"/>
                    <a:pt x="0" y="5"/>
                  </a:cubicBezTo>
                  <a:cubicBezTo>
                    <a:pt x="0" y="1"/>
                    <a:pt x="3" y="1"/>
                    <a:pt x="6" y="1"/>
                  </a:cubicBezTo>
                  <a:cubicBezTo>
                    <a:pt x="9" y="1"/>
                    <a:pt x="12" y="2"/>
                    <a:pt x="15" y="1"/>
                  </a:cubicBezTo>
                  <a:cubicBezTo>
                    <a:pt x="17" y="0"/>
                    <a:pt x="19" y="3"/>
                    <a:pt x="17" y="4"/>
                  </a:cubicBezTo>
                  <a:cubicBezTo>
                    <a:pt x="15" y="5"/>
                    <a:pt x="13" y="5"/>
                    <a:pt x="11" y="5"/>
                  </a:cubicBezTo>
                  <a:cubicBezTo>
                    <a:pt x="9" y="5"/>
                    <a:pt x="6" y="5"/>
                    <a:pt x="3" y="5"/>
                  </a:cubicBezTo>
                  <a:cubicBezTo>
                    <a:pt x="3" y="7"/>
                    <a:pt x="4" y="9"/>
                    <a:pt x="4" y="11"/>
                  </a:cubicBezTo>
                  <a:cubicBezTo>
                    <a:pt x="7" y="24"/>
                    <a:pt x="12" y="36"/>
                    <a:pt x="17" y="49"/>
                  </a:cubicBezTo>
                  <a:cubicBezTo>
                    <a:pt x="23" y="69"/>
                    <a:pt x="30" y="88"/>
                    <a:pt x="37" y="107"/>
                  </a:cubicBezTo>
                  <a:cubicBezTo>
                    <a:pt x="41" y="117"/>
                    <a:pt x="45" y="127"/>
                    <a:pt x="48" y="137"/>
                  </a:cubicBezTo>
                  <a:cubicBezTo>
                    <a:pt x="49" y="140"/>
                    <a:pt x="50" y="142"/>
                    <a:pt x="51" y="145"/>
                  </a:cubicBezTo>
                  <a:lnTo>
                    <a:pt x="48" y="145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402" y="2457"/>
              <a:ext cx="222" cy="636"/>
            </a:xfrm>
            <a:custGeom>
              <a:rect b="b" l="l" r="r" t="t"/>
              <a:pathLst>
                <a:path extrusionOk="0" h="131" w="46">
                  <a:moveTo>
                    <a:pt x="43" y="131"/>
                  </a:moveTo>
                  <a:cubicBezTo>
                    <a:pt x="33" y="107"/>
                    <a:pt x="25" y="83"/>
                    <a:pt x="17" y="58"/>
                  </a:cubicBezTo>
                  <a:cubicBezTo>
                    <a:pt x="17" y="58"/>
                    <a:pt x="17" y="58"/>
                    <a:pt x="17" y="58"/>
                  </a:cubicBezTo>
                  <a:cubicBezTo>
                    <a:pt x="12" y="45"/>
                    <a:pt x="7" y="32"/>
                    <a:pt x="3" y="18"/>
                  </a:cubicBezTo>
                  <a:cubicBezTo>
                    <a:pt x="1" y="10"/>
                    <a:pt x="0" y="3"/>
                    <a:pt x="9" y="1"/>
                  </a:cubicBezTo>
                  <a:cubicBezTo>
                    <a:pt x="10" y="0"/>
                    <a:pt x="11" y="1"/>
                    <a:pt x="11" y="2"/>
                  </a:cubicBezTo>
                  <a:cubicBezTo>
                    <a:pt x="12" y="3"/>
                    <a:pt x="10" y="4"/>
                    <a:pt x="9" y="4"/>
                  </a:cubicBezTo>
                  <a:cubicBezTo>
                    <a:pt x="8" y="5"/>
                    <a:pt x="6" y="5"/>
                    <a:pt x="5" y="6"/>
                  </a:cubicBezTo>
                  <a:cubicBezTo>
                    <a:pt x="2" y="12"/>
                    <a:pt x="14" y="40"/>
                    <a:pt x="16" y="48"/>
                  </a:cubicBezTo>
                  <a:cubicBezTo>
                    <a:pt x="22" y="65"/>
                    <a:pt x="28" y="82"/>
                    <a:pt x="34" y="99"/>
                  </a:cubicBezTo>
                  <a:cubicBezTo>
                    <a:pt x="38" y="109"/>
                    <a:pt x="41" y="118"/>
                    <a:pt x="45" y="128"/>
                  </a:cubicBezTo>
                  <a:cubicBezTo>
                    <a:pt x="46" y="129"/>
                    <a:pt x="46" y="130"/>
                    <a:pt x="46" y="131"/>
                  </a:cubicBezTo>
                  <a:lnTo>
                    <a:pt x="43" y="131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816" y="2019"/>
              <a:ext cx="304" cy="277"/>
            </a:xfrm>
            <a:custGeom>
              <a:rect b="b" l="l" r="r" t="t"/>
              <a:pathLst>
                <a:path extrusionOk="0" h="57" w="63">
                  <a:moveTo>
                    <a:pt x="2" y="57"/>
                  </a:moveTo>
                  <a:cubicBezTo>
                    <a:pt x="0" y="56"/>
                    <a:pt x="4" y="49"/>
                    <a:pt x="5" y="47"/>
                  </a:cubicBezTo>
                  <a:cubicBezTo>
                    <a:pt x="9" y="39"/>
                    <a:pt x="15" y="31"/>
                    <a:pt x="22" y="25"/>
                  </a:cubicBezTo>
                  <a:cubicBezTo>
                    <a:pt x="32" y="15"/>
                    <a:pt x="44" y="7"/>
                    <a:pt x="57" y="1"/>
                  </a:cubicBezTo>
                  <a:cubicBezTo>
                    <a:pt x="57" y="1"/>
                    <a:pt x="58" y="1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60" y="1"/>
                    <a:pt x="60" y="1"/>
                  </a:cubicBezTo>
                  <a:cubicBezTo>
                    <a:pt x="60" y="1"/>
                    <a:pt x="60" y="1"/>
                    <a:pt x="60" y="1"/>
                  </a:cubicBezTo>
                  <a:cubicBezTo>
                    <a:pt x="61" y="1"/>
                    <a:pt x="62" y="2"/>
                    <a:pt x="63" y="2"/>
                  </a:cubicBezTo>
                  <a:cubicBezTo>
                    <a:pt x="63" y="2"/>
                    <a:pt x="62" y="2"/>
                    <a:pt x="62" y="2"/>
                  </a:cubicBezTo>
                  <a:cubicBezTo>
                    <a:pt x="49" y="8"/>
                    <a:pt x="37" y="16"/>
                    <a:pt x="26" y="25"/>
                  </a:cubicBezTo>
                  <a:cubicBezTo>
                    <a:pt x="18" y="33"/>
                    <a:pt x="10" y="43"/>
                    <a:pt x="5" y="54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5" y="56"/>
                    <a:pt x="4" y="57"/>
                    <a:pt x="3" y="57"/>
                  </a:cubicBezTo>
                  <a:cubicBezTo>
                    <a:pt x="3" y="57"/>
                    <a:pt x="3" y="57"/>
                    <a:pt x="2" y="5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4264" y="1796"/>
              <a:ext cx="623" cy="180"/>
            </a:xfrm>
            <a:custGeom>
              <a:rect b="b" l="l" r="r" t="t"/>
              <a:pathLst>
                <a:path extrusionOk="0" h="37" w="129">
                  <a:moveTo>
                    <a:pt x="3" y="37"/>
                  </a:moveTo>
                  <a:cubicBezTo>
                    <a:pt x="3" y="36"/>
                    <a:pt x="2" y="36"/>
                    <a:pt x="2" y="35"/>
                  </a:cubicBezTo>
                  <a:cubicBezTo>
                    <a:pt x="1" y="35"/>
                    <a:pt x="0" y="35"/>
                    <a:pt x="0" y="35"/>
                  </a:cubicBezTo>
                  <a:cubicBezTo>
                    <a:pt x="10" y="32"/>
                    <a:pt x="21" y="29"/>
                    <a:pt x="31" y="27"/>
                  </a:cubicBezTo>
                  <a:cubicBezTo>
                    <a:pt x="45" y="24"/>
                    <a:pt x="59" y="22"/>
                    <a:pt x="72" y="20"/>
                  </a:cubicBezTo>
                  <a:cubicBezTo>
                    <a:pt x="85" y="17"/>
                    <a:pt x="99" y="15"/>
                    <a:pt x="111" y="10"/>
                  </a:cubicBezTo>
                  <a:cubicBezTo>
                    <a:pt x="116" y="8"/>
                    <a:pt x="121" y="5"/>
                    <a:pt x="125" y="2"/>
                  </a:cubicBezTo>
                  <a:cubicBezTo>
                    <a:pt x="126" y="1"/>
                    <a:pt x="128" y="0"/>
                    <a:pt x="129" y="1"/>
                  </a:cubicBezTo>
                  <a:cubicBezTo>
                    <a:pt x="129" y="2"/>
                    <a:pt x="129" y="3"/>
                    <a:pt x="129" y="3"/>
                  </a:cubicBezTo>
                  <a:cubicBezTo>
                    <a:pt x="127" y="5"/>
                    <a:pt x="125" y="6"/>
                    <a:pt x="123" y="7"/>
                  </a:cubicBezTo>
                  <a:cubicBezTo>
                    <a:pt x="109" y="17"/>
                    <a:pt x="92" y="19"/>
                    <a:pt x="76" y="22"/>
                  </a:cubicBezTo>
                  <a:cubicBezTo>
                    <a:pt x="62" y="25"/>
                    <a:pt x="48" y="27"/>
                    <a:pt x="34" y="30"/>
                  </a:cubicBezTo>
                  <a:cubicBezTo>
                    <a:pt x="24" y="32"/>
                    <a:pt x="14" y="34"/>
                    <a:pt x="4" y="37"/>
                  </a:cubicBezTo>
                  <a:cubicBezTo>
                    <a:pt x="4" y="37"/>
                    <a:pt x="4" y="37"/>
                    <a:pt x="3" y="3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5229" y="2903"/>
              <a:ext cx="73" cy="190"/>
            </a:xfrm>
            <a:custGeom>
              <a:rect b="b" l="l" r="r" t="t"/>
              <a:pathLst>
                <a:path extrusionOk="0" h="39" w="15">
                  <a:moveTo>
                    <a:pt x="12" y="39"/>
                  </a:moveTo>
                  <a:cubicBezTo>
                    <a:pt x="8" y="26"/>
                    <a:pt x="4" y="14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7" y="13"/>
                    <a:pt x="11" y="25"/>
                    <a:pt x="15" y="38"/>
                  </a:cubicBezTo>
                  <a:cubicBezTo>
                    <a:pt x="15" y="38"/>
                    <a:pt x="15" y="39"/>
                    <a:pt x="15" y="39"/>
                  </a:cubicBezTo>
                  <a:lnTo>
                    <a:pt x="12" y="39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4867" y="1801"/>
              <a:ext cx="309" cy="903"/>
            </a:xfrm>
            <a:custGeom>
              <a:rect b="b" l="l" r="r" t="t"/>
              <a:pathLst>
                <a:path extrusionOk="0" h="186" w="64">
                  <a:moveTo>
                    <a:pt x="37" y="104"/>
                  </a:moveTo>
                  <a:cubicBezTo>
                    <a:pt x="30" y="82"/>
                    <a:pt x="22" y="61"/>
                    <a:pt x="15" y="39"/>
                  </a:cubicBezTo>
                  <a:cubicBezTo>
                    <a:pt x="12" y="30"/>
                    <a:pt x="9" y="22"/>
                    <a:pt x="6" y="14"/>
                  </a:cubicBezTo>
                  <a:cubicBezTo>
                    <a:pt x="5" y="11"/>
                    <a:pt x="3" y="7"/>
                    <a:pt x="1" y="4"/>
                  </a:cubicBezTo>
                  <a:cubicBezTo>
                    <a:pt x="0" y="3"/>
                    <a:pt x="1" y="1"/>
                    <a:pt x="2" y="1"/>
                  </a:cubicBezTo>
                  <a:cubicBezTo>
                    <a:pt x="4" y="0"/>
                    <a:pt x="7" y="8"/>
                    <a:pt x="8" y="10"/>
                  </a:cubicBezTo>
                  <a:cubicBezTo>
                    <a:pt x="15" y="26"/>
                    <a:pt x="19" y="42"/>
                    <a:pt x="25" y="58"/>
                  </a:cubicBezTo>
                  <a:cubicBezTo>
                    <a:pt x="40" y="99"/>
                    <a:pt x="52" y="140"/>
                    <a:pt x="64" y="182"/>
                  </a:cubicBezTo>
                  <a:cubicBezTo>
                    <a:pt x="63" y="183"/>
                    <a:pt x="63" y="185"/>
                    <a:pt x="62" y="186"/>
                  </a:cubicBezTo>
                  <a:cubicBezTo>
                    <a:pt x="54" y="159"/>
                    <a:pt x="46" y="131"/>
                    <a:pt x="37" y="104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5311" y="2874"/>
              <a:ext cx="82" cy="219"/>
            </a:xfrm>
            <a:custGeom>
              <a:rect b="b" l="l" r="r" t="t"/>
              <a:pathLst>
                <a:path extrusionOk="0" h="45" w="17">
                  <a:moveTo>
                    <a:pt x="14" y="45"/>
                  </a:moveTo>
                  <a:cubicBezTo>
                    <a:pt x="9" y="31"/>
                    <a:pt x="5" y="16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3" y="0"/>
                  </a:cubicBezTo>
                  <a:cubicBezTo>
                    <a:pt x="4" y="3"/>
                    <a:pt x="5" y="7"/>
                    <a:pt x="6" y="11"/>
                  </a:cubicBezTo>
                  <a:cubicBezTo>
                    <a:pt x="9" y="19"/>
                    <a:pt x="12" y="28"/>
                    <a:pt x="14" y="37"/>
                  </a:cubicBezTo>
                  <a:cubicBezTo>
                    <a:pt x="15" y="39"/>
                    <a:pt x="16" y="42"/>
                    <a:pt x="17" y="45"/>
                  </a:cubicBezTo>
                  <a:lnTo>
                    <a:pt x="14" y="45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302" y="2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302" y="2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5302" y="2801"/>
              <a:ext cx="1" cy="1"/>
            </a:xfrm>
            <a:prstGeom prst="ellipse">
              <a:avLst/>
            </a:pr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302" y="2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5302" y="2801"/>
              <a:ext cx="5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5307" y="2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1" name="Google Shape;141;p14"/>
            <p:cNvSpPr/>
            <p:nvPr/>
          </p:nvSpPr>
          <p:spPr>
            <a:xfrm>
              <a:off x="5307" y="2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5307" y="2801"/>
              <a:ext cx="1" cy="1"/>
            </a:xfrm>
            <a:prstGeom prst="ellipse">
              <a:avLst/>
            </a:pr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5307" y="2801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4906" y="1786"/>
              <a:ext cx="333" cy="806"/>
            </a:xfrm>
            <a:custGeom>
              <a:rect b="b" l="l" r="r" t="t"/>
              <a:pathLst>
                <a:path extrusionOk="0" h="166" w="69">
                  <a:moveTo>
                    <a:pt x="61" y="143"/>
                  </a:moveTo>
                  <a:cubicBezTo>
                    <a:pt x="51" y="110"/>
                    <a:pt x="39" y="78"/>
                    <a:pt x="28" y="46"/>
                  </a:cubicBezTo>
                  <a:cubicBezTo>
                    <a:pt x="24" y="34"/>
                    <a:pt x="21" y="21"/>
                    <a:pt x="16" y="9"/>
                  </a:cubicBezTo>
                  <a:cubicBezTo>
                    <a:pt x="12" y="13"/>
                    <a:pt x="8" y="18"/>
                    <a:pt x="4" y="23"/>
                  </a:cubicBezTo>
                  <a:cubicBezTo>
                    <a:pt x="4" y="23"/>
                    <a:pt x="4" y="24"/>
                    <a:pt x="3" y="24"/>
                  </a:cubicBezTo>
                  <a:cubicBezTo>
                    <a:pt x="2" y="24"/>
                    <a:pt x="1" y="24"/>
                    <a:pt x="1" y="23"/>
                  </a:cubicBezTo>
                  <a:cubicBezTo>
                    <a:pt x="0" y="21"/>
                    <a:pt x="2" y="20"/>
                    <a:pt x="3" y="18"/>
                  </a:cubicBezTo>
                  <a:cubicBezTo>
                    <a:pt x="6" y="15"/>
                    <a:pt x="9" y="11"/>
                    <a:pt x="12" y="8"/>
                  </a:cubicBezTo>
                  <a:cubicBezTo>
                    <a:pt x="17" y="0"/>
                    <a:pt x="19" y="8"/>
                    <a:pt x="21" y="13"/>
                  </a:cubicBezTo>
                  <a:cubicBezTo>
                    <a:pt x="25" y="23"/>
                    <a:pt x="27" y="33"/>
                    <a:pt x="31" y="44"/>
                  </a:cubicBezTo>
                  <a:cubicBezTo>
                    <a:pt x="38" y="64"/>
                    <a:pt x="45" y="86"/>
                    <a:pt x="52" y="107"/>
                  </a:cubicBezTo>
                  <a:cubicBezTo>
                    <a:pt x="59" y="125"/>
                    <a:pt x="64" y="143"/>
                    <a:pt x="69" y="162"/>
                  </a:cubicBezTo>
                  <a:cubicBezTo>
                    <a:pt x="69" y="163"/>
                    <a:pt x="68" y="164"/>
                    <a:pt x="67" y="166"/>
                  </a:cubicBezTo>
                  <a:cubicBezTo>
                    <a:pt x="65" y="158"/>
                    <a:pt x="63" y="150"/>
                    <a:pt x="61" y="14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5374" y="2850"/>
              <a:ext cx="92" cy="243"/>
            </a:xfrm>
            <a:custGeom>
              <a:rect b="b" l="l" r="r" t="t"/>
              <a:pathLst>
                <a:path extrusionOk="0" h="50" w="19">
                  <a:moveTo>
                    <a:pt x="15" y="50"/>
                  </a:moveTo>
                  <a:cubicBezTo>
                    <a:pt x="10" y="34"/>
                    <a:pt x="5" y="17"/>
                    <a:pt x="0" y="1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5"/>
                    <a:pt x="6" y="11"/>
                    <a:pt x="8" y="16"/>
                  </a:cubicBezTo>
                  <a:cubicBezTo>
                    <a:pt x="11" y="26"/>
                    <a:pt x="14" y="37"/>
                    <a:pt x="18" y="47"/>
                  </a:cubicBezTo>
                  <a:cubicBezTo>
                    <a:pt x="18" y="48"/>
                    <a:pt x="18" y="49"/>
                    <a:pt x="19" y="50"/>
                  </a:cubicBezTo>
                  <a:lnTo>
                    <a:pt x="15" y="50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5379" y="284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355" y="276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5355" y="2767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5003" y="1883"/>
              <a:ext cx="279" cy="641"/>
            </a:xfrm>
            <a:custGeom>
              <a:rect b="b" l="l" r="r" t="t"/>
              <a:pathLst>
                <a:path extrusionOk="0" h="132" w="58">
                  <a:moveTo>
                    <a:pt x="45" y="105"/>
                  </a:moveTo>
                  <a:cubicBezTo>
                    <a:pt x="42" y="96"/>
                    <a:pt x="39" y="86"/>
                    <a:pt x="36" y="77"/>
                  </a:cubicBezTo>
                  <a:cubicBezTo>
                    <a:pt x="31" y="61"/>
                    <a:pt x="26" y="46"/>
                    <a:pt x="22" y="30"/>
                  </a:cubicBezTo>
                  <a:cubicBezTo>
                    <a:pt x="19" y="24"/>
                    <a:pt x="17" y="17"/>
                    <a:pt x="14" y="11"/>
                  </a:cubicBezTo>
                  <a:cubicBezTo>
                    <a:pt x="13" y="9"/>
                    <a:pt x="12" y="6"/>
                    <a:pt x="10" y="4"/>
                  </a:cubicBezTo>
                  <a:cubicBezTo>
                    <a:pt x="8" y="3"/>
                    <a:pt x="6" y="3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0" y="4"/>
                    <a:pt x="1" y="2"/>
                  </a:cubicBezTo>
                  <a:cubicBezTo>
                    <a:pt x="2" y="0"/>
                    <a:pt x="5" y="0"/>
                    <a:pt x="8" y="0"/>
                  </a:cubicBezTo>
                  <a:cubicBezTo>
                    <a:pt x="11" y="0"/>
                    <a:pt x="14" y="3"/>
                    <a:pt x="15" y="6"/>
                  </a:cubicBezTo>
                  <a:cubicBezTo>
                    <a:pt x="22" y="18"/>
                    <a:pt x="25" y="31"/>
                    <a:pt x="29" y="44"/>
                  </a:cubicBezTo>
                  <a:cubicBezTo>
                    <a:pt x="32" y="54"/>
                    <a:pt x="36" y="64"/>
                    <a:pt x="39" y="74"/>
                  </a:cubicBezTo>
                  <a:cubicBezTo>
                    <a:pt x="42" y="86"/>
                    <a:pt x="46" y="97"/>
                    <a:pt x="50" y="108"/>
                  </a:cubicBezTo>
                  <a:cubicBezTo>
                    <a:pt x="53" y="115"/>
                    <a:pt x="55" y="121"/>
                    <a:pt x="58" y="128"/>
                  </a:cubicBezTo>
                  <a:cubicBezTo>
                    <a:pt x="57" y="129"/>
                    <a:pt x="56" y="130"/>
                    <a:pt x="56" y="131"/>
                  </a:cubicBezTo>
                  <a:cubicBezTo>
                    <a:pt x="55" y="132"/>
                    <a:pt x="55" y="132"/>
                    <a:pt x="55" y="132"/>
                  </a:cubicBezTo>
                  <a:cubicBezTo>
                    <a:pt x="52" y="123"/>
                    <a:pt x="49" y="114"/>
                    <a:pt x="45" y="105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3994" y="2015"/>
              <a:ext cx="357" cy="655"/>
            </a:xfrm>
            <a:custGeom>
              <a:rect b="b" l="l" r="r" t="t"/>
              <a:pathLst>
                <a:path extrusionOk="0" h="135" w="74">
                  <a:moveTo>
                    <a:pt x="70" y="133"/>
                  </a:moveTo>
                  <a:cubicBezTo>
                    <a:pt x="68" y="125"/>
                    <a:pt x="66" y="117"/>
                    <a:pt x="65" y="109"/>
                  </a:cubicBezTo>
                  <a:cubicBezTo>
                    <a:pt x="62" y="96"/>
                    <a:pt x="59" y="84"/>
                    <a:pt x="55" y="71"/>
                  </a:cubicBezTo>
                  <a:cubicBezTo>
                    <a:pt x="50" y="55"/>
                    <a:pt x="45" y="38"/>
                    <a:pt x="36" y="22"/>
                  </a:cubicBezTo>
                  <a:cubicBezTo>
                    <a:pt x="32" y="15"/>
                    <a:pt x="24" y="0"/>
                    <a:pt x="14" y="5"/>
                  </a:cubicBezTo>
                  <a:cubicBezTo>
                    <a:pt x="11" y="6"/>
                    <a:pt x="8" y="9"/>
                    <a:pt x="6" y="12"/>
                  </a:cubicBezTo>
                  <a:cubicBezTo>
                    <a:pt x="6" y="12"/>
                    <a:pt x="6" y="13"/>
                    <a:pt x="5" y="14"/>
                  </a:cubicBezTo>
                  <a:cubicBezTo>
                    <a:pt x="5" y="14"/>
                    <a:pt x="4" y="14"/>
                    <a:pt x="4" y="14"/>
                  </a:cubicBezTo>
                  <a:cubicBezTo>
                    <a:pt x="0" y="11"/>
                    <a:pt x="10" y="2"/>
                    <a:pt x="13" y="2"/>
                  </a:cubicBezTo>
                  <a:cubicBezTo>
                    <a:pt x="16" y="0"/>
                    <a:pt x="19" y="0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24" y="2"/>
                    <a:pt x="25" y="3"/>
                    <a:pt x="26" y="3"/>
                  </a:cubicBezTo>
                  <a:cubicBezTo>
                    <a:pt x="39" y="12"/>
                    <a:pt x="49" y="42"/>
                    <a:pt x="52" y="53"/>
                  </a:cubicBezTo>
                  <a:cubicBezTo>
                    <a:pt x="57" y="66"/>
                    <a:pt x="61" y="79"/>
                    <a:pt x="64" y="93"/>
                  </a:cubicBezTo>
                  <a:cubicBezTo>
                    <a:pt x="66" y="102"/>
                    <a:pt x="68" y="111"/>
                    <a:pt x="70" y="119"/>
                  </a:cubicBezTo>
                  <a:cubicBezTo>
                    <a:pt x="71" y="122"/>
                    <a:pt x="72" y="126"/>
                    <a:pt x="73" y="129"/>
                  </a:cubicBezTo>
                  <a:cubicBezTo>
                    <a:pt x="73" y="130"/>
                    <a:pt x="74" y="132"/>
                    <a:pt x="73" y="134"/>
                  </a:cubicBezTo>
                  <a:cubicBezTo>
                    <a:pt x="73" y="134"/>
                    <a:pt x="73" y="135"/>
                    <a:pt x="72" y="135"/>
                  </a:cubicBezTo>
                  <a:cubicBezTo>
                    <a:pt x="71" y="135"/>
                    <a:pt x="71" y="134"/>
                    <a:pt x="70" y="13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4033" y="1908"/>
              <a:ext cx="473" cy="757"/>
            </a:xfrm>
            <a:custGeom>
              <a:rect b="b" l="l" r="r" t="t"/>
              <a:pathLst>
                <a:path extrusionOk="0" h="156" w="98">
                  <a:moveTo>
                    <a:pt x="63" y="155"/>
                  </a:moveTo>
                  <a:cubicBezTo>
                    <a:pt x="62" y="154"/>
                    <a:pt x="63" y="152"/>
                    <a:pt x="63" y="151"/>
                  </a:cubicBezTo>
                  <a:cubicBezTo>
                    <a:pt x="63" y="149"/>
                    <a:pt x="64" y="148"/>
                    <a:pt x="64" y="146"/>
                  </a:cubicBezTo>
                  <a:cubicBezTo>
                    <a:pt x="66" y="138"/>
                    <a:pt x="68" y="129"/>
                    <a:pt x="71" y="121"/>
                  </a:cubicBezTo>
                  <a:cubicBezTo>
                    <a:pt x="73" y="113"/>
                    <a:pt x="78" y="122"/>
                    <a:pt x="81" y="125"/>
                  </a:cubicBezTo>
                  <a:cubicBezTo>
                    <a:pt x="85" y="131"/>
                    <a:pt x="89" y="137"/>
                    <a:pt x="94" y="143"/>
                  </a:cubicBezTo>
                  <a:cubicBezTo>
                    <a:pt x="92" y="131"/>
                    <a:pt x="90" y="120"/>
                    <a:pt x="88" y="109"/>
                  </a:cubicBezTo>
                  <a:cubicBezTo>
                    <a:pt x="85" y="95"/>
                    <a:pt x="82" y="82"/>
                    <a:pt x="79" y="68"/>
                  </a:cubicBezTo>
                  <a:cubicBezTo>
                    <a:pt x="77" y="56"/>
                    <a:pt x="73" y="44"/>
                    <a:pt x="68" y="34"/>
                  </a:cubicBezTo>
                  <a:cubicBezTo>
                    <a:pt x="64" y="28"/>
                    <a:pt x="60" y="22"/>
                    <a:pt x="56" y="17"/>
                  </a:cubicBezTo>
                  <a:cubicBezTo>
                    <a:pt x="50" y="12"/>
                    <a:pt x="44" y="8"/>
                    <a:pt x="36" y="10"/>
                  </a:cubicBezTo>
                  <a:cubicBezTo>
                    <a:pt x="32" y="11"/>
                    <a:pt x="28" y="13"/>
                    <a:pt x="24" y="15"/>
                  </a:cubicBezTo>
                  <a:cubicBezTo>
                    <a:pt x="18" y="17"/>
                    <a:pt x="13" y="19"/>
                    <a:pt x="9" y="23"/>
                  </a:cubicBezTo>
                  <a:cubicBezTo>
                    <a:pt x="7" y="24"/>
                    <a:pt x="5" y="26"/>
                    <a:pt x="3" y="28"/>
                  </a:cubicBezTo>
                  <a:cubicBezTo>
                    <a:pt x="2" y="29"/>
                    <a:pt x="1" y="29"/>
                    <a:pt x="1" y="28"/>
                  </a:cubicBezTo>
                  <a:cubicBezTo>
                    <a:pt x="0" y="28"/>
                    <a:pt x="0" y="27"/>
                    <a:pt x="0" y="26"/>
                  </a:cubicBezTo>
                  <a:cubicBezTo>
                    <a:pt x="3" y="23"/>
                    <a:pt x="5" y="21"/>
                    <a:pt x="8" y="19"/>
                  </a:cubicBezTo>
                  <a:cubicBezTo>
                    <a:pt x="15" y="14"/>
                    <a:pt x="24" y="11"/>
                    <a:pt x="32" y="8"/>
                  </a:cubicBezTo>
                  <a:cubicBezTo>
                    <a:pt x="51" y="0"/>
                    <a:pt x="62" y="18"/>
                    <a:pt x="70" y="32"/>
                  </a:cubicBezTo>
                  <a:cubicBezTo>
                    <a:pt x="79" y="48"/>
                    <a:pt x="82" y="67"/>
                    <a:pt x="86" y="85"/>
                  </a:cubicBezTo>
                  <a:cubicBezTo>
                    <a:pt x="88" y="96"/>
                    <a:pt x="91" y="108"/>
                    <a:pt x="93" y="120"/>
                  </a:cubicBezTo>
                  <a:cubicBezTo>
                    <a:pt x="95" y="127"/>
                    <a:pt x="96" y="135"/>
                    <a:pt x="97" y="143"/>
                  </a:cubicBezTo>
                  <a:cubicBezTo>
                    <a:pt x="97" y="145"/>
                    <a:pt x="98" y="148"/>
                    <a:pt x="96" y="149"/>
                  </a:cubicBezTo>
                  <a:cubicBezTo>
                    <a:pt x="95" y="149"/>
                    <a:pt x="95" y="149"/>
                    <a:pt x="94" y="149"/>
                  </a:cubicBezTo>
                  <a:cubicBezTo>
                    <a:pt x="93" y="147"/>
                    <a:pt x="92" y="146"/>
                    <a:pt x="91" y="145"/>
                  </a:cubicBezTo>
                  <a:cubicBezTo>
                    <a:pt x="85" y="138"/>
                    <a:pt x="80" y="129"/>
                    <a:pt x="74" y="122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71" y="130"/>
                    <a:pt x="69" y="139"/>
                    <a:pt x="67" y="147"/>
                  </a:cubicBezTo>
                  <a:cubicBezTo>
                    <a:pt x="67" y="149"/>
                    <a:pt x="66" y="151"/>
                    <a:pt x="66" y="153"/>
                  </a:cubicBezTo>
                  <a:cubicBezTo>
                    <a:pt x="66" y="155"/>
                    <a:pt x="65" y="156"/>
                    <a:pt x="63" y="155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2745" y="2554"/>
              <a:ext cx="91" cy="223"/>
            </a:xfrm>
            <a:custGeom>
              <a:rect b="b" l="l" r="r" t="t"/>
              <a:pathLst>
                <a:path extrusionOk="0" h="46" w="19">
                  <a:moveTo>
                    <a:pt x="16" y="45"/>
                  </a:moveTo>
                  <a:cubicBezTo>
                    <a:pt x="12" y="34"/>
                    <a:pt x="8" y="24"/>
                    <a:pt x="4" y="14"/>
                  </a:cubicBezTo>
                  <a:cubicBezTo>
                    <a:pt x="3" y="10"/>
                    <a:pt x="1" y="7"/>
                    <a:pt x="1" y="3"/>
                  </a:cubicBezTo>
                  <a:cubicBezTo>
                    <a:pt x="0" y="1"/>
                    <a:pt x="3" y="0"/>
                    <a:pt x="4" y="2"/>
                  </a:cubicBezTo>
                  <a:cubicBezTo>
                    <a:pt x="5" y="6"/>
                    <a:pt x="6" y="10"/>
                    <a:pt x="8" y="14"/>
                  </a:cubicBezTo>
                  <a:cubicBezTo>
                    <a:pt x="10" y="20"/>
                    <a:pt x="13" y="27"/>
                    <a:pt x="15" y="33"/>
                  </a:cubicBezTo>
                  <a:cubicBezTo>
                    <a:pt x="16" y="37"/>
                    <a:pt x="18" y="40"/>
                    <a:pt x="19" y="44"/>
                  </a:cubicBezTo>
                  <a:cubicBezTo>
                    <a:pt x="19" y="44"/>
                    <a:pt x="19" y="45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2754" y="2495"/>
              <a:ext cx="198" cy="78"/>
            </a:xfrm>
            <a:custGeom>
              <a:rect b="b" l="l" r="r" t="t"/>
              <a:pathLst>
                <a:path extrusionOk="0" h="16" w="41">
                  <a:moveTo>
                    <a:pt x="2" y="16"/>
                  </a:moveTo>
                  <a:cubicBezTo>
                    <a:pt x="1" y="16"/>
                    <a:pt x="1" y="15"/>
                    <a:pt x="1" y="15"/>
                  </a:cubicBezTo>
                  <a:cubicBezTo>
                    <a:pt x="0" y="13"/>
                    <a:pt x="2" y="13"/>
                    <a:pt x="3" y="12"/>
                  </a:cubicBezTo>
                  <a:cubicBezTo>
                    <a:pt x="8" y="10"/>
                    <a:pt x="14" y="8"/>
                    <a:pt x="20" y="6"/>
                  </a:cubicBezTo>
                  <a:cubicBezTo>
                    <a:pt x="26" y="5"/>
                    <a:pt x="32" y="3"/>
                    <a:pt x="38" y="0"/>
                  </a:cubicBezTo>
                  <a:cubicBezTo>
                    <a:pt x="40" y="0"/>
                    <a:pt x="41" y="3"/>
                    <a:pt x="39" y="3"/>
                  </a:cubicBezTo>
                  <a:cubicBezTo>
                    <a:pt x="32" y="6"/>
                    <a:pt x="26" y="8"/>
                    <a:pt x="19" y="10"/>
                  </a:cubicBezTo>
                  <a:cubicBezTo>
                    <a:pt x="15" y="11"/>
                    <a:pt x="10" y="12"/>
                    <a:pt x="6" y="14"/>
                  </a:cubicBezTo>
                  <a:cubicBezTo>
                    <a:pt x="5" y="14"/>
                    <a:pt x="4" y="15"/>
                    <a:pt x="3" y="15"/>
                  </a:cubicBezTo>
                  <a:cubicBezTo>
                    <a:pt x="3" y="16"/>
                    <a:pt x="2" y="16"/>
                    <a:pt x="2" y="16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2947" y="2490"/>
              <a:ext cx="78" cy="224"/>
            </a:xfrm>
            <a:custGeom>
              <a:rect b="b" l="l" r="r" t="t"/>
              <a:pathLst>
                <a:path extrusionOk="0" h="46" w="16">
                  <a:moveTo>
                    <a:pt x="12" y="45"/>
                  </a:moveTo>
                  <a:cubicBezTo>
                    <a:pt x="9" y="35"/>
                    <a:pt x="7" y="25"/>
                    <a:pt x="3" y="15"/>
                  </a:cubicBezTo>
                  <a:cubicBezTo>
                    <a:pt x="2" y="11"/>
                    <a:pt x="1" y="7"/>
                    <a:pt x="0" y="3"/>
                  </a:cubicBezTo>
                  <a:cubicBezTo>
                    <a:pt x="0" y="1"/>
                    <a:pt x="2" y="0"/>
                    <a:pt x="3" y="2"/>
                  </a:cubicBezTo>
                  <a:cubicBezTo>
                    <a:pt x="7" y="15"/>
                    <a:pt x="11" y="28"/>
                    <a:pt x="15" y="42"/>
                  </a:cubicBezTo>
                  <a:cubicBezTo>
                    <a:pt x="15" y="43"/>
                    <a:pt x="16" y="45"/>
                    <a:pt x="14" y="46"/>
                  </a:cubicBezTo>
                  <a:cubicBezTo>
                    <a:pt x="13" y="46"/>
                    <a:pt x="12" y="46"/>
                    <a:pt x="12" y="45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2812" y="2699"/>
              <a:ext cx="208" cy="73"/>
            </a:xfrm>
            <a:custGeom>
              <a:rect b="b" l="l" r="r" t="t"/>
              <a:pathLst>
                <a:path extrusionOk="0" h="15" w="43">
                  <a:moveTo>
                    <a:pt x="4" y="15"/>
                  </a:moveTo>
                  <a:cubicBezTo>
                    <a:pt x="2" y="15"/>
                    <a:pt x="0" y="14"/>
                    <a:pt x="1" y="12"/>
                  </a:cubicBezTo>
                  <a:cubicBezTo>
                    <a:pt x="2" y="11"/>
                    <a:pt x="3" y="11"/>
                    <a:pt x="4" y="11"/>
                  </a:cubicBezTo>
                  <a:cubicBezTo>
                    <a:pt x="6" y="11"/>
                    <a:pt x="8" y="11"/>
                    <a:pt x="11" y="11"/>
                  </a:cubicBezTo>
                  <a:cubicBezTo>
                    <a:pt x="19" y="10"/>
                    <a:pt x="27" y="8"/>
                    <a:pt x="35" y="4"/>
                  </a:cubicBezTo>
                  <a:cubicBezTo>
                    <a:pt x="37" y="3"/>
                    <a:pt x="39" y="2"/>
                    <a:pt x="41" y="0"/>
                  </a:cubicBezTo>
                  <a:cubicBezTo>
                    <a:pt x="42" y="0"/>
                    <a:pt x="43" y="0"/>
                    <a:pt x="43" y="1"/>
                  </a:cubicBezTo>
                  <a:cubicBezTo>
                    <a:pt x="43" y="2"/>
                    <a:pt x="43" y="3"/>
                    <a:pt x="42" y="3"/>
                  </a:cubicBezTo>
                  <a:cubicBezTo>
                    <a:pt x="31" y="10"/>
                    <a:pt x="17" y="15"/>
                    <a:pt x="4" y="15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3025" y="2359"/>
              <a:ext cx="689" cy="156"/>
            </a:xfrm>
            <a:custGeom>
              <a:rect b="b" l="l" r="r" t="t"/>
              <a:pathLst>
                <a:path extrusionOk="0" h="32" w="143">
                  <a:moveTo>
                    <a:pt x="1" y="31"/>
                  </a:moveTo>
                  <a:cubicBezTo>
                    <a:pt x="0" y="29"/>
                    <a:pt x="2" y="28"/>
                    <a:pt x="4" y="28"/>
                  </a:cubicBezTo>
                  <a:cubicBezTo>
                    <a:pt x="6" y="27"/>
                    <a:pt x="9" y="26"/>
                    <a:pt x="11" y="25"/>
                  </a:cubicBezTo>
                  <a:cubicBezTo>
                    <a:pt x="21" y="22"/>
                    <a:pt x="31" y="19"/>
                    <a:pt x="41" y="15"/>
                  </a:cubicBezTo>
                  <a:cubicBezTo>
                    <a:pt x="58" y="10"/>
                    <a:pt x="75" y="2"/>
                    <a:pt x="92" y="1"/>
                  </a:cubicBezTo>
                  <a:cubicBezTo>
                    <a:pt x="106" y="0"/>
                    <a:pt x="120" y="2"/>
                    <a:pt x="133" y="5"/>
                  </a:cubicBezTo>
                  <a:cubicBezTo>
                    <a:pt x="136" y="6"/>
                    <a:pt x="139" y="7"/>
                    <a:pt x="142" y="8"/>
                  </a:cubicBezTo>
                  <a:cubicBezTo>
                    <a:pt x="143" y="8"/>
                    <a:pt x="143" y="9"/>
                    <a:pt x="143" y="10"/>
                  </a:cubicBezTo>
                  <a:cubicBezTo>
                    <a:pt x="143" y="11"/>
                    <a:pt x="142" y="11"/>
                    <a:pt x="141" y="11"/>
                  </a:cubicBezTo>
                  <a:cubicBezTo>
                    <a:pt x="138" y="10"/>
                    <a:pt x="135" y="9"/>
                    <a:pt x="131" y="8"/>
                  </a:cubicBezTo>
                  <a:cubicBezTo>
                    <a:pt x="120" y="5"/>
                    <a:pt x="109" y="4"/>
                    <a:pt x="97" y="4"/>
                  </a:cubicBezTo>
                  <a:cubicBezTo>
                    <a:pt x="92" y="4"/>
                    <a:pt x="86" y="4"/>
                    <a:pt x="81" y="6"/>
                  </a:cubicBezTo>
                  <a:cubicBezTo>
                    <a:pt x="68" y="9"/>
                    <a:pt x="55" y="14"/>
                    <a:pt x="43" y="18"/>
                  </a:cubicBezTo>
                  <a:cubicBezTo>
                    <a:pt x="33" y="22"/>
                    <a:pt x="23" y="25"/>
                    <a:pt x="13" y="28"/>
                  </a:cubicBezTo>
                  <a:cubicBezTo>
                    <a:pt x="10" y="29"/>
                    <a:pt x="7" y="30"/>
                    <a:pt x="4" y="31"/>
                  </a:cubicBezTo>
                  <a:cubicBezTo>
                    <a:pt x="3" y="32"/>
                    <a:pt x="2" y="32"/>
                    <a:pt x="1" y="3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063" y="2457"/>
              <a:ext cx="656" cy="131"/>
            </a:xfrm>
            <a:custGeom>
              <a:rect b="b" l="l" r="r" t="t"/>
              <a:pathLst>
                <a:path extrusionOk="0" h="27" w="136">
                  <a:moveTo>
                    <a:pt x="1" y="26"/>
                  </a:moveTo>
                  <a:cubicBezTo>
                    <a:pt x="0" y="24"/>
                    <a:pt x="3" y="23"/>
                    <a:pt x="4" y="23"/>
                  </a:cubicBezTo>
                  <a:cubicBezTo>
                    <a:pt x="7" y="22"/>
                    <a:pt x="9" y="22"/>
                    <a:pt x="12" y="21"/>
                  </a:cubicBezTo>
                  <a:cubicBezTo>
                    <a:pt x="19" y="19"/>
                    <a:pt x="26" y="17"/>
                    <a:pt x="32" y="15"/>
                  </a:cubicBezTo>
                  <a:cubicBezTo>
                    <a:pt x="42" y="12"/>
                    <a:pt x="52" y="8"/>
                    <a:pt x="62" y="6"/>
                  </a:cubicBezTo>
                  <a:cubicBezTo>
                    <a:pt x="82" y="0"/>
                    <a:pt x="104" y="1"/>
                    <a:pt x="124" y="5"/>
                  </a:cubicBezTo>
                  <a:cubicBezTo>
                    <a:pt x="128" y="6"/>
                    <a:pt x="131" y="6"/>
                    <a:pt x="135" y="7"/>
                  </a:cubicBezTo>
                  <a:cubicBezTo>
                    <a:pt x="136" y="7"/>
                    <a:pt x="136" y="8"/>
                    <a:pt x="136" y="9"/>
                  </a:cubicBezTo>
                  <a:cubicBezTo>
                    <a:pt x="136" y="10"/>
                    <a:pt x="135" y="10"/>
                    <a:pt x="134" y="10"/>
                  </a:cubicBezTo>
                  <a:cubicBezTo>
                    <a:pt x="131" y="10"/>
                    <a:pt x="127" y="9"/>
                    <a:pt x="124" y="8"/>
                  </a:cubicBezTo>
                  <a:cubicBezTo>
                    <a:pt x="92" y="2"/>
                    <a:pt x="71" y="5"/>
                    <a:pt x="41" y="16"/>
                  </a:cubicBezTo>
                  <a:cubicBezTo>
                    <a:pt x="29" y="20"/>
                    <a:pt x="17" y="23"/>
                    <a:pt x="4" y="26"/>
                  </a:cubicBezTo>
                  <a:cubicBezTo>
                    <a:pt x="3" y="27"/>
                    <a:pt x="2" y="27"/>
                    <a:pt x="1" y="26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3078" y="2558"/>
              <a:ext cx="545" cy="112"/>
            </a:xfrm>
            <a:custGeom>
              <a:rect b="b" l="l" r="r" t="t"/>
              <a:pathLst>
                <a:path extrusionOk="0" h="23" w="113">
                  <a:moveTo>
                    <a:pt x="1" y="22"/>
                  </a:moveTo>
                  <a:cubicBezTo>
                    <a:pt x="0" y="20"/>
                    <a:pt x="2" y="19"/>
                    <a:pt x="3" y="19"/>
                  </a:cubicBezTo>
                  <a:cubicBezTo>
                    <a:pt x="6" y="18"/>
                    <a:pt x="8" y="18"/>
                    <a:pt x="11" y="17"/>
                  </a:cubicBezTo>
                  <a:cubicBezTo>
                    <a:pt x="15" y="16"/>
                    <a:pt x="19" y="15"/>
                    <a:pt x="23" y="14"/>
                  </a:cubicBezTo>
                  <a:cubicBezTo>
                    <a:pt x="40" y="9"/>
                    <a:pt x="57" y="3"/>
                    <a:pt x="74" y="1"/>
                  </a:cubicBezTo>
                  <a:cubicBezTo>
                    <a:pt x="86" y="0"/>
                    <a:pt x="99" y="0"/>
                    <a:pt x="111" y="1"/>
                  </a:cubicBezTo>
                  <a:cubicBezTo>
                    <a:pt x="113" y="1"/>
                    <a:pt x="113" y="4"/>
                    <a:pt x="110" y="4"/>
                  </a:cubicBezTo>
                  <a:cubicBezTo>
                    <a:pt x="94" y="3"/>
                    <a:pt x="77" y="2"/>
                    <a:pt x="61" y="6"/>
                  </a:cubicBezTo>
                  <a:cubicBezTo>
                    <a:pt x="45" y="10"/>
                    <a:pt x="29" y="16"/>
                    <a:pt x="13" y="20"/>
                  </a:cubicBezTo>
                  <a:cubicBezTo>
                    <a:pt x="10" y="21"/>
                    <a:pt x="7" y="21"/>
                    <a:pt x="4" y="22"/>
                  </a:cubicBezTo>
                  <a:cubicBezTo>
                    <a:pt x="3" y="22"/>
                    <a:pt x="1" y="23"/>
                    <a:pt x="1" y="22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3666" y="2573"/>
              <a:ext cx="92" cy="29"/>
            </a:xfrm>
            <a:custGeom>
              <a:rect b="b" l="l" r="r" t="t"/>
              <a:pathLst>
                <a:path extrusionOk="0" h="6" w="19">
                  <a:moveTo>
                    <a:pt x="16" y="6"/>
                  </a:moveTo>
                  <a:cubicBezTo>
                    <a:pt x="12" y="5"/>
                    <a:pt x="8" y="4"/>
                    <a:pt x="5" y="3"/>
                  </a:cubicBezTo>
                  <a:cubicBezTo>
                    <a:pt x="4" y="3"/>
                    <a:pt x="3" y="3"/>
                    <a:pt x="2" y="3"/>
                  </a:cubicBezTo>
                  <a:cubicBezTo>
                    <a:pt x="0" y="3"/>
                    <a:pt x="1" y="0"/>
                    <a:pt x="2" y="0"/>
                  </a:cubicBezTo>
                  <a:cubicBezTo>
                    <a:pt x="6" y="0"/>
                    <a:pt x="9" y="1"/>
                    <a:pt x="12" y="1"/>
                  </a:cubicBezTo>
                  <a:cubicBezTo>
                    <a:pt x="14" y="2"/>
                    <a:pt x="16" y="2"/>
                    <a:pt x="17" y="3"/>
                  </a:cubicBezTo>
                  <a:cubicBezTo>
                    <a:pt x="18" y="3"/>
                    <a:pt x="19" y="4"/>
                    <a:pt x="18" y="5"/>
                  </a:cubicBezTo>
                  <a:cubicBezTo>
                    <a:pt x="18" y="6"/>
                    <a:pt x="17" y="6"/>
                    <a:pt x="16" y="6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2861" y="2782"/>
              <a:ext cx="902" cy="184"/>
            </a:xfrm>
            <a:custGeom>
              <a:rect b="b" l="l" r="r" t="t"/>
              <a:pathLst>
                <a:path extrusionOk="0" h="38" w="187">
                  <a:moveTo>
                    <a:pt x="1" y="37"/>
                  </a:moveTo>
                  <a:cubicBezTo>
                    <a:pt x="0" y="36"/>
                    <a:pt x="1" y="34"/>
                    <a:pt x="3" y="34"/>
                  </a:cubicBezTo>
                  <a:cubicBezTo>
                    <a:pt x="6" y="34"/>
                    <a:pt x="9" y="34"/>
                    <a:pt x="12" y="33"/>
                  </a:cubicBezTo>
                  <a:cubicBezTo>
                    <a:pt x="24" y="32"/>
                    <a:pt x="36" y="29"/>
                    <a:pt x="49" y="25"/>
                  </a:cubicBezTo>
                  <a:cubicBezTo>
                    <a:pt x="63" y="20"/>
                    <a:pt x="78" y="15"/>
                    <a:pt x="93" y="11"/>
                  </a:cubicBezTo>
                  <a:cubicBezTo>
                    <a:pt x="104" y="8"/>
                    <a:pt x="116" y="4"/>
                    <a:pt x="128" y="2"/>
                  </a:cubicBezTo>
                  <a:cubicBezTo>
                    <a:pt x="143" y="0"/>
                    <a:pt x="159" y="0"/>
                    <a:pt x="175" y="1"/>
                  </a:cubicBezTo>
                  <a:cubicBezTo>
                    <a:pt x="178" y="2"/>
                    <a:pt x="182" y="2"/>
                    <a:pt x="185" y="2"/>
                  </a:cubicBezTo>
                  <a:cubicBezTo>
                    <a:pt x="186" y="2"/>
                    <a:pt x="187" y="3"/>
                    <a:pt x="186" y="4"/>
                  </a:cubicBezTo>
                  <a:cubicBezTo>
                    <a:pt x="186" y="6"/>
                    <a:pt x="183" y="5"/>
                    <a:pt x="182" y="5"/>
                  </a:cubicBezTo>
                  <a:cubicBezTo>
                    <a:pt x="178" y="5"/>
                    <a:pt x="174" y="5"/>
                    <a:pt x="170" y="4"/>
                  </a:cubicBezTo>
                  <a:cubicBezTo>
                    <a:pt x="157" y="4"/>
                    <a:pt x="143" y="4"/>
                    <a:pt x="130" y="5"/>
                  </a:cubicBezTo>
                  <a:cubicBezTo>
                    <a:pt x="115" y="7"/>
                    <a:pt x="101" y="12"/>
                    <a:pt x="87" y="16"/>
                  </a:cubicBezTo>
                  <a:cubicBezTo>
                    <a:pt x="67" y="22"/>
                    <a:pt x="47" y="30"/>
                    <a:pt x="26" y="34"/>
                  </a:cubicBezTo>
                  <a:cubicBezTo>
                    <a:pt x="20" y="35"/>
                    <a:pt x="13" y="36"/>
                    <a:pt x="6" y="37"/>
                  </a:cubicBezTo>
                  <a:cubicBezTo>
                    <a:pt x="5" y="37"/>
                    <a:pt x="4" y="37"/>
                    <a:pt x="3" y="38"/>
                  </a:cubicBezTo>
                  <a:cubicBezTo>
                    <a:pt x="2" y="38"/>
                    <a:pt x="1" y="38"/>
                    <a:pt x="1" y="3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2923" y="2894"/>
              <a:ext cx="854" cy="145"/>
            </a:xfrm>
            <a:custGeom>
              <a:rect b="b" l="l" r="r" t="t"/>
              <a:pathLst>
                <a:path extrusionOk="0" h="30" w="177">
                  <a:moveTo>
                    <a:pt x="0" y="29"/>
                  </a:moveTo>
                  <a:cubicBezTo>
                    <a:pt x="0" y="26"/>
                    <a:pt x="6" y="27"/>
                    <a:pt x="8" y="26"/>
                  </a:cubicBezTo>
                  <a:cubicBezTo>
                    <a:pt x="19" y="26"/>
                    <a:pt x="29" y="25"/>
                    <a:pt x="39" y="23"/>
                  </a:cubicBezTo>
                  <a:cubicBezTo>
                    <a:pt x="50" y="20"/>
                    <a:pt x="61" y="17"/>
                    <a:pt x="72" y="14"/>
                  </a:cubicBezTo>
                  <a:cubicBezTo>
                    <a:pt x="81" y="12"/>
                    <a:pt x="90" y="9"/>
                    <a:pt x="99" y="7"/>
                  </a:cubicBezTo>
                  <a:cubicBezTo>
                    <a:pt x="114" y="5"/>
                    <a:pt x="129" y="3"/>
                    <a:pt x="144" y="1"/>
                  </a:cubicBezTo>
                  <a:cubicBezTo>
                    <a:pt x="154" y="0"/>
                    <a:pt x="165" y="0"/>
                    <a:pt x="175" y="1"/>
                  </a:cubicBezTo>
                  <a:cubicBezTo>
                    <a:pt x="176" y="1"/>
                    <a:pt x="177" y="2"/>
                    <a:pt x="177" y="3"/>
                  </a:cubicBezTo>
                  <a:cubicBezTo>
                    <a:pt x="177" y="4"/>
                    <a:pt x="176" y="5"/>
                    <a:pt x="175" y="4"/>
                  </a:cubicBezTo>
                  <a:cubicBezTo>
                    <a:pt x="172" y="4"/>
                    <a:pt x="169" y="4"/>
                    <a:pt x="167" y="4"/>
                  </a:cubicBezTo>
                  <a:cubicBezTo>
                    <a:pt x="155" y="3"/>
                    <a:pt x="143" y="4"/>
                    <a:pt x="131" y="6"/>
                  </a:cubicBezTo>
                  <a:cubicBezTo>
                    <a:pt x="116" y="8"/>
                    <a:pt x="101" y="10"/>
                    <a:pt x="86" y="14"/>
                  </a:cubicBezTo>
                  <a:cubicBezTo>
                    <a:pt x="63" y="20"/>
                    <a:pt x="39" y="28"/>
                    <a:pt x="14" y="29"/>
                  </a:cubicBezTo>
                  <a:cubicBezTo>
                    <a:pt x="10" y="29"/>
                    <a:pt x="7" y="29"/>
                    <a:pt x="3" y="30"/>
                  </a:cubicBezTo>
                  <a:cubicBezTo>
                    <a:pt x="2" y="30"/>
                    <a:pt x="1" y="30"/>
                    <a:pt x="0" y="29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3271" y="2991"/>
              <a:ext cx="545" cy="102"/>
            </a:xfrm>
            <a:custGeom>
              <a:rect b="b" l="l" r="r" t="t"/>
              <a:pathLst>
                <a:path extrusionOk="0" h="21" w="113">
                  <a:moveTo>
                    <a:pt x="0" y="21"/>
                  </a:moveTo>
                  <a:cubicBezTo>
                    <a:pt x="7" y="20"/>
                    <a:pt x="13" y="19"/>
                    <a:pt x="20" y="17"/>
                  </a:cubicBezTo>
                  <a:cubicBezTo>
                    <a:pt x="34" y="14"/>
                    <a:pt x="47" y="10"/>
                    <a:pt x="61" y="6"/>
                  </a:cubicBezTo>
                  <a:cubicBezTo>
                    <a:pt x="77" y="2"/>
                    <a:pt x="94" y="0"/>
                    <a:pt x="111" y="0"/>
                  </a:cubicBezTo>
                  <a:cubicBezTo>
                    <a:pt x="113" y="1"/>
                    <a:pt x="113" y="4"/>
                    <a:pt x="111" y="4"/>
                  </a:cubicBezTo>
                  <a:cubicBezTo>
                    <a:pt x="102" y="4"/>
                    <a:pt x="93" y="4"/>
                    <a:pt x="85" y="5"/>
                  </a:cubicBezTo>
                  <a:cubicBezTo>
                    <a:pt x="72" y="7"/>
                    <a:pt x="61" y="10"/>
                    <a:pt x="49" y="13"/>
                  </a:cubicBezTo>
                  <a:cubicBezTo>
                    <a:pt x="39" y="16"/>
                    <a:pt x="29" y="19"/>
                    <a:pt x="18" y="21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009" y="2267"/>
              <a:ext cx="207" cy="107"/>
            </a:xfrm>
            <a:custGeom>
              <a:rect b="b" l="l" r="r" t="t"/>
              <a:pathLst>
                <a:path extrusionOk="0" h="22" w="43">
                  <a:moveTo>
                    <a:pt x="0" y="21"/>
                  </a:moveTo>
                  <a:cubicBezTo>
                    <a:pt x="0" y="20"/>
                    <a:pt x="0" y="19"/>
                    <a:pt x="1" y="19"/>
                  </a:cubicBezTo>
                  <a:cubicBezTo>
                    <a:pt x="2" y="18"/>
                    <a:pt x="4" y="17"/>
                    <a:pt x="6" y="16"/>
                  </a:cubicBezTo>
                  <a:cubicBezTo>
                    <a:pt x="14" y="11"/>
                    <a:pt x="22" y="8"/>
                    <a:pt x="31" y="4"/>
                  </a:cubicBezTo>
                  <a:cubicBezTo>
                    <a:pt x="34" y="3"/>
                    <a:pt x="37" y="2"/>
                    <a:pt x="41" y="1"/>
                  </a:cubicBezTo>
                  <a:cubicBezTo>
                    <a:pt x="42" y="0"/>
                    <a:pt x="43" y="1"/>
                    <a:pt x="43" y="1"/>
                  </a:cubicBezTo>
                  <a:cubicBezTo>
                    <a:pt x="43" y="2"/>
                    <a:pt x="43" y="3"/>
                    <a:pt x="42" y="4"/>
                  </a:cubicBezTo>
                  <a:cubicBezTo>
                    <a:pt x="36" y="6"/>
                    <a:pt x="29" y="8"/>
                    <a:pt x="23" y="11"/>
                  </a:cubicBezTo>
                  <a:cubicBezTo>
                    <a:pt x="16" y="14"/>
                    <a:pt x="9" y="17"/>
                    <a:pt x="3" y="21"/>
                  </a:cubicBezTo>
                  <a:cubicBezTo>
                    <a:pt x="2" y="22"/>
                    <a:pt x="1" y="22"/>
                    <a:pt x="0" y="2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428" y="2141"/>
              <a:ext cx="372" cy="78"/>
            </a:xfrm>
            <a:custGeom>
              <a:rect b="b" l="l" r="r" t="t"/>
              <a:pathLst>
                <a:path extrusionOk="0" h="16" w="77">
                  <a:moveTo>
                    <a:pt x="1" y="16"/>
                  </a:moveTo>
                  <a:cubicBezTo>
                    <a:pt x="0" y="15"/>
                    <a:pt x="0" y="15"/>
                    <a:pt x="0" y="14"/>
                  </a:cubicBezTo>
                  <a:cubicBezTo>
                    <a:pt x="0" y="13"/>
                    <a:pt x="1" y="12"/>
                    <a:pt x="2" y="12"/>
                  </a:cubicBezTo>
                  <a:cubicBezTo>
                    <a:pt x="10" y="9"/>
                    <a:pt x="18" y="7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42" y="2"/>
                    <a:pt x="58" y="0"/>
                    <a:pt x="75" y="1"/>
                  </a:cubicBezTo>
                  <a:cubicBezTo>
                    <a:pt x="77" y="1"/>
                    <a:pt x="77" y="4"/>
                    <a:pt x="75" y="4"/>
                  </a:cubicBezTo>
                  <a:cubicBezTo>
                    <a:pt x="61" y="4"/>
                    <a:pt x="47" y="5"/>
                    <a:pt x="34" y="7"/>
                  </a:cubicBezTo>
                  <a:cubicBezTo>
                    <a:pt x="23" y="9"/>
                    <a:pt x="13" y="11"/>
                    <a:pt x="3" y="15"/>
                  </a:cubicBezTo>
                  <a:cubicBezTo>
                    <a:pt x="2" y="16"/>
                    <a:pt x="2" y="16"/>
                    <a:pt x="1" y="16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033" y="2359"/>
              <a:ext cx="231" cy="122"/>
            </a:xfrm>
            <a:custGeom>
              <a:rect b="b" l="l" r="r" t="t"/>
              <a:pathLst>
                <a:path extrusionOk="0" h="25" w="48">
                  <a:moveTo>
                    <a:pt x="5" y="24"/>
                  </a:moveTo>
                  <a:cubicBezTo>
                    <a:pt x="0" y="21"/>
                    <a:pt x="24" y="10"/>
                    <a:pt x="27" y="8"/>
                  </a:cubicBezTo>
                  <a:cubicBezTo>
                    <a:pt x="33" y="5"/>
                    <a:pt x="39" y="3"/>
                    <a:pt x="46" y="0"/>
                  </a:cubicBezTo>
                  <a:cubicBezTo>
                    <a:pt x="48" y="0"/>
                    <a:pt x="48" y="3"/>
                    <a:pt x="46" y="4"/>
                  </a:cubicBezTo>
                  <a:cubicBezTo>
                    <a:pt x="40" y="6"/>
                    <a:pt x="34" y="8"/>
                    <a:pt x="28" y="11"/>
                  </a:cubicBezTo>
                  <a:cubicBezTo>
                    <a:pt x="21" y="15"/>
                    <a:pt x="14" y="18"/>
                    <a:pt x="8" y="23"/>
                  </a:cubicBezTo>
                  <a:cubicBezTo>
                    <a:pt x="7" y="24"/>
                    <a:pt x="6" y="25"/>
                    <a:pt x="5" y="24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428" y="2243"/>
              <a:ext cx="391" cy="97"/>
            </a:xfrm>
            <a:custGeom>
              <a:rect b="b" l="l" r="r" t="t"/>
              <a:pathLst>
                <a:path extrusionOk="0" h="20" w="81">
                  <a:moveTo>
                    <a:pt x="1" y="18"/>
                  </a:moveTo>
                  <a:cubicBezTo>
                    <a:pt x="0" y="17"/>
                    <a:pt x="1" y="16"/>
                    <a:pt x="3" y="15"/>
                  </a:cubicBezTo>
                  <a:cubicBezTo>
                    <a:pt x="5" y="14"/>
                    <a:pt x="8" y="13"/>
                    <a:pt x="11" y="12"/>
                  </a:cubicBezTo>
                  <a:cubicBezTo>
                    <a:pt x="33" y="5"/>
                    <a:pt x="56" y="0"/>
                    <a:pt x="79" y="2"/>
                  </a:cubicBezTo>
                  <a:cubicBezTo>
                    <a:pt x="81" y="2"/>
                    <a:pt x="81" y="5"/>
                    <a:pt x="79" y="5"/>
                  </a:cubicBezTo>
                  <a:cubicBezTo>
                    <a:pt x="72" y="5"/>
                    <a:pt x="65" y="5"/>
                    <a:pt x="58" y="5"/>
                  </a:cubicBezTo>
                  <a:cubicBezTo>
                    <a:pt x="45" y="6"/>
                    <a:pt x="32" y="9"/>
                    <a:pt x="19" y="13"/>
                  </a:cubicBezTo>
                  <a:cubicBezTo>
                    <a:pt x="14" y="14"/>
                    <a:pt x="8" y="16"/>
                    <a:pt x="4" y="18"/>
                  </a:cubicBezTo>
                  <a:cubicBezTo>
                    <a:pt x="3" y="19"/>
                    <a:pt x="1" y="20"/>
                    <a:pt x="1" y="18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448" y="2350"/>
              <a:ext cx="294" cy="82"/>
            </a:xfrm>
            <a:custGeom>
              <a:rect b="b" l="l" r="r" t="t"/>
              <a:pathLst>
                <a:path extrusionOk="0" h="17" w="61">
                  <a:moveTo>
                    <a:pt x="2" y="15"/>
                  </a:moveTo>
                  <a:cubicBezTo>
                    <a:pt x="0" y="13"/>
                    <a:pt x="5" y="12"/>
                    <a:pt x="7" y="11"/>
                  </a:cubicBezTo>
                  <a:cubicBezTo>
                    <a:pt x="12" y="10"/>
                    <a:pt x="17" y="9"/>
                    <a:pt x="22" y="7"/>
                  </a:cubicBezTo>
                  <a:cubicBezTo>
                    <a:pt x="29" y="6"/>
                    <a:pt x="36" y="4"/>
                    <a:pt x="44" y="3"/>
                  </a:cubicBezTo>
                  <a:cubicBezTo>
                    <a:pt x="49" y="2"/>
                    <a:pt x="54" y="1"/>
                    <a:pt x="59" y="0"/>
                  </a:cubicBezTo>
                  <a:cubicBezTo>
                    <a:pt x="60" y="0"/>
                    <a:pt x="60" y="1"/>
                    <a:pt x="61" y="2"/>
                  </a:cubicBezTo>
                  <a:cubicBezTo>
                    <a:pt x="61" y="2"/>
                    <a:pt x="60" y="3"/>
                    <a:pt x="59" y="3"/>
                  </a:cubicBezTo>
                  <a:cubicBezTo>
                    <a:pt x="54" y="4"/>
                    <a:pt x="48" y="5"/>
                    <a:pt x="43" y="6"/>
                  </a:cubicBezTo>
                  <a:cubicBezTo>
                    <a:pt x="30" y="9"/>
                    <a:pt x="18" y="11"/>
                    <a:pt x="6" y="15"/>
                  </a:cubicBezTo>
                  <a:cubicBezTo>
                    <a:pt x="4" y="15"/>
                    <a:pt x="3" y="17"/>
                    <a:pt x="2" y="15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4125" y="2660"/>
              <a:ext cx="878" cy="204"/>
            </a:xfrm>
            <a:custGeom>
              <a:rect b="b" l="l" r="r" t="t"/>
              <a:pathLst>
                <a:path extrusionOk="0" h="42" w="182">
                  <a:moveTo>
                    <a:pt x="1" y="41"/>
                  </a:moveTo>
                  <a:cubicBezTo>
                    <a:pt x="0" y="39"/>
                    <a:pt x="3" y="38"/>
                    <a:pt x="4" y="37"/>
                  </a:cubicBezTo>
                  <a:cubicBezTo>
                    <a:pt x="6" y="35"/>
                    <a:pt x="8" y="34"/>
                    <a:pt x="10" y="33"/>
                  </a:cubicBezTo>
                  <a:cubicBezTo>
                    <a:pt x="18" y="29"/>
                    <a:pt x="27" y="25"/>
                    <a:pt x="36" y="22"/>
                  </a:cubicBezTo>
                  <a:cubicBezTo>
                    <a:pt x="55" y="16"/>
                    <a:pt x="74" y="10"/>
                    <a:pt x="93" y="6"/>
                  </a:cubicBezTo>
                  <a:cubicBezTo>
                    <a:pt x="116" y="2"/>
                    <a:pt x="140" y="0"/>
                    <a:pt x="163" y="0"/>
                  </a:cubicBezTo>
                  <a:cubicBezTo>
                    <a:pt x="169" y="0"/>
                    <a:pt x="175" y="0"/>
                    <a:pt x="181" y="0"/>
                  </a:cubicBezTo>
                  <a:cubicBezTo>
                    <a:pt x="181" y="0"/>
                    <a:pt x="182" y="1"/>
                    <a:pt x="182" y="2"/>
                  </a:cubicBezTo>
                  <a:cubicBezTo>
                    <a:pt x="182" y="2"/>
                    <a:pt x="181" y="3"/>
                    <a:pt x="181" y="3"/>
                  </a:cubicBezTo>
                  <a:cubicBezTo>
                    <a:pt x="173" y="3"/>
                    <a:pt x="165" y="3"/>
                    <a:pt x="157" y="3"/>
                  </a:cubicBezTo>
                  <a:cubicBezTo>
                    <a:pt x="135" y="4"/>
                    <a:pt x="113" y="6"/>
                    <a:pt x="91" y="10"/>
                  </a:cubicBezTo>
                  <a:cubicBezTo>
                    <a:pt x="83" y="11"/>
                    <a:pt x="76" y="13"/>
                    <a:pt x="69" y="15"/>
                  </a:cubicBezTo>
                  <a:cubicBezTo>
                    <a:pt x="54" y="20"/>
                    <a:pt x="40" y="24"/>
                    <a:pt x="26" y="29"/>
                  </a:cubicBezTo>
                  <a:cubicBezTo>
                    <a:pt x="20" y="32"/>
                    <a:pt x="13" y="35"/>
                    <a:pt x="7" y="39"/>
                  </a:cubicBezTo>
                  <a:cubicBezTo>
                    <a:pt x="6" y="40"/>
                    <a:pt x="5" y="40"/>
                    <a:pt x="4" y="41"/>
                  </a:cubicBezTo>
                  <a:cubicBezTo>
                    <a:pt x="3" y="42"/>
                    <a:pt x="2" y="42"/>
                    <a:pt x="1" y="4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4139" y="2767"/>
              <a:ext cx="883" cy="199"/>
            </a:xfrm>
            <a:custGeom>
              <a:rect b="b" l="l" r="r" t="t"/>
              <a:pathLst>
                <a:path extrusionOk="0" h="41" w="183">
                  <a:moveTo>
                    <a:pt x="5" y="40"/>
                  </a:moveTo>
                  <a:cubicBezTo>
                    <a:pt x="0" y="35"/>
                    <a:pt x="31" y="23"/>
                    <a:pt x="34" y="23"/>
                  </a:cubicBezTo>
                  <a:cubicBezTo>
                    <a:pt x="74" y="9"/>
                    <a:pt x="117" y="8"/>
                    <a:pt x="159" y="4"/>
                  </a:cubicBezTo>
                  <a:cubicBezTo>
                    <a:pt x="165" y="4"/>
                    <a:pt x="171" y="3"/>
                    <a:pt x="177" y="2"/>
                  </a:cubicBezTo>
                  <a:cubicBezTo>
                    <a:pt x="179" y="2"/>
                    <a:pt x="182" y="0"/>
                    <a:pt x="183" y="2"/>
                  </a:cubicBezTo>
                  <a:cubicBezTo>
                    <a:pt x="183" y="3"/>
                    <a:pt x="182" y="4"/>
                    <a:pt x="182" y="4"/>
                  </a:cubicBezTo>
                  <a:cubicBezTo>
                    <a:pt x="174" y="6"/>
                    <a:pt x="166" y="7"/>
                    <a:pt x="159" y="8"/>
                  </a:cubicBezTo>
                  <a:cubicBezTo>
                    <a:pt x="124" y="11"/>
                    <a:pt x="89" y="12"/>
                    <a:pt x="54" y="20"/>
                  </a:cubicBezTo>
                  <a:cubicBezTo>
                    <a:pt x="41" y="24"/>
                    <a:pt x="28" y="27"/>
                    <a:pt x="16" y="33"/>
                  </a:cubicBezTo>
                  <a:cubicBezTo>
                    <a:pt x="13" y="35"/>
                    <a:pt x="11" y="36"/>
                    <a:pt x="8" y="38"/>
                  </a:cubicBezTo>
                  <a:cubicBezTo>
                    <a:pt x="7" y="39"/>
                    <a:pt x="6" y="41"/>
                    <a:pt x="5" y="4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4178" y="2908"/>
              <a:ext cx="670" cy="151"/>
            </a:xfrm>
            <a:custGeom>
              <a:rect b="b" l="l" r="r" t="t"/>
              <a:pathLst>
                <a:path extrusionOk="0" h="31" w="139">
                  <a:moveTo>
                    <a:pt x="4" y="30"/>
                  </a:moveTo>
                  <a:cubicBezTo>
                    <a:pt x="0" y="27"/>
                    <a:pt x="19" y="19"/>
                    <a:pt x="21" y="18"/>
                  </a:cubicBezTo>
                  <a:cubicBezTo>
                    <a:pt x="34" y="12"/>
                    <a:pt x="47" y="8"/>
                    <a:pt x="61" y="6"/>
                  </a:cubicBezTo>
                  <a:cubicBezTo>
                    <a:pt x="81" y="3"/>
                    <a:pt x="101" y="4"/>
                    <a:pt x="120" y="2"/>
                  </a:cubicBezTo>
                  <a:cubicBezTo>
                    <a:pt x="124" y="2"/>
                    <a:pt x="127" y="2"/>
                    <a:pt x="130" y="1"/>
                  </a:cubicBezTo>
                  <a:cubicBezTo>
                    <a:pt x="132" y="1"/>
                    <a:pt x="135" y="0"/>
                    <a:pt x="137" y="0"/>
                  </a:cubicBezTo>
                  <a:cubicBezTo>
                    <a:pt x="138" y="0"/>
                    <a:pt x="139" y="1"/>
                    <a:pt x="139" y="1"/>
                  </a:cubicBezTo>
                  <a:cubicBezTo>
                    <a:pt x="139" y="2"/>
                    <a:pt x="138" y="3"/>
                    <a:pt x="137" y="3"/>
                  </a:cubicBezTo>
                  <a:cubicBezTo>
                    <a:pt x="130" y="4"/>
                    <a:pt x="124" y="5"/>
                    <a:pt x="117" y="6"/>
                  </a:cubicBezTo>
                  <a:cubicBezTo>
                    <a:pt x="97" y="8"/>
                    <a:pt x="78" y="7"/>
                    <a:pt x="59" y="9"/>
                  </a:cubicBezTo>
                  <a:cubicBezTo>
                    <a:pt x="48" y="11"/>
                    <a:pt x="37" y="14"/>
                    <a:pt x="27" y="19"/>
                  </a:cubicBezTo>
                  <a:cubicBezTo>
                    <a:pt x="20" y="22"/>
                    <a:pt x="14" y="24"/>
                    <a:pt x="8" y="28"/>
                  </a:cubicBezTo>
                  <a:cubicBezTo>
                    <a:pt x="7" y="29"/>
                    <a:pt x="6" y="31"/>
                    <a:pt x="4" y="30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4322" y="2991"/>
              <a:ext cx="574" cy="102"/>
            </a:xfrm>
            <a:custGeom>
              <a:rect b="b" l="l" r="r" t="t"/>
              <a:pathLst>
                <a:path extrusionOk="0" h="21" w="119">
                  <a:moveTo>
                    <a:pt x="0" y="21"/>
                  </a:moveTo>
                  <a:cubicBezTo>
                    <a:pt x="6" y="15"/>
                    <a:pt x="20" y="11"/>
                    <a:pt x="25" y="9"/>
                  </a:cubicBezTo>
                  <a:cubicBezTo>
                    <a:pt x="42" y="6"/>
                    <a:pt x="60" y="4"/>
                    <a:pt x="77" y="3"/>
                  </a:cubicBezTo>
                  <a:cubicBezTo>
                    <a:pt x="87" y="2"/>
                    <a:pt x="98" y="2"/>
                    <a:pt x="108" y="1"/>
                  </a:cubicBezTo>
                  <a:cubicBezTo>
                    <a:pt x="111" y="1"/>
                    <a:pt x="114" y="0"/>
                    <a:pt x="117" y="0"/>
                  </a:cubicBezTo>
                  <a:cubicBezTo>
                    <a:pt x="118" y="0"/>
                    <a:pt x="119" y="1"/>
                    <a:pt x="119" y="1"/>
                  </a:cubicBezTo>
                  <a:cubicBezTo>
                    <a:pt x="119" y="2"/>
                    <a:pt x="118" y="3"/>
                    <a:pt x="117" y="3"/>
                  </a:cubicBezTo>
                  <a:cubicBezTo>
                    <a:pt x="111" y="4"/>
                    <a:pt x="105" y="4"/>
                    <a:pt x="99" y="5"/>
                  </a:cubicBezTo>
                  <a:cubicBezTo>
                    <a:pt x="83" y="5"/>
                    <a:pt x="68" y="6"/>
                    <a:pt x="52" y="8"/>
                  </a:cubicBezTo>
                  <a:cubicBezTo>
                    <a:pt x="36" y="10"/>
                    <a:pt x="19" y="12"/>
                    <a:pt x="5" y="21"/>
                  </a:cubicBezTo>
                  <a:lnTo>
                    <a:pt x="0" y="21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4969" y="2971"/>
              <a:ext cx="58" cy="25"/>
            </a:xfrm>
            <a:custGeom>
              <a:rect b="b" l="l" r="r" t="t"/>
              <a:pathLst>
                <a:path extrusionOk="0" h="5" w="12">
                  <a:moveTo>
                    <a:pt x="1" y="5"/>
                  </a:moveTo>
                  <a:cubicBezTo>
                    <a:pt x="0" y="4"/>
                    <a:pt x="0" y="3"/>
                    <a:pt x="1" y="2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6" y="1"/>
                    <a:pt x="8" y="0"/>
                    <a:pt x="10" y="0"/>
                  </a:cubicBezTo>
                  <a:cubicBezTo>
                    <a:pt x="11" y="0"/>
                    <a:pt x="11" y="0"/>
                    <a:pt x="12" y="1"/>
                  </a:cubicBezTo>
                  <a:cubicBezTo>
                    <a:pt x="12" y="2"/>
                    <a:pt x="11" y="3"/>
                    <a:pt x="11" y="3"/>
                  </a:cubicBezTo>
                  <a:cubicBezTo>
                    <a:pt x="8" y="4"/>
                    <a:pt x="5" y="4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2933" y="2087"/>
              <a:ext cx="424" cy="132"/>
            </a:xfrm>
            <a:custGeom>
              <a:rect b="b" l="l" r="r" t="t"/>
              <a:pathLst>
                <a:path extrusionOk="0" h="27" w="88">
                  <a:moveTo>
                    <a:pt x="1" y="26"/>
                  </a:moveTo>
                  <a:cubicBezTo>
                    <a:pt x="0" y="25"/>
                    <a:pt x="1" y="24"/>
                    <a:pt x="2" y="24"/>
                  </a:cubicBezTo>
                  <a:cubicBezTo>
                    <a:pt x="3" y="23"/>
                    <a:pt x="5" y="23"/>
                    <a:pt x="6" y="22"/>
                  </a:cubicBezTo>
                  <a:cubicBezTo>
                    <a:pt x="11" y="20"/>
                    <a:pt x="16" y="18"/>
                    <a:pt x="21" y="16"/>
                  </a:cubicBezTo>
                  <a:cubicBezTo>
                    <a:pt x="30" y="12"/>
                    <a:pt x="40" y="8"/>
                    <a:pt x="50" y="6"/>
                  </a:cubicBezTo>
                  <a:cubicBezTo>
                    <a:pt x="62" y="3"/>
                    <a:pt x="74" y="1"/>
                    <a:pt x="86" y="0"/>
                  </a:cubicBezTo>
                  <a:cubicBezTo>
                    <a:pt x="88" y="0"/>
                    <a:pt x="88" y="3"/>
                    <a:pt x="86" y="3"/>
                  </a:cubicBezTo>
                  <a:cubicBezTo>
                    <a:pt x="69" y="5"/>
                    <a:pt x="51" y="8"/>
                    <a:pt x="34" y="14"/>
                  </a:cubicBezTo>
                  <a:cubicBezTo>
                    <a:pt x="23" y="18"/>
                    <a:pt x="13" y="23"/>
                    <a:pt x="3" y="27"/>
                  </a:cubicBezTo>
                  <a:cubicBezTo>
                    <a:pt x="2" y="27"/>
                    <a:pt x="1" y="27"/>
                    <a:pt x="1" y="26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3435" y="2073"/>
              <a:ext cx="101" cy="29"/>
            </a:xfrm>
            <a:custGeom>
              <a:rect b="b" l="l" r="r" t="t"/>
              <a:pathLst>
                <a:path extrusionOk="0" h="6" w="21">
                  <a:moveTo>
                    <a:pt x="19" y="6"/>
                  </a:moveTo>
                  <a:cubicBezTo>
                    <a:pt x="14" y="5"/>
                    <a:pt x="10" y="5"/>
                    <a:pt x="6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8" y="1"/>
                    <a:pt x="14" y="2"/>
                    <a:pt x="19" y="3"/>
                  </a:cubicBezTo>
                  <a:cubicBezTo>
                    <a:pt x="21" y="3"/>
                    <a:pt x="21" y="6"/>
                    <a:pt x="19" y="6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4129" y="1961"/>
              <a:ext cx="145" cy="165"/>
            </a:xfrm>
            <a:custGeom>
              <a:rect b="b" l="l" r="r" t="t"/>
              <a:pathLst>
                <a:path extrusionOk="0" h="34" w="30">
                  <a:moveTo>
                    <a:pt x="26" y="32"/>
                  </a:moveTo>
                  <a:cubicBezTo>
                    <a:pt x="23" y="28"/>
                    <a:pt x="21" y="24"/>
                    <a:pt x="18" y="19"/>
                  </a:cubicBezTo>
                  <a:cubicBezTo>
                    <a:pt x="13" y="14"/>
                    <a:pt x="9" y="7"/>
                    <a:pt x="1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1" y="0"/>
                    <a:pt x="9" y="5"/>
                    <a:pt x="11" y="7"/>
                  </a:cubicBezTo>
                  <a:cubicBezTo>
                    <a:pt x="18" y="14"/>
                    <a:pt x="24" y="22"/>
                    <a:pt x="29" y="31"/>
                  </a:cubicBezTo>
                  <a:cubicBezTo>
                    <a:pt x="30" y="33"/>
                    <a:pt x="27" y="34"/>
                    <a:pt x="26" y="32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4274" y="2155"/>
              <a:ext cx="24" cy="49"/>
            </a:xfrm>
            <a:custGeom>
              <a:rect b="b" l="l" r="r" t="t"/>
              <a:pathLst>
                <a:path extrusionOk="0" h="10" w="5">
                  <a:moveTo>
                    <a:pt x="2" y="8"/>
                  </a:moveTo>
                  <a:cubicBezTo>
                    <a:pt x="1" y="6"/>
                    <a:pt x="1" y="5"/>
                    <a:pt x="1" y="3"/>
                  </a:cubicBezTo>
                  <a:cubicBezTo>
                    <a:pt x="0" y="2"/>
                    <a:pt x="0" y="1"/>
                    <a:pt x="2" y="1"/>
                  </a:cubicBezTo>
                  <a:cubicBezTo>
                    <a:pt x="2" y="0"/>
                    <a:pt x="3" y="1"/>
                    <a:pt x="4" y="2"/>
                  </a:cubicBezTo>
                  <a:cubicBezTo>
                    <a:pt x="4" y="4"/>
                    <a:pt x="4" y="5"/>
                    <a:pt x="5" y="7"/>
                  </a:cubicBezTo>
                  <a:cubicBezTo>
                    <a:pt x="5" y="9"/>
                    <a:pt x="2" y="10"/>
                    <a:pt x="2" y="8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bg>
      <p:bgPr>
        <a:solidFill>
          <a:srgbClr val="E3CA9B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/>
          <p:nvPr/>
        </p:nvSpPr>
        <p:spPr>
          <a:xfrm>
            <a:off x="26913" y="3468578"/>
            <a:ext cx="265961" cy="482846"/>
          </a:xfrm>
          <a:custGeom>
            <a:rect b="b" l="l" r="r" t="t"/>
            <a:pathLst>
              <a:path extrusionOk="0" h="69" w="38">
                <a:moveTo>
                  <a:pt x="0" y="69"/>
                </a:moveTo>
                <a:cubicBezTo>
                  <a:pt x="0" y="66"/>
                  <a:pt x="3" y="62"/>
                  <a:pt x="4" y="59"/>
                </a:cubicBezTo>
                <a:cubicBezTo>
                  <a:pt x="8" y="52"/>
                  <a:pt x="12" y="45"/>
                  <a:pt x="15" y="38"/>
                </a:cubicBezTo>
                <a:cubicBezTo>
                  <a:pt x="19" y="31"/>
                  <a:pt x="23" y="25"/>
                  <a:pt x="26" y="18"/>
                </a:cubicBezTo>
                <a:cubicBezTo>
                  <a:pt x="30" y="12"/>
                  <a:pt x="33" y="5"/>
                  <a:pt x="38" y="0"/>
                </a:cubicBezTo>
                <a:cubicBezTo>
                  <a:pt x="35" y="7"/>
                  <a:pt x="31" y="14"/>
                  <a:pt x="27" y="21"/>
                </a:cubicBezTo>
                <a:cubicBezTo>
                  <a:pt x="24" y="27"/>
                  <a:pt x="20" y="32"/>
                  <a:pt x="17" y="38"/>
                </a:cubicBezTo>
                <a:cubicBezTo>
                  <a:pt x="13" y="45"/>
                  <a:pt x="10" y="51"/>
                  <a:pt x="7" y="58"/>
                </a:cubicBezTo>
                <a:cubicBezTo>
                  <a:pt x="5" y="60"/>
                  <a:pt x="4" y="63"/>
                  <a:pt x="3" y="65"/>
                </a:cubicBezTo>
                <a:cubicBezTo>
                  <a:pt x="2" y="67"/>
                  <a:pt x="1" y="68"/>
                  <a:pt x="0" y="69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20581" y="3615806"/>
            <a:ext cx="286542" cy="455934"/>
          </a:xfrm>
          <a:custGeom>
            <a:rect b="b" l="l" r="r" t="t"/>
            <a:pathLst>
              <a:path extrusionOk="0" h="65" w="41">
                <a:moveTo>
                  <a:pt x="0" y="65"/>
                </a:moveTo>
                <a:cubicBezTo>
                  <a:pt x="0" y="61"/>
                  <a:pt x="3" y="58"/>
                  <a:pt x="4" y="55"/>
                </a:cubicBezTo>
                <a:cubicBezTo>
                  <a:pt x="8" y="48"/>
                  <a:pt x="12" y="41"/>
                  <a:pt x="16" y="35"/>
                </a:cubicBezTo>
                <a:cubicBezTo>
                  <a:pt x="20" y="28"/>
                  <a:pt x="24" y="22"/>
                  <a:pt x="28" y="16"/>
                </a:cubicBezTo>
                <a:cubicBezTo>
                  <a:pt x="32" y="11"/>
                  <a:pt x="36" y="5"/>
                  <a:pt x="41" y="0"/>
                </a:cubicBezTo>
                <a:cubicBezTo>
                  <a:pt x="38" y="5"/>
                  <a:pt x="34" y="10"/>
                  <a:pt x="31" y="15"/>
                </a:cubicBezTo>
                <a:cubicBezTo>
                  <a:pt x="27" y="21"/>
                  <a:pt x="24" y="26"/>
                  <a:pt x="20" y="32"/>
                </a:cubicBezTo>
                <a:cubicBezTo>
                  <a:pt x="15" y="40"/>
                  <a:pt x="10" y="49"/>
                  <a:pt x="5" y="58"/>
                </a:cubicBezTo>
                <a:cubicBezTo>
                  <a:pt x="3" y="60"/>
                  <a:pt x="2" y="64"/>
                  <a:pt x="0" y="65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63324" y="3853272"/>
            <a:ext cx="215302" cy="343533"/>
          </a:xfrm>
          <a:custGeom>
            <a:rect b="b" l="l" r="r" t="t"/>
            <a:pathLst>
              <a:path extrusionOk="0" h="49" w="31">
                <a:moveTo>
                  <a:pt x="0" y="49"/>
                </a:moveTo>
                <a:cubicBezTo>
                  <a:pt x="0" y="47"/>
                  <a:pt x="1" y="45"/>
                  <a:pt x="2" y="43"/>
                </a:cubicBezTo>
                <a:cubicBezTo>
                  <a:pt x="5" y="38"/>
                  <a:pt x="8" y="34"/>
                  <a:pt x="11" y="29"/>
                </a:cubicBezTo>
                <a:cubicBezTo>
                  <a:pt x="15" y="23"/>
                  <a:pt x="19" y="16"/>
                  <a:pt x="23" y="10"/>
                </a:cubicBezTo>
                <a:cubicBezTo>
                  <a:pt x="25" y="6"/>
                  <a:pt x="28" y="3"/>
                  <a:pt x="31" y="0"/>
                </a:cubicBezTo>
                <a:cubicBezTo>
                  <a:pt x="27" y="9"/>
                  <a:pt x="20" y="16"/>
                  <a:pt x="15" y="25"/>
                </a:cubicBezTo>
                <a:cubicBezTo>
                  <a:pt x="12" y="30"/>
                  <a:pt x="9" y="35"/>
                  <a:pt x="6" y="40"/>
                </a:cubicBezTo>
                <a:cubicBezTo>
                  <a:pt x="4" y="43"/>
                  <a:pt x="3" y="47"/>
                  <a:pt x="0" y="49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145646" y="3910264"/>
            <a:ext cx="237465" cy="357781"/>
          </a:xfrm>
          <a:custGeom>
            <a:rect b="b" l="l" r="r" t="t"/>
            <a:pathLst>
              <a:path extrusionOk="0" h="51" w="34">
                <a:moveTo>
                  <a:pt x="0" y="51"/>
                </a:moveTo>
                <a:cubicBezTo>
                  <a:pt x="1" y="48"/>
                  <a:pt x="2" y="47"/>
                  <a:pt x="3" y="45"/>
                </a:cubicBezTo>
                <a:cubicBezTo>
                  <a:pt x="6" y="40"/>
                  <a:pt x="9" y="36"/>
                  <a:pt x="12" y="31"/>
                </a:cubicBezTo>
                <a:cubicBezTo>
                  <a:pt x="17" y="24"/>
                  <a:pt x="21" y="17"/>
                  <a:pt x="26" y="11"/>
                </a:cubicBezTo>
                <a:cubicBezTo>
                  <a:pt x="28" y="7"/>
                  <a:pt x="31" y="3"/>
                  <a:pt x="34" y="0"/>
                </a:cubicBezTo>
                <a:cubicBezTo>
                  <a:pt x="32" y="4"/>
                  <a:pt x="30" y="7"/>
                  <a:pt x="27" y="11"/>
                </a:cubicBezTo>
                <a:cubicBezTo>
                  <a:pt x="23" y="17"/>
                  <a:pt x="19" y="23"/>
                  <a:pt x="15" y="30"/>
                </a:cubicBezTo>
                <a:cubicBezTo>
                  <a:pt x="12" y="34"/>
                  <a:pt x="9" y="39"/>
                  <a:pt x="6" y="44"/>
                </a:cubicBezTo>
                <a:cubicBezTo>
                  <a:pt x="4" y="47"/>
                  <a:pt x="3" y="49"/>
                  <a:pt x="0" y="5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0" y="3476493"/>
            <a:ext cx="202637" cy="335618"/>
          </a:xfrm>
          <a:custGeom>
            <a:rect b="b" l="l" r="r" t="t"/>
            <a:pathLst>
              <a:path extrusionOk="0" h="48" w="29">
                <a:moveTo>
                  <a:pt x="0" y="48"/>
                </a:moveTo>
                <a:cubicBezTo>
                  <a:pt x="0" y="46"/>
                  <a:pt x="1" y="44"/>
                  <a:pt x="2" y="42"/>
                </a:cubicBezTo>
                <a:cubicBezTo>
                  <a:pt x="5" y="37"/>
                  <a:pt x="8" y="32"/>
                  <a:pt x="11" y="28"/>
                </a:cubicBezTo>
                <a:cubicBezTo>
                  <a:pt x="15" y="21"/>
                  <a:pt x="19" y="15"/>
                  <a:pt x="23" y="8"/>
                </a:cubicBezTo>
                <a:cubicBezTo>
                  <a:pt x="25" y="5"/>
                  <a:pt x="27" y="2"/>
                  <a:pt x="29" y="0"/>
                </a:cubicBezTo>
                <a:cubicBezTo>
                  <a:pt x="25" y="9"/>
                  <a:pt x="19" y="17"/>
                  <a:pt x="14" y="26"/>
                </a:cubicBezTo>
                <a:cubicBezTo>
                  <a:pt x="11" y="31"/>
                  <a:pt x="8" y="36"/>
                  <a:pt x="5" y="41"/>
                </a:cubicBezTo>
                <a:cubicBezTo>
                  <a:pt x="4" y="43"/>
                  <a:pt x="2" y="46"/>
                  <a:pt x="0" y="48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4920283" y="4869624"/>
            <a:ext cx="147229" cy="245381"/>
          </a:xfrm>
          <a:custGeom>
            <a:rect b="b" l="l" r="r" t="t"/>
            <a:pathLst>
              <a:path extrusionOk="0" h="35" w="21">
                <a:moveTo>
                  <a:pt x="0" y="35"/>
                </a:moveTo>
                <a:cubicBezTo>
                  <a:pt x="0" y="33"/>
                  <a:pt x="2" y="31"/>
                  <a:pt x="3" y="29"/>
                </a:cubicBezTo>
                <a:cubicBezTo>
                  <a:pt x="5" y="25"/>
                  <a:pt x="7" y="21"/>
                  <a:pt x="9" y="17"/>
                </a:cubicBezTo>
                <a:cubicBezTo>
                  <a:pt x="13" y="11"/>
                  <a:pt x="16" y="5"/>
                  <a:pt x="21" y="0"/>
                </a:cubicBezTo>
                <a:cubicBezTo>
                  <a:pt x="19" y="5"/>
                  <a:pt x="15" y="10"/>
                  <a:pt x="12" y="15"/>
                </a:cubicBezTo>
                <a:cubicBezTo>
                  <a:pt x="10" y="20"/>
                  <a:pt x="7" y="25"/>
                  <a:pt x="4" y="29"/>
                </a:cubicBezTo>
                <a:cubicBezTo>
                  <a:pt x="3" y="31"/>
                  <a:pt x="2" y="34"/>
                  <a:pt x="0" y="35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5032683" y="4806300"/>
            <a:ext cx="153561" cy="288125"/>
          </a:xfrm>
          <a:custGeom>
            <a:rect b="b" l="l" r="r" t="t"/>
            <a:pathLst>
              <a:path extrusionOk="0" h="41" w="22">
                <a:moveTo>
                  <a:pt x="0" y="41"/>
                </a:moveTo>
                <a:cubicBezTo>
                  <a:pt x="0" y="39"/>
                  <a:pt x="1" y="37"/>
                  <a:pt x="2" y="35"/>
                </a:cubicBezTo>
                <a:cubicBezTo>
                  <a:pt x="5" y="30"/>
                  <a:pt x="8" y="25"/>
                  <a:pt x="10" y="20"/>
                </a:cubicBezTo>
                <a:cubicBezTo>
                  <a:pt x="14" y="13"/>
                  <a:pt x="17" y="6"/>
                  <a:pt x="22" y="0"/>
                </a:cubicBezTo>
                <a:cubicBezTo>
                  <a:pt x="19" y="9"/>
                  <a:pt x="14" y="17"/>
                  <a:pt x="10" y="25"/>
                </a:cubicBezTo>
                <a:cubicBezTo>
                  <a:pt x="8" y="29"/>
                  <a:pt x="6" y="32"/>
                  <a:pt x="4" y="36"/>
                </a:cubicBezTo>
                <a:cubicBezTo>
                  <a:pt x="3" y="38"/>
                  <a:pt x="2" y="40"/>
                  <a:pt x="0" y="4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5116588" y="4673319"/>
            <a:ext cx="284958" cy="470182"/>
          </a:xfrm>
          <a:custGeom>
            <a:rect b="b" l="l" r="r" t="t"/>
            <a:pathLst>
              <a:path extrusionOk="0" h="67" w="41">
                <a:moveTo>
                  <a:pt x="0" y="67"/>
                </a:moveTo>
                <a:cubicBezTo>
                  <a:pt x="0" y="65"/>
                  <a:pt x="1" y="63"/>
                  <a:pt x="2" y="61"/>
                </a:cubicBezTo>
                <a:cubicBezTo>
                  <a:pt x="4" y="57"/>
                  <a:pt x="6" y="54"/>
                  <a:pt x="9" y="50"/>
                </a:cubicBezTo>
                <a:cubicBezTo>
                  <a:pt x="13" y="43"/>
                  <a:pt x="17" y="37"/>
                  <a:pt x="21" y="30"/>
                </a:cubicBezTo>
                <a:cubicBezTo>
                  <a:pt x="25" y="24"/>
                  <a:pt x="29" y="17"/>
                  <a:pt x="33" y="11"/>
                </a:cubicBezTo>
                <a:cubicBezTo>
                  <a:pt x="35" y="7"/>
                  <a:pt x="38" y="3"/>
                  <a:pt x="41" y="0"/>
                </a:cubicBezTo>
                <a:cubicBezTo>
                  <a:pt x="39" y="5"/>
                  <a:pt x="36" y="9"/>
                  <a:pt x="33" y="14"/>
                </a:cubicBezTo>
                <a:cubicBezTo>
                  <a:pt x="27" y="24"/>
                  <a:pt x="21" y="33"/>
                  <a:pt x="15" y="43"/>
                </a:cubicBezTo>
                <a:cubicBezTo>
                  <a:pt x="11" y="50"/>
                  <a:pt x="7" y="57"/>
                  <a:pt x="3" y="63"/>
                </a:cubicBezTo>
                <a:cubicBezTo>
                  <a:pt x="2" y="65"/>
                  <a:pt x="1" y="66"/>
                  <a:pt x="0" y="6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5241653" y="4603663"/>
            <a:ext cx="356198" cy="546170"/>
          </a:xfrm>
          <a:custGeom>
            <a:rect b="b" l="l" r="r" t="t"/>
            <a:pathLst>
              <a:path extrusionOk="0" h="78" w="51">
                <a:moveTo>
                  <a:pt x="0" y="78"/>
                </a:moveTo>
                <a:cubicBezTo>
                  <a:pt x="0" y="75"/>
                  <a:pt x="3" y="72"/>
                  <a:pt x="5" y="68"/>
                </a:cubicBezTo>
                <a:cubicBezTo>
                  <a:pt x="10" y="61"/>
                  <a:pt x="15" y="54"/>
                  <a:pt x="19" y="47"/>
                </a:cubicBezTo>
                <a:cubicBezTo>
                  <a:pt x="26" y="38"/>
                  <a:pt x="32" y="29"/>
                  <a:pt x="38" y="20"/>
                </a:cubicBezTo>
                <a:cubicBezTo>
                  <a:pt x="42" y="14"/>
                  <a:pt x="46" y="7"/>
                  <a:pt x="50" y="1"/>
                </a:cubicBezTo>
                <a:cubicBezTo>
                  <a:pt x="50" y="0"/>
                  <a:pt x="50" y="0"/>
                  <a:pt x="51" y="0"/>
                </a:cubicBezTo>
                <a:cubicBezTo>
                  <a:pt x="49" y="5"/>
                  <a:pt x="46" y="9"/>
                  <a:pt x="44" y="13"/>
                </a:cubicBezTo>
                <a:cubicBezTo>
                  <a:pt x="39" y="22"/>
                  <a:pt x="33" y="29"/>
                  <a:pt x="28" y="37"/>
                </a:cubicBezTo>
                <a:cubicBezTo>
                  <a:pt x="22" y="46"/>
                  <a:pt x="16" y="55"/>
                  <a:pt x="11" y="63"/>
                </a:cubicBezTo>
                <a:cubicBezTo>
                  <a:pt x="8" y="67"/>
                  <a:pt x="6" y="70"/>
                  <a:pt x="4" y="73"/>
                </a:cubicBezTo>
                <a:cubicBezTo>
                  <a:pt x="3" y="75"/>
                  <a:pt x="2" y="77"/>
                  <a:pt x="0" y="78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5464870" y="4652739"/>
            <a:ext cx="286542" cy="455934"/>
          </a:xfrm>
          <a:custGeom>
            <a:rect b="b" l="l" r="r" t="t"/>
            <a:pathLst>
              <a:path extrusionOk="0" h="65" w="41">
                <a:moveTo>
                  <a:pt x="0" y="65"/>
                </a:moveTo>
                <a:cubicBezTo>
                  <a:pt x="1" y="61"/>
                  <a:pt x="4" y="57"/>
                  <a:pt x="6" y="53"/>
                </a:cubicBezTo>
                <a:cubicBezTo>
                  <a:pt x="11" y="45"/>
                  <a:pt x="16" y="37"/>
                  <a:pt x="21" y="28"/>
                </a:cubicBezTo>
                <a:cubicBezTo>
                  <a:pt x="25" y="22"/>
                  <a:pt x="29" y="16"/>
                  <a:pt x="33" y="10"/>
                </a:cubicBezTo>
                <a:cubicBezTo>
                  <a:pt x="35" y="6"/>
                  <a:pt x="38" y="3"/>
                  <a:pt x="41" y="0"/>
                </a:cubicBezTo>
                <a:cubicBezTo>
                  <a:pt x="39" y="5"/>
                  <a:pt x="36" y="9"/>
                  <a:pt x="33" y="14"/>
                </a:cubicBezTo>
                <a:cubicBezTo>
                  <a:pt x="28" y="20"/>
                  <a:pt x="24" y="27"/>
                  <a:pt x="20" y="34"/>
                </a:cubicBezTo>
                <a:cubicBezTo>
                  <a:pt x="16" y="40"/>
                  <a:pt x="12" y="46"/>
                  <a:pt x="8" y="53"/>
                </a:cubicBezTo>
                <a:cubicBezTo>
                  <a:pt x="7" y="55"/>
                  <a:pt x="5" y="58"/>
                  <a:pt x="4" y="60"/>
                </a:cubicBezTo>
                <a:cubicBezTo>
                  <a:pt x="3" y="62"/>
                  <a:pt x="2" y="64"/>
                  <a:pt x="0" y="65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5589935" y="4883872"/>
            <a:ext cx="140896" cy="189972"/>
          </a:xfrm>
          <a:custGeom>
            <a:rect b="b" l="l" r="r" t="t"/>
            <a:pathLst>
              <a:path extrusionOk="0" h="27" w="20">
                <a:moveTo>
                  <a:pt x="0" y="27"/>
                </a:moveTo>
                <a:cubicBezTo>
                  <a:pt x="0" y="25"/>
                  <a:pt x="1" y="23"/>
                  <a:pt x="3" y="22"/>
                </a:cubicBezTo>
                <a:cubicBezTo>
                  <a:pt x="6" y="17"/>
                  <a:pt x="10" y="12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5" y="5"/>
                  <a:pt x="17" y="2"/>
                  <a:pt x="20" y="0"/>
                </a:cubicBezTo>
                <a:cubicBezTo>
                  <a:pt x="20" y="0"/>
                  <a:pt x="19" y="1"/>
                  <a:pt x="19" y="2"/>
                </a:cubicBezTo>
                <a:cubicBezTo>
                  <a:pt x="18" y="4"/>
                  <a:pt x="16" y="6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5" y="8"/>
                  <a:pt x="15" y="8"/>
                  <a:pt x="15" y="8"/>
                </a:cubicBezTo>
                <a:cubicBezTo>
                  <a:pt x="12" y="12"/>
                  <a:pt x="9" y="16"/>
                  <a:pt x="6" y="20"/>
                </a:cubicBezTo>
                <a:cubicBezTo>
                  <a:pt x="4" y="23"/>
                  <a:pt x="2" y="26"/>
                  <a:pt x="0" y="2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8794134" y="411955"/>
            <a:ext cx="231133" cy="455934"/>
          </a:xfrm>
          <a:custGeom>
            <a:rect b="b" l="l" r="r" t="t"/>
            <a:pathLst>
              <a:path extrusionOk="0" h="65" w="33">
                <a:moveTo>
                  <a:pt x="0" y="65"/>
                </a:moveTo>
                <a:cubicBezTo>
                  <a:pt x="1" y="61"/>
                  <a:pt x="3" y="58"/>
                  <a:pt x="5" y="54"/>
                </a:cubicBezTo>
                <a:cubicBezTo>
                  <a:pt x="8" y="47"/>
                  <a:pt x="12" y="40"/>
                  <a:pt x="15" y="33"/>
                </a:cubicBezTo>
                <a:cubicBezTo>
                  <a:pt x="18" y="27"/>
                  <a:pt x="22" y="21"/>
                  <a:pt x="25" y="14"/>
                </a:cubicBezTo>
                <a:cubicBezTo>
                  <a:pt x="27" y="9"/>
                  <a:pt x="30" y="4"/>
                  <a:pt x="33" y="0"/>
                </a:cubicBezTo>
                <a:cubicBezTo>
                  <a:pt x="31" y="6"/>
                  <a:pt x="29" y="11"/>
                  <a:pt x="26" y="16"/>
                </a:cubicBezTo>
                <a:cubicBezTo>
                  <a:pt x="22" y="23"/>
                  <a:pt x="19" y="30"/>
                  <a:pt x="15" y="37"/>
                </a:cubicBezTo>
                <a:cubicBezTo>
                  <a:pt x="12" y="44"/>
                  <a:pt x="8" y="50"/>
                  <a:pt x="5" y="57"/>
                </a:cubicBezTo>
                <a:cubicBezTo>
                  <a:pt x="4" y="60"/>
                  <a:pt x="3" y="63"/>
                  <a:pt x="0" y="65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8912867" y="483194"/>
            <a:ext cx="174141" cy="349866"/>
          </a:xfrm>
          <a:custGeom>
            <a:rect b="b" l="l" r="r" t="t"/>
            <a:pathLst>
              <a:path extrusionOk="0" h="50" w="25">
                <a:moveTo>
                  <a:pt x="0" y="50"/>
                </a:moveTo>
                <a:cubicBezTo>
                  <a:pt x="0" y="48"/>
                  <a:pt x="1" y="46"/>
                  <a:pt x="2" y="44"/>
                </a:cubicBezTo>
                <a:cubicBezTo>
                  <a:pt x="4" y="39"/>
                  <a:pt x="7" y="34"/>
                  <a:pt x="9" y="29"/>
                </a:cubicBezTo>
                <a:cubicBezTo>
                  <a:pt x="12" y="23"/>
                  <a:pt x="15" y="18"/>
                  <a:pt x="17" y="13"/>
                </a:cubicBezTo>
                <a:cubicBezTo>
                  <a:pt x="19" y="8"/>
                  <a:pt x="22" y="4"/>
                  <a:pt x="25" y="0"/>
                </a:cubicBezTo>
                <a:cubicBezTo>
                  <a:pt x="21" y="11"/>
                  <a:pt x="15" y="21"/>
                  <a:pt x="10" y="31"/>
                </a:cubicBezTo>
                <a:cubicBezTo>
                  <a:pt x="8" y="35"/>
                  <a:pt x="7" y="38"/>
                  <a:pt x="5" y="42"/>
                </a:cubicBezTo>
                <a:cubicBezTo>
                  <a:pt x="3" y="45"/>
                  <a:pt x="2" y="48"/>
                  <a:pt x="0" y="50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8976191" y="567099"/>
            <a:ext cx="167809" cy="364114"/>
          </a:xfrm>
          <a:custGeom>
            <a:rect b="b" l="l" r="r" t="t"/>
            <a:pathLst>
              <a:path extrusionOk="0" h="52" w="24">
                <a:moveTo>
                  <a:pt x="0" y="52"/>
                </a:moveTo>
                <a:cubicBezTo>
                  <a:pt x="0" y="49"/>
                  <a:pt x="2" y="46"/>
                  <a:pt x="3" y="44"/>
                </a:cubicBezTo>
                <a:cubicBezTo>
                  <a:pt x="5" y="39"/>
                  <a:pt x="7" y="35"/>
                  <a:pt x="9" y="31"/>
                </a:cubicBezTo>
                <a:cubicBezTo>
                  <a:pt x="12" y="25"/>
                  <a:pt x="14" y="20"/>
                  <a:pt x="16" y="15"/>
                </a:cubicBezTo>
                <a:cubicBezTo>
                  <a:pt x="19" y="10"/>
                  <a:pt x="21" y="5"/>
                  <a:pt x="24" y="0"/>
                </a:cubicBezTo>
                <a:cubicBezTo>
                  <a:pt x="23" y="4"/>
                  <a:pt x="21" y="8"/>
                  <a:pt x="20" y="12"/>
                </a:cubicBezTo>
                <a:cubicBezTo>
                  <a:pt x="17" y="19"/>
                  <a:pt x="13" y="26"/>
                  <a:pt x="10" y="33"/>
                </a:cubicBezTo>
                <a:cubicBezTo>
                  <a:pt x="8" y="37"/>
                  <a:pt x="7" y="40"/>
                  <a:pt x="5" y="44"/>
                </a:cubicBezTo>
                <a:cubicBezTo>
                  <a:pt x="4" y="47"/>
                  <a:pt x="3" y="50"/>
                  <a:pt x="0" y="52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8828963" y="538603"/>
            <a:ext cx="20580" cy="14248"/>
          </a:xfrm>
          <a:custGeom>
            <a:rect b="b" l="l" r="r" t="t"/>
            <a:pathLst>
              <a:path extrusionOk="0" h="2" w="3">
                <a:moveTo>
                  <a:pt x="0" y="1"/>
                </a:moveTo>
                <a:cubicBezTo>
                  <a:pt x="0" y="0"/>
                  <a:pt x="1" y="0"/>
                  <a:pt x="2" y="0"/>
                </a:cubicBezTo>
                <a:cubicBezTo>
                  <a:pt x="2" y="0"/>
                  <a:pt x="3" y="0"/>
                  <a:pt x="2" y="1"/>
                </a:cubicBezTo>
                <a:cubicBezTo>
                  <a:pt x="2" y="1"/>
                  <a:pt x="2" y="2"/>
                  <a:pt x="1" y="2"/>
                </a:cubicBezTo>
                <a:cubicBezTo>
                  <a:pt x="1" y="2"/>
                  <a:pt x="0" y="1"/>
                  <a:pt x="0" y="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307122" y="125413"/>
            <a:ext cx="139313" cy="392609"/>
          </a:xfrm>
          <a:custGeom>
            <a:rect b="b" l="l" r="r" t="t"/>
            <a:pathLst>
              <a:path extrusionOk="0" h="56" w="20">
                <a:moveTo>
                  <a:pt x="13" y="56"/>
                </a:moveTo>
                <a:cubicBezTo>
                  <a:pt x="12" y="51"/>
                  <a:pt x="14" y="47"/>
                  <a:pt x="15" y="43"/>
                </a:cubicBezTo>
                <a:cubicBezTo>
                  <a:pt x="17" y="35"/>
                  <a:pt x="18" y="27"/>
                  <a:pt x="18" y="20"/>
                </a:cubicBezTo>
                <a:cubicBezTo>
                  <a:pt x="18" y="15"/>
                  <a:pt x="19" y="11"/>
                  <a:pt x="16" y="7"/>
                </a:cubicBezTo>
                <a:cubicBezTo>
                  <a:pt x="14" y="4"/>
                  <a:pt x="11" y="7"/>
                  <a:pt x="9" y="10"/>
                </a:cubicBezTo>
                <a:cubicBezTo>
                  <a:pt x="8" y="12"/>
                  <a:pt x="7" y="15"/>
                  <a:pt x="6" y="18"/>
                </a:cubicBezTo>
                <a:cubicBezTo>
                  <a:pt x="5" y="22"/>
                  <a:pt x="3" y="27"/>
                  <a:pt x="3" y="32"/>
                </a:cubicBezTo>
                <a:cubicBezTo>
                  <a:pt x="3" y="32"/>
                  <a:pt x="3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3"/>
                  <a:pt x="4" y="33"/>
                  <a:pt x="4" y="33"/>
                </a:cubicBezTo>
                <a:cubicBezTo>
                  <a:pt x="3" y="33"/>
                  <a:pt x="3" y="33"/>
                  <a:pt x="3" y="33"/>
                </a:cubicBezTo>
                <a:cubicBezTo>
                  <a:pt x="0" y="27"/>
                  <a:pt x="4" y="18"/>
                  <a:pt x="6" y="13"/>
                </a:cubicBezTo>
                <a:cubicBezTo>
                  <a:pt x="7" y="8"/>
                  <a:pt x="13" y="0"/>
                  <a:pt x="18" y="6"/>
                </a:cubicBezTo>
                <a:cubicBezTo>
                  <a:pt x="20" y="9"/>
                  <a:pt x="20" y="13"/>
                  <a:pt x="20" y="16"/>
                </a:cubicBezTo>
                <a:cubicBezTo>
                  <a:pt x="20" y="22"/>
                  <a:pt x="20" y="28"/>
                  <a:pt x="19" y="34"/>
                </a:cubicBezTo>
                <a:cubicBezTo>
                  <a:pt x="18" y="38"/>
                  <a:pt x="17" y="42"/>
                  <a:pt x="16" y="47"/>
                </a:cubicBezTo>
                <a:cubicBezTo>
                  <a:pt x="15" y="50"/>
                  <a:pt x="15" y="53"/>
                  <a:pt x="13" y="56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15"/>
          <p:cNvSpPr/>
          <p:nvPr/>
        </p:nvSpPr>
        <p:spPr>
          <a:xfrm>
            <a:off x="180474" y="229898"/>
            <a:ext cx="237465" cy="315037"/>
          </a:xfrm>
          <a:custGeom>
            <a:rect b="b" l="l" r="r" t="t"/>
            <a:pathLst>
              <a:path extrusionOk="0" h="45" w="34">
                <a:moveTo>
                  <a:pt x="31" y="44"/>
                </a:moveTo>
                <a:cubicBezTo>
                  <a:pt x="23" y="39"/>
                  <a:pt x="16" y="34"/>
                  <a:pt x="11" y="27"/>
                </a:cubicBezTo>
                <a:cubicBezTo>
                  <a:pt x="7" y="21"/>
                  <a:pt x="0" y="13"/>
                  <a:pt x="1" y="5"/>
                </a:cubicBezTo>
                <a:cubicBezTo>
                  <a:pt x="2" y="2"/>
                  <a:pt x="4" y="1"/>
                  <a:pt x="7" y="2"/>
                </a:cubicBezTo>
                <a:cubicBezTo>
                  <a:pt x="11" y="3"/>
                  <a:pt x="13" y="5"/>
                  <a:pt x="16" y="8"/>
                </a:cubicBezTo>
                <a:cubicBezTo>
                  <a:pt x="19" y="11"/>
                  <a:pt x="20" y="15"/>
                  <a:pt x="21" y="19"/>
                </a:cubicBezTo>
                <a:cubicBezTo>
                  <a:pt x="18" y="15"/>
                  <a:pt x="16" y="10"/>
                  <a:pt x="12" y="7"/>
                </a:cubicBezTo>
                <a:cubicBezTo>
                  <a:pt x="9" y="4"/>
                  <a:pt x="3" y="0"/>
                  <a:pt x="3" y="7"/>
                </a:cubicBezTo>
                <a:cubicBezTo>
                  <a:pt x="3" y="14"/>
                  <a:pt x="12" y="26"/>
                  <a:pt x="17" y="31"/>
                </a:cubicBezTo>
                <a:cubicBezTo>
                  <a:pt x="20" y="34"/>
                  <a:pt x="24" y="37"/>
                  <a:pt x="27" y="39"/>
                </a:cubicBezTo>
                <a:cubicBezTo>
                  <a:pt x="30" y="41"/>
                  <a:pt x="32" y="42"/>
                  <a:pt x="34" y="45"/>
                </a:cubicBezTo>
                <a:cubicBezTo>
                  <a:pt x="33" y="45"/>
                  <a:pt x="32" y="44"/>
                  <a:pt x="31" y="44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15"/>
          <p:cNvSpPr/>
          <p:nvPr/>
        </p:nvSpPr>
        <p:spPr>
          <a:xfrm>
            <a:off x="110817" y="440450"/>
            <a:ext cx="132981" cy="118733"/>
          </a:xfrm>
          <a:custGeom>
            <a:rect b="b" l="l" r="r" t="t"/>
            <a:pathLst>
              <a:path extrusionOk="0" h="17" w="19">
                <a:moveTo>
                  <a:pt x="0" y="17"/>
                </a:moveTo>
                <a:cubicBezTo>
                  <a:pt x="1" y="13"/>
                  <a:pt x="5" y="10"/>
                  <a:pt x="8" y="7"/>
                </a:cubicBezTo>
                <a:cubicBezTo>
                  <a:pt x="11" y="4"/>
                  <a:pt x="14" y="1"/>
                  <a:pt x="19" y="0"/>
                </a:cubicBezTo>
                <a:cubicBezTo>
                  <a:pt x="17" y="3"/>
                  <a:pt x="14" y="4"/>
                  <a:pt x="11" y="7"/>
                </a:cubicBezTo>
                <a:cubicBezTo>
                  <a:pt x="8" y="9"/>
                  <a:pt x="6" y="11"/>
                  <a:pt x="4" y="13"/>
                </a:cubicBezTo>
                <a:cubicBezTo>
                  <a:pt x="3" y="14"/>
                  <a:pt x="1" y="15"/>
                  <a:pt x="0" y="1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15"/>
          <p:cNvSpPr/>
          <p:nvPr/>
        </p:nvSpPr>
        <p:spPr>
          <a:xfrm>
            <a:off x="368863" y="188737"/>
            <a:ext cx="307122" cy="174141"/>
          </a:xfrm>
          <a:custGeom>
            <a:rect b="b" l="l" r="r" t="t"/>
            <a:pathLst>
              <a:path extrusionOk="0" h="25" w="44">
                <a:moveTo>
                  <a:pt x="0" y="25"/>
                </a:moveTo>
                <a:cubicBezTo>
                  <a:pt x="8" y="18"/>
                  <a:pt x="17" y="13"/>
                  <a:pt x="26" y="7"/>
                </a:cubicBezTo>
                <a:cubicBezTo>
                  <a:pt x="24" y="8"/>
                  <a:pt x="21" y="9"/>
                  <a:pt x="19" y="8"/>
                </a:cubicBezTo>
                <a:cubicBezTo>
                  <a:pt x="20" y="7"/>
                  <a:pt x="21" y="7"/>
                  <a:pt x="22" y="6"/>
                </a:cubicBezTo>
                <a:cubicBezTo>
                  <a:pt x="27" y="5"/>
                  <a:pt x="32" y="3"/>
                  <a:pt x="37" y="2"/>
                </a:cubicBezTo>
                <a:cubicBezTo>
                  <a:pt x="39" y="1"/>
                  <a:pt x="41" y="0"/>
                  <a:pt x="43" y="1"/>
                </a:cubicBezTo>
                <a:cubicBezTo>
                  <a:pt x="43" y="1"/>
                  <a:pt x="44" y="2"/>
                  <a:pt x="43" y="2"/>
                </a:cubicBezTo>
                <a:cubicBezTo>
                  <a:pt x="38" y="7"/>
                  <a:pt x="33" y="12"/>
                  <a:pt x="29" y="17"/>
                </a:cubicBezTo>
                <a:cubicBezTo>
                  <a:pt x="28" y="18"/>
                  <a:pt x="27" y="17"/>
                  <a:pt x="27" y="16"/>
                </a:cubicBezTo>
                <a:cubicBezTo>
                  <a:pt x="30" y="13"/>
                  <a:pt x="32" y="9"/>
                  <a:pt x="35" y="5"/>
                </a:cubicBezTo>
                <a:cubicBezTo>
                  <a:pt x="26" y="8"/>
                  <a:pt x="19" y="14"/>
                  <a:pt x="12" y="18"/>
                </a:cubicBezTo>
                <a:cubicBezTo>
                  <a:pt x="8" y="21"/>
                  <a:pt x="4" y="24"/>
                  <a:pt x="0" y="25"/>
                </a:cubicBezTo>
                <a:close/>
                <a:moveTo>
                  <a:pt x="37" y="4"/>
                </a:moveTo>
                <a:cubicBezTo>
                  <a:pt x="37" y="5"/>
                  <a:pt x="37" y="5"/>
                  <a:pt x="36" y="6"/>
                </a:cubicBezTo>
                <a:cubicBezTo>
                  <a:pt x="36" y="6"/>
                  <a:pt x="36" y="7"/>
                  <a:pt x="35" y="8"/>
                </a:cubicBezTo>
                <a:cubicBezTo>
                  <a:pt x="37" y="6"/>
                  <a:pt x="38" y="5"/>
                  <a:pt x="39" y="3"/>
                </a:cubicBezTo>
                <a:cubicBezTo>
                  <a:pt x="39" y="3"/>
                  <a:pt x="38" y="4"/>
                  <a:pt x="38" y="4"/>
                </a:cubicBezTo>
                <a:cubicBezTo>
                  <a:pt x="38" y="4"/>
                  <a:pt x="37" y="4"/>
                  <a:pt x="37" y="4"/>
                </a:cubicBezTo>
                <a:cubicBezTo>
                  <a:pt x="37" y="4"/>
                  <a:pt x="37" y="4"/>
                  <a:pt x="37" y="4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75989" y="518022"/>
            <a:ext cx="77572" cy="208970"/>
          </a:xfrm>
          <a:custGeom>
            <a:rect b="b" l="l" r="r" t="t"/>
            <a:pathLst>
              <a:path extrusionOk="0" h="30" w="11">
                <a:moveTo>
                  <a:pt x="1" y="30"/>
                </a:moveTo>
                <a:cubicBezTo>
                  <a:pt x="0" y="26"/>
                  <a:pt x="2" y="22"/>
                  <a:pt x="3" y="18"/>
                </a:cubicBezTo>
                <a:cubicBezTo>
                  <a:pt x="5" y="12"/>
                  <a:pt x="7" y="5"/>
                  <a:pt x="11" y="0"/>
                </a:cubicBezTo>
                <a:cubicBezTo>
                  <a:pt x="9" y="7"/>
                  <a:pt x="6" y="14"/>
                  <a:pt x="4" y="22"/>
                </a:cubicBezTo>
                <a:cubicBezTo>
                  <a:pt x="3" y="24"/>
                  <a:pt x="3" y="28"/>
                  <a:pt x="1" y="30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15"/>
          <p:cNvSpPr/>
          <p:nvPr/>
        </p:nvSpPr>
        <p:spPr>
          <a:xfrm>
            <a:off x="26913" y="532270"/>
            <a:ext cx="112400" cy="174141"/>
          </a:xfrm>
          <a:custGeom>
            <a:rect b="b" l="l" r="r" t="t"/>
            <a:pathLst>
              <a:path extrusionOk="0" h="25" w="16">
                <a:moveTo>
                  <a:pt x="0" y="25"/>
                </a:moveTo>
                <a:cubicBezTo>
                  <a:pt x="0" y="21"/>
                  <a:pt x="3" y="18"/>
                  <a:pt x="5" y="15"/>
                </a:cubicBezTo>
                <a:cubicBezTo>
                  <a:pt x="8" y="9"/>
                  <a:pt x="11" y="4"/>
                  <a:pt x="16" y="0"/>
                </a:cubicBezTo>
                <a:cubicBezTo>
                  <a:pt x="13" y="5"/>
                  <a:pt x="9" y="10"/>
                  <a:pt x="6" y="15"/>
                </a:cubicBezTo>
                <a:cubicBezTo>
                  <a:pt x="4" y="19"/>
                  <a:pt x="3" y="22"/>
                  <a:pt x="0" y="25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0" y="538603"/>
            <a:ext cx="90237" cy="42744"/>
          </a:xfrm>
          <a:custGeom>
            <a:rect b="b" l="l" r="r" t="t"/>
            <a:pathLst>
              <a:path extrusionOk="0" h="6" w="13">
                <a:moveTo>
                  <a:pt x="0" y="6"/>
                </a:moveTo>
                <a:cubicBezTo>
                  <a:pt x="3" y="3"/>
                  <a:pt x="6" y="2"/>
                  <a:pt x="9" y="1"/>
                </a:cubicBezTo>
                <a:cubicBezTo>
                  <a:pt x="10" y="1"/>
                  <a:pt x="12" y="0"/>
                  <a:pt x="13" y="0"/>
                </a:cubicBezTo>
                <a:cubicBezTo>
                  <a:pt x="11" y="2"/>
                  <a:pt x="10" y="2"/>
                  <a:pt x="9" y="3"/>
                </a:cubicBezTo>
                <a:cubicBezTo>
                  <a:pt x="6" y="4"/>
                  <a:pt x="3" y="5"/>
                  <a:pt x="1" y="6"/>
                </a:cubicBezTo>
                <a:cubicBezTo>
                  <a:pt x="0" y="6"/>
                  <a:pt x="0" y="6"/>
                  <a:pt x="0" y="6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15"/>
          <p:cNvSpPr/>
          <p:nvPr/>
        </p:nvSpPr>
        <p:spPr>
          <a:xfrm>
            <a:off x="55409" y="454698"/>
            <a:ext cx="139313" cy="55409"/>
          </a:xfrm>
          <a:custGeom>
            <a:rect b="b" l="l" r="r" t="t"/>
            <a:pathLst>
              <a:path extrusionOk="0" h="8" w="20">
                <a:moveTo>
                  <a:pt x="0" y="8"/>
                </a:moveTo>
                <a:cubicBezTo>
                  <a:pt x="3" y="5"/>
                  <a:pt x="8" y="3"/>
                  <a:pt x="12" y="2"/>
                </a:cubicBezTo>
                <a:cubicBezTo>
                  <a:pt x="14" y="1"/>
                  <a:pt x="17" y="0"/>
                  <a:pt x="20" y="1"/>
                </a:cubicBezTo>
                <a:cubicBezTo>
                  <a:pt x="18" y="3"/>
                  <a:pt x="15" y="3"/>
                  <a:pt x="13" y="4"/>
                </a:cubicBezTo>
                <a:cubicBezTo>
                  <a:pt x="9" y="5"/>
                  <a:pt x="4" y="6"/>
                  <a:pt x="0" y="8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15"/>
          <p:cNvSpPr/>
          <p:nvPr/>
        </p:nvSpPr>
        <p:spPr>
          <a:xfrm>
            <a:off x="6226342" y="4603663"/>
            <a:ext cx="153561" cy="335618"/>
          </a:xfrm>
          <a:custGeom>
            <a:rect b="b" l="l" r="r" t="t"/>
            <a:pathLst>
              <a:path extrusionOk="0" h="48" w="22">
                <a:moveTo>
                  <a:pt x="7" y="47"/>
                </a:moveTo>
                <a:cubicBezTo>
                  <a:pt x="6" y="47"/>
                  <a:pt x="4" y="46"/>
                  <a:pt x="3" y="45"/>
                </a:cubicBezTo>
                <a:cubicBezTo>
                  <a:pt x="4" y="44"/>
                  <a:pt x="5" y="44"/>
                  <a:pt x="6" y="44"/>
                </a:cubicBezTo>
                <a:cubicBezTo>
                  <a:pt x="7" y="44"/>
                  <a:pt x="9" y="44"/>
                  <a:pt x="11" y="44"/>
                </a:cubicBezTo>
                <a:cubicBezTo>
                  <a:pt x="14" y="43"/>
                  <a:pt x="17" y="40"/>
                  <a:pt x="18" y="37"/>
                </a:cubicBezTo>
                <a:cubicBezTo>
                  <a:pt x="19" y="33"/>
                  <a:pt x="19" y="28"/>
                  <a:pt x="17" y="24"/>
                </a:cubicBezTo>
                <a:cubicBezTo>
                  <a:pt x="15" y="21"/>
                  <a:pt x="10" y="18"/>
                  <a:pt x="6" y="21"/>
                </a:cubicBezTo>
                <a:cubicBezTo>
                  <a:pt x="0" y="27"/>
                  <a:pt x="2" y="17"/>
                  <a:pt x="1" y="13"/>
                </a:cubicBezTo>
                <a:cubicBezTo>
                  <a:pt x="1" y="9"/>
                  <a:pt x="1" y="5"/>
                  <a:pt x="2" y="0"/>
                </a:cubicBezTo>
                <a:cubicBezTo>
                  <a:pt x="3" y="7"/>
                  <a:pt x="3" y="14"/>
                  <a:pt x="4" y="21"/>
                </a:cubicBezTo>
                <a:cubicBezTo>
                  <a:pt x="10" y="15"/>
                  <a:pt x="17" y="19"/>
                  <a:pt x="20" y="26"/>
                </a:cubicBezTo>
                <a:cubicBezTo>
                  <a:pt x="22" y="35"/>
                  <a:pt x="18" y="48"/>
                  <a:pt x="7" y="4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15"/>
          <p:cNvSpPr/>
          <p:nvPr/>
        </p:nvSpPr>
        <p:spPr>
          <a:xfrm>
            <a:off x="6239007" y="4534006"/>
            <a:ext cx="140896" cy="90237"/>
          </a:xfrm>
          <a:custGeom>
            <a:rect b="b" l="l" r="r" t="t"/>
            <a:pathLst>
              <a:path extrusionOk="0" h="13" w="20">
                <a:moveTo>
                  <a:pt x="0" y="13"/>
                </a:moveTo>
                <a:cubicBezTo>
                  <a:pt x="0" y="10"/>
                  <a:pt x="7" y="6"/>
                  <a:pt x="9" y="5"/>
                </a:cubicBezTo>
                <a:cubicBezTo>
                  <a:pt x="12" y="4"/>
                  <a:pt x="16" y="1"/>
                  <a:pt x="20" y="0"/>
                </a:cubicBezTo>
                <a:cubicBezTo>
                  <a:pt x="18" y="2"/>
                  <a:pt x="16" y="3"/>
                  <a:pt x="14" y="5"/>
                </a:cubicBezTo>
                <a:cubicBezTo>
                  <a:pt x="11" y="6"/>
                  <a:pt x="8" y="8"/>
                  <a:pt x="5" y="10"/>
                </a:cubicBezTo>
                <a:cubicBezTo>
                  <a:pt x="3" y="11"/>
                  <a:pt x="2" y="11"/>
                  <a:pt x="0" y="12"/>
                </a:cubicBezTo>
                <a:cubicBezTo>
                  <a:pt x="0" y="13"/>
                  <a:pt x="0" y="13"/>
                  <a:pt x="1" y="13"/>
                </a:cubicBezTo>
                <a:cubicBezTo>
                  <a:pt x="1" y="13"/>
                  <a:pt x="0" y="13"/>
                  <a:pt x="0" y="13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3" name="Google Shape;203;p15"/>
          <p:cNvSpPr/>
          <p:nvPr/>
        </p:nvSpPr>
        <p:spPr>
          <a:xfrm>
            <a:off x="6441644" y="4659071"/>
            <a:ext cx="132981" cy="91820"/>
          </a:xfrm>
          <a:custGeom>
            <a:rect b="b" l="l" r="r" t="t"/>
            <a:pathLst>
              <a:path extrusionOk="0" h="13" w="19">
                <a:moveTo>
                  <a:pt x="0" y="13"/>
                </a:moveTo>
                <a:cubicBezTo>
                  <a:pt x="3" y="8"/>
                  <a:pt x="8" y="5"/>
                  <a:pt x="13" y="2"/>
                </a:cubicBezTo>
                <a:cubicBezTo>
                  <a:pt x="15" y="1"/>
                  <a:pt x="17" y="0"/>
                  <a:pt x="19" y="0"/>
                </a:cubicBezTo>
                <a:cubicBezTo>
                  <a:pt x="19" y="1"/>
                  <a:pt x="18" y="2"/>
                  <a:pt x="17" y="2"/>
                </a:cubicBezTo>
                <a:cubicBezTo>
                  <a:pt x="12" y="6"/>
                  <a:pt x="6" y="10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6484388" y="4597330"/>
            <a:ext cx="61741" cy="188389"/>
          </a:xfrm>
          <a:custGeom>
            <a:rect b="b" l="l" r="r" t="t"/>
            <a:pathLst>
              <a:path extrusionOk="0" h="27" w="9">
                <a:moveTo>
                  <a:pt x="8" y="27"/>
                </a:moveTo>
                <a:cubicBezTo>
                  <a:pt x="5" y="24"/>
                  <a:pt x="5" y="19"/>
                  <a:pt x="3" y="15"/>
                </a:cubicBezTo>
                <a:cubicBezTo>
                  <a:pt x="2" y="10"/>
                  <a:pt x="0" y="6"/>
                  <a:pt x="0" y="1"/>
                </a:cubicBezTo>
                <a:cubicBezTo>
                  <a:pt x="0" y="1"/>
                  <a:pt x="0" y="1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1"/>
                  <a:pt x="0" y="1"/>
                </a:cubicBezTo>
                <a:cubicBezTo>
                  <a:pt x="0" y="2"/>
                  <a:pt x="1" y="3"/>
                  <a:pt x="2" y="4"/>
                </a:cubicBezTo>
                <a:cubicBezTo>
                  <a:pt x="3" y="7"/>
                  <a:pt x="4" y="11"/>
                  <a:pt x="5" y="14"/>
                </a:cubicBezTo>
                <a:cubicBezTo>
                  <a:pt x="6" y="16"/>
                  <a:pt x="6" y="18"/>
                  <a:pt x="7" y="20"/>
                </a:cubicBezTo>
                <a:cubicBezTo>
                  <a:pt x="8" y="22"/>
                  <a:pt x="9" y="25"/>
                  <a:pt x="8" y="2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962527" y="4632158"/>
            <a:ext cx="307122" cy="497094"/>
          </a:xfrm>
          <a:custGeom>
            <a:rect b="b" l="l" r="r" t="t"/>
            <a:pathLst>
              <a:path extrusionOk="0" h="71" w="44">
                <a:moveTo>
                  <a:pt x="44" y="71"/>
                </a:moveTo>
                <a:cubicBezTo>
                  <a:pt x="41" y="68"/>
                  <a:pt x="40" y="64"/>
                  <a:pt x="37" y="61"/>
                </a:cubicBezTo>
                <a:cubicBezTo>
                  <a:pt x="34" y="55"/>
                  <a:pt x="31" y="50"/>
                  <a:pt x="28" y="45"/>
                </a:cubicBezTo>
                <a:cubicBezTo>
                  <a:pt x="24" y="36"/>
                  <a:pt x="18" y="28"/>
                  <a:pt x="13" y="20"/>
                </a:cubicBezTo>
                <a:cubicBezTo>
                  <a:pt x="9" y="13"/>
                  <a:pt x="4" y="7"/>
                  <a:pt x="0" y="0"/>
                </a:cubicBezTo>
                <a:cubicBezTo>
                  <a:pt x="5" y="5"/>
                  <a:pt x="9" y="11"/>
                  <a:pt x="13" y="17"/>
                </a:cubicBezTo>
                <a:cubicBezTo>
                  <a:pt x="17" y="23"/>
                  <a:pt x="22" y="30"/>
                  <a:pt x="26" y="36"/>
                </a:cubicBezTo>
                <a:cubicBezTo>
                  <a:pt x="30" y="43"/>
                  <a:pt x="33" y="50"/>
                  <a:pt x="37" y="57"/>
                </a:cubicBezTo>
                <a:cubicBezTo>
                  <a:pt x="39" y="60"/>
                  <a:pt x="41" y="63"/>
                  <a:pt x="43" y="67"/>
                </a:cubicBezTo>
                <a:cubicBezTo>
                  <a:pt x="44" y="68"/>
                  <a:pt x="44" y="69"/>
                  <a:pt x="44" y="7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1130335" y="4785719"/>
            <a:ext cx="550920" cy="357781"/>
          </a:xfrm>
          <a:custGeom>
            <a:rect b="b" l="l" r="r" t="t"/>
            <a:pathLst>
              <a:path extrusionOk="0" h="51" w="79">
                <a:moveTo>
                  <a:pt x="1" y="51"/>
                </a:moveTo>
                <a:cubicBezTo>
                  <a:pt x="4" y="46"/>
                  <a:pt x="9" y="43"/>
                  <a:pt x="14" y="40"/>
                </a:cubicBezTo>
                <a:cubicBezTo>
                  <a:pt x="23" y="34"/>
                  <a:pt x="32" y="29"/>
                  <a:pt x="40" y="24"/>
                </a:cubicBezTo>
                <a:cubicBezTo>
                  <a:pt x="50" y="17"/>
                  <a:pt x="61" y="11"/>
                  <a:pt x="71" y="5"/>
                </a:cubicBezTo>
                <a:cubicBezTo>
                  <a:pt x="74" y="3"/>
                  <a:pt x="76" y="1"/>
                  <a:pt x="79" y="0"/>
                </a:cubicBezTo>
                <a:cubicBezTo>
                  <a:pt x="78" y="2"/>
                  <a:pt x="76" y="3"/>
                  <a:pt x="75" y="5"/>
                </a:cubicBezTo>
                <a:cubicBezTo>
                  <a:pt x="69" y="8"/>
                  <a:pt x="64" y="11"/>
                  <a:pt x="59" y="14"/>
                </a:cubicBezTo>
                <a:cubicBezTo>
                  <a:pt x="39" y="27"/>
                  <a:pt x="20" y="38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0" y="51"/>
                  <a:pt x="0" y="51"/>
                </a:cubicBezTo>
                <a:cubicBezTo>
                  <a:pt x="0" y="51"/>
                  <a:pt x="1" y="51"/>
                  <a:pt x="1" y="5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1101840" y="4863291"/>
            <a:ext cx="329285" cy="83904"/>
          </a:xfrm>
          <a:custGeom>
            <a:rect b="b" l="l" r="r" t="t"/>
            <a:pathLst>
              <a:path extrusionOk="0" h="12" w="47">
                <a:moveTo>
                  <a:pt x="1" y="12"/>
                </a:moveTo>
                <a:cubicBezTo>
                  <a:pt x="0" y="11"/>
                  <a:pt x="1" y="10"/>
                  <a:pt x="2" y="9"/>
                </a:cubicBezTo>
                <a:cubicBezTo>
                  <a:pt x="6" y="5"/>
                  <a:pt x="12" y="3"/>
                  <a:pt x="17" y="2"/>
                </a:cubicBezTo>
                <a:cubicBezTo>
                  <a:pt x="27" y="0"/>
                  <a:pt x="38" y="0"/>
                  <a:pt x="46" y="8"/>
                </a:cubicBezTo>
                <a:cubicBezTo>
                  <a:pt x="47" y="8"/>
                  <a:pt x="47" y="9"/>
                  <a:pt x="47" y="10"/>
                </a:cubicBezTo>
                <a:cubicBezTo>
                  <a:pt x="45" y="10"/>
                  <a:pt x="44" y="9"/>
                  <a:pt x="42" y="8"/>
                </a:cubicBezTo>
                <a:cubicBezTo>
                  <a:pt x="33" y="1"/>
                  <a:pt x="22" y="3"/>
                  <a:pt x="12" y="6"/>
                </a:cubicBezTo>
                <a:cubicBezTo>
                  <a:pt x="9" y="6"/>
                  <a:pt x="1" y="10"/>
                  <a:pt x="1" y="12"/>
                </a:cubicBezTo>
                <a:cubicBezTo>
                  <a:pt x="1" y="12"/>
                  <a:pt x="1" y="12"/>
                  <a:pt x="1" y="12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8828963" y="356546"/>
            <a:ext cx="237465" cy="329285"/>
          </a:xfrm>
          <a:custGeom>
            <a:rect b="b" l="l" r="r" t="t"/>
            <a:pathLst>
              <a:path extrusionOk="0" h="47" w="34">
                <a:moveTo>
                  <a:pt x="34" y="47"/>
                </a:moveTo>
                <a:cubicBezTo>
                  <a:pt x="32" y="46"/>
                  <a:pt x="31" y="44"/>
                  <a:pt x="29" y="42"/>
                </a:cubicBezTo>
                <a:cubicBezTo>
                  <a:pt x="26" y="37"/>
                  <a:pt x="23" y="32"/>
                  <a:pt x="19" y="28"/>
                </a:cubicBezTo>
                <a:cubicBezTo>
                  <a:pt x="13" y="18"/>
                  <a:pt x="6" y="9"/>
                  <a:pt x="0" y="0"/>
                </a:cubicBezTo>
                <a:cubicBezTo>
                  <a:pt x="4" y="2"/>
                  <a:pt x="7" y="7"/>
                  <a:pt x="9" y="10"/>
                </a:cubicBezTo>
                <a:cubicBezTo>
                  <a:pt x="13" y="16"/>
                  <a:pt x="17" y="22"/>
                  <a:pt x="21" y="27"/>
                </a:cubicBezTo>
                <a:cubicBezTo>
                  <a:pt x="24" y="31"/>
                  <a:pt x="26" y="34"/>
                  <a:pt x="28" y="38"/>
                </a:cubicBezTo>
                <a:cubicBezTo>
                  <a:pt x="30" y="41"/>
                  <a:pt x="33" y="44"/>
                  <a:pt x="34" y="47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8912867" y="272642"/>
            <a:ext cx="147229" cy="286542"/>
          </a:xfrm>
          <a:custGeom>
            <a:rect b="b" l="l" r="r" t="t"/>
            <a:pathLst>
              <a:path extrusionOk="0" h="41" w="21">
                <a:moveTo>
                  <a:pt x="21" y="41"/>
                </a:moveTo>
                <a:cubicBezTo>
                  <a:pt x="19" y="40"/>
                  <a:pt x="18" y="38"/>
                  <a:pt x="17" y="36"/>
                </a:cubicBezTo>
                <a:cubicBezTo>
                  <a:pt x="15" y="32"/>
                  <a:pt x="13" y="28"/>
                  <a:pt x="10" y="24"/>
                </a:cubicBezTo>
                <a:cubicBezTo>
                  <a:pt x="6" y="16"/>
                  <a:pt x="1" y="8"/>
                  <a:pt x="0" y="0"/>
                </a:cubicBezTo>
                <a:cubicBezTo>
                  <a:pt x="4" y="6"/>
                  <a:pt x="6" y="13"/>
                  <a:pt x="10" y="20"/>
                </a:cubicBezTo>
                <a:cubicBezTo>
                  <a:pt x="12" y="23"/>
                  <a:pt x="14" y="27"/>
                  <a:pt x="16" y="30"/>
                </a:cubicBezTo>
                <a:cubicBezTo>
                  <a:pt x="18" y="34"/>
                  <a:pt x="21" y="37"/>
                  <a:pt x="21" y="41"/>
                </a:cubicBezTo>
                <a:close/>
              </a:path>
            </a:pathLst>
          </a:custGeom>
          <a:solidFill>
            <a:srgbClr val="B7C6AA">
              <a:alpha val="2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191911" y="248355"/>
            <a:ext cx="8782756" cy="4662311"/>
          </a:xfrm>
          <a:prstGeom prst="roundRect">
            <a:avLst>
              <a:gd fmla="val 0" name="adj"/>
            </a:avLst>
          </a:prstGeom>
          <a:solidFill>
            <a:srgbClr val="7E9A66"/>
          </a:solidFill>
          <a:ln cap="flat" cmpd="sng" w="28575">
            <a:solidFill>
              <a:srgbClr val="5044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>
  <p:cSld name="节标题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17"/>
          <p:cNvPicPr preferRelativeResize="0"/>
          <p:nvPr/>
        </p:nvPicPr>
        <p:blipFill rotWithShape="1">
          <a:blip r:embed="rId2">
            <a:alphaModFix/>
          </a:blip>
          <a:srcRect b="15752" l="7877" r="7876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 type="obj">
  <p:cSld name="OBJECT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3CA9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Open Sans"/>
              <a:buNone/>
              <a:defRPr b="0" i="0" sz="3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"/>
          <p:cNvSpPr/>
          <p:nvPr/>
        </p:nvSpPr>
        <p:spPr>
          <a:xfrm>
            <a:off x="4199890" y="3807460"/>
            <a:ext cx="1252855" cy="239395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18/05/2025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login" id="226" name="Google Shape;2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2055" y="397510"/>
            <a:ext cx="2546350" cy="382079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"/>
          <p:cNvSpPr txBox="1"/>
          <p:nvPr/>
        </p:nvSpPr>
        <p:spPr>
          <a:xfrm>
            <a:off x="4199890" y="2777490"/>
            <a:ext cx="17335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Open Sans"/>
                <a:ea typeface="Open Sans"/>
                <a:cs typeface="Open Sans"/>
                <a:sym typeface="Open Sans"/>
              </a:rPr>
              <a:t>version 1.01</a:t>
            </a:r>
            <a:endParaRPr sz="1800">
              <a:solidFill>
                <a:schemeClr val="dk1"/>
              </a:solidFill>
              <a:highlight>
                <a:srgbClr val="C0C0C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1"/>
          <p:cNvSpPr txBox="1"/>
          <p:nvPr/>
        </p:nvSpPr>
        <p:spPr>
          <a:xfrm>
            <a:off x="4199890" y="2267585"/>
            <a:ext cx="304800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C0C0C0"/>
                </a:highlight>
                <a:latin typeface="Open Sans"/>
                <a:ea typeface="Open Sans"/>
                <a:cs typeface="Open Sans"/>
                <a:sym typeface="Open Sans"/>
              </a:rPr>
              <a:t>Jazael,Antonio,LinYi</a:t>
            </a:r>
            <a:endParaRPr sz="2000">
              <a:solidFill>
                <a:schemeClr val="dk1"/>
              </a:solidFill>
              <a:highlight>
                <a:srgbClr val="C0C0C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1"/>
          <p:cNvSpPr txBox="1"/>
          <p:nvPr/>
        </p:nvSpPr>
        <p:spPr>
          <a:xfrm>
            <a:off x="4199890" y="934720"/>
            <a:ext cx="3048000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highlight>
                  <a:srgbClr val="C0C0C0"/>
                </a:highlight>
                <a:latin typeface="Open Sans"/>
                <a:ea typeface="Open Sans"/>
                <a:cs typeface="Open Sans"/>
                <a:sym typeface="Open Sans"/>
              </a:rPr>
              <a:t>Gatos Hunter</a:t>
            </a:r>
            <a:endParaRPr sz="3600">
              <a:solidFill>
                <a:schemeClr val="dk1"/>
              </a:solidFill>
              <a:highlight>
                <a:srgbClr val="C0C0C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1"/>
          <p:cNvSpPr txBox="1"/>
          <p:nvPr/>
        </p:nvSpPr>
        <p:spPr>
          <a:xfrm>
            <a:off x="4199890" y="3277235"/>
            <a:ext cx="3048000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C0C0C0"/>
                </a:highlight>
                <a:latin typeface="Open Sans"/>
                <a:ea typeface="Open Sans"/>
                <a:cs typeface="Open Sans"/>
                <a:sym typeface="Open Sans"/>
              </a:rPr>
              <a:t>IES ANA LUISA BENITEZ</a:t>
            </a:r>
            <a:endParaRPr sz="2000">
              <a:solidFill>
                <a:schemeClr val="dk1"/>
              </a:solidFill>
              <a:highlight>
                <a:srgbClr val="C0C0C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9"/>
          <p:cNvSpPr txBox="1"/>
          <p:nvPr/>
        </p:nvSpPr>
        <p:spPr>
          <a:xfrm>
            <a:off x="2122642" y="538200"/>
            <a:ext cx="489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Vías Futuras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16" name="Google Shape;516;p9"/>
          <p:cNvCxnSpPr/>
          <p:nvPr/>
        </p:nvCxnSpPr>
        <p:spPr>
          <a:xfrm>
            <a:off x="4399156" y="2757242"/>
            <a:ext cx="34568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7" name="Google Shape;517;p9"/>
          <p:cNvSpPr/>
          <p:nvPr/>
        </p:nvSpPr>
        <p:spPr>
          <a:xfrm>
            <a:off x="1628800" y="1184700"/>
            <a:ext cx="57636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App web o móvil completa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Niveles de experiencia/logros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Cuidado virtual del gato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Comercio entre usuarios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Sistema de reputación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18" name="Google Shape;518;p9"/>
          <p:cNvGrpSpPr/>
          <p:nvPr/>
        </p:nvGrpSpPr>
        <p:grpSpPr>
          <a:xfrm>
            <a:off x="8313094" y="4075585"/>
            <a:ext cx="706295" cy="743469"/>
            <a:chOff x="2583" y="1298"/>
            <a:chExt cx="608" cy="640"/>
          </a:xfrm>
        </p:grpSpPr>
        <p:sp>
          <p:nvSpPr>
            <p:cNvPr id="519" name="Google Shape;519;p9"/>
            <p:cNvSpPr/>
            <p:nvPr/>
          </p:nvSpPr>
          <p:spPr>
            <a:xfrm>
              <a:off x="2619" y="1302"/>
              <a:ext cx="562" cy="578"/>
            </a:xfrm>
            <a:custGeom>
              <a:rect b="b" l="l" r="r" t="t"/>
              <a:pathLst>
                <a:path extrusionOk="0" h="241" w="234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cubicBezTo>
                    <a:pt x="0" y="229"/>
                    <a:pt x="2" y="222"/>
                    <a:pt x="3" y="218"/>
                  </a:cubicBezTo>
                  <a:cubicBezTo>
                    <a:pt x="5" y="211"/>
                    <a:pt x="5" y="198"/>
                    <a:pt x="12" y="193"/>
                  </a:cubicBezTo>
                  <a:cubicBezTo>
                    <a:pt x="14" y="188"/>
                    <a:pt x="15" y="175"/>
                    <a:pt x="23" y="181"/>
                  </a:cubicBezTo>
                  <a:cubicBezTo>
                    <a:pt x="28" y="170"/>
                    <a:pt x="30" y="157"/>
                    <a:pt x="39" y="148"/>
                  </a:cubicBezTo>
                  <a:cubicBezTo>
                    <a:pt x="41" y="146"/>
                    <a:pt x="42" y="143"/>
                    <a:pt x="43" y="140"/>
                  </a:cubicBezTo>
                  <a:cubicBezTo>
                    <a:pt x="44" y="138"/>
                    <a:pt x="45" y="136"/>
                    <a:pt x="47" y="136"/>
                  </a:cubicBezTo>
                  <a:cubicBezTo>
                    <a:pt x="50" y="135"/>
                    <a:pt x="52" y="137"/>
                    <a:pt x="53" y="140"/>
                  </a:cubicBezTo>
                  <a:cubicBezTo>
                    <a:pt x="54" y="137"/>
                    <a:pt x="56" y="134"/>
                    <a:pt x="57" y="132"/>
                  </a:cubicBezTo>
                  <a:cubicBezTo>
                    <a:pt x="54" y="127"/>
                    <a:pt x="74" y="101"/>
                    <a:pt x="77" y="96"/>
                  </a:cubicBezTo>
                  <a:cubicBezTo>
                    <a:pt x="81" y="92"/>
                    <a:pt x="85" y="88"/>
                    <a:pt x="89" y="84"/>
                  </a:cubicBezTo>
                  <a:cubicBezTo>
                    <a:pt x="89" y="83"/>
                    <a:pt x="91" y="82"/>
                    <a:pt x="92" y="81"/>
                  </a:cubicBezTo>
                  <a:cubicBezTo>
                    <a:pt x="92" y="81"/>
                    <a:pt x="92" y="80"/>
                    <a:pt x="92" y="80"/>
                  </a:cubicBezTo>
                  <a:cubicBezTo>
                    <a:pt x="93" y="77"/>
                    <a:pt x="99" y="76"/>
                    <a:pt x="100" y="80"/>
                  </a:cubicBezTo>
                  <a:cubicBezTo>
                    <a:pt x="114" y="62"/>
                    <a:pt x="128" y="43"/>
                    <a:pt x="148" y="31"/>
                  </a:cubicBezTo>
                  <a:cubicBezTo>
                    <a:pt x="168" y="18"/>
                    <a:pt x="191" y="8"/>
                    <a:pt x="214" y="3"/>
                  </a:cubicBezTo>
                  <a:cubicBezTo>
                    <a:pt x="219" y="3"/>
                    <a:pt x="224" y="0"/>
                    <a:pt x="228" y="3"/>
                  </a:cubicBezTo>
                  <a:cubicBezTo>
                    <a:pt x="234" y="7"/>
                    <a:pt x="227" y="15"/>
                    <a:pt x="225" y="20"/>
                  </a:cubicBezTo>
                  <a:cubicBezTo>
                    <a:pt x="224" y="22"/>
                    <a:pt x="222" y="24"/>
                    <a:pt x="221" y="26"/>
                  </a:cubicBezTo>
                  <a:cubicBezTo>
                    <a:pt x="219" y="34"/>
                    <a:pt x="201" y="48"/>
                    <a:pt x="198" y="51"/>
                  </a:cubicBezTo>
                  <a:cubicBezTo>
                    <a:pt x="201" y="53"/>
                    <a:pt x="203" y="58"/>
                    <a:pt x="202" y="62"/>
                  </a:cubicBezTo>
                  <a:cubicBezTo>
                    <a:pt x="200" y="65"/>
                    <a:pt x="198" y="68"/>
                    <a:pt x="196" y="70"/>
                  </a:cubicBezTo>
                  <a:cubicBezTo>
                    <a:pt x="196" y="70"/>
                    <a:pt x="196" y="71"/>
                    <a:pt x="196" y="71"/>
                  </a:cubicBezTo>
                  <a:cubicBezTo>
                    <a:pt x="196" y="74"/>
                    <a:pt x="175" y="97"/>
                    <a:pt x="172" y="97"/>
                  </a:cubicBezTo>
                  <a:cubicBezTo>
                    <a:pt x="168" y="100"/>
                    <a:pt x="164" y="105"/>
                    <a:pt x="158" y="105"/>
                  </a:cubicBezTo>
                  <a:cubicBezTo>
                    <a:pt x="150" y="111"/>
                    <a:pt x="141" y="114"/>
                    <a:pt x="131" y="117"/>
                  </a:cubicBezTo>
                  <a:cubicBezTo>
                    <a:pt x="131" y="117"/>
                    <a:pt x="131" y="117"/>
                    <a:pt x="130" y="117"/>
                  </a:cubicBezTo>
                  <a:cubicBezTo>
                    <a:pt x="130" y="118"/>
                    <a:pt x="130" y="118"/>
                    <a:pt x="129" y="118"/>
                  </a:cubicBezTo>
                  <a:cubicBezTo>
                    <a:pt x="129" y="118"/>
                    <a:pt x="130" y="118"/>
                    <a:pt x="130" y="118"/>
                  </a:cubicBezTo>
                  <a:cubicBezTo>
                    <a:pt x="130" y="118"/>
                    <a:pt x="130" y="119"/>
                    <a:pt x="130" y="119"/>
                  </a:cubicBezTo>
                  <a:cubicBezTo>
                    <a:pt x="130" y="120"/>
                    <a:pt x="131" y="120"/>
                    <a:pt x="131" y="120"/>
                  </a:cubicBezTo>
                  <a:cubicBezTo>
                    <a:pt x="132" y="120"/>
                    <a:pt x="132" y="120"/>
                    <a:pt x="133" y="120"/>
                  </a:cubicBezTo>
                  <a:cubicBezTo>
                    <a:pt x="133" y="120"/>
                    <a:pt x="134" y="120"/>
                    <a:pt x="134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6" y="120"/>
                    <a:pt x="137" y="120"/>
                    <a:pt x="138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40" y="120"/>
                    <a:pt x="141" y="119"/>
                    <a:pt x="141" y="119"/>
                  </a:cubicBezTo>
                  <a:cubicBezTo>
                    <a:pt x="144" y="119"/>
                    <a:pt x="147" y="121"/>
                    <a:pt x="147" y="123"/>
                  </a:cubicBezTo>
                  <a:cubicBezTo>
                    <a:pt x="147" y="126"/>
                    <a:pt x="145" y="128"/>
                    <a:pt x="143" y="131"/>
                  </a:cubicBezTo>
                  <a:cubicBezTo>
                    <a:pt x="133" y="142"/>
                    <a:pt x="121" y="152"/>
                    <a:pt x="108" y="158"/>
                  </a:cubicBezTo>
                  <a:cubicBezTo>
                    <a:pt x="100" y="163"/>
                    <a:pt x="91" y="164"/>
                    <a:pt x="81" y="165"/>
                  </a:cubicBezTo>
                  <a:cubicBezTo>
                    <a:pt x="82" y="166"/>
                    <a:pt x="83" y="166"/>
                    <a:pt x="84" y="167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7"/>
                    <a:pt x="82" y="168"/>
                    <a:pt x="83" y="169"/>
                  </a:cubicBezTo>
                  <a:cubicBezTo>
                    <a:pt x="83" y="169"/>
                    <a:pt x="84" y="169"/>
                    <a:pt x="84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9"/>
                    <a:pt x="85" y="169"/>
                    <a:pt x="85" y="169"/>
                  </a:cubicBezTo>
                  <a:cubicBezTo>
                    <a:pt x="85" y="169"/>
                    <a:pt x="85" y="169"/>
                    <a:pt x="86" y="170"/>
                  </a:cubicBezTo>
                  <a:cubicBezTo>
                    <a:pt x="87" y="170"/>
                    <a:pt x="88" y="171"/>
                    <a:pt x="89" y="171"/>
                  </a:cubicBezTo>
                  <a:cubicBezTo>
                    <a:pt x="89" y="171"/>
                    <a:pt x="90" y="171"/>
                    <a:pt x="90" y="171"/>
                  </a:cubicBezTo>
                  <a:cubicBezTo>
                    <a:pt x="90" y="171"/>
                    <a:pt x="91" y="171"/>
                    <a:pt x="91" y="171"/>
                  </a:cubicBezTo>
                  <a:cubicBezTo>
                    <a:pt x="91" y="170"/>
                    <a:pt x="91" y="170"/>
                    <a:pt x="91" y="169"/>
                  </a:cubicBezTo>
                  <a:cubicBezTo>
                    <a:pt x="93" y="170"/>
                    <a:pt x="94" y="172"/>
                    <a:pt x="94" y="174"/>
                  </a:cubicBezTo>
                  <a:cubicBezTo>
                    <a:pt x="94" y="179"/>
                    <a:pt x="89" y="181"/>
                    <a:pt x="85" y="184"/>
                  </a:cubicBezTo>
                  <a:cubicBezTo>
                    <a:pt x="75" y="191"/>
                    <a:pt x="62" y="193"/>
                    <a:pt x="50" y="198"/>
                  </a:cubicBezTo>
                  <a:cubicBezTo>
                    <a:pt x="51" y="198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0" y="199"/>
                    <a:pt x="50" y="199"/>
                    <a:pt x="49" y="200"/>
                  </a:cubicBezTo>
                  <a:cubicBezTo>
                    <a:pt x="49" y="200"/>
                    <a:pt x="49" y="201"/>
                    <a:pt x="50" y="201"/>
                  </a:cubicBezTo>
                  <a:cubicBezTo>
                    <a:pt x="50" y="201"/>
                    <a:pt x="50" y="202"/>
                    <a:pt x="50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3" y="202"/>
                    <a:pt x="53" y="202"/>
                    <a:pt x="54" y="202"/>
                  </a:cubicBezTo>
                  <a:cubicBezTo>
                    <a:pt x="58" y="205"/>
                    <a:pt x="62" y="204"/>
                    <a:pt x="64" y="207"/>
                  </a:cubicBezTo>
                  <a:cubicBezTo>
                    <a:pt x="68" y="214"/>
                    <a:pt x="53" y="217"/>
                    <a:pt x="49" y="220"/>
                  </a:cubicBezTo>
                  <a:cubicBezTo>
                    <a:pt x="39" y="224"/>
                    <a:pt x="30" y="229"/>
                    <a:pt x="21" y="233"/>
                  </a:cubicBezTo>
                  <a:cubicBezTo>
                    <a:pt x="18" y="234"/>
                    <a:pt x="13" y="238"/>
                    <a:pt x="9" y="237"/>
                  </a:cubicBezTo>
                  <a:cubicBezTo>
                    <a:pt x="9" y="239"/>
                    <a:pt x="7" y="241"/>
                    <a:pt x="5" y="241"/>
                  </a:cubicBezTo>
                  <a:cubicBezTo>
                    <a:pt x="3" y="241"/>
                    <a:pt x="2" y="240"/>
                    <a:pt x="1" y="239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2739" y="178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2699" y="1710"/>
              <a:ext cx="129" cy="53"/>
            </a:xfrm>
            <a:custGeom>
              <a:rect b="b" l="l" r="r" t="t"/>
              <a:pathLst>
                <a:path extrusionOk="0" h="22" w="54">
                  <a:moveTo>
                    <a:pt x="0" y="21"/>
                  </a:moveTo>
                  <a:cubicBezTo>
                    <a:pt x="0" y="20"/>
                    <a:pt x="0" y="19"/>
                    <a:pt x="1" y="18"/>
                  </a:cubicBezTo>
                  <a:cubicBezTo>
                    <a:pt x="5" y="16"/>
                    <a:pt x="9" y="14"/>
                    <a:pt x="13" y="12"/>
                  </a:cubicBezTo>
                  <a:cubicBezTo>
                    <a:pt x="21" y="8"/>
                    <a:pt x="29" y="6"/>
                    <a:pt x="37" y="3"/>
                  </a:cubicBezTo>
                  <a:cubicBezTo>
                    <a:pt x="42" y="2"/>
                    <a:pt x="47" y="1"/>
                    <a:pt x="51" y="0"/>
                  </a:cubicBezTo>
                  <a:cubicBezTo>
                    <a:pt x="54" y="0"/>
                    <a:pt x="54" y="3"/>
                    <a:pt x="52" y="4"/>
                  </a:cubicBezTo>
                  <a:cubicBezTo>
                    <a:pt x="40" y="6"/>
                    <a:pt x="29" y="10"/>
                    <a:pt x="18" y="14"/>
                  </a:cubicBezTo>
                  <a:cubicBezTo>
                    <a:pt x="13" y="17"/>
                    <a:pt x="8" y="19"/>
                    <a:pt x="3" y="22"/>
                  </a:cubicBezTo>
                  <a:cubicBezTo>
                    <a:pt x="2" y="22"/>
                    <a:pt x="1" y="22"/>
                    <a:pt x="0" y="2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2677" y="1712"/>
              <a:ext cx="168" cy="82"/>
            </a:xfrm>
            <a:custGeom>
              <a:rect b="b" l="l" r="r" t="t"/>
              <a:pathLst>
                <a:path extrusionOk="0" h="34" w="70">
                  <a:moveTo>
                    <a:pt x="1" y="33"/>
                  </a:moveTo>
                  <a:cubicBezTo>
                    <a:pt x="0" y="32"/>
                    <a:pt x="0" y="31"/>
                    <a:pt x="1" y="30"/>
                  </a:cubicBezTo>
                  <a:cubicBezTo>
                    <a:pt x="5" y="28"/>
                    <a:pt x="8" y="25"/>
                    <a:pt x="12" y="23"/>
                  </a:cubicBezTo>
                  <a:cubicBezTo>
                    <a:pt x="25" y="16"/>
                    <a:pt x="39" y="11"/>
                    <a:pt x="53" y="5"/>
                  </a:cubicBezTo>
                  <a:cubicBezTo>
                    <a:pt x="57" y="4"/>
                    <a:pt x="61" y="3"/>
                    <a:pt x="64" y="2"/>
                  </a:cubicBezTo>
                  <a:cubicBezTo>
                    <a:pt x="66" y="1"/>
                    <a:pt x="69" y="0"/>
                    <a:pt x="69" y="3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59" y="7"/>
                    <a:pt x="51" y="11"/>
                    <a:pt x="42" y="14"/>
                  </a:cubicBezTo>
                  <a:cubicBezTo>
                    <a:pt x="31" y="19"/>
                    <a:pt x="20" y="23"/>
                    <a:pt x="10" y="29"/>
                  </a:cubicBezTo>
                  <a:cubicBezTo>
                    <a:pt x="8" y="31"/>
                    <a:pt x="5" y="32"/>
                    <a:pt x="3" y="33"/>
                  </a:cubicBezTo>
                  <a:cubicBezTo>
                    <a:pt x="3" y="34"/>
                    <a:pt x="1" y="34"/>
                    <a:pt x="1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2643" y="1799"/>
              <a:ext cx="84" cy="43"/>
            </a:xfrm>
            <a:custGeom>
              <a:rect b="b" l="l" r="r" t="t"/>
              <a:pathLst>
                <a:path extrusionOk="0" h="18" w="35">
                  <a:moveTo>
                    <a:pt x="2" y="16"/>
                  </a:moveTo>
                  <a:cubicBezTo>
                    <a:pt x="0" y="13"/>
                    <a:pt x="6" y="12"/>
                    <a:pt x="8" y="11"/>
                  </a:cubicBezTo>
                  <a:cubicBezTo>
                    <a:pt x="13" y="8"/>
                    <a:pt x="20" y="5"/>
                    <a:pt x="26" y="3"/>
                  </a:cubicBezTo>
                  <a:cubicBezTo>
                    <a:pt x="28" y="2"/>
                    <a:pt x="30" y="1"/>
                    <a:pt x="32" y="1"/>
                  </a:cubicBezTo>
                  <a:cubicBezTo>
                    <a:pt x="33" y="0"/>
                    <a:pt x="34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4" y="8"/>
                    <a:pt x="15" y="11"/>
                    <a:pt x="7" y="16"/>
                  </a:cubicBezTo>
                  <a:cubicBezTo>
                    <a:pt x="5" y="16"/>
                    <a:pt x="4" y="18"/>
                    <a:pt x="2" y="16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2744" y="1616"/>
              <a:ext cx="161" cy="72"/>
            </a:xfrm>
            <a:custGeom>
              <a:rect b="b" l="l" r="r" t="t"/>
              <a:pathLst>
                <a:path extrusionOk="0" h="30" w="67">
                  <a:moveTo>
                    <a:pt x="2" y="28"/>
                  </a:moveTo>
                  <a:cubicBezTo>
                    <a:pt x="0" y="26"/>
                    <a:pt x="4" y="24"/>
                    <a:pt x="6" y="23"/>
                  </a:cubicBezTo>
                  <a:cubicBezTo>
                    <a:pt x="8" y="22"/>
                    <a:pt x="12" y="20"/>
                    <a:pt x="14" y="19"/>
                  </a:cubicBezTo>
                  <a:cubicBezTo>
                    <a:pt x="23" y="15"/>
                    <a:pt x="31" y="12"/>
                    <a:pt x="39" y="9"/>
                  </a:cubicBezTo>
                  <a:cubicBezTo>
                    <a:pt x="43" y="7"/>
                    <a:pt x="48" y="6"/>
                    <a:pt x="52" y="5"/>
                  </a:cubicBezTo>
                  <a:cubicBezTo>
                    <a:pt x="56" y="3"/>
                    <a:pt x="60" y="2"/>
                    <a:pt x="64" y="0"/>
                  </a:cubicBezTo>
                  <a:cubicBezTo>
                    <a:pt x="65" y="0"/>
                    <a:pt x="67" y="0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ubicBezTo>
                    <a:pt x="57" y="7"/>
                    <a:pt x="49" y="10"/>
                    <a:pt x="41" y="13"/>
                  </a:cubicBezTo>
                  <a:cubicBezTo>
                    <a:pt x="33" y="16"/>
                    <a:pt x="24" y="19"/>
                    <a:pt x="16" y="22"/>
                  </a:cubicBezTo>
                  <a:cubicBezTo>
                    <a:pt x="13" y="24"/>
                    <a:pt x="10" y="25"/>
                    <a:pt x="7" y="27"/>
                  </a:cubicBezTo>
                  <a:cubicBezTo>
                    <a:pt x="6" y="28"/>
                    <a:pt x="4" y="30"/>
                    <a:pt x="2" y="2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776" y="1590"/>
              <a:ext cx="163" cy="60"/>
            </a:xfrm>
            <a:custGeom>
              <a:rect b="b" l="l" r="r" t="t"/>
              <a:pathLst>
                <a:path extrusionOk="0" h="25" w="68">
                  <a:moveTo>
                    <a:pt x="2" y="24"/>
                  </a:moveTo>
                  <a:cubicBezTo>
                    <a:pt x="0" y="20"/>
                    <a:pt x="7" y="19"/>
                    <a:pt x="9" y="18"/>
                  </a:cubicBezTo>
                  <a:cubicBezTo>
                    <a:pt x="19" y="13"/>
                    <a:pt x="30" y="10"/>
                    <a:pt x="40" y="7"/>
                  </a:cubicBezTo>
                  <a:cubicBezTo>
                    <a:pt x="45" y="5"/>
                    <a:pt x="49" y="4"/>
                    <a:pt x="53" y="3"/>
                  </a:cubicBezTo>
                  <a:cubicBezTo>
                    <a:pt x="57" y="2"/>
                    <a:pt x="61" y="1"/>
                    <a:pt x="65" y="0"/>
                  </a:cubicBezTo>
                  <a:cubicBezTo>
                    <a:pt x="66" y="0"/>
                    <a:pt x="67" y="1"/>
                    <a:pt x="68" y="2"/>
                  </a:cubicBezTo>
                  <a:cubicBezTo>
                    <a:pt x="68" y="3"/>
                    <a:pt x="67" y="4"/>
                    <a:pt x="66" y="4"/>
                  </a:cubicBezTo>
                  <a:cubicBezTo>
                    <a:pt x="62" y="5"/>
                    <a:pt x="58" y="6"/>
                    <a:pt x="54" y="7"/>
                  </a:cubicBezTo>
                  <a:cubicBezTo>
                    <a:pt x="50" y="8"/>
                    <a:pt x="45" y="9"/>
                    <a:pt x="41" y="11"/>
                  </a:cubicBezTo>
                  <a:cubicBezTo>
                    <a:pt x="29" y="14"/>
                    <a:pt x="16" y="18"/>
                    <a:pt x="5" y="24"/>
                  </a:cubicBezTo>
                  <a:cubicBezTo>
                    <a:pt x="4" y="25"/>
                    <a:pt x="2" y="25"/>
                    <a:pt x="2" y="2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795" y="1583"/>
              <a:ext cx="137" cy="48"/>
            </a:xfrm>
            <a:custGeom>
              <a:rect b="b" l="l" r="r" t="t"/>
              <a:pathLst>
                <a:path extrusionOk="0" h="20" w="57">
                  <a:moveTo>
                    <a:pt x="3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1" y="15"/>
                    <a:pt x="3" y="15"/>
                    <a:pt x="5" y="14"/>
                  </a:cubicBezTo>
                  <a:cubicBezTo>
                    <a:pt x="7" y="13"/>
                    <a:pt x="9" y="12"/>
                    <a:pt x="11" y="11"/>
                  </a:cubicBezTo>
                  <a:cubicBezTo>
                    <a:pt x="25" y="6"/>
                    <a:pt x="40" y="2"/>
                    <a:pt x="55" y="0"/>
                  </a:cubicBezTo>
                  <a:cubicBezTo>
                    <a:pt x="57" y="0"/>
                    <a:pt x="57" y="2"/>
                    <a:pt x="57" y="3"/>
                  </a:cubicBezTo>
                  <a:cubicBezTo>
                    <a:pt x="55" y="5"/>
                    <a:pt x="53" y="4"/>
                    <a:pt x="51" y="5"/>
                  </a:cubicBezTo>
                  <a:cubicBezTo>
                    <a:pt x="45" y="7"/>
                    <a:pt x="40" y="8"/>
                    <a:pt x="34" y="10"/>
                  </a:cubicBezTo>
                  <a:cubicBezTo>
                    <a:pt x="24" y="13"/>
                    <a:pt x="14" y="16"/>
                    <a:pt x="5" y="20"/>
                  </a:cubicBezTo>
                  <a:cubicBezTo>
                    <a:pt x="4" y="20"/>
                    <a:pt x="3" y="20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2852" y="1489"/>
              <a:ext cx="221" cy="72"/>
            </a:xfrm>
            <a:custGeom>
              <a:rect b="b" l="l" r="r" t="t"/>
              <a:pathLst>
                <a:path extrusionOk="0" h="30" w="92">
                  <a:moveTo>
                    <a:pt x="1" y="29"/>
                  </a:moveTo>
                  <a:cubicBezTo>
                    <a:pt x="0" y="26"/>
                    <a:pt x="5" y="24"/>
                    <a:pt x="7" y="23"/>
                  </a:cubicBezTo>
                  <a:cubicBezTo>
                    <a:pt x="13" y="20"/>
                    <a:pt x="20" y="18"/>
                    <a:pt x="26" y="16"/>
                  </a:cubicBezTo>
                  <a:cubicBezTo>
                    <a:pt x="45" y="9"/>
                    <a:pt x="64" y="4"/>
                    <a:pt x="84" y="1"/>
                  </a:cubicBezTo>
                  <a:cubicBezTo>
                    <a:pt x="85" y="1"/>
                    <a:pt x="87" y="1"/>
                    <a:pt x="89" y="1"/>
                  </a:cubicBezTo>
                  <a:cubicBezTo>
                    <a:pt x="91" y="0"/>
                    <a:pt x="92" y="4"/>
                    <a:pt x="89" y="5"/>
                  </a:cubicBezTo>
                  <a:cubicBezTo>
                    <a:pt x="79" y="6"/>
                    <a:pt x="69" y="8"/>
                    <a:pt x="59" y="10"/>
                  </a:cubicBezTo>
                  <a:cubicBezTo>
                    <a:pt x="50" y="12"/>
                    <a:pt x="42" y="14"/>
                    <a:pt x="34" y="17"/>
                  </a:cubicBezTo>
                  <a:cubicBezTo>
                    <a:pt x="26" y="20"/>
                    <a:pt x="19" y="23"/>
                    <a:pt x="11" y="26"/>
                  </a:cubicBezTo>
                  <a:cubicBezTo>
                    <a:pt x="9" y="27"/>
                    <a:pt x="6" y="28"/>
                    <a:pt x="4" y="29"/>
                  </a:cubicBezTo>
                  <a:cubicBezTo>
                    <a:pt x="3" y="30"/>
                    <a:pt x="2" y="30"/>
                    <a:pt x="1" y="2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2876" y="1461"/>
              <a:ext cx="207" cy="69"/>
            </a:xfrm>
            <a:custGeom>
              <a:rect b="b" l="l" r="r" t="t"/>
              <a:pathLst>
                <a:path extrusionOk="0" h="29" w="86">
                  <a:moveTo>
                    <a:pt x="7" y="27"/>
                  </a:moveTo>
                  <a:cubicBezTo>
                    <a:pt x="0" y="21"/>
                    <a:pt x="50" y="7"/>
                    <a:pt x="55" y="5"/>
                  </a:cubicBezTo>
                  <a:cubicBezTo>
                    <a:pt x="64" y="2"/>
                    <a:pt x="73" y="1"/>
                    <a:pt x="83" y="0"/>
                  </a:cubicBezTo>
                  <a:cubicBezTo>
                    <a:pt x="85" y="0"/>
                    <a:pt x="86" y="4"/>
                    <a:pt x="83" y="4"/>
                  </a:cubicBezTo>
                  <a:cubicBezTo>
                    <a:pt x="74" y="5"/>
                    <a:pt x="64" y="6"/>
                    <a:pt x="55" y="9"/>
                  </a:cubicBezTo>
                  <a:cubicBezTo>
                    <a:pt x="43" y="13"/>
                    <a:pt x="31" y="16"/>
                    <a:pt x="20" y="21"/>
                  </a:cubicBezTo>
                  <a:cubicBezTo>
                    <a:pt x="18" y="22"/>
                    <a:pt x="15" y="23"/>
                    <a:pt x="12" y="25"/>
                  </a:cubicBezTo>
                  <a:cubicBezTo>
                    <a:pt x="10" y="26"/>
                    <a:pt x="9" y="29"/>
                    <a:pt x="7" y="27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2984" y="1413"/>
              <a:ext cx="92" cy="38"/>
            </a:xfrm>
            <a:custGeom>
              <a:rect b="b" l="l" r="r" t="t"/>
              <a:pathLst>
                <a:path extrusionOk="0" h="16" w="38">
                  <a:moveTo>
                    <a:pt x="0" y="13"/>
                  </a:moveTo>
                  <a:cubicBezTo>
                    <a:pt x="0" y="10"/>
                    <a:pt x="2" y="10"/>
                    <a:pt x="4" y="10"/>
                  </a:cubicBezTo>
                  <a:cubicBezTo>
                    <a:pt x="14" y="7"/>
                    <a:pt x="25" y="4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8" y="3"/>
                    <a:pt x="37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3" y="8"/>
                    <a:pt x="16" y="10"/>
                    <a:pt x="9" y="13"/>
                  </a:cubicBezTo>
                  <a:cubicBezTo>
                    <a:pt x="7" y="13"/>
                    <a:pt x="1" y="16"/>
                    <a:pt x="0" y="1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2970" y="1362"/>
              <a:ext cx="67" cy="91"/>
            </a:xfrm>
            <a:custGeom>
              <a:rect b="b" l="l" r="r" t="t"/>
              <a:pathLst>
                <a:path extrusionOk="0" h="38" w="28">
                  <a:moveTo>
                    <a:pt x="0" y="38"/>
                  </a:moveTo>
                  <a:cubicBezTo>
                    <a:pt x="0" y="37"/>
                    <a:pt x="0" y="36"/>
                    <a:pt x="0" y="35"/>
                  </a:cubicBezTo>
                  <a:cubicBezTo>
                    <a:pt x="3" y="31"/>
                    <a:pt x="6" y="28"/>
                    <a:pt x="9" y="24"/>
                  </a:cubicBezTo>
                  <a:cubicBezTo>
                    <a:pt x="14" y="17"/>
                    <a:pt x="19" y="9"/>
                    <a:pt x="24" y="2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3" y="12"/>
                    <a:pt x="18" y="19"/>
                    <a:pt x="12" y="26"/>
                  </a:cubicBezTo>
                  <a:cubicBezTo>
                    <a:pt x="9" y="30"/>
                    <a:pt x="6" y="34"/>
                    <a:pt x="3" y="38"/>
                  </a:cubicBezTo>
                  <a:cubicBezTo>
                    <a:pt x="3" y="38"/>
                    <a:pt x="1" y="38"/>
                    <a:pt x="0" y="3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2824" y="1461"/>
              <a:ext cx="67" cy="124"/>
            </a:xfrm>
            <a:custGeom>
              <a:rect b="b" l="l" r="r" t="t"/>
              <a:pathLst>
                <a:path extrusionOk="0" h="52" w="28">
                  <a:moveTo>
                    <a:pt x="1" y="51"/>
                  </a:moveTo>
                  <a:cubicBezTo>
                    <a:pt x="0" y="50"/>
                    <a:pt x="0" y="49"/>
                    <a:pt x="0" y="48"/>
                  </a:cubicBezTo>
                  <a:cubicBezTo>
                    <a:pt x="3" y="44"/>
                    <a:pt x="5" y="39"/>
                    <a:pt x="8" y="35"/>
                  </a:cubicBezTo>
                  <a:cubicBezTo>
                    <a:pt x="11" y="29"/>
                    <a:pt x="14" y="23"/>
                    <a:pt x="16" y="17"/>
                  </a:cubicBezTo>
                  <a:cubicBezTo>
                    <a:pt x="19" y="12"/>
                    <a:pt x="20" y="6"/>
                    <a:pt x="23" y="1"/>
                  </a:cubicBezTo>
                  <a:cubicBezTo>
                    <a:pt x="25" y="0"/>
                    <a:pt x="28" y="2"/>
                    <a:pt x="27" y="4"/>
                  </a:cubicBezTo>
                  <a:cubicBezTo>
                    <a:pt x="24" y="8"/>
                    <a:pt x="23" y="12"/>
                    <a:pt x="21" y="16"/>
                  </a:cubicBezTo>
                  <a:cubicBezTo>
                    <a:pt x="18" y="24"/>
                    <a:pt x="14" y="32"/>
                    <a:pt x="10" y="39"/>
                  </a:cubicBezTo>
                  <a:cubicBezTo>
                    <a:pt x="8" y="43"/>
                    <a:pt x="6" y="47"/>
                    <a:pt x="3" y="51"/>
                  </a:cubicBezTo>
                  <a:cubicBezTo>
                    <a:pt x="3" y="51"/>
                    <a:pt x="2" y="52"/>
                    <a:pt x="1" y="5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2848" y="1420"/>
              <a:ext cx="91" cy="144"/>
            </a:xfrm>
            <a:custGeom>
              <a:rect b="b" l="l" r="r" t="t"/>
              <a:pathLst>
                <a:path extrusionOk="0" h="60" w="38">
                  <a:moveTo>
                    <a:pt x="1" y="60"/>
                  </a:moveTo>
                  <a:cubicBezTo>
                    <a:pt x="0" y="59"/>
                    <a:pt x="0" y="58"/>
                    <a:pt x="1" y="57"/>
                  </a:cubicBezTo>
                  <a:cubicBezTo>
                    <a:pt x="6" y="50"/>
                    <a:pt x="10" y="43"/>
                    <a:pt x="15" y="35"/>
                  </a:cubicBezTo>
                  <a:cubicBezTo>
                    <a:pt x="21" y="25"/>
                    <a:pt x="27" y="13"/>
                    <a:pt x="33" y="2"/>
                  </a:cubicBezTo>
                  <a:cubicBezTo>
                    <a:pt x="34" y="0"/>
                    <a:pt x="38" y="2"/>
                    <a:pt x="37" y="4"/>
                  </a:cubicBezTo>
                  <a:cubicBezTo>
                    <a:pt x="33" y="12"/>
                    <a:pt x="29" y="20"/>
                    <a:pt x="24" y="27"/>
                  </a:cubicBezTo>
                  <a:cubicBezTo>
                    <a:pt x="20" y="35"/>
                    <a:pt x="15" y="42"/>
                    <a:pt x="11" y="50"/>
                  </a:cubicBezTo>
                  <a:cubicBezTo>
                    <a:pt x="9" y="53"/>
                    <a:pt x="6" y="56"/>
                    <a:pt x="4" y="59"/>
                  </a:cubicBezTo>
                  <a:cubicBezTo>
                    <a:pt x="3" y="60"/>
                    <a:pt x="2" y="60"/>
                    <a:pt x="1" y="6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2725" y="1616"/>
              <a:ext cx="41" cy="106"/>
            </a:xfrm>
            <a:custGeom>
              <a:rect b="b" l="l" r="r" t="t"/>
              <a:pathLst>
                <a:path extrusionOk="0" h="44" w="17">
                  <a:moveTo>
                    <a:pt x="1" y="40"/>
                  </a:moveTo>
                  <a:cubicBezTo>
                    <a:pt x="0" y="39"/>
                    <a:pt x="0" y="37"/>
                    <a:pt x="1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8" y="23"/>
                    <a:pt x="10" y="13"/>
                    <a:pt x="13" y="3"/>
                  </a:cubicBezTo>
                  <a:cubicBezTo>
                    <a:pt x="14" y="0"/>
                    <a:pt x="17" y="1"/>
                    <a:pt x="17" y="4"/>
                  </a:cubicBezTo>
                  <a:cubicBezTo>
                    <a:pt x="16" y="8"/>
                    <a:pt x="6" y="44"/>
                    <a:pt x="1" y="4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2655" y="1729"/>
              <a:ext cx="41" cy="84"/>
            </a:xfrm>
            <a:custGeom>
              <a:rect b="b" l="l" r="r" t="t"/>
              <a:pathLst>
                <a:path extrusionOk="0" h="35" w="17">
                  <a:moveTo>
                    <a:pt x="1" y="34"/>
                  </a:moveTo>
                  <a:cubicBezTo>
                    <a:pt x="0" y="34"/>
                    <a:pt x="0" y="33"/>
                    <a:pt x="0" y="32"/>
                  </a:cubicBezTo>
                  <a:cubicBezTo>
                    <a:pt x="2" y="29"/>
                    <a:pt x="3" y="26"/>
                    <a:pt x="4" y="24"/>
                  </a:cubicBezTo>
                  <a:cubicBezTo>
                    <a:pt x="8" y="16"/>
                    <a:pt x="10" y="9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7" y="2"/>
                    <a:pt x="16" y="3"/>
                  </a:cubicBezTo>
                  <a:cubicBezTo>
                    <a:pt x="15" y="7"/>
                    <a:pt x="14" y="11"/>
                    <a:pt x="12" y="15"/>
                  </a:cubicBezTo>
                  <a:cubicBezTo>
                    <a:pt x="11" y="19"/>
                    <a:pt x="9" y="23"/>
                    <a:pt x="7" y="27"/>
                  </a:cubicBezTo>
                  <a:cubicBezTo>
                    <a:pt x="6" y="29"/>
                    <a:pt x="5" y="31"/>
                    <a:pt x="4" y="33"/>
                  </a:cubicBezTo>
                  <a:cubicBezTo>
                    <a:pt x="3" y="34"/>
                    <a:pt x="2" y="35"/>
                    <a:pt x="1" y="3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2761" y="1604"/>
              <a:ext cx="202" cy="75"/>
            </a:xfrm>
            <a:custGeom>
              <a:rect b="b" l="l" r="r" t="t"/>
              <a:pathLst>
                <a:path extrusionOk="0" h="31" w="84">
                  <a:moveTo>
                    <a:pt x="2" y="30"/>
                  </a:moveTo>
                  <a:cubicBezTo>
                    <a:pt x="0" y="30"/>
                    <a:pt x="0" y="28"/>
                    <a:pt x="1" y="27"/>
                  </a:cubicBezTo>
                  <a:cubicBezTo>
                    <a:pt x="4" y="25"/>
                    <a:pt x="8" y="23"/>
                    <a:pt x="11" y="22"/>
                  </a:cubicBezTo>
                  <a:cubicBezTo>
                    <a:pt x="26" y="16"/>
                    <a:pt x="40" y="11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5"/>
                    <a:pt x="72" y="3"/>
                    <a:pt x="80" y="1"/>
                  </a:cubicBezTo>
                  <a:cubicBezTo>
                    <a:pt x="81" y="1"/>
                    <a:pt x="83" y="0"/>
                    <a:pt x="84" y="2"/>
                  </a:cubicBezTo>
                  <a:cubicBezTo>
                    <a:pt x="84" y="3"/>
                    <a:pt x="84" y="4"/>
                    <a:pt x="83" y="5"/>
                  </a:cubicBezTo>
                  <a:cubicBezTo>
                    <a:pt x="79" y="6"/>
                    <a:pt x="75" y="6"/>
                    <a:pt x="71" y="7"/>
                  </a:cubicBezTo>
                  <a:cubicBezTo>
                    <a:pt x="66" y="8"/>
                    <a:pt x="61" y="9"/>
                    <a:pt x="57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0" y="15"/>
                    <a:pt x="24" y="21"/>
                    <a:pt x="8" y="28"/>
                  </a:cubicBezTo>
                  <a:cubicBezTo>
                    <a:pt x="7" y="28"/>
                    <a:pt x="6" y="29"/>
                    <a:pt x="5" y="29"/>
                  </a:cubicBezTo>
                  <a:cubicBezTo>
                    <a:pt x="4" y="30"/>
                    <a:pt x="3" y="31"/>
                    <a:pt x="2" y="3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2809" y="1573"/>
              <a:ext cx="125" cy="46"/>
            </a:xfrm>
            <a:custGeom>
              <a:rect b="b" l="l" r="r" t="t"/>
              <a:pathLst>
                <a:path extrusionOk="0" h="19" w="52">
                  <a:moveTo>
                    <a:pt x="3" y="19"/>
                  </a:moveTo>
                  <a:cubicBezTo>
                    <a:pt x="2" y="19"/>
                    <a:pt x="1" y="18"/>
                    <a:pt x="1" y="17"/>
                  </a:cubicBezTo>
                  <a:cubicBezTo>
                    <a:pt x="0" y="14"/>
                    <a:pt x="8" y="11"/>
                    <a:pt x="11" y="10"/>
                  </a:cubicBezTo>
                  <a:cubicBezTo>
                    <a:pt x="17" y="7"/>
                    <a:pt x="24" y="5"/>
                    <a:pt x="31" y="3"/>
                  </a:cubicBezTo>
                  <a:cubicBezTo>
                    <a:pt x="37" y="2"/>
                    <a:pt x="43" y="0"/>
                    <a:pt x="49" y="1"/>
                  </a:cubicBezTo>
                  <a:cubicBezTo>
                    <a:pt x="52" y="1"/>
                    <a:pt x="51" y="5"/>
                    <a:pt x="49" y="5"/>
                  </a:cubicBezTo>
                  <a:cubicBezTo>
                    <a:pt x="43" y="4"/>
                    <a:pt x="37" y="6"/>
                    <a:pt x="31" y="8"/>
                  </a:cubicBezTo>
                  <a:cubicBezTo>
                    <a:pt x="22" y="10"/>
                    <a:pt x="13" y="13"/>
                    <a:pt x="5" y="17"/>
                  </a:cubicBezTo>
                  <a:cubicBezTo>
                    <a:pt x="4" y="18"/>
                    <a:pt x="4" y="19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2809" y="1487"/>
              <a:ext cx="55" cy="127"/>
            </a:xfrm>
            <a:custGeom>
              <a:rect b="b" l="l" r="r" t="t"/>
              <a:pathLst>
                <a:path extrusionOk="0" h="53" w="23">
                  <a:moveTo>
                    <a:pt x="2" y="52"/>
                  </a:moveTo>
                  <a:cubicBezTo>
                    <a:pt x="0" y="51"/>
                    <a:pt x="0" y="49"/>
                    <a:pt x="2" y="48"/>
                  </a:cubicBezTo>
                  <a:cubicBezTo>
                    <a:pt x="3" y="46"/>
                    <a:pt x="4" y="44"/>
                    <a:pt x="5" y="42"/>
                  </a:cubicBezTo>
                  <a:cubicBezTo>
                    <a:pt x="8" y="34"/>
                    <a:pt x="11" y="26"/>
                    <a:pt x="14" y="18"/>
                  </a:cubicBezTo>
                  <a:cubicBezTo>
                    <a:pt x="15" y="14"/>
                    <a:pt x="16" y="10"/>
                    <a:pt x="17" y="6"/>
                  </a:cubicBezTo>
                  <a:cubicBezTo>
                    <a:pt x="18" y="4"/>
                    <a:pt x="19" y="0"/>
                    <a:pt x="22" y="2"/>
                  </a:cubicBezTo>
                  <a:cubicBezTo>
                    <a:pt x="23" y="3"/>
                    <a:pt x="23" y="4"/>
                    <a:pt x="22" y="5"/>
                  </a:cubicBezTo>
                  <a:cubicBezTo>
                    <a:pt x="21" y="9"/>
                    <a:pt x="20" y="13"/>
                    <a:pt x="18" y="16"/>
                  </a:cubicBezTo>
                  <a:cubicBezTo>
                    <a:pt x="16" y="25"/>
                    <a:pt x="13" y="33"/>
                    <a:pt x="10" y="41"/>
                  </a:cubicBezTo>
                  <a:cubicBezTo>
                    <a:pt x="9" y="43"/>
                    <a:pt x="7" y="46"/>
                    <a:pt x="6" y="49"/>
                  </a:cubicBezTo>
                  <a:cubicBezTo>
                    <a:pt x="5" y="50"/>
                    <a:pt x="4" y="53"/>
                    <a:pt x="2" y="52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2831" y="1487"/>
              <a:ext cx="38" cy="81"/>
            </a:xfrm>
            <a:custGeom>
              <a:rect b="b" l="l" r="r" t="t"/>
              <a:pathLst>
                <a:path extrusionOk="0" h="34" w="16">
                  <a:moveTo>
                    <a:pt x="2" y="33"/>
                  </a:moveTo>
                  <a:cubicBezTo>
                    <a:pt x="1" y="32"/>
                    <a:pt x="0" y="31"/>
                    <a:pt x="1" y="30"/>
                  </a:cubicBezTo>
                  <a:cubicBezTo>
                    <a:pt x="2" y="26"/>
                    <a:pt x="4" y="22"/>
                    <a:pt x="5" y="18"/>
                  </a:cubicBezTo>
                  <a:cubicBezTo>
                    <a:pt x="8" y="13"/>
                    <a:pt x="9" y="8"/>
                    <a:pt x="11" y="3"/>
                  </a:cubicBezTo>
                  <a:cubicBezTo>
                    <a:pt x="13" y="0"/>
                    <a:pt x="16" y="2"/>
                    <a:pt x="15" y="5"/>
                  </a:cubicBezTo>
                  <a:cubicBezTo>
                    <a:pt x="14" y="9"/>
                    <a:pt x="12" y="13"/>
                    <a:pt x="11" y="16"/>
                  </a:cubicBezTo>
                  <a:cubicBezTo>
                    <a:pt x="9" y="21"/>
                    <a:pt x="7" y="25"/>
                    <a:pt x="6" y="29"/>
                  </a:cubicBezTo>
                  <a:cubicBezTo>
                    <a:pt x="5" y="30"/>
                    <a:pt x="4" y="34"/>
                    <a:pt x="2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2860" y="1391"/>
              <a:ext cx="100" cy="156"/>
            </a:xfrm>
            <a:custGeom>
              <a:rect b="b" l="l" r="r" t="t"/>
              <a:pathLst>
                <a:path extrusionOk="0" h="65" w="42">
                  <a:moveTo>
                    <a:pt x="3" y="64"/>
                  </a:moveTo>
                  <a:cubicBezTo>
                    <a:pt x="0" y="63"/>
                    <a:pt x="3" y="59"/>
                    <a:pt x="4" y="57"/>
                  </a:cubicBezTo>
                  <a:cubicBezTo>
                    <a:pt x="7" y="50"/>
                    <a:pt x="12" y="42"/>
                    <a:pt x="16" y="35"/>
                  </a:cubicBezTo>
                  <a:cubicBezTo>
                    <a:pt x="19" y="31"/>
                    <a:pt x="22" y="25"/>
                    <a:pt x="24" y="21"/>
                  </a:cubicBezTo>
                  <a:cubicBezTo>
                    <a:pt x="26" y="17"/>
                    <a:pt x="30" y="2"/>
                    <a:pt x="36" y="6"/>
                  </a:cubicBezTo>
                  <a:cubicBezTo>
                    <a:pt x="36" y="5"/>
                    <a:pt x="37" y="3"/>
                    <a:pt x="37" y="2"/>
                  </a:cubicBezTo>
                  <a:cubicBezTo>
                    <a:pt x="39" y="0"/>
                    <a:pt x="42" y="2"/>
                    <a:pt x="41" y="4"/>
                  </a:cubicBezTo>
                  <a:cubicBezTo>
                    <a:pt x="37" y="12"/>
                    <a:pt x="33" y="20"/>
                    <a:pt x="29" y="27"/>
                  </a:cubicBezTo>
                  <a:cubicBezTo>
                    <a:pt x="25" y="35"/>
                    <a:pt x="21" y="43"/>
                    <a:pt x="16" y="50"/>
                  </a:cubicBezTo>
                  <a:cubicBezTo>
                    <a:pt x="14" y="53"/>
                    <a:pt x="11" y="56"/>
                    <a:pt x="9" y="60"/>
                  </a:cubicBezTo>
                  <a:cubicBezTo>
                    <a:pt x="7" y="61"/>
                    <a:pt x="6" y="65"/>
                    <a:pt x="3" y="6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2761" y="1520"/>
              <a:ext cx="151" cy="159"/>
            </a:xfrm>
            <a:custGeom>
              <a:rect b="b" l="l" r="r" t="t"/>
              <a:pathLst>
                <a:path extrusionOk="0" h="66" w="63">
                  <a:moveTo>
                    <a:pt x="8" y="64"/>
                  </a:moveTo>
                  <a:cubicBezTo>
                    <a:pt x="0" y="59"/>
                    <a:pt x="17" y="44"/>
                    <a:pt x="20" y="39"/>
                  </a:cubicBezTo>
                  <a:cubicBezTo>
                    <a:pt x="31" y="27"/>
                    <a:pt x="42" y="14"/>
                    <a:pt x="54" y="3"/>
                  </a:cubicBezTo>
                  <a:cubicBezTo>
                    <a:pt x="58" y="0"/>
                    <a:pt x="63" y="5"/>
                    <a:pt x="59" y="9"/>
                  </a:cubicBezTo>
                  <a:cubicBezTo>
                    <a:pt x="50" y="17"/>
                    <a:pt x="42" y="26"/>
                    <a:pt x="33" y="36"/>
                  </a:cubicBezTo>
                  <a:cubicBezTo>
                    <a:pt x="28" y="41"/>
                    <a:pt x="23" y="47"/>
                    <a:pt x="18" y="53"/>
                  </a:cubicBezTo>
                  <a:cubicBezTo>
                    <a:pt x="15" y="56"/>
                    <a:pt x="13" y="66"/>
                    <a:pt x="8" y="64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922" y="1449"/>
              <a:ext cx="72" cy="69"/>
            </a:xfrm>
            <a:custGeom>
              <a:rect b="b" l="l" r="r" t="t"/>
              <a:pathLst>
                <a:path extrusionOk="0" h="29" w="30">
                  <a:moveTo>
                    <a:pt x="2" y="22"/>
                  </a:moveTo>
                  <a:cubicBezTo>
                    <a:pt x="0" y="16"/>
                    <a:pt x="17" y="6"/>
                    <a:pt x="22" y="2"/>
                  </a:cubicBezTo>
                  <a:cubicBezTo>
                    <a:pt x="26" y="0"/>
                    <a:pt x="30" y="6"/>
                    <a:pt x="26" y="9"/>
                  </a:cubicBezTo>
                  <a:cubicBezTo>
                    <a:pt x="23" y="11"/>
                    <a:pt x="20" y="13"/>
                    <a:pt x="17" y="16"/>
                  </a:cubicBezTo>
                  <a:cubicBezTo>
                    <a:pt x="13" y="18"/>
                    <a:pt x="7" y="29"/>
                    <a:pt x="2" y="22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2583" y="1372"/>
              <a:ext cx="497" cy="566"/>
            </a:xfrm>
            <a:custGeom>
              <a:rect b="b" l="l" r="r" t="t"/>
              <a:pathLst>
                <a:path extrusionOk="0" h="236" w="207">
                  <a:moveTo>
                    <a:pt x="0" y="236"/>
                  </a:moveTo>
                  <a:cubicBezTo>
                    <a:pt x="3" y="230"/>
                    <a:pt x="6" y="225"/>
                    <a:pt x="8" y="220"/>
                  </a:cubicBezTo>
                  <a:cubicBezTo>
                    <a:pt x="17" y="204"/>
                    <a:pt x="27" y="188"/>
                    <a:pt x="37" y="172"/>
                  </a:cubicBezTo>
                  <a:cubicBezTo>
                    <a:pt x="55" y="145"/>
                    <a:pt x="74" y="120"/>
                    <a:pt x="95" y="95"/>
                  </a:cubicBezTo>
                  <a:cubicBezTo>
                    <a:pt x="108" y="80"/>
                    <a:pt x="121" y="65"/>
                    <a:pt x="136" y="52"/>
                  </a:cubicBezTo>
                  <a:cubicBezTo>
                    <a:pt x="151" y="38"/>
                    <a:pt x="167" y="26"/>
                    <a:pt x="183" y="15"/>
                  </a:cubicBezTo>
                  <a:cubicBezTo>
                    <a:pt x="190" y="10"/>
                    <a:pt x="197" y="5"/>
                    <a:pt x="204" y="0"/>
                  </a:cubicBezTo>
                  <a:cubicBezTo>
                    <a:pt x="205" y="0"/>
                    <a:pt x="206" y="0"/>
                    <a:pt x="206" y="1"/>
                  </a:cubicBezTo>
                  <a:cubicBezTo>
                    <a:pt x="207" y="2"/>
                    <a:pt x="207" y="3"/>
                    <a:pt x="206" y="3"/>
                  </a:cubicBezTo>
                  <a:cubicBezTo>
                    <a:pt x="199" y="8"/>
                    <a:pt x="192" y="13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8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69" y="29"/>
                    <a:pt x="154" y="40"/>
                    <a:pt x="139" y="54"/>
                  </a:cubicBezTo>
                  <a:cubicBezTo>
                    <a:pt x="120" y="71"/>
                    <a:pt x="103" y="91"/>
                    <a:pt x="86" y="111"/>
                  </a:cubicBezTo>
                  <a:cubicBezTo>
                    <a:pt x="63" y="140"/>
                    <a:pt x="42" y="170"/>
                    <a:pt x="23" y="201"/>
                  </a:cubicBezTo>
                  <a:cubicBezTo>
                    <a:pt x="17" y="213"/>
                    <a:pt x="10" y="224"/>
                    <a:pt x="4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2615" y="1298"/>
              <a:ext cx="576" cy="592"/>
            </a:xfrm>
            <a:custGeom>
              <a:rect b="b" l="l" r="r" t="t"/>
              <a:pathLst>
                <a:path extrusionOk="0" h="247" w="240">
                  <a:moveTo>
                    <a:pt x="1" y="246"/>
                  </a:moveTo>
                  <a:cubicBezTo>
                    <a:pt x="0" y="245"/>
                    <a:pt x="0" y="244"/>
                    <a:pt x="1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0" y="242"/>
                    <a:pt x="0" y="241"/>
                    <a:pt x="1" y="241"/>
                  </a:cubicBezTo>
                  <a:cubicBezTo>
                    <a:pt x="1" y="238"/>
                    <a:pt x="2" y="236"/>
                    <a:pt x="2" y="234"/>
                  </a:cubicBezTo>
                  <a:cubicBezTo>
                    <a:pt x="4" y="219"/>
                    <a:pt x="6" y="205"/>
                    <a:pt x="13" y="192"/>
                  </a:cubicBezTo>
                  <a:cubicBezTo>
                    <a:pt x="15" y="188"/>
                    <a:pt x="17" y="184"/>
                    <a:pt x="20" y="180"/>
                  </a:cubicBezTo>
                  <a:cubicBezTo>
                    <a:pt x="22" y="178"/>
                    <a:pt x="25" y="172"/>
                    <a:pt x="28" y="176"/>
                  </a:cubicBezTo>
                  <a:cubicBezTo>
                    <a:pt x="29" y="163"/>
                    <a:pt x="31" y="159"/>
                    <a:pt x="39" y="149"/>
                  </a:cubicBezTo>
                  <a:cubicBezTo>
                    <a:pt x="42" y="145"/>
                    <a:pt x="45" y="141"/>
                    <a:pt x="48" y="137"/>
                  </a:cubicBezTo>
                  <a:cubicBezTo>
                    <a:pt x="49" y="135"/>
                    <a:pt x="50" y="133"/>
                    <a:pt x="52" y="132"/>
                  </a:cubicBezTo>
                  <a:cubicBezTo>
                    <a:pt x="55" y="131"/>
                    <a:pt x="56" y="133"/>
                    <a:pt x="56" y="135"/>
                  </a:cubicBezTo>
                  <a:cubicBezTo>
                    <a:pt x="57" y="130"/>
                    <a:pt x="59" y="125"/>
                    <a:pt x="61" y="120"/>
                  </a:cubicBezTo>
                  <a:cubicBezTo>
                    <a:pt x="65" y="114"/>
                    <a:pt x="69" y="108"/>
                    <a:pt x="74" y="102"/>
                  </a:cubicBezTo>
                  <a:cubicBezTo>
                    <a:pt x="80" y="94"/>
                    <a:pt x="87" y="87"/>
                    <a:pt x="94" y="80"/>
                  </a:cubicBezTo>
                  <a:cubicBezTo>
                    <a:pt x="96" y="78"/>
                    <a:pt x="102" y="71"/>
                    <a:pt x="104" y="77"/>
                  </a:cubicBezTo>
                  <a:cubicBezTo>
                    <a:pt x="108" y="69"/>
                    <a:pt x="114" y="62"/>
                    <a:pt x="120" y="56"/>
                  </a:cubicBezTo>
                  <a:cubicBezTo>
                    <a:pt x="134" y="39"/>
                    <a:pt x="152" y="27"/>
                    <a:pt x="172" y="17"/>
                  </a:cubicBezTo>
                  <a:cubicBezTo>
                    <a:pt x="186" y="9"/>
                    <a:pt x="201" y="3"/>
                    <a:pt x="217" y="1"/>
                  </a:cubicBezTo>
                  <a:cubicBezTo>
                    <a:pt x="221" y="0"/>
                    <a:pt x="224" y="0"/>
                    <a:pt x="228" y="0"/>
                  </a:cubicBezTo>
                  <a:cubicBezTo>
                    <a:pt x="230" y="0"/>
                    <a:pt x="231" y="0"/>
                    <a:pt x="233" y="1"/>
                  </a:cubicBezTo>
                  <a:cubicBezTo>
                    <a:pt x="240" y="7"/>
                    <a:pt x="228" y="25"/>
                    <a:pt x="224" y="30"/>
                  </a:cubicBezTo>
                  <a:cubicBezTo>
                    <a:pt x="218" y="38"/>
                    <a:pt x="211" y="45"/>
                    <a:pt x="204" y="52"/>
                  </a:cubicBezTo>
                  <a:cubicBezTo>
                    <a:pt x="212" y="55"/>
                    <a:pt x="206" y="63"/>
                    <a:pt x="203" y="68"/>
                  </a:cubicBezTo>
                  <a:cubicBezTo>
                    <a:pt x="197" y="76"/>
                    <a:pt x="191" y="84"/>
                    <a:pt x="184" y="91"/>
                  </a:cubicBezTo>
                  <a:cubicBezTo>
                    <a:pt x="169" y="106"/>
                    <a:pt x="152" y="113"/>
                    <a:pt x="133" y="119"/>
                  </a:cubicBezTo>
                  <a:cubicBezTo>
                    <a:pt x="137" y="120"/>
                    <a:pt x="142" y="119"/>
                    <a:pt x="147" y="118"/>
                  </a:cubicBezTo>
                  <a:cubicBezTo>
                    <a:pt x="148" y="118"/>
                    <a:pt x="149" y="118"/>
                    <a:pt x="150" y="118"/>
                  </a:cubicBezTo>
                  <a:cubicBezTo>
                    <a:pt x="155" y="120"/>
                    <a:pt x="149" y="127"/>
                    <a:pt x="148" y="130"/>
                  </a:cubicBezTo>
                  <a:cubicBezTo>
                    <a:pt x="140" y="140"/>
                    <a:pt x="132" y="150"/>
                    <a:pt x="121" y="156"/>
                  </a:cubicBezTo>
                  <a:cubicBezTo>
                    <a:pt x="110" y="162"/>
                    <a:pt x="98" y="163"/>
                    <a:pt x="86" y="167"/>
                  </a:cubicBezTo>
                  <a:cubicBezTo>
                    <a:pt x="95" y="171"/>
                    <a:pt x="106" y="167"/>
                    <a:pt x="95" y="180"/>
                  </a:cubicBezTo>
                  <a:cubicBezTo>
                    <a:pt x="90" y="185"/>
                    <a:pt x="83" y="189"/>
                    <a:pt x="77" y="193"/>
                  </a:cubicBezTo>
                  <a:cubicBezTo>
                    <a:pt x="69" y="196"/>
                    <a:pt x="61" y="197"/>
                    <a:pt x="53" y="200"/>
                  </a:cubicBezTo>
                  <a:cubicBezTo>
                    <a:pt x="57" y="203"/>
                    <a:pt x="62" y="203"/>
                    <a:pt x="67" y="204"/>
                  </a:cubicBezTo>
                  <a:cubicBezTo>
                    <a:pt x="70" y="204"/>
                    <a:pt x="71" y="208"/>
                    <a:pt x="70" y="211"/>
                  </a:cubicBezTo>
                  <a:cubicBezTo>
                    <a:pt x="69" y="213"/>
                    <a:pt x="67" y="215"/>
                    <a:pt x="65" y="216"/>
                  </a:cubicBezTo>
                  <a:cubicBezTo>
                    <a:pt x="62" y="219"/>
                    <a:pt x="57" y="221"/>
                    <a:pt x="53" y="223"/>
                  </a:cubicBezTo>
                  <a:cubicBezTo>
                    <a:pt x="46" y="225"/>
                    <a:pt x="40" y="228"/>
                    <a:pt x="33" y="231"/>
                  </a:cubicBezTo>
                  <a:cubicBezTo>
                    <a:pt x="24" y="234"/>
                    <a:pt x="15" y="237"/>
                    <a:pt x="7" y="242"/>
                  </a:cubicBezTo>
                  <a:cubicBezTo>
                    <a:pt x="6" y="243"/>
                    <a:pt x="5" y="244"/>
                    <a:pt x="4" y="245"/>
                  </a:cubicBezTo>
                  <a:cubicBezTo>
                    <a:pt x="3" y="246"/>
                    <a:pt x="2" y="247"/>
                    <a:pt x="1" y="246"/>
                  </a:cubicBezTo>
                  <a:close/>
                  <a:moveTo>
                    <a:pt x="6" y="231"/>
                  </a:moveTo>
                  <a:cubicBezTo>
                    <a:pt x="5" y="234"/>
                    <a:pt x="5" y="237"/>
                    <a:pt x="4" y="240"/>
                  </a:cubicBezTo>
                  <a:cubicBezTo>
                    <a:pt x="11" y="235"/>
                    <a:pt x="20" y="232"/>
                    <a:pt x="28" y="229"/>
                  </a:cubicBezTo>
                  <a:cubicBezTo>
                    <a:pt x="33" y="227"/>
                    <a:pt x="38" y="225"/>
                    <a:pt x="43" y="223"/>
                  </a:cubicBezTo>
                  <a:cubicBezTo>
                    <a:pt x="48" y="220"/>
                    <a:pt x="67" y="215"/>
                    <a:pt x="67" y="208"/>
                  </a:cubicBezTo>
                  <a:cubicBezTo>
                    <a:pt x="67" y="207"/>
                    <a:pt x="66" y="207"/>
                    <a:pt x="65" y="207"/>
                  </a:cubicBezTo>
                  <a:cubicBezTo>
                    <a:pt x="63" y="206"/>
                    <a:pt x="61" y="206"/>
                    <a:pt x="59" y="206"/>
                  </a:cubicBezTo>
                  <a:cubicBezTo>
                    <a:pt x="55" y="205"/>
                    <a:pt x="47" y="203"/>
                    <a:pt x="49" y="198"/>
                  </a:cubicBezTo>
                  <a:cubicBezTo>
                    <a:pt x="50" y="197"/>
                    <a:pt x="52" y="196"/>
                    <a:pt x="53" y="196"/>
                  </a:cubicBezTo>
                  <a:cubicBezTo>
                    <a:pt x="55" y="195"/>
                    <a:pt x="58" y="195"/>
                    <a:pt x="60" y="194"/>
                  </a:cubicBezTo>
                  <a:cubicBezTo>
                    <a:pt x="64" y="193"/>
                    <a:pt x="68" y="192"/>
                    <a:pt x="72" y="191"/>
                  </a:cubicBezTo>
                  <a:cubicBezTo>
                    <a:pt x="82" y="187"/>
                    <a:pt x="90" y="181"/>
                    <a:pt x="96" y="173"/>
                  </a:cubicBezTo>
                  <a:cubicBezTo>
                    <a:pt x="92" y="172"/>
                    <a:pt x="87" y="172"/>
                    <a:pt x="83" y="169"/>
                  </a:cubicBezTo>
                  <a:cubicBezTo>
                    <a:pt x="80" y="166"/>
                    <a:pt x="84" y="164"/>
                    <a:pt x="87" y="163"/>
                  </a:cubicBezTo>
                  <a:cubicBezTo>
                    <a:pt x="97" y="160"/>
                    <a:pt x="109" y="158"/>
                    <a:pt x="119" y="153"/>
                  </a:cubicBezTo>
                  <a:cubicBezTo>
                    <a:pt x="130" y="147"/>
                    <a:pt x="143" y="133"/>
                    <a:pt x="148" y="122"/>
                  </a:cubicBezTo>
                  <a:cubicBezTo>
                    <a:pt x="144" y="122"/>
                    <a:pt x="138" y="123"/>
                    <a:pt x="134" y="123"/>
                  </a:cubicBezTo>
                  <a:cubicBezTo>
                    <a:pt x="131" y="122"/>
                    <a:pt x="126" y="121"/>
                    <a:pt x="128" y="117"/>
                  </a:cubicBezTo>
                  <a:cubicBezTo>
                    <a:pt x="130" y="116"/>
                    <a:pt x="132" y="116"/>
                    <a:pt x="134" y="115"/>
                  </a:cubicBezTo>
                  <a:cubicBezTo>
                    <a:pt x="143" y="112"/>
                    <a:pt x="152" y="109"/>
                    <a:pt x="160" y="105"/>
                  </a:cubicBezTo>
                  <a:cubicBezTo>
                    <a:pt x="178" y="96"/>
                    <a:pt x="191" y="79"/>
                    <a:pt x="202" y="63"/>
                  </a:cubicBezTo>
                  <a:cubicBezTo>
                    <a:pt x="203" y="61"/>
                    <a:pt x="206" y="57"/>
                    <a:pt x="204" y="56"/>
                  </a:cubicBezTo>
                  <a:cubicBezTo>
                    <a:pt x="202" y="55"/>
                    <a:pt x="200" y="53"/>
                    <a:pt x="201" y="51"/>
                  </a:cubicBezTo>
                  <a:cubicBezTo>
                    <a:pt x="202" y="48"/>
                    <a:pt x="205" y="46"/>
                    <a:pt x="207" y="44"/>
                  </a:cubicBezTo>
                  <a:cubicBezTo>
                    <a:pt x="210" y="41"/>
                    <a:pt x="213" y="38"/>
                    <a:pt x="216" y="34"/>
                  </a:cubicBezTo>
                  <a:cubicBezTo>
                    <a:pt x="223" y="26"/>
                    <a:pt x="229" y="18"/>
                    <a:pt x="231" y="8"/>
                  </a:cubicBezTo>
                  <a:cubicBezTo>
                    <a:pt x="232" y="7"/>
                    <a:pt x="232" y="5"/>
                    <a:pt x="231" y="4"/>
                  </a:cubicBezTo>
                  <a:cubicBezTo>
                    <a:pt x="231" y="4"/>
                    <a:pt x="230" y="4"/>
                    <a:pt x="230" y="4"/>
                  </a:cubicBezTo>
                  <a:cubicBezTo>
                    <a:pt x="223" y="3"/>
                    <a:pt x="217" y="4"/>
                    <a:pt x="211" y="5"/>
                  </a:cubicBezTo>
                  <a:cubicBezTo>
                    <a:pt x="206" y="7"/>
                    <a:pt x="200" y="8"/>
                    <a:pt x="195" y="10"/>
                  </a:cubicBezTo>
                  <a:cubicBezTo>
                    <a:pt x="172" y="19"/>
                    <a:pt x="150" y="32"/>
                    <a:pt x="132" y="48"/>
                  </a:cubicBezTo>
                  <a:cubicBezTo>
                    <a:pt x="122" y="58"/>
                    <a:pt x="112" y="68"/>
                    <a:pt x="106" y="80"/>
                  </a:cubicBezTo>
                  <a:cubicBezTo>
                    <a:pt x="105" y="82"/>
                    <a:pt x="103" y="84"/>
                    <a:pt x="102" y="82"/>
                  </a:cubicBezTo>
                  <a:cubicBezTo>
                    <a:pt x="101" y="81"/>
                    <a:pt x="101" y="79"/>
                    <a:pt x="101" y="78"/>
                  </a:cubicBezTo>
                  <a:cubicBezTo>
                    <a:pt x="96" y="82"/>
                    <a:pt x="92" y="86"/>
                    <a:pt x="88" y="91"/>
                  </a:cubicBezTo>
                  <a:cubicBezTo>
                    <a:pt x="80" y="99"/>
                    <a:pt x="73" y="108"/>
                    <a:pt x="67" y="117"/>
                  </a:cubicBezTo>
                  <a:cubicBezTo>
                    <a:pt x="64" y="121"/>
                    <a:pt x="62" y="125"/>
                    <a:pt x="61" y="130"/>
                  </a:cubicBezTo>
                  <a:cubicBezTo>
                    <a:pt x="60" y="133"/>
                    <a:pt x="59" y="136"/>
                    <a:pt x="58" y="140"/>
                  </a:cubicBezTo>
                  <a:cubicBezTo>
                    <a:pt x="58" y="141"/>
                    <a:pt x="57" y="146"/>
                    <a:pt x="54" y="145"/>
                  </a:cubicBezTo>
                  <a:cubicBezTo>
                    <a:pt x="54" y="145"/>
                    <a:pt x="53" y="144"/>
                    <a:pt x="53" y="144"/>
                  </a:cubicBezTo>
                  <a:cubicBezTo>
                    <a:pt x="53" y="141"/>
                    <a:pt x="53" y="139"/>
                    <a:pt x="53" y="136"/>
                  </a:cubicBezTo>
                  <a:cubicBezTo>
                    <a:pt x="49" y="142"/>
                    <a:pt x="45" y="147"/>
                    <a:pt x="41" y="152"/>
                  </a:cubicBezTo>
                  <a:cubicBezTo>
                    <a:pt x="38" y="157"/>
                    <a:pt x="35" y="161"/>
                    <a:pt x="33" y="165"/>
                  </a:cubicBezTo>
                  <a:cubicBezTo>
                    <a:pt x="31" y="172"/>
                    <a:pt x="32" y="179"/>
                    <a:pt x="29" y="186"/>
                  </a:cubicBezTo>
                  <a:cubicBezTo>
                    <a:pt x="29" y="188"/>
                    <a:pt x="28" y="189"/>
                    <a:pt x="26" y="188"/>
                  </a:cubicBezTo>
                  <a:cubicBezTo>
                    <a:pt x="25" y="188"/>
                    <a:pt x="25" y="186"/>
                    <a:pt x="25" y="185"/>
                  </a:cubicBezTo>
                  <a:cubicBezTo>
                    <a:pt x="25" y="183"/>
                    <a:pt x="25" y="181"/>
                    <a:pt x="25" y="179"/>
                  </a:cubicBezTo>
                  <a:cubicBezTo>
                    <a:pt x="19" y="186"/>
                    <a:pt x="14" y="195"/>
                    <a:pt x="11" y="205"/>
                  </a:cubicBezTo>
                  <a:cubicBezTo>
                    <a:pt x="9" y="213"/>
                    <a:pt x="7" y="222"/>
                    <a:pt x="6" y="23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2982" y="1487"/>
              <a:ext cx="94" cy="31"/>
            </a:xfrm>
            <a:custGeom>
              <a:rect b="b" l="l" r="r" t="t"/>
              <a:pathLst>
                <a:path extrusionOk="0" h="13" w="39">
                  <a:moveTo>
                    <a:pt x="0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2" y="7"/>
                    <a:pt x="23" y="4"/>
                    <a:pt x="34" y="2"/>
                  </a:cubicBezTo>
                  <a:cubicBezTo>
                    <a:pt x="39" y="0"/>
                    <a:pt x="39" y="6"/>
                    <a:pt x="36" y="5"/>
                  </a:cubicBezTo>
                  <a:cubicBezTo>
                    <a:pt x="27" y="6"/>
                    <a:pt x="19" y="9"/>
                    <a:pt x="10" y="10"/>
                  </a:cubicBezTo>
                  <a:cubicBezTo>
                    <a:pt x="7" y="11"/>
                    <a:pt x="5" y="12"/>
                    <a:pt x="2" y="12"/>
                  </a:cubicBezTo>
                  <a:cubicBezTo>
                    <a:pt x="1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3013" y="1456"/>
              <a:ext cx="84" cy="33"/>
            </a:xfrm>
            <a:custGeom>
              <a:rect b="b" l="l" r="r" t="t"/>
              <a:pathLst>
                <a:path extrusionOk="0" h="14" w="35">
                  <a:moveTo>
                    <a:pt x="0" y="13"/>
                  </a:moveTo>
                  <a:cubicBezTo>
                    <a:pt x="0" y="12"/>
                    <a:pt x="0" y="11"/>
                    <a:pt x="1" y="11"/>
                  </a:cubicBezTo>
                  <a:cubicBezTo>
                    <a:pt x="8" y="9"/>
                    <a:pt x="14" y="6"/>
                    <a:pt x="21" y="4"/>
                  </a:cubicBezTo>
                  <a:cubicBezTo>
                    <a:pt x="25" y="3"/>
                    <a:pt x="28" y="2"/>
                    <a:pt x="32" y="1"/>
                  </a:cubicBezTo>
                  <a:cubicBezTo>
                    <a:pt x="34" y="0"/>
                    <a:pt x="35" y="3"/>
                    <a:pt x="33" y="4"/>
                  </a:cubicBezTo>
                  <a:cubicBezTo>
                    <a:pt x="26" y="6"/>
                    <a:pt x="19" y="8"/>
                    <a:pt x="11" y="11"/>
                  </a:cubicBezTo>
                  <a:cubicBezTo>
                    <a:pt x="8" y="12"/>
                    <a:pt x="5" y="13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2869" y="1357"/>
              <a:ext cx="75" cy="68"/>
            </a:xfrm>
            <a:custGeom>
              <a:rect b="b" l="l" r="r" t="t"/>
              <a:pathLst>
                <a:path extrusionOk="0" h="28" w="31">
                  <a:moveTo>
                    <a:pt x="2" y="27"/>
                  </a:moveTo>
                  <a:cubicBezTo>
                    <a:pt x="0" y="26"/>
                    <a:pt x="4" y="23"/>
                    <a:pt x="5" y="21"/>
                  </a:cubicBezTo>
                  <a:cubicBezTo>
                    <a:pt x="10" y="16"/>
                    <a:pt x="16" y="10"/>
                    <a:pt x="22" y="6"/>
                  </a:cubicBezTo>
                  <a:cubicBezTo>
                    <a:pt x="24" y="4"/>
                    <a:pt x="26" y="2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6" y="6"/>
                    <a:pt x="22" y="9"/>
                    <a:pt x="18" y="13"/>
                  </a:cubicBezTo>
                  <a:cubicBezTo>
                    <a:pt x="14" y="17"/>
                    <a:pt x="9" y="21"/>
                    <a:pt x="5" y="26"/>
                  </a:cubicBezTo>
                  <a:cubicBezTo>
                    <a:pt x="4" y="27"/>
                    <a:pt x="4" y="28"/>
                    <a:pt x="2" y="2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2970" y="1324"/>
              <a:ext cx="31" cy="24"/>
            </a:xfrm>
            <a:custGeom>
              <a:rect b="b" l="l" r="r" t="t"/>
              <a:pathLst>
                <a:path extrusionOk="0" h="10" w="13">
                  <a:moveTo>
                    <a:pt x="2" y="9"/>
                  </a:moveTo>
                  <a:cubicBezTo>
                    <a:pt x="0" y="7"/>
                    <a:pt x="2" y="6"/>
                    <a:pt x="3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0"/>
                    <a:pt x="13" y="3"/>
                    <a:pt x="12" y="4"/>
                  </a:cubicBezTo>
                  <a:cubicBezTo>
                    <a:pt x="9" y="5"/>
                    <a:pt x="7" y="7"/>
                    <a:pt x="5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48" name="Google Shape;5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075" y="1184703"/>
            <a:ext cx="1303851" cy="1367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700" y="1947925"/>
            <a:ext cx="2997476" cy="8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"/>
          <p:cNvSpPr txBox="1"/>
          <p:nvPr/>
        </p:nvSpPr>
        <p:spPr>
          <a:xfrm>
            <a:off x="3096715" y="465980"/>
            <a:ext cx="300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Conclusiones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55" name="Google Shape;555;p8"/>
          <p:cNvCxnSpPr/>
          <p:nvPr/>
        </p:nvCxnSpPr>
        <p:spPr>
          <a:xfrm>
            <a:off x="4399156" y="2757242"/>
            <a:ext cx="34568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6" name="Google Shape;556;p8"/>
          <p:cNvSpPr/>
          <p:nvPr/>
        </p:nvSpPr>
        <p:spPr>
          <a:xfrm>
            <a:off x="1603375" y="1354450"/>
            <a:ext cx="59934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sólida para una app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educativa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Modelo escalable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Ayuda a concienciar a la gente sobre el abandono y la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adopción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57" name="Google Shape;557;p8"/>
          <p:cNvGrpSpPr/>
          <p:nvPr/>
        </p:nvGrpSpPr>
        <p:grpSpPr>
          <a:xfrm>
            <a:off x="7436169" y="1048860"/>
            <a:ext cx="706295" cy="743469"/>
            <a:chOff x="2583" y="1298"/>
            <a:chExt cx="608" cy="640"/>
          </a:xfrm>
        </p:grpSpPr>
        <p:sp>
          <p:nvSpPr>
            <p:cNvPr id="558" name="Google Shape;558;p8"/>
            <p:cNvSpPr/>
            <p:nvPr/>
          </p:nvSpPr>
          <p:spPr>
            <a:xfrm>
              <a:off x="2619" y="1302"/>
              <a:ext cx="562" cy="578"/>
            </a:xfrm>
            <a:custGeom>
              <a:rect b="b" l="l" r="r" t="t"/>
              <a:pathLst>
                <a:path extrusionOk="0" h="241" w="234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cubicBezTo>
                    <a:pt x="0" y="229"/>
                    <a:pt x="2" y="222"/>
                    <a:pt x="3" y="218"/>
                  </a:cubicBezTo>
                  <a:cubicBezTo>
                    <a:pt x="5" y="211"/>
                    <a:pt x="5" y="198"/>
                    <a:pt x="12" y="193"/>
                  </a:cubicBezTo>
                  <a:cubicBezTo>
                    <a:pt x="14" y="188"/>
                    <a:pt x="15" y="175"/>
                    <a:pt x="23" y="181"/>
                  </a:cubicBezTo>
                  <a:cubicBezTo>
                    <a:pt x="28" y="170"/>
                    <a:pt x="30" y="157"/>
                    <a:pt x="39" y="148"/>
                  </a:cubicBezTo>
                  <a:cubicBezTo>
                    <a:pt x="41" y="146"/>
                    <a:pt x="42" y="143"/>
                    <a:pt x="43" y="140"/>
                  </a:cubicBezTo>
                  <a:cubicBezTo>
                    <a:pt x="44" y="138"/>
                    <a:pt x="45" y="136"/>
                    <a:pt x="47" y="136"/>
                  </a:cubicBezTo>
                  <a:cubicBezTo>
                    <a:pt x="50" y="135"/>
                    <a:pt x="52" y="137"/>
                    <a:pt x="53" y="140"/>
                  </a:cubicBezTo>
                  <a:cubicBezTo>
                    <a:pt x="54" y="137"/>
                    <a:pt x="56" y="134"/>
                    <a:pt x="57" y="132"/>
                  </a:cubicBezTo>
                  <a:cubicBezTo>
                    <a:pt x="54" y="127"/>
                    <a:pt x="74" y="101"/>
                    <a:pt x="77" y="96"/>
                  </a:cubicBezTo>
                  <a:cubicBezTo>
                    <a:pt x="81" y="92"/>
                    <a:pt x="85" y="88"/>
                    <a:pt x="89" y="84"/>
                  </a:cubicBezTo>
                  <a:cubicBezTo>
                    <a:pt x="89" y="83"/>
                    <a:pt x="91" y="82"/>
                    <a:pt x="92" y="81"/>
                  </a:cubicBezTo>
                  <a:cubicBezTo>
                    <a:pt x="92" y="81"/>
                    <a:pt x="92" y="80"/>
                    <a:pt x="92" y="80"/>
                  </a:cubicBezTo>
                  <a:cubicBezTo>
                    <a:pt x="93" y="77"/>
                    <a:pt x="99" y="76"/>
                    <a:pt x="100" y="80"/>
                  </a:cubicBezTo>
                  <a:cubicBezTo>
                    <a:pt x="114" y="62"/>
                    <a:pt x="128" y="43"/>
                    <a:pt x="148" y="31"/>
                  </a:cubicBezTo>
                  <a:cubicBezTo>
                    <a:pt x="168" y="18"/>
                    <a:pt x="191" y="8"/>
                    <a:pt x="214" y="3"/>
                  </a:cubicBezTo>
                  <a:cubicBezTo>
                    <a:pt x="219" y="3"/>
                    <a:pt x="224" y="0"/>
                    <a:pt x="228" y="3"/>
                  </a:cubicBezTo>
                  <a:cubicBezTo>
                    <a:pt x="234" y="7"/>
                    <a:pt x="227" y="15"/>
                    <a:pt x="225" y="20"/>
                  </a:cubicBezTo>
                  <a:cubicBezTo>
                    <a:pt x="224" y="22"/>
                    <a:pt x="222" y="24"/>
                    <a:pt x="221" y="26"/>
                  </a:cubicBezTo>
                  <a:cubicBezTo>
                    <a:pt x="219" y="34"/>
                    <a:pt x="201" y="48"/>
                    <a:pt x="198" y="51"/>
                  </a:cubicBezTo>
                  <a:cubicBezTo>
                    <a:pt x="201" y="53"/>
                    <a:pt x="203" y="58"/>
                    <a:pt x="202" y="62"/>
                  </a:cubicBezTo>
                  <a:cubicBezTo>
                    <a:pt x="200" y="65"/>
                    <a:pt x="198" y="68"/>
                    <a:pt x="196" y="70"/>
                  </a:cubicBezTo>
                  <a:cubicBezTo>
                    <a:pt x="196" y="70"/>
                    <a:pt x="196" y="71"/>
                    <a:pt x="196" y="71"/>
                  </a:cubicBezTo>
                  <a:cubicBezTo>
                    <a:pt x="196" y="74"/>
                    <a:pt x="175" y="97"/>
                    <a:pt x="172" y="97"/>
                  </a:cubicBezTo>
                  <a:cubicBezTo>
                    <a:pt x="168" y="100"/>
                    <a:pt x="164" y="105"/>
                    <a:pt x="158" y="105"/>
                  </a:cubicBezTo>
                  <a:cubicBezTo>
                    <a:pt x="150" y="111"/>
                    <a:pt x="141" y="114"/>
                    <a:pt x="131" y="117"/>
                  </a:cubicBezTo>
                  <a:cubicBezTo>
                    <a:pt x="131" y="117"/>
                    <a:pt x="131" y="117"/>
                    <a:pt x="130" y="117"/>
                  </a:cubicBezTo>
                  <a:cubicBezTo>
                    <a:pt x="130" y="118"/>
                    <a:pt x="130" y="118"/>
                    <a:pt x="129" y="118"/>
                  </a:cubicBezTo>
                  <a:cubicBezTo>
                    <a:pt x="129" y="118"/>
                    <a:pt x="130" y="118"/>
                    <a:pt x="130" y="118"/>
                  </a:cubicBezTo>
                  <a:cubicBezTo>
                    <a:pt x="130" y="118"/>
                    <a:pt x="130" y="119"/>
                    <a:pt x="130" y="119"/>
                  </a:cubicBezTo>
                  <a:cubicBezTo>
                    <a:pt x="130" y="120"/>
                    <a:pt x="131" y="120"/>
                    <a:pt x="131" y="120"/>
                  </a:cubicBezTo>
                  <a:cubicBezTo>
                    <a:pt x="132" y="120"/>
                    <a:pt x="132" y="120"/>
                    <a:pt x="133" y="120"/>
                  </a:cubicBezTo>
                  <a:cubicBezTo>
                    <a:pt x="133" y="120"/>
                    <a:pt x="134" y="120"/>
                    <a:pt x="134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6" y="120"/>
                    <a:pt x="137" y="120"/>
                    <a:pt x="138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40" y="120"/>
                    <a:pt x="141" y="119"/>
                    <a:pt x="141" y="119"/>
                  </a:cubicBezTo>
                  <a:cubicBezTo>
                    <a:pt x="144" y="119"/>
                    <a:pt x="147" y="121"/>
                    <a:pt x="147" y="123"/>
                  </a:cubicBezTo>
                  <a:cubicBezTo>
                    <a:pt x="147" y="126"/>
                    <a:pt x="145" y="128"/>
                    <a:pt x="143" y="131"/>
                  </a:cubicBezTo>
                  <a:cubicBezTo>
                    <a:pt x="133" y="142"/>
                    <a:pt x="121" y="152"/>
                    <a:pt x="108" y="158"/>
                  </a:cubicBezTo>
                  <a:cubicBezTo>
                    <a:pt x="100" y="163"/>
                    <a:pt x="91" y="164"/>
                    <a:pt x="81" y="165"/>
                  </a:cubicBezTo>
                  <a:cubicBezTo>
                    <a:pt x="82" y="166"/>
                    <a:pt x="83" y="166"/>
                    <a:pt x="84" y="167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7"/>
                    <a:pt x="82" y="168"/>
                    <a:pt x="83" y="169"/>
                  </a:cubicBezTo>
                  <a:cubicBezTo>
                    <a:pt x="83" y="169"/>
                    <a:pt x="84" y="169"/>
                    <a:pt x="84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9"/>
                    <a:pt x="85" y="169"/>
                    <a:pt x="85" y="169"/>
                  </a:cubicBezTo>
                  <a:cubicBezTo>
                    <a:pt x="85" y="169"/>
                    <a:pt x="85" y="169"/>
                    <a:pt x="86" y="170"/>
                  </a:cubicBezTo>
                  <a:cubicBezTo>
                    <a:pt x="87" y="170"/>
                    <a:pt x="88" y="171"/>
                    <a:pt x="89" y="171"/>
                  </a:cubicBezTo>
                  <a:cubicBezTo>
                    <a:pt x="89" y="171"/>
                    <a:pt x="90" y="171"/>
                    <a:pt x="90" y="171"/>
                  </a:cubicBezTo>
                  <a:cubicBezTo>
                    <a:pt x="90" y="171"/>
                    <a:pt x="91" y="171"/>
                    <a:pt x="91" y="171"/>
                  </a:cubicBezTo>
                  <a:cubicBezTo>
                    <a:pt x="91" y="170"/>
                    <a:pt x="91" y="170"/>
                    <a:pt x="91" y="169"/>
                  </a:cubicBezTo>
                  <a:cubicBezTo>
                    <a:pt x="93" y="170"/>
                    <a:pt x="94" y="172"/>
                    <a:pt x="94" y="174"/>
                  </a:cubicBezTo>
                  <a:cubicBezTo>
                    <a:pt x="94" y="179"/>
                    <a:pt x="89" y="181"/>
                    <a:pt x="85" y="184"/>
                  </a:cubicBezTo>
                  <a:cubicBezTo>
                    <a:pt x="75" y="191"/>
                    <a:pt x="62" y="193"/>
                    <a:pt x="50" y="198"/>
                  </a:cubicBezTo>
                  <a:cubicBezTo>
                    <a:pt x="51" y="198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0" y="199"/>
                    <a:pt x="50" y="199"/>
                    <a:pt x="49" y="200"/>
                  </a:cubicBezTo>
                  <a:cubicBezTo>
                    <a:pt x="49" y="200"/>
                    <a:pt x="49" y="201"/>
                    <a:pt x="50" y="201"/>
                  </a:cubicBezTo>
                  <a:cubicBezTo>
                    <a:pt x="50" y="201"/>
                    <a:pt x="50" y="202"/>
                    <a:pt x="50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3" y="202"/>
                    <a:pt x="53" y="202"/>
                    <a:pt x="54" y="202"/>
                  </a:cubicBezTo>
                  <a:cubicBezTo>
                    <a:pt x="58" y="205"/>
                    <a:pt x="62" y="204"/>
                    <a:pt x="64" y="207"/>
                  </a:cubicBezTo>
                  <a:cubicBezTo>
                    <a:pt x="68" y="214"/>
                    <a:pt x="53" y="217"/>
                    <a:pt x="49" y="220"/>
                  </a:cubicBezTo>
                  <a:cubicBezTo>
                    <a:pt x="39" y="224"/>
                    <a:pt x="30" y="229"/>
                    <a:pt x="21" y="233"/>
                  </a:cubicBezTo>
                  <a:cubicBezTo>
                    <a:pt x="18" y="234"/>
                    <a:pt x="13" y="238"/>
                    <a:pt x="9" y="237"/>
                  </a:cubicBezTo>
                  <a:cubicBezTo>
                    <a:pt x="9" y="239"/>
                    <a:pt x="7" y="241"/>
                    <a:pt x="5" y="241"/>
                  </a:cubicBezTo>
                  <a:cubicBezTo>
                    <a:pt x="3" y="241"/>
                    <a:pt x="2" y="240"/>
                    <a:pt x="1" y="239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2739" y="178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2699" y="1710"/>
              <a:ext cx="129" cy="53"/>
            </a:xfrm>
            <a:custGeom>
              <a:rect b="b" l="l" r="r" t="t"/>
              <a:pathLst>
                <a:path extrusionOk="0" h="22" w="54">
                  <a:moveTo>
                    <a:pt x="0" y="21"/>
                  </a:moveTo>
                  <a:cubicBezTo>
                    <a:pt x="0" y="20"/>
                    <a:pt x="0" y="19"/>
                    <a:pt x="1" y="18"/>
                  </a:cubicBezTo>
                  <a:cubicBezTo>
                    <a:pt x="5" y="16"/>
                    <a:pt x="9" y="14"/>
                    <a:pt x="13" y="12"/>
                  </a:cubicBezTo>
                  <a:cubicBezTo>
                    <a:pt x="21" y="8"/>
                    <a:pt x="29" y="6"/>
                    <a:pt x="37" y="3"/>
                  </a:cubicBezTo>
                  <a:cubicBezTo>
                    <a:pt x="42" y="2"/>
                    <a:pt x="47" y="1"/>
                    <a:pt x="51" y="0"/>
                  </a:cubicBezTo>
                  <a:cubicBezTo>
                    <a:pt x="54" y="0"/>
                    <a:pt x="54" y="3"/>
                    <a:pt x="52" y="4"/>
                  </a:cubicBezTo>
                  <a:cubicBezTo>
                    <a:pt x="40" y="6"/>
                    <a:pt x="29" y="10"/>
                    <a:pt x="18" y="14"/>
                  </a:cubicBezTo>
                  <a:cubicBezTo>
                    <a:pt x="13" y="17"/>
                    <a:pt x="8" y="19"/>
                    <a:pt x="3" y="22"/>
                  </a:cubicBezTo>
                  <a:cubicBezTo>
                    <a:pt x="2" y="22"/>
                    <a:pt x="1" y="22"/>
                    <a:pt x="0" y="2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2677" y="1712"/>
              <a:ext cx="168" cy="82"/>
            </a:xfrm>
            <a:custGeom>
              <a:rect b="b" l="l" r="r" t="t"/>
              <a:pathLst>
                <a:path extrusionOk="0" h="34" w="70">
                  <a:moveTo>
                    <a:pt x="1" y="33"/>
                  </a:moveTo>
                  <a:cubicBezTo>
                    <a:pt x="0" y="32"/>
                    <a:pt x="0" y="31"/>
                    <a:pt x="1" y="30"/>
                  </a:cubicBezTo>
                  <a:cubicBezTo>
                    <a:pt x="5" y="28"/>
                    <a:pt x="8" y="25"/>
                    <a:pt x="12" y="23"/>
                  </a:cubicBezTo>
                  <a:cubicBezTo>
                    <a:pt x="25" y="16"/>
                    <a:pt x="39" y="11"/>
                    <a:pt x="53" y="5"/>
                  </a:cubicBezTo>
                  <a:cubicBezTo>
                    <a:pt x="57" y="4"/>
                    <a:pt x="61" y="3"/>
                    <a:pt x="64" y="2"/>
                  </a:cubicBezTo>
                  <a:cubicBezTo>
                    <a:pt x="66" y="1"/>
                    <a:pt x="69" y="0"/>
                    <a:pt x="69" y="3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59" y="7"/>
                    <a:pt x="51" y="11"/>
                    <a:pt x="42" y="14"/>
                  </a:cubicBezTo>
                  <a:cubicBezTo>
                    <a:pt x="31" y="19"/>
                    <a:pt x="20" y="23"/>
                    <a:pt x="10" y="29"/>
                  </a:cubicBezTo>
                  <a:cubicBezTo>
                    <a:pt x="8" y="31"/>
                    <a:pt x="5" y="32"/>
                    <a:pt x="3" y="33"/>
                  </a:cubicBezTo>
                  <a:cubicBezTo>
                    <a:pt x="3" y="34"/>
                    <a:pt x="1" y="34"/>
                    <a:pt x="1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2643" y="1799"/>
              <a:ext cx="84" cy="43"/>
            </a:xfrm>
            <a:custGeom>
              <a:rect b="b" l="l" r="r" t="t"/>
              <a:pathLst>
                <a:path extrusionOk="0" h="18" w="35">
                  <a:moveTo>
                    <a:pt x="2" y="16"/>
                  </a:moveTo>
                  <a:cubicBezTo>
                    <a:pt x="0" y="13"/>
                    <a:pt x="6" y="12"/>
                    <a:pt x="8" y="11"/>
                  </a:cubicBezTo>
                  <a:cubicBezTo>
                    <a:pt x="13" y="8"/>
                    <a:pt x="20" y="5"/>
                    <a:pt x="26" y="3"/>
                  </a:cubicBezTo>
                  <a:cubicBezTo>
                    <a:pt x="28" y="2"/>
                    <a:pt x="30" y="1"/>
                    <a:pt x="32" y="1"/>
                  </a:cubicBezTo>
                  <a:cubicBezTo>
                    <a:pt x="33" y="0"/>
                    <a:pt x="34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4" y="8"/>
                    <a:pt x="15" y="11"/>
                    <a:pt x="7" y="16"/>
                  </a:cubicBezTo>
                  <a:cubicBezTo>
                    <a:pt x="5" y="16"/>
                    <a:pt x="4" y="18"/>
                    <a:pt x="2" y="16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2744" y="1616"/>
              <a:ext cx="161" cy="72"/>
            </a:xfrm>
            <a:custGeom>
              <a:rect b="b" l="l" r="r" t="t"/>
              <a:pathLst>
                <a:path extrusionOk="0" h="30" w="67">
                  <a:moveTo>
                    <a:pt x="2" y="28"/>
                  </a:moveTo>
                  <a:cubicBezTo>
                    <a:pt x="0" y="26"/>
                    <a:pt x="4" y="24"/>
                    <a:pt x="6" y="23"/>
                  </a:cubicBezTo>
                  <a:cubicBezTo>
                    <a:pt x="8" y="22"/>
                    <a:pt x="12" y="20"/>
                    <a:pt x="14" y="19"/>
                  </a:cubicBezTo>
                  <a:cubicBezTo>
                    <a:pt x="23" y="15"/>
                    <a:pt x="31" y="12"/>
                    <a:pt x="39" y="9"/>
                  </a:cubicBezTo>
                  <a:cubicBezTo>
                    <a:pt x="43" y="7"/>
                    <a:pt x="48" y="6"/>
                    <a:pt x="52" y="5"/>
                  </a:cubicBezTo>
                  <a:cubicBezTo>
                    <a:pt x="56" y="3"/>
                    <a:pt x="60" y="2"/>
                    <a:pt x="64" y="0"/>
                  </a:cubicBezTo>
                  <a:cubicBezTo>
                    <a:pt x="65" y="0"/>
                    <a:pt x="67" y="0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ubicBezTo>
                    <a:pt x="57" y="7"/>
                    <a:pt x="49" y="10"/>
                    <a:pt x="41" y="13"/>
                  </a:cubicBezTo>
                  <a:cubicBezTo>
                    <a:pt x="33" y="16"/>
                    <a:pt x="24" y="19"/>
                    <a:pt x="16" y="22"/>
                  </a:cubicBezTo>
                  <a:cubicBezTo>
                    <a:pt x="13" y="24"/>
                    <a:pt x="10" y="25"/>
                    <a:pt x="7" y="27"/>
                  </a:cubicBezTo>
                  <a:cubicBezTo>
                    <a:pt x="6" y="28"/>
                    <a:pt x="4" y="30"/>
                    <a:pt x="2" y="2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2776" y="1590"/>
              <a:ext cx="163" cy="60"/>
            </a:xfrm>
            <a:custGeom>
              <a:rect b="b" l="l" r="r" t="t"/>
              <a:pathLst>
                <a:path extrusionOk="0" h="25" w="68">
                  <a:moveTo>
                    <a:pt x="2" y="24"/>
                  </a:moveTo>
                  <a:cubicBezTo>
                    <a:pt x="0" y="20"/>
                    <a:pt x="7" y="19"/>
                    <a:pt x="9" y="18"/>
                  </a:cubicBezTo>
                  <a:cubicBezTo>
                    <a:pt x="19" y="13"/>
                    <a:pt x="30" y="10"/>
                    <a:pt x="40" y="7"/>
                  </a:cubicBezTo>
                  <a:cubicBezTo>
                    <a:pt x="45" y="5"/>
                    <a:pt x="49" y="4"/>
                    <a:pt x="53" y="3"/>
                  </a:cubicBezTo>
                  <a:cubicBezTo>
                    <a:pt x="57" y="2"/>
                    <a:pt x="61" y="1"/>
                    <a:pt x="65" y="0"/>
                  </a:cubicBezTo>
                  <a:cubicBezTo>
                    <a:pt x="66" y="0"/>
                    <a:pt x="67" y="1"/>
                    <a:pt x="68" y="2"/>
                  </a:cubicBezTo>
                  <a:cubicBezTo>
                    <a:pt x="68" y="3"/>
                    <a:pt x="67" y="4"/>
                    <a:pt x="66" y="4"/>
                  </a:cubicBezTo>
                  <a:cubicBezTo>
                    <a:pt x="62" y="5"/>
                    <a:pt x="58" y="6"/>
                    <a:pt x="54" y="7"/>
                  </a:cubicBezTo>
                  <a:cubicBezTo>
                    <a:pt x="50" y="8"/>
                    <a:pt x="45" y="9"/>
                    <a:pt x="41" y="11"/>
                  </a:cubicBezTo>
                  <a:cubicBezTo>
                    <a:pt x="29" y="14"/>
                    <a:pt x="16" y="18"/>
                    <a:pt x="5" y="24"/>
                  </a:cubicBezTo>
                  <a:cubicBezTo>
                    <a:pt x="4" y="25"/>
                    <a:pt x="2" y="25"/>
                    <a:pt x="2" y="2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2795" y="1583"/>
              <a:ext cx="137" cy="48"/>
            </a:xfrm>
            <a:custGeom>
              <a:rect b="b" l="l" r="r" t="t"/>
              <a:pathLst>
                <a:path extrusionOk="0" h="20" w="57">
                  <a:moveTo>
                    <a:pt x="3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1" y="15"/>
                    <a:pt x="3" y="15"/>
                    <a:pt x="5" y="14"/>
                  </a:cubicBezTo>
                  <a:cubicBezTo>
                    <a:pt x="7" y="13"/>
                    <a:pt x="9" y="12"/>
                    <a:pt x="11" y="11"/>
                  </a:cubicBezTo>
                  <a:cubicBezTo>
                    <a:pt x="25" y="6"/>
                    <a:pt x="40" y="2"/>
                    <a:pt x="55" y="0"/>
                  </a:cubicBezTo>
                  <a:cubicBezTo>
                    <a:pt x="57" y="0"/>
                    <a:pt x="57" y="2"/>
                    <a:pt x="57" y="3"/>
                  </a:cubicBezTo>
                  <a:cubicBezTo>
                    <a:pt x="55" y="5"/>
                    <a:pt x="53" y="4"/>
                    <a:pt x="51" y="5"/>
                  </a:cubicBezTo>
                  <a:cubicBezTo>
                    <a:pt x="45" y="7"/>
                    <a:pt x="40" y="8"/>
                    <a:pt x="34" y="10"/>
                  </a:cubicBezTo>
                  <a:cubicBezTo>
                    <a:pt x="24" y="13"/>
                    <a:pt x="14" y="16"/>
                    <a:pt x="5" y="20"/>
                  </a:cubicBezTo>
                  <a:cubicBezTo>
                    <a:pt x="4" y="20"/>
                    <a:pt x="3" y="20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2852" y="1489"/>
              <a:ext cx="221" cy="72"/>
            </a:xfrm>
            <a:custGeom>
              <a:rect b="b" l="l" r="r" t="t"/>
              <a:pathLst>
                <a:path extrusionOk="0" h="30" w="92">
                  <a:moveTo>
                    <a:pt x="1" y="29"/>
                  </a:moveTo>
                  <a:cubicBezTo>
                    <a:pt x="0" y="26"/>
                    <a:pt x="5" y="24"/>
                    <a:pt x="7" y="23"/>
                  </a:cubicBezTo>
                  <a:cubicBezTo>
                    <a:pt x="13" y="20"/>
                    <a:pt x="20" y="18"/>
                    <a:pt x="26" y="16"/>
                  </a:cubicBezTo>
                  <a:cubicBezTo>
                    <a:pt x="45" y="9"/>
                    <a:pt x="64" y="4"/>
                    <a:pt x="84" y="1"/>
                  </a:cubicBezTo>
                  <a:cubicBezTo>
                    <a:pt x="85" y="1"/>
                    <a:pt x="87" y="1"/>
                    <a:pt x="89" y="1"/>
                  </a:cubicBezTo>
                  <a:cubicBezTo>
                    <a:pt x="91" y="0"/>
                    <a:pt x="92" y="4"/>
                    <a:pt x="89" y="5"/>
                  </a:cubicBezTo>
                  <a:cubicBezTo>
                    <a:pt x="79" y="6"/>
                    <a:pt x="69" y="8"/>
                    <a:pt x="59" y="10"/>
                  </a:cubicBezTo>
                  <a:cubicBezTo>
                    <a:pt x="50" y="12"/>
                    <a:pt x="42" y="14"/>
                    <a:pt x="34" y="17"/>
                  </a:cubicBezTo>
                  <a:cubicBezTo>
                    <a:pt x="26" y="20"/>
                    <a:pt x="19" y="23"/>
                    <a:pt x="11" y="26"/>
                  </a:cubicBezTo>
                  <a:cubicBezTo>
                    <a:pt x="9" y="27"/>
                    <a:pt x="6" y="28"/>
                    <a:pt x="4" y="29"/>
                  </a:cubicBezTo>
                  <a:cubicBezTo>
                    <a:pt x="3" y="30"/>
                    <a:pt x="2" y="30"/>
                    <a:pt x="1" y="2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2876" y="1461"/>
              <a:ext cx="207" cy="69"/>
            </a:xfrm>
            <a:custGeom>
              <a:rect b="b" l="l" r="r" t="t"/>
              <a:pathLst>
                <a:path extrusionOk="0" h="29" w="86">
                  <a:moveTo>
                    <a:pt x="7" y="27"/>
                  </a:moveTo>
                  <a:cubicBezTo>
                    <a:pt x="0" y="21"/>
                    <a:pt x="50" y="7"/>
                    <a:pt x="55" y="5"/>
                  </a:cubicBezTo>
                  <a:cubicBezTo>
                    <a:pt x="64" y="2"/>
                    <a:pt x="73" y="1"/>
                    <a:pt x="83" y="0"/>
                  </a:cubicBezTo>
                  <a:cubicBezTo>
                    <a:pt x="85" y="0"/>
                    <a:pt x="86" y="4"/>
                    <a:pt x="83" y="4"/>
                  </a:cubicBezTo>
                  <a:cubicBezTo>
                    <a:pt x="74" y="5"/>
                    <a:pt x="64" y="6"/>
                    <a:pt x="55" y="9"/>
                  </a:cubicBezTo>
                  <a:cubicBezTo>
                    <a:pt x="43" y="13"/>
                    <a:pt x="31" y="16"/>
                    <a:pt x="20" y="21"/>
                  </a:cubicBezTo>
                  <a:cubicBezTo>
                    <a:pt x="18" y="22"/>
                    <a:pt x="15" y="23"/>
                    <a:pt x="12" y="25"/>
                  </a:cubicBezTo>
                  <a:cubicBezTo>
                    <a:pt x="10" y="26"/>
                    <a:pt x="9" y="29"/>
                    <a:pt x="7" y="27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2984" y="1413"/>
              <a:ext cx="92" cy="38"/>
            </a:xfrm>
            <a:custGeom>
              <a:rect b="b" l="l" r="r" t="t"/>
              <a:pathLst>
                <a:path extrusionOk="0" h="16" w="38">
                  <a:moveTo>
                    <a:pt x="0" y="13"/>
                  </a:moveTo>
                  <a:cubicBezTo>
                    <a:pt x="0" y="10"/>
                    <a:pt x="2" y="10"/>
                    <a:pt x="4" y="10"/>
                  </a:cubicBezTo>
                  <a:cubicBezTo>
                    <a:pt x="14" y="7"/>
                    <a:pt x="25" y="4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8" y="3"/>
                    <a:pt x="37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3" y="8"/>
                    <a:pt x="16" y="10"/>
                    <a:pt x="9" y="13"/>
                  </a:cubicBezTo>
                  <a:cubicBezTo>
                    <a:pt x="7" y="13"/>
                    <a:pt x="1" y="16"/>
                    <a:pt x="0" y="1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970" y="1362"/>
              <a:ext cx="67" cy="91"/>
            </a:xfrm>
            <a:custGeom>
              <a:rect b="b" l="l" r="r" t="t"/>
              <a:pathLst>
                <a:path extrusionOk="0" h="38" w="28">
                  <a:moveTo>
                    <a:pt x="0" y="38"/>
                  </a:moveTo>
                  <a:cubicBezTo>
                    <a:pt x="0" y="37"/>
                    <a:pt x="0" y="36"/>
                    <a:pt x="0" y="35"/>
                  </a:cubicBezTo>
                  <a:cubicBezTo>
                    <a:pt x="3" y="31"/>
                    <a:pt x="6" y="28"/>
                    <a:pt x="9" y="24"/>
                  </a:cubicBezTo>
                  <a:cubicBezTo>
                    <a:pt x="14" y="17"/>
                    <a:pt x="19" y="9"/>
                    <a:pt x="24" y="2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3" y="12"/>
                    <a:pt x="18" y="19"/>
                    <a:pt x="12" y="26"/>
                  </a:cubicBezTo>
                  <a:cubicBezTo>
                    <a:pt x="9" y="30"/>
                    <a:pt x="6" y="34"/>
                    <a:pt x="3" y="38"/>
                  </a:cubicBezTo>
                  <a:cubicBezTo>
                    <a:pt x="3" y="38"/>
                    <a:pt x="1" y="38"/>
                    <a:pt x="0" y="3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2824" y="1461"/>
              <a:ext cx="67" cy="124"/>
            </a:xfrm>
            <a:custGeom>
              <a:rect b="b" l="l" r="r" t="t"/>
              <a:pathLst>
                <a:path extrusionOk="0" h="52" w="28">
                  <a:moveTo>
                    <a:pt x="1" y="51"/>
                  </a:moveTo>
                  <a:cubicBezTo>
                    <a:pt x="0" y="50"/>
                    <a:pt x="0" y="49"/>
                    <a:pt x="0" y="48"/>
                  </a:cubicBezTo>
                  <a:cubicBezTo>
                    <a:pt x="3" y="44"/>
                    <a:pt x="5" y="39"/>
                    <a:pt x="8" y="35"/>
                  </a:cubicBezTo>
                  <a:cubicBezTo>
                    <a:pt x="11" y="29"/>
                    <a:pt x="14" y="23"/>
                    <a:pt x="16" y="17"/>
                  </a:cubicBezTo>
                  <a:cubicBezTo>
                    <a:pt x="19" y="12"/>
                    <a:pt x="20" y="6"/>
                    <a:pt x="23" y="1"/>
                  </a:cubicBezTo>
                  <a:cubicBezTo>
                    <a:pt x="25" y="0"/>
                    <a:pt x="28" y="2"/>
                    <a:pt x="27" y="4"/>
                  </a:cubicBezTo>
                  <a:cubicBezTo>
                    <a:pt x="24" y="8"/>
                    <a:pt x="23" y="12"/>
                    <a:pt x="21" y="16"/>
                  </a:cubicBezTo>
                  <a:cubicBezTo>
                    <a:pt x="18" y="24"/>
                    <a:pt x="14" y="32"/>
                    <a:pt x="10" y="39"/>
                  </a:cubicBezTo>
                  <a:cubicBezTo>
                    <a:pt x="8" y="43"/>
                    <a:pt x="6" y="47"/>
                    <a:pt x="3" y="51"/>
                  </a:cubicBezTo>
                  <a:cubicBezTo>
                    <a:pt x="3" y="51"/>
                    <a:pt x="2" y="52"/>
                    <a:pt x="1" y="5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2848" y="1420"/>
              <a:ext cx="91" cy="144"/>
            </a:xfrm>
            <a:custGeom>
              <a:rect b="b" l="l" r="r" t="t"/>
              <a:pathLst>
                <a:path extrusionOk="0" h="60" w="38">
                  <a:moveTo>
                    <a:pt x="1" y="60"/>
                  </a:moveTo>
                  <a:cubicBezTo>
                    <a:pt x="0" y="59"/>
                    <a:pt x="0" y="58"/>
                    <a:pt x="1" y="57"/>
                  </a:cubicBezTo>
                  <a:cubicBezTo>
                    <a:pt x="6" y="50"/>
                    <a:pt x="10" y="43"/>
                    <a:pt x="15" y="35"/>
                  </a:cubicBezTo>
                  <a:cubicBezTo>
                    <a:pt x="21" y="25"/>
                    <a:pt x="27" y="13"/>
                    <a:pt x="33" y="2"/>
                  </a:cubicBezTo>
                  <a:cubicBezTo>
                    <a:pt x="34" y="0"/>
                    <a:pt x="38" y="2"/>
                    <a:pt x="37" y="4"/>
                  </a:cubicBezTo>
                  <a:cubicBezTo>
                    <a:pt x="33" y="12"/>
                    <a:pt x="29" y="20"/>
                    <a:pt x="24" y="27"/>
                  </a:cubicBezTo>
                  <a:cubicBezTo>
                    <a:pt x="20" y="35"/>
                    <a:pt x="15" y="42"/>
                    <a:pt x="11" y="50"/>
                  </a:cubicBezTo>
                  <a:cubicBezTo>
                    <a:pt x="9" y="53"/>
                    <a:pt x="6" y="56"/>
                    <a:pt x="4" y="59"/>
                  </a:cubicBezTo>
                  <a:cubicBezTo>
                    <a:pt x="3" y="60"/>
                    <a:pt x="2" y="60"/>
                    <a:pt x="1" y="6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2725" y="1616"/>
              <a:ext cx="41" cy="106"/>
            </a:xfrm>
            <a:custGeom>
              <a:rect b="b" l="l" r="r" t="t"/>
              <a:pathLst>
                <a:path extrusionOk="0" h="44" w="17">
                  <a:moveTo>
                    <a:pt x="1" y="40"/>
                  </a:moveTo>
                  <a:cubicBezTo>
                    <a:pt x="0" y="39"/>
                    <a:pt x="0" y="37"/>
                    <a:pt x="1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8" y="23"/>
                    <a:pt x="10" y="13"/>
                    <a:pt x="13" y="3"/>
                  </a:cubicBezTo>
                  <a:cubicBezTo>
                    <a:pt x="14" y="0"/>
                    <a:pt x="17" y="1"/>
                    <a:pt x="17" y="4"/>
                  </a:cubicBezTo>
                  <a:cubicBezTo>
                    <a:pt x="16" y="8"/>
                    <a:pt x="6" y="44"/>
                    <a:pt x="1" y="4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2655" y="1729"/>
              <a:ext cx="41" cy="84"/>
            </a:xfrm>
            <a:custGeom>
              <a:rect b="b" l="l" r="r" t="t"/>
              <a:pathLst>
                <a:path extrusionOk="0" h="35" w="17">
                  <a:moveTo>
                    <a:pt x="1" y="34"/>
                  </a:moveTo>
                  <a:cubicBezTo>
                    <a:pt x="0" y="34"/>
                    <a:pt x="0" y="33"/>
                    <a:pt x="0" y="32"/>
                  </a:cubicBezTo>
                  <a:cubicBezTo>
                    <a:pt x="2" y="29"/>
                    <a:pt x="3" y="26"/>
                    <a:pt x="4" y="24"/>
                  </a:cubicBezTo>
                  <a:cubicBezTo>
                    <a:pt x="8" y="16"/>
                    <a:pt x="10" y="9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7" y="2"/>
                    <a:pt x="16" y="3"/>
                  </a:cubicBezTo>
                  <a:cubicBezTo>
                    <a:pt x="15" y="7"/>
                    <a:pt x="14" y="11"/>
                    <a:pt x="12" y="15"/>
                  </a:cubicBezTo>
                  <a:cubicBezTo>
                    <a:pt x="11" y="19"/>
                    <a:pt x="9" y="23"/>
                    <a:pt x="7" y="27"/>
                  </a:cubicBezTo>
                  <a:cubicBezTo>
                    <a:pt x="6" y="29"/>
                    <a:pt x="5" y="31"/>
                    <a:pt x="4" y="33"/>
                  </a:cubicBezTo>
                  <a:cubicBezTo>
                    <a:pt x="3" y="34"/>
                    <a:pt x="2" y="35"/>
                    <a:pt x="1" y="3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2761" y="1604"/>
              <a:ext cx="202" cy="75"/>
            </a:xfrm>
            <a:custGeom>
              <a:rect b="b" l="l" r="r" t="t"/>
              <a:pathLst>
                <a:path extrusionOk="0" h="31" w="84">
                  <a:moveTo>
                    <a:pt x="2" y="30"/>
                  </a:moveTo>
                  <a:cubicBezTo>
                    <a:pt x="0" y="30"/>
                    <a:pt x="0" y="28"/>
                    <a:pt x="1" y="27"/>
                  </a:cubicBezTo>
                  <a:cubicBezTo>
                    <a:pt x="4" y="25"/>
                    <a:pt x="8" y="23"/>
                    <a:pt x="11" y="22"/>
                  </a:cubicBezTo>
                  <a:cubicBezTo>
                    <a:pt x="26" y="16"/>
                    <a:pt x="40" y="11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5"/>
                    <a:pt x="72" y="3"/>
                    <a:pt x="80" y="1"/>
                  </a:cubicBezTo>
                  <a:cubicBezTo>
                    <a:pt x="81" y="1"/>
                    <a:pt x="83" y="0"/>
                    <a:pt x="84" y="2"/>
                  </a:cubicBezTo>
                  <a:cubicBezTo>
                    <a:pt x="84" y="3"/>
                    <a:pt x="84" y="4"/>
                    <a:pt x="83" y="5"/>
                  </a:cubicBezTo>
                  <a:cubicBezTo>
                    <a:pt x="79" y="6"/>
                    <a:pt x="75" y="6"/>
                    <a:pt x="71" y="7"/>
                  </a:cubicBezTo>
                  <a:cubicBezTo>
                    <a:pt x="66" y="8"/>
                    <a:pt x="61" y="9"/>
                    <a:pt x="57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0" y="15"/>
                    <a:pt x="24" y="21"/>
                    <a:pt x="8" y="28"/>
                  </a:cubicBezTo>
                  <a:cubicBezTo>
                    <a:pt x="7" y="28"/>
                    <a:pt x="6" y="29"/>
                    <a:pt x="5" y="29"/>
                  </a:cubicBezTo>
                  <a:cubicBezTo>
                    <a:pt x="4" y="30"/>
                    <a:pt x="3" y="31"/>
                    <a:pt x="2" y="3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2809" y="1573"/>
              <a:ext cx="125" cy="46"/>
            </a:xfrm>
            <a:custGeom>
              <a:rect b="b" l="l" r="r" t="t"/>
              <a:pathLst>
                <a:path extrusionOk="0" h="19" w="52">
                  <a:moveTo>
                    <a:pt x="3" y="19"/>
                  </a:moveTo>
                  <a:cubicBezTo>
                    <a:pt x="2" y="19"/>
                    <a:pt x="1" y="18"/>
                    <a:pt x="1" y="17"/>
                  </a:cubicBezTo>
                  <a:cubicBezTo>
                    <a:pt x="0" y="14"/>
                    <a:pt x="8" y="11"/>
                    <a:pt x="11" y="10"/>
                  </a:cubicBezTo>
                  <a:cubicBezTo>
                    <a:pt x="17" y="7"/>
                    <a:pt x="24" y="5"/>
                    <a:pt x="31" y="3"/>
                  </a:cubicBezTo>
                  <a:cubicBezTo>
                    <a:pt x="37" y="2"/>
                    <a:pt x="43" y="0"/>
                    <a:pt x="49" y="1"/>
                  </a:cubicBezTo>
                  <a:cubicBezTo>
                    <a:pt x="52" y="1"/>
                    <a:pt x="51" y="5"/>
                    <a:pt x="49" y="5"/>
                  </a:cubicBezTo>
                  <a:cubicBezTo>
                    <a:pt x="43" y="4"/>
                    <a:pt x="37" y="6"/>
                    <a:pt x="31" y="8"/>
                  </a:cubicBezTo>
                  <a:cubicBezTo>
                    <a:pt x="22" y="10"/>
                    <a:pt x="13" y="13"/>
                    <a:pt x="5" y="17"/>
                  </a:cubicBezTo>
                  <a:cubicBezTo>
                    <a:pt x="4" y="18"/>
                    <a:pt x="4" y="19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2809" y="1487"/>
              <a:ext cx="55" cy="127"/>
            </a:xfrm>
            <a:custGeom>
              <a:rect b="b" l="l" r="r" t="t"/>
              <a:pathLst>
                <a:path extrusionOk="0" h="53" w="23">
                  <a:moveTo>
                    <a:pt x="2" y="52"/>
                  </a:moveTo>
                  <a:cubicBezTo>
                    <a:pt x="0" y="51"/>
                    <a:pt x="0" y="49"/>
                    <a:pt x="2" y="48"/>
                  </a:cubicBezTo>
                  <a:cubicBezTo>
                    <a:pt x="3" y="46"/>
                    <a:pt x="4" y="44"/>
                    <a:pt x="5" y="42"/>
                  </a:cubicBezTo>
                  <a:cubicBezTo>
                    <a:pt x="8" y="34"/>
                    <a:pt x="11" y="26"/>
                    <a:pt x="14" y="18"/>
                  </a:cubicBezTo>
                  <a:cubicBezTo>
                    <a:pt x="15" y="14"/>
                    <a:pt x="16" y="10"/>
                    <a:pt x="17" y="6"/>
                  </a:cubicBezTo>
                  <a:cubicBezTo>
                    <a:pt x="18" y="4"/>
                    <a:pt x="19" y="0"/>
                    <a:pt x="22" y="2"/>
                  </a:cubicBezTo>
                  <a:cubicBezTo>
                    <a:pt x="23" y="3"/>
                    <a:pt x="23" y="4"/>
                    <a:pt x="22" y="5"/>
                  </a:cubicBezTo>
                  <a:cubicBezTo>
                    <a:pt x="21" y="9"/>
                    <a:pt x="20" y="13"/>
                    <a:pt x="18" y="16"/>
                  </a:cubicBezTo>
                  <a:cubicBezTo>
                    <a:pt x="16" y="25"/>
                    <a:pt x="13" y="33"/>
                    <a:pt x="10" y="41"/>
                  </a:cubicBezTo>
                  <a:cubicBezTo>
                    <a:pt x="9" y="43"/>
                    <a:pt x="7" y="46"/>
                    <a:pt x="6" y="49"/>
                  </a:cubicBezTo>
                  <a:cubicBezTo>
                    <a:pt x="5" y="50"/>
                    <a:pt x="4" y="53"/>
                    <a:pt x="2" y="52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2831" y="1487"/>
              <a:ext cx="38" cy="81"/>
            </a:xfrm>
            <a:custGeom>
              <a:rect b="b" l="l" r="r" t="t"/>
              <a:pathLst>
                <a:path extrusionOk="0" h="34" w="16">
                  <a:moveTo>
                    <a:pt x="2" y="33"/>
                  </a:moveTo>
                  <a:cubicBezTo>
                    <a:pt x="1" y="32"/>
                    <a:pt x="0" y="31"/>
                    <a:pt x="1" y="30"/>
                  </a:cubicBezTo>
                  <a:cubicBezTo>
                    <a:pt x="2" y="26"/>
                    <a:pt x="4" y="22"/>
                    <a:pt x="5" y="18"/>
                  </a:cubicBezTo>
                  <a:cubicBezTo>
                    <a:pt x="8" y="13"/>
                    <a:pt x="9" y="8"/>
                    <a:pt x="11" y="3"/>
                  </a:cubicBezTo>
                  <a:cubicBezTo>
                    <a:pt x="13" y="0"/>
                    <a:pt x="16" y="2"/>
                    <a:pt x="15" y="5"/>
                  </a:cubicBezTo>
                  <a:cubicBezTo>
                    <a:pt x="14" y="9"/>
                    <a:pt x="12" y="13"/>
                    <a:pt x="11" y="16"/>
                  </a:cubicBezTo>
                  <a:cubicBezTo>
                    <a:pt x="9" y="21"/>
                    <a:pt x="7" y="25"/>
                    <a:pt x="6" y="29"/>
                  </a:cubicBezTo>
                  <a:cubicBezTo>
                    <a:pt x="5" y="30"/>
                    <a:pt x="4" y="34"/>
                    <a:pt x="2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2860" y="1391"/>
              <a:ext cx="100" cy="156"/>
            </a:xfrm>
            <a:custGeom>
              <a:rect b="b" l="l" r="r" t="t"/>
              <a:pathLst>
                <a:path extrusionOk="0" h="65" w="42">
                  <a:moveTo>
                    <a:pt x="3" y="64"/>
                  </a:moveTo>
                  <a:cubicBezTo>
                    <a:pt x="0" y="63"/>
                    <a:pt x="3" y="59"/>
                    <a:pt x="4" y="57"/>
                  </a:cubicBezTo>
                  <a:cubicBezTo>
                    <a:pt x="7" y="50"/>
                    <a:pt x="12" y="42"/>
                    <a:pt x="16" y="35"/>
                  </a:cubicBezTo>
                  <a:cubicBezTo>
                    <a:pt x="19" y="31"/>
                    <a:pt x="22" y="25"/>
                    <a:pt x="24" y="21"/>
                  </a:cubicBezTo>
                  <a:cubicBezTo>
                    <a:pt x="26" y="17"/>
                    <a:pt x="30" y="2"/>
                    <a:pt x="36" y="6"/>
                  </a:cubicBezTo>
                  <a:cubicBezTo>
                    <a:pt x="36" y="5"/>
                    <a:pt x="37" y="3"/>
                    <a:pt x="37" y="2"/>
                  </a:cubicBezTo>
                  <a:cubicBezTo>
                    <a:pt x="39" y="0"/>
                    <a:pt x="42" y="2"/>
                    <a:pt x="41" y="4"/>
                  </a:cubicBezTo>
                  <a:cubicBezTo>
                    <a:pt x="37" y="12"/>
                    <a:pt x="33" y="20"/>
                    <a:pt x="29" y="27"/>
                  </a:cubicBezTo>
                  <a:cubicBezTo>
                    <a:pt x="25" y="35"/>
                    <a:pt x="21" y="43"/>
                    <a:pt x="16" y="50"/>
                  </a:cubicBezTo>
                  <a:cubicBezTo>
                    <a:pt x="14" y="53"/>
                    <a:pt x="11" y="56"/>
                    <a:pt x="9" y="60"/>
                  </a:cubicBezTo>
                  <a:cubicBezTo>
                    <a:pt x="7" y="61"/>
                    <a:pt x="6" y="65"/>
                    <a:pt x="3" y="6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2761" y="1520"/>
              <a:ext cx="151" cy="159"/>
            </a:xfrm>
            <a:custGeom>
              <a:rect b="b" l="l" r="r" t="t"/>
              <a:pathLst>
                <a:path extrusionOk="0" h="66" w="63">
                  <a:moveTo>
                    <a:pt x="8" y="64"/>
                  </a:moveTo>
                  <a:cubicBezTo>
                    <a:pt x="0" y="59"/>
                    <a:pt x="17" y="44"/>
                    <a:pt x="20" y="39"/>
                  </a:cubicBezTo>
                  <a:cubicBezTo>
                    <a:pt x="31" y="27"/>
                    <a:pt x="42" y="14"/>
                    <a:pt x="54" y="3"/>
                  </a:cubicBezTo>
                  <a:cubicBezTo>
                    <a:pt x="58" y="0"/>
                    <a:pt x="63" y="5"/>
                    <a:pt x="59" y="9"/>
                  </a:cubicBezTo>
                  <a:cubicBezTo>
                    <a:pt x="50" y="17"/>
                    <a:pt x="42" y="26"/>
                    <a:pt x="33" y="36"/>
                  </a:cubicBezTo>
                  <a:cubicBezTo>
                    <a:pt x="28" y="41"/>
                    <a:pt x="23" y="47"/>
                    <a:pt x="18" y="53"/>
                  </a:cubicBezTo>
                  <a:cubicBezTo>
                    <a:pt x="15" y="56"/>
                    <a:pt x="13" y="66"/>
                    <a:pt x="8" y="64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2922" y="1449"/>
              <a:ext cx="72" cy="69"/>
            </a:xfrm>
            <a:custGeom>
              <a:rect b="b" l="l" r="r" t="t"/>
              <a:pathLst>
                <a:path extrusionOk="0" h="29" w="30">
                  <a:moveTo>
                    <a:pt x="2" y="22"/>
                  </a:moveTo>
                  <a:cubicBezTo>
                    <a:pt x="0" y="16"/>
                    <a:pt x="17" y="6"/>
                    <a:pt x="22" y="2"/>
                  </a:cubicBezTo>
                  <a:cubicBezTo>
                    <a:pt x="26" y="0"/>
                    <a:pt x="30" y="6"/>
                    <a:pt x="26" y="9"/>
                  </a:cubicBezTo>
                  <a:cubicBezTo>
                    <a:pt x="23" y="11"/>
                    <a:pt x="20" y="13"/>
                    <a:pt x="17" y="16"/>
                  </a:cubicBezTo>
                  <a:cubicBezTo>
                    <a:pt x="13" y="18"/>
                    <a:pt x="7" y="29"/>
                    <a:pt x="2" y="22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2583" y="1372"/>
              <a:ext cx="497" cy="566"/>
            </a:xfrm>
            <a:custGeom>
              <a:rect b="b" l="l" r="r" t="t"/>
              <a:pathLst>
                <a:path extrusionOk="0" h="236" w="207">
                  <a:moveTo>
                    <a:pt x="0" y="236"/>
                  </a:moveTo>
                  <a:cubicBezTo>
                    <a:pt x="3" y="230"/>
                    <a:pt x="6" y="225"/>
                    <a:pt x="8" y="220"/>
                  </a:cubicBezTo>
                  <a:cubicBezTo>
                    <a:pt x="17" y="204"/>
                    <a:pt x="27" y="188"/>
                    <a:pt x="37" y="172"/>
                  </a:cubicBezTo>
                  <a:cubicBezTo>
                    <a:pt x="55" y="145"/>
                    <a:pt x="74" y="120"/>
                    <a:pt x="95" y="95"/>
                  </a:cubicBezTo>
                  <a:cubicBezTo>
                    <a:pt x="108" y="80"/>
                    <a:pt x="121" y="65"/>
                    <a:pt x="136" y="52"/>
                  </a:cubicBezTo>
                  <a:cubicBezTo>
                    <a:pt x="151" y="38"/>
                    <a:pt x="167" y="26"/>
                    <a:pt x="183" y="15"/>
                  </a:cubicBezTo>
                  <a:cubicBezTo>
                    <a:pt x="190" y="10"/>
                    <a:pt x="197" y="5"/>
                    <a:pt x="204" y="0"/>
                  </a:cubicBezTo>
                  <a:cubicBezTo>
                    <a:pt x="205" y="0"/>
                    <a:pt x="206" y="0"/>
                    <a:pt x="206" y="1"/>
                  </a:cubicBezTo>
                  <a:cubicBezTo>
                    <a:pt x="207" y="2"/>
                    <a:pt x="207" y="3"/>
                    <a:pt x="206" y="3"/>
                  </a:cubicBezTo>
                  <a:cubicBezTo>
                    <a:pt x="199" y="8"/>
                    <a:pt x="192" y="13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8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69" y="29"/>
                    <a:pt x="154" y="40"/>
                    <a:pt x="139" y="54"/>
                  </a:cubicBezTo>
                  <a:cubicBezTo>
                    <a:pt x="120" y="71"/>
                    <a:pt x="103" y="91"/>
                    <a:pt x="86" y="111"/>
                  </a:cubicBezTo>
                  <a:cubicBezTo>
                    <a:pt x="63" y="140"/>
                    <a:pt x="42" y="170"/>
                    <a:pt x="23" y="201"/>
                  </a:cubicBezTo>
                  <a:cubicBezTo>
                    <a:pt x="17" y="213"/>
                    <a:pt x="10" y="224"/>
                    <a:pt x="4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2615" y="1298"/>
              <a:ext cx="576" cy="592"/>
            </a:xfrm>
            <a:custGeom>
              <a:rect b="b" l="l" r="r" t="t"/>
              <a:pathLst>
                <a:path extrusionOk="0" h="247" w="240">
                  <a:moveTo>
                    <a:pt x="1" y="246"/>
                  </a:moveTo>
                  <a:cubicBezTo>
                    <a:pt x="0" y="245"/>
                    <a:pt x="0" y="244"/>
                    <a:pt x="1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0" y="242"/>
                    <a:pt x="0" y="241"/>
                    <a:pt x="1" y="241"/>
                  </a:cubicBezTo>
                  <a:cubicBezTo>
                    <a:pt x="1" y="238"/>
                    <a:pt x="2" y="236"/>
                    <a:pt x="2" y="234"/>
                  </a:cubicBezTo>
                  <a:cubicBezTo>
                    <a:pt x="4" y="219"/>
                    <a:pt x="6" y="205"/>
                    <a:pt x="13" y="192"/>
                  </a:cubicBezTo>
                  <a:cubicBezTo>
                    <a:pt x="15" y="188"/>
                    <a:pt x="17" y="184"/>
                    <a:pt x="20" y="180"/>
                  </a:cubicBezTo>
                  <a:cubicBezTo>
                    <a:pt x="22" y="178"/>
                    <a:pt x="25" y="172"/>
                    <a:pt x="28" y="176"/>
                  </a:cubicBezTo>
                  <a:cubicBezTo>
                    <a:pt x="29" y="163"/>
                    <a:pt x="31" y="159"/>
                    <a:pt x="39" y="149"/>
                  </a:cubicBezTo>
                  <a:cubicBezTo>
                    <a:pt x="42" y="145"/>
                    <a:pt x="45" y="141"/>
                    <a:pt x="48" y="137"/>
                  </a:cubicBezTo>
                  <a:cubicBezTo>
                    <a:pt x="49" y="135"/>
                    <a:pt x="50" y="133"/>
                    <a:pt x="52" y="132"/>
                  </a:cubicBezTo>
                  <a:cubicBezTo>
                    <a:pt x="55" y="131"/>
                    <a:pt x="56" y="133"/>
                    <a:pt x="56" y="135"/>
                  </a:cubicBezTo>
                  <a:cubicBezTo>
                    <a:pt x="57" y="130"/>
                    <a:pt x="59" y="125"/>
                    <a:pt x="61" y="120"/>
                  </a:cubicBezTo>
                  <a:cubicBezTo>
                    <a:pt x="65" y="114"/>
                    <a:pt x="69" y="108"/>
                    <a:pt x="74" y="102"/>
                  </a:cubicBezTo>
                  <a:cubicBezTo>
                    <a:pt x="80" y="94"/>
                    <a:pt x="87" y="87"/>
                    <a:pt x="94" y="80"/>
                  </a:cubicBezTo>
                  <a:cubicBezTo>
                    <a:pt x="96" y="78"/>
                    <a:pt x="102" y="71"/>
                    <a:pt x="104" y="77"/>
                  </a:cubicBezTo>
                  <a:cubicBezTo>
                    <a:pt x="108" y="69"/>
                    <a:pt x="114" y="62"/>
                    <a:pt x="120" y="56"/>
                  </a:cubicBezTo>
                  <a:cubicBezTo>
                    <a:pt x="134" y="39"/>
                    <a:pt x="152" y="27"/>
                    <a:pt x="172" y="17"/>
                  </a:cubicBezTo>
                  <a:cubicBezTo>
                    <a:pt x="186" y="9"/>
                    <a:pt x="201" y="3"/>
                    <a:pt x="217" y="1"/>
                  </a:cubicBezTo>
                  <a:cubicBezTo>
                    <a:pt x="221" y="0"/>
                    <a:pt x="224" y="0"/>
                    <a:pt x="228" y="0"/>
                  </a:cubicBezTo>
                  <a:cubicBezTo>
                    <a:pt x="230" y="0"/>
                    <a:pt x="231" y="0"/>
                    <a:pt x="233" y="1"/>
                  </a:cubicBezTo>
                  <a:cubicBezTo>
                    <a:pt x="240" y="7"/>
                    <a:pt x="228" y="25"/>
                    <a:pt x="224" y="30"/>
                  </a:cubicBezTo>
                  <a:cubicBezTo>
                    <a:pt x="218" y="38"/>
                    <a:pt x="211" y="45"/>
                    <a:pt x="204" y="52"/>
                  </a:cubicBezTo>
                  <a:cubicBezTo>
                    <a:pt x="212" y="55"/>
                    <a:pt x="206" y="63"/>
                    <a:pt x="203" y="68"/>
                  </a:cubicBezTo>
                  <a:cubicBezTo>
                    <a:pt x="197" y="76"/>
                    <a:pt x="191" y="84"/>
                    <a:pt x="184" y="91"/>
                  </a:cubicBezTo>
                  <a:cubicBezTo>
                    <a:pt x="169" y="106"/>
                    <a:pt x="152" y="113"/>
                    <a:pt x="133" y="119"/>
                  </a:cubicBezTo>
                  <a:cubicBezTo>
                    <a:pt x="137" y="120"/>
                    <a:pt x="142" y="119"/>
                    <a:pt x="147" y="118"/>
                  </a:cubicBezTo>
                  <a:cubicBezTo>
                    <a:pt x="148" y="118"/>
                    <a:pt x="149" y="118"/>
                    <a:pt x="150" y="118"/>
                  </a:cubicBezTo>
                  <a:cubicBezTo>
                    <a:pt x="155" y="120"/>
                    <a:pt x="149" y="127"/>
                    <a:pt x="148" y="130"/>
                  </a:cubicBezTo>
                  <a:cubicBezTo>
                    <a:pt x="140" y="140"/>
                    <a:pt x="132" y="150"/>
                    <a:pt x="121" y="156"/>
                  </a:cubicBezTo>
                  <a:cubicBezTo>
                    <a:pt x="110" y="162"/>
                    <a:pt x="98" y="163"/>
                    <a:pt x="86" y="167"/>
                  </a:cubicBezTo>
                  <a:cubicBezTo>
                    <a:pt x="95" y="171"/>
                    <a:pt x="106" y="167"/>
                    <a:pt x="95" y="180"/>
                  </a:cubicBezTo>
                  <a:cubicBezTo>
                    <a:pt x="90" y="185"/>
                    <a:pt x="83" y="189"/>
                    <a:pt x="77" y="193"/>
                  </a:cubicBezTo>
                  <a:cubicBezTo>
                    <a:pt x="69" y="196"/>
                    <a:pt x="61" y="197"/>
                    <a:pt x="53" y="200"/>
                  </a:cubicBezTo>
                  <a:cubicBezTo>
                    <a:pt x="57" y="203"/>
                    <a:pt x="62" y="203"/>
                    <a:pt x="67" y="204"/>
                  </a:cubicBezTo>
                  <a:cubicBezTo>
                    <a:pt x="70" y="204"/>
                    <a:pt x="71" y="208"/>
                    <a:pt x="70" y="211"/>
                  </a:cubicBezTo>
                  <a:cubicBezTo>
                    <a:pt x="69" y="213"/>
                    <a:pt x="67" y="215"/>
                    <a:pt x="65" y="216"/>
                  </a:cubicBezTo>
                  <a:cubicBezTo>
                    <a:pt x="62" y="219"/>
                    <a:pt x="57" y="221"/>
                    <a:pt x="53" y="223"/>
                  </a:cubicBezTo>
                  <a:cubicBezTo>
                    <a:pt x="46" y="225"/>
                    <a:pt x="40" y="228"/>
                    <a:pt x="33" y="231"/>
                  </a:cubicBezTo>
                  <a:cubicBezTo>
                    <a:pt x="24" y="234"/>
                    <a:pt x="15" y="237"/>
                    <a:pt x="7" y="242"/>
                  </a:cubicBezTo>
                  <a:cubicBezTo>
                    <a:pt x="6" y="243"/>
                    <a:pt x="5" y="244"/>
                    <a:pt x="4" y="245"/>
                  </a:cubicBezTo>
                  <a:cubicBezTo>
                    <a:pt x="3" y="246"/>
                    <a:pt x="2" y="247"/>
                    <a:pt x="1" y="246"/>
                  </a:cubicBezTo>
                  <a:close/>
                  <a:moveTo>
                    <a:pt x="6" y="231"/>
                  </a:moveTo>
                  <a:cubicBezTo>
                    <a:pt x="5" y="234"/>
                    <a:pt x="5" y="237"/>
                    <a:pt x="4" y="240"/>
                  </a:cubicBezTo>
                  <a:cubicBezTo>
                    <a:pt x="11" y="235"/>
                    <a:pt x="20" y="232"/>
                    <a:pt x="28" y="229"/>
                  </a:cubicBezTo>
                  <a:cubicBezTo>
                    <a:pt x="33" y="227"/>
                    <a:pt x="38" y="225"/>
                    <a:pt x="43" y="223"/>
                  </a:cubicBezTo>
                  <a:cubicBezTo>
                    <a:pt x="48" y="220"/>
                    <a:pt x="67" y="215"/>
                    <a:pt x="67" y="208"/>
                  </a:cubicBezTo>
                  <a:cubicBezTo>
                    <a:pt x="67" y="207"/>
                    <a:pt x="66" y="207"/>
                    <a:pt x="65" y="207"/>
                  </a:cubicBezTo>
                  <a:cubicBezTo>
                    <a:pt x="63" y="206"/>
                    <a:pt x="61" y="206"/>
                    <a:pt x="59" y="206"/>
                  </a:cubicBezTo>
                  <a:cubicBezTo>
                    <a:pt x="55" y="205"/>
                    <a:pt x="47" y="203"/>
                    <a:pt x="49" y="198"/>
                  </a:cubicBezTo>
                  <a:cubicBezTo>
                    <a:pt x="50" y="197"/>
                    <a:pt x="52" y="196"/>
                    <a:pt x="53" y="196"/>
                  </a:cubicBezTo>
                  <a:cubicBezTo>
                    <a:pt x="55" y="195"/>
                    <a:pt x="58" y="195"/>
                    <a:pt x="60" y="194"/>
                  </a:cubicBezTo>
                  <a:cubicBezTo>
                    <a:pt x="64" y="193"/>
                    <a:pt x="68" y="192"/>
                    <a:pt x="72" y="191"/>
                  </a:cubicBezTo>
                  <a:cubicBezTo>
                    <a:pt x="82" y="187"/>
                    <a:pt x="90" y="181"/>
                    <a:pt x="96" y="173"/>
                  </a:cubicBezTo>
                  <a:cubicBezTo>
                    <a:pt x="92" y="172"/>
                    <a:pt x="87" y="172"/>
                    <a:pt x="83" y="169"/>
                  </a:cubicBezTo>
                  <a:cubicBezTo>
                    <a:pt x="80" y="166"/>
                    <a:pt x="84" y="164"/>
                    <a:pt x="87" y="163"/>
                  </a:cubicBezTo>
                  <a:cubicBezTo>
                    <a:pt x="97" y="160"/>
                    <a:pt x="109" y="158"/>
                    <a:pt x="119" y="153"/>
                  </a:cubicBezTo>
                  <a:cubicBezTo>
                    <a:pt x="130" y="147"/>
                    <a:pt x="143" y="133"/>
                    <a:pt x="148" y="122"/>
                  </a:cubicBezTo>
                  <a:cubicBezTo>
                    <a:pt x="144" y="122"/>
                    <a:pt x="138" y="123"/>
                    <a:pt x="134" y="123"/>
                  </a:cubicBezTo>
                  <a:cubicBezTo>
                    <a:pt x="131" y="122"/>
                    <a:pt x="126" y="121"/>
                    <a:pt x="128" y="117"/>
                  </a:cubicBezTo>
                  <a:cubicBezTo>
                    <a:pt x="130" y="116"/>
                    <a:pt x="132" y="116"/>
                    <a:pt x="134" y="115"/>
                  </a:cubicBezTo>
                  <a:cubicBezTo>
                    <a:pt x="143" y="112"/>
                    <a:pt x="152" y="109"/>
                    <a:pt x="160" y="105"/>
                  </a:cubicBezTo>
                  <a:cubicBezTo>
                    <a:pt x="178" y="96"/>
                    <a:pt x="191" y="79"/>
                    <a:pt x="202" y="63"/>
                  </a:cubicBezTo>
                  <a:cubicBezTo>
                    <a:pt x="203" y="61"/>
                    <a:pt x="206" y="57"/>
                    <a:pt x="204" y="56"/>
                  </a:cubicBezTo>
                  <a:cubicBezTo>
                    <a:pt x="202" y="55"/>
                    <a:pt x="200" y="53"/>
                    <a:pt x="201" y="51"/>
                  </a:cubicBezTo>
                  <a:cubicBezTo>
                    <a:pt x="202" y="48"/>
                    <a:pt x="205" y="46"/>
                    <a:pt x="207" y="44"/>
                  </a:cubicBezTo>
                  <a:cubicBezTo>
                    <a:pt x="210" y="41"/>
                    <a:pt x="213" y="38"/>
                    <a:pt x="216" y="34"/>
                  </a:cubicBezTo>
                  <a:cubicBezTo>
                    <a:pt x="223" y="26"/>
                    <a:pt x="229" y="18"/>
                    <a:pt x="231" y="8"/>
                  </a:cubicBezTo>
                  <a:cubicBezTo>
                    <a:pt x="232" y="7"/>
                    <a:pt x="232" y="5"/>
                    <a:pt x="231" y="4"/>
                  </a:cubicBezTo>
                  <a:cubicBezTo>
                    <a:pt x="231" y="4"/>
                    <a:pt x="230" y="4"/>
                    <a:pt x="230" y="4"/>
                  </a:cubicBezTo>
                  <a:cubicBezTo>
                    <a:pt x="223" y="3"/>
                    <a:pt x="217" y="4"/>
                    <a:pt x="211" y="5"/>
                  </a:cubicBezTo>
                  <a:cubicBezTo>
                    <a:pt x="206" y="7"/>
                    <a:pt x="200" y="8"/>
                    <a:pt x="195" y="10"/>
                  </a:cubicBezTo>
                  <a:cubicBezTo>
                    <a:pt x="172" y="19"/>
                    <a:pt x="150" y="32"/>
                    <a:pt x="132" y="48"/>
                  </a:cubicBezTo>
                  <a:cubicBezTo>
                    <a:pt x="122" y="58"/>
                    <a:pt x="112" y="68"/>
                    <a:pt x="106" y="80"/>
                  </a:cubicBezTo>
                  <a:cubicBezTo>
                    <a:pt x="105" y="82"/>
                    <a:pt x="103" y="84"/>
                    <a:pt x="102" y="82"/>
                  </a:cubicBezTo>
                  <a:cubicBezTo>
                    <a:pt x="101" y="81"/>
                    <a:pt x="101" y="79"/>
                    <a:pt x="101" y="78"/>
                  </a:cubicBezTo>
                  <a:cubicBezTo>
                    <a:pt x="96" y="82"/>
                    <a:pt x="92" y="86"/>
                    <a:pt x="88" y="91"/>
                  </a:cubicBezTo>
                  <a:cubicBezTo>
                    <a:pt x="80" y="99"/>
                    <a:pt x="73" y="108"/>
                    <a:pt x="67" y="117"/>
                  </a:cubicBezTo>
                  <a:cubicBezTo>
                    <a:pt x="64" y="121"/>
                    <a:pt x="62" y="125"/>
                    <a:pt x="61" y="130"/>
                  </a:cubicBezTo>
                  <a:cubicBezTo>
                    <a:pt x="60" y="133"/>
                    <a:pt x="59" y="136"/>
                    <a:pt x="58" y="140"/>
                  </a:cubicBezTo>
                  <a:cubicBezTo>
                    <a:pt x="58" y="141"/>
                    <a:pt x="57" y="146"/>
                    <a:pt x="54" y="145"/>
                  </a:cubicBezTo>
                  <a:cubicBezTo>
                    <a:pt x="54" y="145"/>
                    <a:pt x="53" y="144"/>
                    <a:pt x="53" y="144"/>
                  </a:cubicBezTo>
                  <a:cubicBezTo>
                    <a:pt x="53" y="141"/>
                    <a:pt x="53" y="139"/>
                    <a:pt x="53" y="136"/>
                  </a:cubicBezTo>
                  <a:cubicBezTo>
                    <a:pt x="49" y="142"/>
                    <a:pt x="45" y="147"/>
                    <a:pt x="41" y="152"/>
                  </a:cubicBezTo>
                  <a:cubicBezTo>
                    <a:pt x="38" y="157"/>
                    <a:pt x="35" y="161"/>
                    <a:pt x="33" y="165"/>
                  </a:cubicBezTo>
                  <a:cubicBezTo>
                    <a:pt x="31" y="172"/>
                    <a:pt x="32" y="179"/>
                    <a:pt x="29" y="186"/>
                  </a:cubicBezTo>
                  <a:cubicBezTo>
                    <a:pt x="29" y="188"/>
                    <a:pt x="28" y="189"/>
                    <a:pt x="26" y="188"/>
                  </a:cubicBezTo>
                  <a:cubicBezTo>
                    <a:pt x="25" y="188"/>
                    <a:pt x="25" y="186"/>
                    <a:pt x="25" y="185"/>
                  </a:cubicBezTo>
                  <a:cubicBezTo>
                    <a:pt x="25" y="183"/>
                    <a:pt x="25" y="181"/>
                    <a:pt x="25" y="179"/>
                  </a:cubicBezTo>
                  <a:cubicBezTo>
                    <a:pt x="19" y="186"/>
                    <a:pt x="14" y="195"/>
                    <a:pt x="11" y="205"/>
                  </a:cubicBezTo>
                  <a:cubicBezTo>
                    <a:pt x="9" y="213"/>
                    <a:pt x="7" y="222"/>
                    <a:pt x="6" y="23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2982" y="1487"/>
              <a:ext cx="94" cy="31"/>
            </a:xfrm>
            <a:custGeom>
              <a:rect b="b" l="l" r="r" t="t"/>
              <a:pathLst>
                <a:path extrusionOk="0" h="13" w="39">
                  <a:moveTo>
                    <a:pt x="0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2" y="7"/>
                    <a:pt x="23" y="4"/>
                    <a:pt x="34" y="2"/>
                  </a:cubicBezTo>
                  <a:cubicBezTo>
                    <a:pt x="39" y="0"/>
                    <a:pt x="39" y="6"/>
                    <a:pt x="36" y="5"/>
                  </a:cubicBezTo>
                  <a:cubicBezTo>
                    <a:pt x="27" y="6"/>
                    <a:pt x="19" y="9"/>
                    <a:pt x="10" y="10"/>
                  </a:cubicBezTo>
                  <a:cubicBezTo>
                    <a:pt x="7" y="11"/>
                    <a:pt x="5" y="12"/>
                    <a:pt x="2" y="12"/>
                  </a:cubicBezTo>
                  <a:cubicBezTo>
                    <a:pt x="1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3013" y="1456"/>
              <a:ext cx="84" cy="33"/>
            </a:xfrm>
            <a:custGeom>
              <a:rect b="b" l="l" r="r" t="t"/>
              <a:pathLst>
                <a:path extrusionOk="0" h="14" w="35">
                  <a:moveTo>
                    <a:pt x="0" y="13"/>
                  </a:moveTo>
                  <a:cubicBezTo>
                    <a:pt x="0" y="12"/>
                    <a:pt x="0" y="11"/>
                    <a:pt x="1" y="11"/>
                  </a:cubicBezTo>
                  <a:cubicBezTo>
                    <a:pt x="8" y="9"/>
                    <a:pt x="14" y="6"/>
                    <a:pt x="21" y="4"/>
                  </a:cubicBezTo>
                  <a:cubicBezTo>
                    <a:pt x="25" y="3"/>
                    <a:pt x="28" y="2"/>
                    <a:pt x="32" y="1"/>
                  </a:cubicBezTo>
                  <a:cubicBezTo>
                    <a:pt x="34" y="0"/>
                    <a:pt x="35" y="3"/>
                    <a:pt x="33" y="4"/>
                  </a:cubicBezTo>
                  <a:cubicBezTo>
                    <a:pt x="26" y="6"/>
                    <a:pt x="19" y="8"/>
                    <a:pt x="11" y="11"/>
                  </a:cubicBezTo>
                  <a:cubicBezTo>
                    <a:pt x="8" y="12"/>
                    <a:pt x="5" y="13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2869" y="1357"/>
              <a:ext cx="75" cy="68"/>
            </a:xfrm>
            <a:custGeom>
              <a:rect b="b" l="l" r="r" t="t"/>
              <a:pathLst>
                <a:path extrusionOk="0" h="28" w="31">
                  <a:moveTo>
                    <a:pt x="2" y="27"/>
                  </a:moveTo>
                  <a:cubicBezTo>
                    <a:pt x="0" y="26"/>
                    <a:pt x="4" y="23"/>
                    <a:pt x="5" y="21"/>
                  </a:cubicBezTo>
                  <a:cubicBezTo>
                    <a:pt x="10" y="16"/>
                    <a:pt x="16" y="10"/>
                    <a:pt x="22" y="6"/>
                  </a:cubicBezTo>
                  <a:cubicBezTo>
                    <a:pt x="24" y="4"/>
                    <a:pt x="26" y="2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6" y="6"/>
                    <a:pt x="22" y="9"/>
                    <a:pt x="18" y="13"/>
                  </a:cubicBezTo>
                  <a:cubicBezTo>
                    <a:pt x="14" y="17"/>
                    <a:pt x="9" y="21"/>
                    <a:pt x="5" y="26"/>
                  </a:cubicBezTo>
                  <a:cubicBezTo>
                    <a:pt x="4" y="27"/>
                    <a:pt x="4" y="28"/>
                    <a:pt x="2" y="2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2970" y="1324"/>
              <a:ext cx="31" cy="24"/>
            </a:xfrm>
            <a:custGeom>
              <a:rect b="b" l="l" r="r" t="t"/>
              <a:pathLst>
                <a:path extrusionOk="0" h="10" w="13">
                  <a:moveTo>
                    <a:pt x="2" y="9"/>
                  </a:moveTo>
                  <a:cubicBezTo>
                    <a:pt x="0" y="7"/>
                    <a:pt x="2" y="6"/>
                    <a:pt x="3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0"/>
                    <a:pt x="13" y="3"/>
                    <a:pt x="12" y="4"/>
                  </a:cubicBezTo>
                  <a:cubicBezTo>
                    <a:pt x="9" y="5"/>
                    <a:pt x="7" y="7"/>
                    <a:pt x="5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87" name="Google Shape;58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425" y="3256400"/>
            <a:ext cx="1770675" cy="17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"/>
          <p:cNvSpPr txBox="1"/>
          <p:nvPr/>
        </p:nvSpPr>
        <p:spPr>
          <a:xfrm>
            <a:off x="1829127" y="495625"/>
            <a:ext cx="604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¿Qué es GatosHunter?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6" name="Google Shape;236;p2"/>
          <p:cNvCxnSpPr/>
          <p:nvPr/>
        </p:nvCxnSpPr>
        <p:spPr>
          <a:xfrm>
            <a:off x="4399156" y="2757242"/>
            <a:ext cx="34568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2"/>
          <p:cNvSpPr/>
          <p:nvPr/>
        </p:nvSpPr>
        <p:spPr>
          <a:xfrm>
            <a:off x="1370850" y="1378600"/>
            <a:ext cx="64023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Un juego educativo donde los jugadores rescatan, cuidan y venden gatos virtuales, promoviendo la empatía y la tenencia responsable.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Open Sans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Open Sans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Open Sans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Conciencia sobre el abandono animal.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Enseñanza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divertida </a:t>
            </a: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 valores y gestión.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Acercamiento con los animales</a:t>
            </a: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8" name="Google Shape;238;p2"/>
          <p:cNvGrpSpPr/>
          <p:nvPr/>
        </p:nvGrpSpPr>
        <p:grpSpPr>
          <a:xfrm>
            <a:off x="7436169" y="1048860"/>
            <a:ext cx="706295" cy="743469"/>
            <a:chOff x="2583" y="1298"/>
            <a:chExt cx="608" cy="640"/>
          </a:xfrm>
        </p:grpSpPr>
        <p:sp>
          <p:nvSpPr>
            <p:cNvPr id="239" name="Google Shape;239;p2"/>
            <p:cNvSpPr/>
            <p:nvPr/>
          </p:nvSpPr>
          <p:spPr>
            <a:xfrm>
              <a:off x="2619" y="1302"/>
              <a:ext cx="562" cy="578"/>
            </a:xfrm>
            <a:custGeom>
              <a:rect b="b" l="l" r="r" t="t"/>
              <a:pathLst>
                <a:path extrusionOk="0" h="241" w="234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cubicBezTo>
                    <a:pt x="0" y="229"/>
                    <a:pt x="2" y="222"/>
                    <a:pt x="3" y="218"/>
                  </a:cubicBezTo>
                  <a:cubicBezTo>
                    <a:pt x="5" y="211"/>
                    <a:pt x="5" y="198"/>
                    <a:pt x="12" y="193"/>
                  </a:cubicBezTo>
                  <a:cubicBezTo>
                    <a:pt x="14" y="188"/>
                    <a:pt x="15" y="175"/>
                    <a:pt x="23" y="181"/>
                  </a:cubicBezTo>
                  <a:cubicBezTo>
                    <a:pt x="28" y="170"/>
                    <a:pt x="30" y="157"/>
                    <a:pt x="39" y="148"/>
                  </a:cubicBezTo>
                  <a:cubicBezTo>
                    <a:pt x="41" y="146"/>
                    <a:pt x="42" y="143"/>
                    <a:pt x="43" y="140"/>
                  </a:cubicBezTo>
                  <a:cubicBezTo>
                    <a:pt x="44" y="138"/>
                    <a:pt x="45" y="136"/>
                    <a:pt x="47" y="136"/>
                  </a:cubicBezTo>
                  <a:cubicBezTo>
                    <a:pt x="50" y="135"/>
                    <a:pt x="52" y="137"/>
                    <a:pt x="53" y="140"/>
                  </a:cubicBezTo>
                  <a:cubicBezTo>
                    <a:pt x="54" y="137"/>
                    <a:pt x="56" y="134"/>
                    <a:pt x="57" y="132"/>
                  </a:cubicBezTo>
                  <a:cubicBezTo>
                    <a:pt x="54" y="127"/>
                    <a:pt x="74" y="101"/>
                    <a:pt x="77" y="96"/>
                  </a:cubicBezTo>
                  <a:cubicBezTo>
                    <a:pt x="81" y="92"/>
                    <a:pt x="85" y="88"/>
                    <a:pt x="89" y="84"/>
                  </a:cubicBezTo>
                  <a:cubicBezTo>
                    <a:pt x="89" y="83"/>
                    <a:pt x="91" y="82"/>
                    <a:pt x="92" y="81"/>
                  </a:cubicBezTo>
                  <a:cubicBezTo>
                    <a:pt x="92" y="81"/>
                    <a:pt x="92" y="80"/>
                    <a:pt x="92" y="80"/>
                  </a:cubicBezTo>
                  <a:cubicBezTo>
                    <a:pt x="93" y="77"/>
                    <a:pt x="99" y="76"/>
                    <a:pt x="100" y="80"/>
                  </a:cubicBezTo>
                  <a:cubicBezTo>
                    <a:pt x="114" y="62"/>
                    <a:pt x="128" y="43"/>
                    <a:pt x="148" y="31"/>
                  </a:cubicBezTo>
                  <a:cubicBezTo>
                    <a:pt x="168" y="18"/>
                    <a:pt x="191" y="8"/>
                    <a:pt x="214" y="3"/>
                  </a:cubicBezTo>
                  <a:cubicBezTo>
                    <a:pt x="219" y="3"/>
                    <a:pt x="224" y="0"/>
                    <a:pt x="228" y="3"/>
                  </a:cubicBezTo>
                  <a:cubicBezTo>
                    <a:pt x="234" y="7"/>
                    <a:pt x="227" y="15"/>
                    <a:pt x="225" y="20"/>
                  </a:cubicBezTo>
                  <a:cubicBezTo>
                    <a:pt x="224" y="22"/>
                    <a:pt x="222" y="24"/>
                    <a:pt x="221" y="26"/>
                  </a:cubicBezTo>
                  <a:cubicBezTo>
                    <a:pt x="219" y="34"/>
                    <a:pt x="201" y="48"/>
                    <a:pt x="198" y="51"/>
                  </a:cubicBezTo>
                  <a:cubicBezTo>
                    <a:pt x="201" y="53"/>
                    <a:pt x="203" y="58"/>
                    <a:pt x="202" y="62"/>
                  </a:cubicBezTo>
                  <a:cubicBezTo>
                    <a:pt x="200" y="65"/>
                    <a:pt x="198" y="68"/>
                    <a:pt x="196" y="70"/>
                  </a:cubicBezTo>
                  <a:cubicBezTo>
                    <a:pt x="196" y="70"/>
                    <a:pt x="196" y="71"/>
                    <a:pt x="196" y="71"/>
                  </a:cubicBezTo>
                  <a:cubicBezTo>
                    <a:pt x="196" y="74"/>
                    <a:pt x="175" y="97"/>
                    <a:pt x="172" y="97"/>
                  </a:cubicBezTo>
                  <a:cubicBezTo>
                    <a:pt x="168" y="100"/>
                    <a:pt x="164" y="105"/>
                    <a:pt x="158" y="105"/>
                  </a:cubicBezTo>
                  <a:cubicBezTo>
                    <a:pt x="150" y="111"/>
                    <a:pt x="141" y="114"/>
                    <a:pt x="131" y="117"/>
                  </a:cubicBezTo>
                  <a:cubicBezTo>
                    <a:pt x="131" y="117"/>
                    <a:pt x="131" y="117"/>
                    <a:pt x="130" y="117"/>
                  </a:cubicBezTo>
                  <a:cubicBezTo>
                    <a:pt x="130" y="118"/>
                    <a:pt x="130" y="118"/>
                    <a:pt x="129" y="118"/>
                  </a:cubicBezTo>
                  <a:cubicBezTo>
                    <a:pt x="129" y="118"/>
                    <a:pt x="130" y="118"/>
                    <a:pt x="130" y="118"/>
                  </a:cubicBezTo>
                  <a:cubicBezTo>
                    <a:pt x="130" y="118"/>
                    <a:pt x="130" y="119"/>
                    <a:pt x="130" y="119"/>
                  </a:cubicBezTo>
                  <a:cubicBezTo>
                    <a:pt x="130" y="120"/>
                    <a:pt x="131" y="120"/>
                    <a:pt x="131" y="120"/>
                  </a:cubicBezTo>
                  <a:cubicBezTo>
                    <a:pt x="132" y="120"/>
                    <a:pt x="132" y="120"/>
                    <a:pt x="133" y="120"/>
                  </a:cubicBezTo>
                  <a:cubicBezTo>
                    <a:pt x="133" y="120"/>
                    <a:pt x="134" y="120"/>
                    <a:pt x="134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6" y="120"/>
                    <a:pt x="137" y="120"/>
                    <a:pt x="138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40" y="120"/>
                    <a:pt x="141" y="119"/>
                    <a:pt x="141" y="119"/>
                  </a:cubicBezTo>
                  <a:cubicBezTo>
                    <a:pt x="144" y="119"/>
                    <a:pt x="147" y="121"/>
                    <a:pt x="147" y="123"/>
                  </a:cubicBezTo>
                  <a:cubicBezTo>
                    <a:pt x="147" y="126"/>
                    <a:pt x="145" y="128"/>
                    <a:pt x="143" y="131"/>
                  </a:cubicBezTo>
                  <a:cubicBezTo>
                    <a:pt x="133" y="142"/>
                    <a:pt x="121" y="152"/>
                    <a:pt x="108" y="158"/>
                  </a:cubicBezTo>
                  <a:cubicBezTo>
                    <a:pt x="100" y="163"/>
                    <a:pt x="91" y="164"/>
                    <a:pt x="81" y="165"/>
                  </a:cubicBezTo>
                  <a:cubicBezTo>
                    <a:pt x="82" y="166"/>
                    <a:pt x="83" y="166"/>
                    <a:pt x="84" y="167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7"/>
                    <a:pt x="82" y="168"/>
                    <a:pt x="83" y="169"/>
                  </a:cubicBezTo>
                  <a:cubicBezTo>
                    <a:pt x="83" y="169"/>
                    <a:pt x="84" y="169"/>
                    <a:pt x="84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9"/>
                    <a:pt x="85" y="169"/>
                    <a:pt x="85" y="169"/>
                  </a:cubicBezTo>
                  <a:cubicBezTo>
                    <a:pt x="85" y="169"/>
                    <a:pt x="85" y="169"/>
                    <a:pt x="86" y="170"/>
                  </a:cubicBezTo>
                  <a:cubicBezTo>
                    <a:pt x="87" y="170"/>
                    <a:pt x="88" y="171"/>
                    <a:pt x="89" y="171"/>
                  </a:cubicBezTo>
                  <a:cubicBezTo>
                    <a:pt x="89" y="171"/>
                    <a:pt x="90" y="171"/>
                    <a:pt x="90" y="171"/>
                  </a:cubicBezTo>
                  <a:cubicBezTo>
                    <a:pt x="90" y="171"/>
                    <a:pt x="91" y="171"/>
                    <a:pt x="91" y="171"/>
                  </a:cubicBezTo>
                  <a:cubicBezTo>
                    <a:pt x="91" y="170"/>
                    <a:pt x="91" y="170"/>
                    <a:pt x="91" y="169"/>
                  </a:cubicBezTo>
                  <a:cubicBezTo>
                    <a:pt x="93" y="170"/>
                    <a:pt x="94" y="172"/>
                    <a:pt x="94" y="174"/>
                  </a:cubicBezTo>
                  <a:cubicBezTo>
                    <a:pt x="94" y="179"/>
                    <a:pt x="89" y="181"/>
                    <a:pt x="85" y="184"/>
                  </a:cubicBezTo>
                  <a:cubicBezTo>
                    <a:pt x="75" y="191"/>
                    <a:pt x="62" y="193"/>
                    <a:pt x="50" y="198"/>
                  </a:cubicBezTo>
                  <a:cubicBezTo>
                    <a:pt x="51" y="198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0" y="199"/>
                    <a:pt x="50" y="199"/>
                    <a:pt x="49" y="200"/>
                  </a:cubicBezTo>
                  <a:cubicBezTo>
                    <a:pt x="49" y="200"/>
                    <a:pt x="49" y="201"/>
                    <a:pt x="50" y="201"/>
                  </a:cubicBezTo>
                  <a:cubicBezTo>
                    <a:pt x="50" y="201"/>
                    <a:pt x="50" y="202"/>
                    <a:pt x="50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3" y="202"/>
                    <a:pt x="53" y="202"/>
                    <a:pt x="54" y="202"/>
                  </a:cubicBezTo>
                  <a:cubicBezTo>
                    <a:pt x="58" y="205"/>
                    <a:pt x="62" y="204"/>
                    <a:pt x="64" y="207"/>
                  </a:cubicBezTo>
                  <a:cubicBezTo>
                    <a:pt x="68" y="214"/>
                    <a:pt x="53" y="217"/>
                    <a:pt x="49" y="220"/>
                  </a:cubicBezTo>
                  <a:cubicBezTo>
                    <a:pt x="39" y="224"/>
                    <a:pt x="30" y="229"/>
                    <a:pt x="21" y="233"/>
                  </a:cubicBezTo>
                  <a:cubicBezTo>
                    <a:pt x="18" y="234"/>
                    <a:pt x="13" y="238"/>
                    <a:pt x="9" y="237"/>
                  </a:cubicBezTo>
                  <a:cubicBezTo>
                    <a:pt x="9" y="239"/>
                    <a:pt x="7" y="241"/>
                    <a:pt x="5" y="241"/>
                  </a:cubicBezTo>
                  <a:cubicBezTo>
                    <a:pt x="3" y="241"/>
                    <a:pt x="2" y="240"/>
                    <a:pt x="1" y="239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2739" y="178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2699" y="1710"/>
              <a:ext cx="129" cy="53"/>
            </a:xfrm>
            <a:custGeom>
              <a:rect b="b" l="l" r="r" t="t"/>
              <a:pathLst>
                <a:path extrusionOk="0" h="22" w="54">
                  <a:moveTo>
                    <a:pt x="0" y="21"/>
                  </a:moveTo>
                  <a:cubicBezTo>
                    <a:pt x="0" y="20"/>
                    <a:pt x="0" y="19"/>
                    <a:pt x="1" y="18"/>
                  </a:cubicBezTo>
                  <a:cubicBezTo>
                    <a:pt x="5" y="16"/>
                    <a:pt x="9" y="14"/>
                    <a:pt x="13" y="12"/>
                  </a:cubicBezTo>
                  <a:cubicBezTo>
                    <a:pt x="21" y="8"/>
                    <a:pt x="29" y="6"/>
                    <a:pt x="37" y="3"/>
                  </a:cubicBezTo>
                  <a:cubicBezTo>
                    <a:pt x="42" y="2"/>
                    <a:pt x="47" y="1"/>
                    <a:pt x="51" y="0"/>
                  </a:cubicBezTo>
                  <a:cubicBezTo>
                    <a:pt x="54" y="0"/>
                    <a:pt x="54" y="3"/>
                    <a:pt x="52" y="4"/>
                  </a:cubicBezTo>
                  <a:cubicBezTo>
                    <a:pt x="40" y="6"/>
                    <a:pt x="29" y="10"/>
                    <a:pt x="18" y="14"/>
                  </a:cubicBezTo>
                  <a:cubicBezTo>
                    <a:pt x="13" y="17"/>
                    <a:pt x="8" y="19"/>
                    <a:pt x="3" y="22"/>
                  </a:cubicBezTo>
                  <a:cubicBezTo>
                    <a:pt x="2" y="22"/>
                    <a:pt x="1" y="22"/>
                    <a:pt x="0" y="2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2677" y="1712"/>
              <a:ext cx="168" cy="82"/>
            </a:xfrm>
            <a:custGeom>
              <a:rect b="b" l="l" r="r" t="t"/>
              <a:pathLst>
                <a:path extrusionOk="0" h="34" w="70">
                  <a:moveTo>
                    <a:pt x="1" y="33"/>
                  </a:moveTo>
                  <a:cubicBezTo>
                    <a:pt x="0" y="32"/>
                    <a:pt x="0" y="31"/>
                    <a:pt x="1" y="30"/>
                  </a:cubicBezTo>
                  <a:cubicBezTo>
                    <a:pt x="5" y="28"/>
                    <a:pt x="8" y="25"/>
                    <a:pt x="12" y="23"/>
                  </a:cubicBezTo>
                  <a:cubicBezTo>
                    <a:pt x="25" y="16"/>
                    <a:pt x="39" y="11"/>
                    <a:pt x="53" y="5"/>
                  </a:cubicBezTo>
                  <a:cubicBezTo>
                    <a:pt x="57" y="4"/>
                    <a:pt x="61" y="3"/>
                    <a:pt x="64" y="2"/>
                  </a:cubicBezTo>
                  <a:cubicBezTo>
                    <a:pt x="66" y="1"/>
                    <a:pt x="69" y="0"/>
                    <a:pt x="69" y="3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59" y="7"/>
                    <a:pt x="51" y="11"/>
                    <a:pt x="42" y="14"/>
                  </a:cubicBezTo>
                  <a:cubicBezTo>
                    <a:pt x="31" y="19"/>
                    <a:pt x="20" y="23"/>
                    <a:pt x="10" y="29"/>
                  </a:cubicBezTo>
                  <a:cubicBezTo>
                    <a:pt x="8" y="31"/>
                    <a:pt x="5" y="32"/>
                    <a:pt x="3" y="33"/>
                  </a:cubicBezTo>
                  <a:cubicBezTo>
                    <a:pt x="3" y="34"/>
                    <a:pt x="1" y="34"/>
                    <a:pt x="1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2643" y="1799"/>
              <a:ext cx="84" cy="43"/>
            </a:xfrm>
            <a:custGeom>
              <a:rect b="b" l="l" r="r" t="t"/>
              <a:pathLst>
                <a:path extrusionOk="0" h="18" w="35">
                  <a:moveTo>
                    <a:pt x="2" y="16"/>
                  </a:moveTo>
                  <a:cubicBezTo>
                    <a:pt x="0" y="13"/>
                    <a:pt x="6" y="12"/>
                    <a:pt x="8" y="11"/>
                  </a:cubicBezTo>
                  <a:cubicBezTo>
                    <a:pt x="13" y="8"/>
                    <a:pt x="20" y="5"/>
                    <a:pt x="26" y="3"/>
                  </a:cubicBezTo>
                  <a:cubicBezTo>
                    <a:pt x="28" y="2"/>
                    <a:pt x="30" y="1"/>
                    <a:pt x="32" y="1"/>
                  </a:cubicBezTo>
                  <a:cubicBezTo>
                    <a:pt x="33" y="0"/>
                    <a:pt x="34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4" y="8"/>
                    <a:pt x="15" y="11"/>
                    <a:pt x="7" y="16"/>
                  </a:cubicBezTo>
                  <a:cubicBezTo>
                    <a:pt x="5" y="16"/>
                    <a:pt x="4" y="18"/>
                    <a:pt x="2" y="16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2744" y="1616"/>
              <a:ext cx="161" cy="72"/>
            </a:xfrm>
            <a:custGeom>
              <a:rect b="b" l="l" r="r" t="t"/>
              <a:pathLst>
                <a:path extrusionOk="0" h="30" w="67">
                  <a:moveTo>
                    <a:pt x="2" y="28"/>
                  </a:moveTo>
                  <a:cubicBezTo>
                    <a:pt x="0" y="26"/>
                    <a:pt x="4" y="24"/>
                    <a:pt x="6" y="23"/>
                  </a:cubicBezTo>
                  <a:cubicBezTo>
                    <a:pt x="8" y="22"/>
                    <a:pt x="12" y="20"/>
                    <a:pt x="14" y="19"/>
                  </a:cubicBezTo>
                  <a:cubicBezTo>
                    <a:pt x="23" y="15"/>
                    <a:pt x="31" y="12"/>
                    <a:pt x="39" y="9"/>
                  </a:cubicBezTo>
                  <a:cubicBezTo>
                    <a:pt x="43" y="7"/>
                    <a:pt x="48" y="6"/>
                    <a:pt x="52" y="5"/>
                  </a:cubicBezTo>
                  <a:cubicBezTo>
                    <a:pt x="56" y="3"/>
                    <a:pt x="60" y="2"/>
                    <a:pt x="64" y="0"/>
                  </a:cubicBezTo>
                  <a:cubicBezTo>
                    <a:pt x="65" y="0"/>
                    <a:pt x="67" y="0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ubicBezTo>
                    <a:pt x="57" y="7"/>
                    <a:pt x="49" y="10"/>
                    <a:pt x="41" y="13"/>
                  </a:cubicBezTo>
                  <a:cubicBezTo>
                    <a:pt x="33" y="16"/>
                    <a:pt x="24" y="19"/>
                    <a:pt x="16" y="22"/>
                  </a:cubicBezTo>
                  <a:cubicBezTo>
                    <a:pt x="13" y="24"/>
                    <a:pt x="10" y="25"/>
                    <a:pt x="7" y="27"/>
                  </a:cubicBezTo>
                  <a:cubicBezTo>
                    <a:pt x="6" y="28"/>
                    <a:pt x="4" y="30"/>
                    <a:pt x="2" y="2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776" y="1590"/>
              <a:ext cx="163" cy="60"/>
            </a:xfrm>
            <a:custGeom>
              <a:rect b="b" l="l" r="r" t="t"/>
              <a:pathLst>
                <a:path extrusionOk="0" h="25" w="68">
                  <a:moveTo>
                    <a:pt x="2" y="24"/>
                  </a:moveTo>
                  <a:cubicBezTo>
                    <a:pt x="0" y="20"/>
                    <a:pt x="7" y="19"/>
                    <a:pt x="9" y="18"/>
                  </a:cubicBezTo>
                  <a:cubicBezTo>
                    <a:pt x="19" y="13"/>
                    <a:pt x="30" y="10"/>
                    <a:pt x="40" y="7"/>
                  </a:cubicBezTo>
                  <a:cubicBezTo>
                    <a:pt x="45" y="5"/>
                    <a:pt x="49" y="4"/>
                    <a:pt x="53" y="3"/>
                  </a:cubicBezTo>
                  <a:cubicBezTo>
                    <a:pt x="57" y="2"/>
                    <a:pt x="61" y="1"/>
                    <a:pt x="65" y="0"/>
                  </a:cubicBezTo>
                  <a:cubicBezTo>
                    <a:pt x="66" y="0"/>
                    <a:pt x="67" y="1"/>
                    <a:pt x="68" y="2"/>
                  </a:cubicBezTo>
                  <a:cubicBezTo>
                    <a:pt x="68" y="3"/>
                    <a:pt x="67" y="4"/>
                    <a:pt x="66" y="4"/>
                  </a:cubicBezTo>
                  <a:cubicBezTo>
                    <a:pt x="62" y="5"/>
                    <a:pt x="58" y="6"/>
                    <a:pt x="54" y="7"/>
                  </a:cubicBezTo>
                  <a:cubicBezTo>
                    <a:pt x="50" y="8"/>
                    <a:pt x="45" y="9"/>
                    <a:pt x="41" y="11"/>
                  </a:cubicBezTo>
                  <a:cubicBezTo>
                    <a:pt x="29" y="14"/>
                    <a:pt x="16" y="18"/>
                    <a:pt x="5" y="24"/>
                  </a:cubicBezTo>
                  <a:cubicBezTo>
                    <a:pt x="4" y="25"/>
                    <a:pt x="2" y="25"/>
                    <a:pt x="2" y="2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795" y="1583"/>
              <a:ext cx="137" cy="48"/>
            </a:xfrm>
            <a:custGeom>
              <a:rect b="b" l="l" r="r" t="t"/>
              <a:pathLst>
                <a:path extrusionOk="0" h="20" w="57">
                  <a:moveTo>
                    <a:pt x="3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1" y="15"/>
                    <a:pt x="3" y="15"/>
                    <a:pt x="5" y="14"/>
                  </a:cubicBezTo>
                  <a:cubicBezTo>
                    <a:pt x="7" y="13"/>
                    <a:pt x="9" y="12"/>
                    <a:pt x="11" y="11"/>
                  </a:cubicBezTo>
                  <a:cubicBezTo>
                    <a:pt x="25" y="6"/>
                    <a:pt x="40" y="2"/>
                    <a:pt x="55" y="0"/>
                  </a:cubicBezTo>
                  <a:cubicBezTo>
                    <a:pt x="57" y="0"/>
                    <a:pt x="57" y="2"/>
                    <a:pt x="57" y="3"/>
                  </a:cubicBezTo>
                  <a:cubicBezTo>
                    <a:pt x="55" y="5"/>
                    <a:pt x="53" y="4"/>
                    <a:pt x="51" y="5"/>
                  </a:cubicBezTo>
                  <a:cubicBezTo>
                    <a:pt x="45" y="7"/>
                    <a:pt x="40" y="8"/>
                    <a:pt x="34" y="10"/>
                  </a:cubicBezTo>
                  <a:cubicBezTo>
                    <a:pt x="24" y="13"/>
                    <a:pt x="14" y="16"/>
                    <a:pt x="5" y="20"/>
                  </a:cubicBezTo>
                  <a:cubicBezTo>
                    <a:pt x="4" y="20"/>
                    <a:pt x="3" y="20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852" y="1489"/>
              <a:ext cx="221" cy="72"/>
            </a:xfrm>
            <a:custGeom>
              <a:rect b="b" l="l" r="r" t="t"/>
              <a:pathLst>
                <a:path extrusionOk="0" h="30" w="92">
                  <a:moveTo>
                    <a:pt x="1" y="29"/>
                  </a:moveTo>
                  <a:cubicBezTo>
                    <a:pt x="0" y="26"/>
                    <a:pt x="5" y="24"/>
                    <a:pt x="7" y="23"/>
                  </a:cubicBezTo>
                  <a:cubicBezTo>
                    <a:pt x="13" y="20"/>
                    <a:pt x="20" y="18"/>
                    <a:pt x="26" y="16"/>
                  </a:cubicBezTo>
                  <a:cubicBezTo>
                    <a:pt x="45" y="9"/>
                    <a:pt x="64" y="4"/>
                    <a:pt x="84" y="1"/>
                  </a:cubicBezTo>
                  <a:cubicBezTo>
                    <a:pt x="85" y="1"/>
                    <a:pt x="87" y="1"/>
                    <a:pt x="89" y="1"/>
                  </a:cubicBezTo>
                  <a:cubicBezTo>
                    <a:pt x="91" y="0"/>
                    <a:pt x="92" y="4"/>
                    <a:pt x="89" y="5"/>
                  </a:cubicBezTo>
                  <a:cubicBezTo>
                    <a:pt x="79" y="6"/>
                    <a:pt x="69" y="8"/>
                    <a:pt x="59" y="10"/>
                  </a:cubicBezTo>
                  <a:cubicBezTo>
                    <a:pt x="50" y="12"/>
                    <a:pt x="42" y="14"/>
                    <a:pt x="34" y="17"/>
                  </a:cubicBezTo>
                  <a:cubicBezTo>
                    <a:pt x="26" y="20"/>
                    <a:pt x="19" y="23"/>
                    <a:pt x="11" y="26"/>
                  </a:cubicBezTo>
                  <a:cubicBezTo>
                    <a:pt x="9" y="27"/>
                    <a:pt x="6" y="28"/>
                    <a:pt x="4" y="29"/>
                  </a:cubicBezTo>
                  <a:cubicBezTo>
                    <a:pt x="3" y="30"/>
                    <a:pt x="2" y="30"/>
                    <a:pt x="1" y="2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876" y="1461"/>
              <a:ext cx="207" cy="69"/>
            </a:xfrm>
            <a:custGeom>
              <a:rect b="b" l="l" r="r" t="t"/>
              <a:pathLst>
                <a:path extrusionOk="0" h="29" w="86">
                  <a:moveTo>
                    <a:pt x="7" y="27"/>
                  </a:moveTo>
                  <a:cubicBezTo>
                    <a:pt x="0" y="21"/>
                    <a:pt x="50" y="7"/>
                    <a:pt x="55" y="5"/>
                  </a:cubicBezTo>
                  <a:cubicBezTo>
                    <a:pt x="64" y="2"/>
                    <a:pt x="73" y="1"/>
                    <a:pt x="83" y="0"/>
                  </a:cubicBezTo>
                  <a:cubicBezTo>
                    <a:pt x="85" y="0"/>
                    <a:pt x="86" y="4"/>
                    <a:pt x="83" y="4"/>
                  </a:cubicBezTo>
                  <a:cubicBezTo>
                    <a:pt x="74" y="5"/>
                    <a:pt x="64" y="6"/>
                    <a:pt x="55" y="9"/>
                  </a:cubicBezTo>
                  <a:cubicBezTo>
                    <a:pt x="43" y="13"/>
                    <a:pt x="31" y="16"/>
                    <a:pt x="20" y="21"/>
                  </a:cubicBezTo>
                  <a:cubicBezTo>
                    <a:pt x="18" y="22"/>
                    <a:pt x="15" y="23"/>
                    <a:pt x="12" y="25"/>
                  </a:cubicBezTo>
                  <a:cubicBezTo>
                    <a:pt x="10" y="26"/>
                    <a:pt x="9" y="29"/>
                    <a:pt x="7" y="27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984" y="1413"/>
              <a:ext cx="92" cy="38"/>
            </a:xfrm>
            <a:custGeom>
              <a:rect b="b" l="l" r="r" t="t"/>
              <a:pathLst>
                <a:path extrusionOk="0" h="16" w="38">
                  <a:moveTo>
                    <a:pt x="0" y="13"/>
                  </a:moveTo>
                  <a:cubicBezTo>
                    <a:pt x="0" y="10"/>
                    <a:pt x="2" y="10"/>
                    <a:pt x="4" y="10"/>
                  </a:cubicBezTo>
                  <a:cubicBezTo>
                    <a:pt x="14" y="7"/>
                    <a:pt x="25" y="4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8" y="3"/>
                    <a:pt x="37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3" y="8"/>
                    <a:pt x="16" y="10"/>
                    <a:pt x="9" y="13"/>
                  </a:cubicBezTo>
                  <a:cubicBezTo>
                    <a:pt x="7" y="13"/>
                    <a:pt x="1" y="16"/>
                    <a:pt x="0" y="1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970" y="1362"/>
              <a:ext cx="67" cy="91"/>
            </a:xfrm>
            <a:custGeom>
              <a:rect b="b" l="l" r="r" t="t"/>
              <a:pathLst>
                <a:path extrusionOk="0" h="38" w="28">
                  <a:moveTo>
                    <a:pt x="0" y="38"/>
                  </a:moveTo>
                  <a:cubicBezTo>
                    <a:pt x="0" y="37"/>
                    <a:pt x="0" y="36"/>
                    <a:pt x="0" y="35"/>
                  </a:cubicBezTo>
                  <a:cubicBezTo>
                    <a:pt x="3" y="31"/>
                    <a:pt x="6" y="28"/>
                    <a:pt x="9" y="24"/>
                  </a:cubicBezTo>
                  <a:cubicBezTo>
                    <a:pt x="14" y="17"/>
                    <a:pt x="19" y="9"/>
                    <a:pt x="24" y="2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3" y="12"/>
                    <a:pt x="18" y="19"/>
                    <a:pt x="12" y="26"/>
                  </a:cubicBezTo>
                  <a:cubicBezTo>
                    <a:pt x="9" y="30"/>
                    <a:pt x="6" y="34"/>
                    <a:pt x="3" y="38"/>
                  </a:cubicBezTo>
                  <a:cubicBezTo>
                    <a:pt x="3" y="38"/>
                    <a:pt x="1" y="38"/>
                    <a:pt x="0" y="3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824" y="1461"/>
              <a:ext cx="67" cy="124"/>
            </a:xfrm>
            <a:custGeom>
              <a:rect b="b" l="l" r="r" t="t"/>
              <a:pathLst>
                <a:path extrusionOk="0" h="52" w="28">
                  <a:moveTo>
                    <a:pt x="1" y="51"/>
                  </a:moveTo>
                  <a:cubicBezTo>
                    <a:pt x="0" y="50"/>
                    <a:pt x="0" y="49"/>
                    <a:pt x="0" y="48"/>
                  </a:cubicBezTo>
                  <a:cubicBezTo>
                    <a:pt x="3" y="44"/>
                    <a:pt x="5" y="39"/>
                    <a:pt x="8" y="35"/>
                  </a:cubicBezTo>
                  <a:cubicBezTo>
                    <a:pt x="11" y="29"/>
                    <a:pt x="14" y="23"/>
                    <a:pt x="16" y="17"/>
                  </a:cubicBezTo>
                  <a:cubicBezTo>
                    <a:pt x="19" y="12"/>
                    <a:pt x="20" y="6"/>
                    <a:pt x="23" y="1"/>
                  </a:cubicBezTo>
                  <a:cubicBezTo>
                    <a:pt x="25" y="0"/>
                    <a:pt x="28" y="2"/>
                    <a:pt x="27" y="4"/>
                  </a:cubicBezTo>
                  <a:cubicBezTo>
                    <a:pt x="24" y="8"/>
                    <a:pt x="23" y="12"/>
                    <a:pt x="21" y="16"/>
                  </a:cubicBezTo>
                  <a:cubicBezTo>
                    <a:pt x="18" y="24"/>
                    <a:pt x="14" y="32"/>
                    <a:pt x="10" y="39"/>
                  </a:cubicBezTo>
                  <a:cubicBezTo>
                    <a:pt x="8" y="43"/>
                    <a:pt x="6" y="47"/>
                    <a:pt x="3" y="51"/>
                  </a:cubicBezTo>
                  <a:cubicBezTo>
                    <a:pt x="3" y="51"/>
                    <a:pt x="2" y="52"/>
                    <a:pt x="1" y="5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848" y="1420"/>
              <a:ext cx="91" cy="144"/>
            </a:xfrm>
            <a:custGeom>
              <a:rect b="b" l="l" r="r" t="t"/>
              <a:pathLst>
                <a:path extrusionOk="0" h="60" w="38">
                  <a:moveTo>
                    <a:pt x="1" y="60"/>
                  </a:moveTo>
                  <a:cubicBezTo>
                    <a:pt x="0" y="59"/>
                    <a:pt x="0" y="58"/>
                    <a:pt x="1" y="57"/>
                  </a:cubicBezTo>
                  <a:cubicBezTo>
                    <a:pt x="6" y="50"/>
                    <a:pt x="10" y="43"/>
                    <a:pt x="15" y="35"/>
                  </a:cubicBezTo>
                  <a:cubicBezTo>
                    <a:pt x="21" y="25"/>
                    <a:pt x="27" y="13"/>
                    <a:pt x="33" y="2"/>
                  </a:cubicBezTo>
                  <a:cubicBezTo>
                    <a:pt x="34" y="0"/>
                    <a:pt x="38" y="2"/>
                    <a:pt x="37" y="4"/>
                  </a:cubicBezTo>
                  <a:cubicBezTo>
                    <a:pt x="33" y="12"/>
                    <a:pt x="29" y="20"/>
                    <a:pt x="24" y="27"/>
                  </a:cubicBezTo>
                  <a:cubicBezTo>
                    <a:pt x="20" y="35"/>
                    <a:pt x="15" y="42"/>
                    <a:pt x="11" y="50"/>
                  </a:cubicBezTo>
                  <a:cubicBezTo>
                    <a:pt x="9" y="53"/>
                    <a:pt x="6" y="56"/>
                    <a:pt x="4" y="59"/>
                  </a:cubicBezTo>
                  <a:cubicBezTo>
                    <a:pt x="3" y="60"/>
                    <a:pt x="2" y="60"/>
                    <a:pt x="1" y="6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725" y="1616"/>
              <a:ext cx="41" cy="106"/>
            </a:xfrm>
            <a:custGeom>
              <a:rect b="b" l="l" r="r" t="t"/>
              <a:pathLst>
                <a:path extrusionOk="0" h="44" w="17">
                  <a:moveTo>
                    <a:pt x="1" y="40"/>
                  </a:moveTo>
                  <a:cubicBezTo>
                    <a:pt x="0" y="39"/>
                    <a:pt x="0" y="37"/>
                    <a:pt x="1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8" y="23"/>
                    <a:pt x="10" y="13"/>
                    <a:pt x="13" y="3"/>
                  </a:cubicBezTo>
                  <a:cubicBezTo>
                    <a:pt x="14" y="0"/>
                    <a:pt x="17" y="1"/>
                    <a:pt x="17" y="4"/>
                  </a:cubicBezTo>
                  <a:cubicBezTo>
                    <a:pt x="16" y="8"/>
                    <a:pt x="6" y="44"/>
                    <a:pt x="1" y="4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655" y="1729"/>
              <a:ext cx="41" cy="84"/>
            </a:xfrm>
            <a:custGeom>
              <a:rect b="b" l="l" r="r" t="t"/>
              <a:pathLst>
                <a:path extrusionOk="0" h="35" w="17">
                  <a:moveTo>
                    <a:pt x="1" y="34"/>
                  </a:moveTo>
                  <a:cubicBezTo>
                    <a:pt x="0" y="34"/>
                    <a:pt x="0" y="33"/>
                    <a:pt x="0" y="32"/>
                  </a:cubicBezTo>
                  <a:cubicBezTo>
                    <a:pt x="2" y="29"/>
                    <a:pt x="3" y="26"/>
                    <a:pt x="4" y="24"/>
                  </a:cubicBezTo>
                  <a:cubicBezTo>
                    <a:pt x="8" y="16"/>
                    <a:pt x="10" y="9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7" y="2"/>
                    <a:pt x="16" y="3"/>
                  </a:cubicBezTo>
                  <a:cubicBezTo>
                    <a:pt x="15" y="7"/>
                    <a:pt x="14" y="11"/>
                    <a:pt x="12" y="15"/>
                  </a:cubicBezTo>
                  <a:cubicBezTo>
                    <a:pt x="11" y="19"/>
                    <a:pt x="9" y="23"/>
                    <a:pt x="7" y="27"/>
                  </a:cubicBezTo>
                  <a:cubicBezTo>
                    <a:pt x="6" y="29"/>
                    <a:pt x="5" y="31"/>
                    <a:pt x="4" y="33"/>
                  </a:cubicBezTo>
                  <a:cubicBezTo>
                    <a:pt x="3" y="34"/>
                    <a:pt x="2" y="35"/>
                    <a:pt x="1" y="3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761" y="1604"/>
              <a:ext cx="202" cy="75"/>
            </a:xfrm>
            <a:custGeom>
              <a:rect b="b" l="l" r="r" t="t"/>
              <a:pathLst>
                <a:path extrusionOk="0" h="31" w="84">
                  <a:moveTo>
                    <a:pt x="2" y="30"/>
                  </a:moveTo>
                  <a:cubicBezTo>
                    <a:pt x="0" y="30"/>
                    <a:pt x="0" y="28"/>
                    <a:pt x="1" y="27"/>
                  </a:cubicBezTo>
                  <a:cubicBezTo>
                    <a:pt x="4" y="25"/>
                    <a:pt x="8" y="23"/>
                    <a:pt x="11" y="22"/>
                  </a:cubicBezTo>
                  <a:cubicBezTo>
                    <a:pt x="26" y="16"/>
                    <a:pt x="40" y="11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5"/>
                    <a:pt x="72" y="3"/>
                    <a:pt x="80" y="1"/>
                  </a:cubicBezTo>
                  <a:cubicBezTo>
                    <a:pt x="81" y="1"/>
                    <a:pt x="83" y="0"/>
                    <a:pt x="84" y="2"/>
                  </a:cubicBezTo>
                  <a:cubicBezTo>
                    <a:pt x="84" y="3"/>
                    <a:pt x="84" y="4"/>
                    <a:pt x="83" y="5"/>
                  </a:cubicBezTo>
                  <a:cubicBezTo>
                    <a:pt x="79" y="6"/>
                    <a:pt x="75" y="6"/>
                    <a:pt x="71" y="7"/>
                  </a:cubicBezTo>
                  <a:cubicBezTo>
                    <a:pt x="66" y="8"/>
                    <a:pt x="61" y="9"/>
                    <a:pt x="57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0" y="15"/>
                    <a:pt x="24" y="21"/>
                    <a:pt x="8" y="28"/>
                  </a:cubicBezTo>
                  <a:cubicBezTo>
                    <a:pt x="7" y="28"/>
                    <a:pt x="6" y="29"/>
                    <a:pt x="5" y="29"/>
                  </a:cubicBezTo>
                  <a:cubicBezTo>
                    <a:pt x="4" y="30"/>
                    <a:pt x="3" y="31"/>
                    <a:pt x="2" y="3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809" y="1573"/>
              <a:ext cx="125" cy="46"/>
            </a:xfrm>
            <a:custGeom>
              <a:rect b="b" l="l" r="r" t="t"/>
              <a:pathLst>
                <a:path extrusionOk="0" h="19" w="52">
                  <a:moveTo>
                    <a:pt x="3" y="19"/>
                  </a:moveTo>
                  <a:cubicBezTo>
                    <a:pt x="2" y="19"/>
                    <a:pt x="1" y="18"/>
                    <a:pt x="1" y="17"/>
                  </a:cubicBezTo>
                  <a:cubicBezTo>
                    <a:pt x="0" y="14"/>
                    <a:pt x="8" y="11"/>
                    <a:pt x="11" y="10"/>
                  </a:cubicBezTo>
                  <a:cubicBezTo>
                    <a:pt x="17" y="7"/>
                    <a:pt x="24" y="5"/>
                    <a:pt x="31" y="3"/>
                  </a:cubicBezTo>
                  <a:cubicBezTo>
                    <a:pt x="37" y="2"/>
                    <a:pt x="43" y="0"/>
                    <a:pt x="49" y="1"/>
                  </a:cubicBezTo>
                  <a:cubicBezTo>
                    <a:pt x="52" y="1"/>
                    <a:pt x="51" y="5"/>
                    <a:pt x="49" y="5"/>
                  </a:cubicBezTo>
                  <a:cubicBezTo>
                    <a:pt x="43" y="4"/>
                    <a:pt x="37" y="6"/>
                    <a:pt x="31" y="8"/>
                  </a:cubicBezTo>
                  <a:cubicBezTo>
                    <a:pt x="22" y="10"/>
                    <a:pt x="13" y="13"/>
                    <a:pt x="5" y="17"/>
                  </a:cubicBezTo>
                  <a:cubicBezTo>
                    <a:pt x="4" y="18"/>
                    <a:pt x="4" y="19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809" y="1487"/>
              <a:ext cx="55" cy="127"/>
            </a:xfrm>
            <a:custGeom>
              <a:rect b="b" l="l" r="r" t="t"/>
              <a:pathLst>
                <a:path extrusionOk="0" h="53" w="23">
                  <a:moveTo>
                    <a:pt x="2" y="52"/>
                  </a:moveTo>
                  <a:cubicBezTo>
                    <a:pt x="0" y="51"/>
                    <a:pt x="0" y="49"/>
                    <a:pt x="2" y="48"/>
                  </a:cubicBezTo>
                  <a:cubicBezTo>
                    <a:pt x="3" y="46"/>
                    <a:pt x="4" y="44"/>
                    <a:pt x="5" y="42"/>
                  </a:cubicBezTo>
                  <a:cubicBezTo>
                    <a:pt x="8" y="34"/>
                    <a:pt x="11" y="26"/>
                    <a:pt x="14" y="18"/>
                  </a:cubicBezTo>
                  <a:cubicBezTo>
                    <a:pt x="15" y="14"/>
                    <a:pt x="16" y="10"/>
                    <a:pt x="17" y="6"/>
                  </a:cubicBezTo>
                  <a:cubicBezTo>
                    <a:pt x="18" y="4"/>
                    <a:pt x="19" y="0"/>
                    <a:pt x="22" y="2"/>
                  </a:cubicBezTo>
                  <a:cubicBezTo>
                    <a:pt x="23" y="3"/>
                    <a:pt x="23" y="4"/>
                    <a:pt x="22" y="5"/>
                  </a:cubicBezTo>
                  <a:cubicBezTo>
                    <a:pt x="21" y="9"/>
                    <a:pt x="20" y="13"/>
                    <a:pt x="18" y="16"/>
                  </a:cubicBezTo>
                  <a:cubicBezTo>
                    <a:pt x="16" y="25"/>
                    <a:pt x="13" y="33"/>
                    <a:pt x="10" y="41"/>
                  </a:cubicBezTo>
                  <a:cubicBezTo>
                    <a:pt x="9" y="43"/>
                    <a:pt x="7" y="46"/>
                    <a:pt x="6" y="49"/>
                  </a:cubicBezTo>
                  <a:cubicBezTo>
                    <a:pt x="5" y="50"/>
                    <a:pt x="4" y="53"/>
                    <a:pt x="2" y="52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831" y="1487"/>
              <a:ext cx="38" cy="81"/>
            </a:xfrm>
            <a:custGeom>
              <a:rect b="b" l="l" r="r" t="t"/>
              <a:pathLst>
                <a:path extrusionOk="0" h="34" w="16">
                  <a:moveTo>
                    <a:pt x="2" y="33"/>
                  </a:moveTo>
                  <a:cubicBezTo>
                    <a:pt x="1" y="32"/>
                    <a:pt x="0" y="31"/>
                    <a:pt x="1" y="30"/>
                  </a:cubicBezTo>
                  <a:cubicBezTo>
                    <a:pt x="2" y="26"/>
                    <a:pt x="4" y="22"/>
                    <a:pt x="5" y="18"/>
                  </a:cubicBezTo>
                  <a:cubicBezTo>
                    <a:pt x="8" y="13"/>
                    <a:pt x="9" y="8"/>
                    <a:pt x="11" y="3"/>
                  </a:cubicBezTo>
                  <a:cubicBezTo>
                    <a:pt x="13" y="0"/>
                    <a:pt x="16" y="2"/>
                    <a:pt x="15" y="5"/>
                  </a:cubicBezTo>
                  <a:cubicBezTo>
                    <a:pt x="14" y="9"/>
                    <a:pt x="12" y="13"/>
                    <a:pt x="11" y="16"/>
                  </a:cubicBezTo>
                  <a:cubicBezTo>
                    <a:pt x="9" y="21"/>
                    <a:pt x="7" y="25"/>
                    <a:pt x="6" y="29"/>
                  </a:cubicBezTo>
                  <a:cubicBezTo>
                    <a:pt x="5" y="30"/>
                    <a:pt x="4" y="34"/>
                    <a:pt x="2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860" y="1391"/>
              <a:ext cx="100" cy="156"/>
            </a:xfrm>
            <a:custGeom>
              <a:rect b="b" l="l" r="r" t="t"/>
              <a:pathLst>
                <a:path extrusionOk="0" h="65" w="42">
                  <a:moveTo>
                    <a:pt x="3" y="64"/>
                  </a:moveTo>
                  <a:cubicBezTo>
                    <a:pt x="0" y="63"/>
                    <a:pt x="3" y="59"/>
                    <a:pt x="4" y="57"/>
                  </a:cubicBezTo>
                  <a:cubicBezTo>
                    <a:pt x="7" y="50"/>
                    <a:pt x="12" y="42"/>
                    <a:pt x="16" y="35"/>
                  </a:cubicBezTo>
                  <a:cubicBezTo>
                    <a:pt x="19" y="31"/>
                    <a:pt x="22" y="25"/>
                    <a:pt x="24" y="21"/>
                  </a:cubicBezTo>
                  <a:cubicBezTo>
                    <a:pt x="26" y="17"/>
                    <a:pt x="30" y="2"/>
                    <a:pt x="36" y="6"/>
                  </a:cubicBezTo>
                  <a:cubicBezTo>
                    <a:pt x="36" y="5"/>
                    <a:pt x="37" y="3"/>
                    <a:pt x="37" y="2"/>
                  </a:cubicBezTo>
                  <a:cubicBezTo>
                    <a:pt x="39" y="0"/>
                    <a:pt x="42" y="2"/>
                    <a:pt x="41" y="4"/>
                  </a:cubicBezTo>
                  <a:cubicBezTo>
                    <a:pt x="37" y="12"/>
                    <a:pt x="33" y="20"/>
                    <a:pt x="29" y="27"/>
                  </a:cubicBezTo>
                  <a:cubicBezTo>
                    <a:pt x="25" y="35"/>
                    <a:pt x="21" y="43"/>
                    <a:pt x="16" y="50"/>
                  </a:cubicBezTo>
                  <a:cubicBezTo>
                    <a:pt x="14" y="53"/>
                    <a:pt x="11" y="56"/>
                    <a:pt x="9" y="60"/>
                  </a:cubicBezTo>
                  <a:cubicBezTo>
                    <a:pt x="7" y="61"/>
                    <a:pt x="6" y="65"/>
                    <a:pt x="3" y="6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761" y="1520"/>
              <a:ext cx="151" cy="159"/>
            </a:xfrm>
            <a:custGeom>
              <a:rect b="b" l="l" r="r" t="t"/>
              <a:pathLst>
                <a:path extrusionOk="0" h="66" w="63">
                  <a:moveTo>
                    <a:pt x="8" y="64"/>
                  </a:moveTo>
                  <a:cubicBezTo>
                    <a:pt x="0" y="59"/>
                    <a:pt x="17" y="44"/>
                    <a:pt x="20" y="39"/>
                  </a:cubicBezTo>
                  <a:cubicBezTo>
                    <a:pt x="31" y="27"/>
                    <a:pt x="42" y="14"/>
                    <a:pt x="54" y="3"/>
                  </a:cubicBezTo>
                  <a:cubicBezTo>
                    <a:pt x="58" y="0"/>
                    <a:pt x="63" y="5"/>
                    <a:pt x="59" y="9"/>
                  </a:cubicBezTo>
                  <a:cubicBezTo>
                    <a:pt x="50" y="17"/>
                    <a:pt x="42" y="26"/>
                    <a:pt x="33" y="36"/>
                  </a:cubicBezTo>
                  <a:cubicBezTo>
                    <a:pt x="28" y="41"/>
                    <a:pt x="23" y="47"/>
                    <a:pt x="18" y="53"/>
                  </a:cubicBezTo>
                  <a:cubicBezTo>
                    <a:pt x="15" y="56"/>
                    <a:pt x="13" y="66"/>
                    <a:pt x="8" y="64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922" y="1449"/>
              <a:ext cx="72" cy="69"/>
            </a:xfrm>
            <a:custGeom>
              <a:rect b="b" l="l" r="r" t="t"/>
              <a:pathLst>
                <a:path extrusionOk="0" h="29" w="30">
                  <a:moveTo>
                    <a:pt x="2" y="22"/>
                  </a:moveTo>
                  <a:cubicBezTo>
                    <a:pt x="0" y="16"/>
                    <a:pt x="17" y="6"/>
                    <a:pt x="22" y="2"/>
                  </a:cubicBezTo>
                  <a:cubicBezTo>
                    <a:pt x="26" y="0"/>
                    <a:pt x="30" y="6"/>
                    <a:pt x="26" y="9"/>
                  </a:cubicBezTo>
                  <a:cubicBezTo>
                    <a:pt x="23" y="11"/>
                    <a:pt x="20" y="13"/>
                    <a:pt x="17" y="16"/>
                  </a:cubicBezTo>
                  <a:cubicBezTo>
                    <a:pt x="13" y="18"/>
                    <a:pt x="7" y="29"/>
                    <a:pt x="2" y="22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583" y="1372"/>
              <a:ext cx="497" cy="566"/>
            </a:xfrm>
            <a:custGeom>
              <a:rect b="b" l="l" r="r" t="t"/>
              <a:pathLst>
                <a:path extrusionOk="0" h="236" w="207">
                  <a:moveTo>
                    <a:pt x="0" y="236"/>
                  </a:moveTo>
                  <a:cubicBezTo>
                    <a:pt x="3" y="230"/>
                    <a:pt x="6" y="225"/>
                    <a:pt x="8" y="220"/>
                  </a:cubicBezTo>
                  <a:cubicBezTo>
                    <a:pt x="17" y="204"/>
                    <a:pt x="27" y="188"/>
                    <a:pt x="37" y="172"/>
                  </a:cubicBezTo>
                  <a:cubicBezTo>
                    <a:pt x="55" y="145"/>
                    <a:pt x="74" y="120"/>
                    <a:pt x="95" y="95"/>
                  </a:cubicBezTo>
                  <a:cubicBezTo>
                    <a:pt x="108" y="80"/>
                    <a:pt x="121" y="65"/>
                    <a:pt x="136" y="52"/>
                  </a:cubicBezTo>
                  <a:cubicBezTo>
                    <a:pt x="151" y="38"/>
                    <a:pt x="167" y="26"/>
                    <a:pt x="183" y="15"/>
                  </a:cubicBezTo>
                  <a:cubicBezTo>
                    <a:pt x="190" y="10"/>
                    <a:pt x="197" y="5"/>
                    <a:pt x="204" y="0"/>
                  </a:cubicBezTo>
                  <a:cubicBezTo>
                    <a:pt x="205" y="0"/>
                    <a:pt x="206" y="0"/>
                    <a:pt x="206" y="1"/>
                  </a:cubicBezTo>
                  <a:cubicBezTo>
                    <a:pt x="207" y="2"/>
                    <a:pt x="207" y="3"/>
                    <a:pt x="206" y="3"/>
                  </a:cubicBezTo>
                  <a:cubicBezTo>
                    <a:pt x="199" y="8"/>
                    <a:pt x="192" y="13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8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69" y="29"/>
                    <a:pt x="154" y="40"/>
                    <a:pt x="139" y="54"/>
                  </a:cubicBezTo>
                  <a:cubicBezTo>
                    <a:pt x="120" y="71"/>
                    <a:pt x="103" y="91"/>
                    <a:pt x="86" y="111"/>
                  </a:cubicBezTo>
                  <a:cubicBezTo>
                    <a:pt x="63" y="140"/>
                    <a:pt x="42" y="170"/>
                    <a:pt x="23" y="201"/>
                  </a:cubicBezTo>
                  <a:cubicBezTo>
                    <a:pt x="17" y="213"/>
                    <a:pt x="10" y="224"/>
                    <a:pt x="4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615" y="1298"/>
              <a:ext cx="576" cy="592"/>
            </a:xfrm>
            <a:custGeom>
              <a:rect b="b" l="l" r="r" t="t"/>
              <a:pathLst>
                <a:path extrusionOk="0" h="247" w="240">
                  <a:moveTo>
                    <a:pt x="1" y="246"/>
                  </a:moveTo>
                  <a:cubicBezTo>
                    <a:pt x="0" y="245"/>
                    <a:pt x="0" y="244"/>
                    <a:pt x="1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0" y="242"/>
                    <a:pt x="0" y="241"/>
                    <a:pt x="1" y="241"/>
                  </a:cubicBezTo>
                  <a:cubicBezTo>
                    <a:pt x="1" y="238"/>
                    <a:pt x="2" y="236"/>
                    <a:pt x="2" y="234"/>
                  </a:cubicBezTo>
                  <a:cubicBezTo>
                    <a:pt x="4" y="219"/>
                    <a:pt x="6" y="205"/>
                    <a:pt x="13" y="192"/>
                  </a:cubicBezTo>
                  <a:cubicBezTo>
                    <a:pt x="15" y="188"/>
                    <a:pt x="17" y="184"/>
                    <a:pt x="20" y="180"/>
                  </a:cubicBezTo>
                  <a:cubicBezTo>
                    <a:pt x="22" y="178"/>
                    <a:pt x="25" y="172"/>
                    <a:pt x="28" y="176"/>
                  </a:cubicBezTo>
                  <a:cubicBezTo>
                    <a:pt x="29" y="163"/>
                    <a:pt x="31" y="159"/>
                    <a:pt x="39" y="149"/>
                  </a:cubicBezTo>
                  <a:cubicBezTo>
                    <a:pt x="42" y="145"/>
                    <a:pt x="45" y="141"/>
                    <a:pt x="48" y="137"/>
                  </a:cubicBezTo>
                  <a:cubicBezTo>
                    <a:pt x="49" y="135"/>
                    <a:pt x="50" y="133"/>
                    <a:pt x="52" y="132"/>
                  </a:cubicBezTo>
                  <a:cubicBezTo>
                    <a:pt x="55" y="131"/>
                    <a:pt x="56" y="133"/>
                    <a:pt x="56" y="135"/>
                  </a:cubicBezTo>
                  <a:cubicBezTo>
                    <a:pt x="57" y="130"/>
                    <a:pt x="59" y="125"/>
                    <a:pt x="61" y="120"/>
                  </a:cubicBezTo>
                  <a:cubicBezTo>
                    <a:pt x="65" y="114"/>
                    <a:pt x="69" y="108"/>
                    <a:pt x="74" y="102"/>
                  </a:cubicBezTo>
                  <a:cubicBezTo>
                    <a:pt x="80" y="94"/>
                    <a:pt x="87" y="87"/>
                    <a:pt x="94" y="80"/>
                  </a:cubicBezTo>
                  <a:cubicBezTo>
                    <a:pt x="96" y="78"/>
                    <a:pt x="102" y="71"/>
                    <a:pt x="104" y="77"/>
                  </a:cubicBezTo>
                  <a:cubicBezTo>
                    <a:pt x="108" y="69"/>
                    <a:pt x="114" y="62"/>
                    <a:pt x="120" y="56"/>
                  </a:cubicBezTo>
                  <a:cubicBezTo>
                    <a:pt x="134" y="39"/>
                    <a:pt x="152" y="27"/>
                    <a:pt x="172" y="17"/>
                  </a:cubicBezTo>
                  <a:cubicBezTo>
                    <a:pt x="186" y="9"/>
                    <a:pt x="201" y="3"/>
                    <a:pt x="217" y="1"/>
                  </a:cubicBezTo>
                  <a:cubicBezTo>
                    <a:pt x="221" y="0"/>
                    <a:pt x="224" y="0"/>
                    <a:pt x="228" y="0"/>
                  </a:cubicBezTo>
                  <a:cubicBezTo>
                    <a:pt x="230" y="0"/>
                    <a:pt x="231" y="0"/>
                    <a:pt x="233" y="1"/>
                  </a:cubicBezTo>
                  <a:cubicBezTo>
                    <a:pt x="240" y="7"/>
                    <a:pt x="228" y="25"/>
                    <a:pt x="224" y="30"/>
                  </a:cubicBezTo>
                  <a:cubicBezTo>
                    <a:pt x="218" y="38"/>
                    <a:pt x="211" y="45"/>
                    <a:pt x="204" y="52"/>
                  </a:cubicBezTo>
                  <a:cubicBezTo>
                    <a:pt x="212" y="55"/>
                    <a:pt x="206" y="63"/>
                    <a:pt x="203" y="68"/>
                  </a:cubicBezTo>
                  <a:cubicBezTo>
                    <a:pt x="197" y="76"/>
                    <a:pt x="191" y="84"/>
                    <a:pt x="184" y="91"/>
                  </a:cubicBezTo>
                  <a:cubicBezTo>
                    <a:pt x="169" y="106"/>
                    <a:pt x="152" y="113"/>
                    <a:pt x="133" y="119"/>
                  </a:cubicBezTo>
                  <a:cubicBezTo>
                    <a:pt x="137" y="120"/>
                    <a:pt x="142" y="119"/>
                    <a:pt x="147" y="118"/>
                  </a:cubicBezTo>
                  <a:cubicBezTo>
                    <a:pt x="148" y="118"/>
                    <a:pt x="149" y="118"/>
                    <a:pt x="150" y="118"/>
                  </a:cubicBezTo>
                  <a:cubicBezTo>
                    <a:pt x="155" y="120"/>
                    <a:pt x="149" y="127"/>
                    <a:pt x="148" y="130"/>
                  </a:cubicBezTo>
                  <a:cubicBezTo>
                    <a:pt x="140" y="140"/>
                    <a:pt x="132" y="150"/>
                    <a:pt x="121" y="156"/>
                  </a:cubicBezTo>
                  <a:cubicBezTo>
                    <a:pt x="110" y="162"/>
                    <a:pt x="98" y="163"/>
                    <a:pt x="86" y="167"/>
                  </a:cubicBezTo>
                  <a:cubicBezTo>
                    <a:pt x="95" y="171"/>
                    <a:pt x="106" y="167"/>
                    <a:pt x="95" y="180"/>
                  </a:cubicBezTo>
                  <a:cubicBezTo>
                    <a:pt x="90" y="185"/>
                    <a:pt x="83" y="189"/>
                    <a:pt x="77" y="193"/>
                  </a:cubicBezTo>
                  <a:cubicBezTo>
                    <a:pt x="69" y="196"/>
                    <a:pt x="61" y="197"/>
                    <a:pt x="53" y="200"/>
                  </a:cubicBezTo>
                  <a:cubicBezTo>
                    <a:pt x="57" y="203"/>
                    <a:pt x="62" y="203"/>
                    <a:pt x="67" y="204"/>
                  </a:cubicBezTo>
                  <a:cubicBezTo>
                    <a:pt x="70" y="204"/>
                    <a:pt x="71" y="208"/>
                    <a:pt x="70" y="211"/>
                  </a:cubicBezTo>
                  <a:cubicBezTo>
                    <a:pt x="69" y="213"/>
                    <a:pt x="67" y="215"/>
                    <a:pt x="65" y="216"/>
                  </a:cubicBezTo>
                  <a:cubicBezTo>
                    <a:pt x="62" y="219"/>
                    <a:pt x="57" y="221"/>
                    <a:pt x="53" y="223"/>
                  </a:cubicBezTo>
                  <a:cubicBezTo>
                    <a:pt x="46" y="225"/>
                    <a:pt x="40" y="228"/>
                    <a:pt x="33" y="231"/>
                  </a:cubicBezTo>
                  <a:cubicBezTo>
                    <a:pt x="24" y="234"/>
                    <a:pt x="15" y="237"/>
                    <a:pt x="7" y="242"/>
                  </a:cubicBezTo>
                  <a:cubicBezTo>
                    <a:pt x="6" y="243"/>
                    <a:pt x="5" y="244"/>
                    <a:pt x="4" y="245"/>
                  </a:cubicBezTo>
                  <a:cubicBezTo>
                    <a:pt x="3" y="246"/>
                    <a:pt x="2" y="247"/>
                    <a:pt x="1" y="246"/>
                  </a:cubicBezTo>
                  <a:close/>
                  <a:moveTo>
                    <a:pt x="6" y="231"/>
                  </a:moveTo>
                  <a:cubicBezTo>
                    <a:pt x="5" y="234"/>
                    <a:pt x="5" y="237"/>
                    <a:pt x="4" y="240"/>
                  </a:cubicBezTo>
                  <a:cubicBezTo>
                    <a:pt x="11" y="235"/>
                    <a:pt x="20" y="232"/>
                    <a:pt x="28" y="229"/>
                  </a:cubicBezTo>
                  <a:cubicBezTo>
                    <a:pt x="33" y="227"/>
                    <a:pt x="38" y="225"/>
                    <a:pt x="43" y="223"/>
                  </a:cubicBezTo>
                  <a:cubicBezTo>
                    <a:pt x="48" y="220"/>
                    <a:pt x="67" y="215"/>
                    <a:pt x="67" y="208"/>
                  </a:cubicBezTo>
                  <a:cubicBezTo>
                    <a:pt x="67" y="207"/>
                    <a:pt x="66" y="207"/>
                    <a:pt x="65" y="207"/>
                  </a:cubicBezTo>
                  <a:cubicBezTo>
                    <a:pt x="63" y="206"/>
                    <a:pt x="61" y="206"/>
                    <a:pt x="59" y="206"/>
                  </a:cubicBezTo>
                  <a:cubicBezTo>
                    <a:pt x="55" y="205"/>
                    <a:pt x="47" y="203"/>
                    <a:pt x="49" y="198"/>
                  </a:cubicBezTo>
                  <a:cubicBezTo>
                    <a:pt x="50" y="197"/>
                    <a:pt x="52" y="196"/>
                    <a:pt x="53" y="196"/>
                  </a:cubicBezTo>
                  <a:cubicBezTo>
                    <a:pt x="55" y="195"/>
                    <a:pt x="58" y="195"/>
                    <a:pt x="60" y="194"/>
                  </a:cubicBezTo>
                  <a:cubicBezTo>
                    <a:pt x="64" y="193"/>
                    <a:pt x="68" y="192"/>
                    <a:pt x="72" y="191"/>
                  </a:cubicBezTo>
                  <a:cubicBezTo>
                    <a:pt x="82" y="187"/>
                    <a:pt x="90" y="181"/>
                    <a:pt x="96" y="173"/>
                  </a:cubicBezTo>
                  <a:cubicBezTo>
                    <a:pt x="92" y="172"/>
                    <a:pt x="87" y="172"/>
                    <a:pt x="83" y="169"/>
                  </a:cubicBezTo>
                  <a:cubicBezTo>
                    <a:pt x="80" y="166"/>
                    <a:pt x="84" y="164"/>
                    <a:pt x="87" y="163"/>
                  </a:cubicBezTo>
                  <a:cubicBezTo>
                    <a:pt x="97" y="160"/>
                    <a:pt x="109" y="158"/>
                    <a:pt x="119" y="153"/>
                  </a:cubicBezTo>
                  <a:cubicBezTo>
                    <a:pt x="130" y="147"/>
                    <a:pt x="143" y="133"/>
                    <a:pt x="148" y="122"/>
                  </a:cubicBezTo>
                  <a:cubicBezTo>
                    <a:pt x="144" y="122"/>
                    <a:pt x="138" y="123"/>
                    <a:pt x="134" y="123"/>
                  </a:cubicBezTo>
                  <a:cubicBezTo>
                    <a:pt x="131" y="122"/>
                    <a:pt x="126" y="121"/>
                    <a:pt x="128" y="117"/>
                  </a:cubicBezTo>
                  <a:cubicBezTo>
                    <a:pt x="130" y="116"/>
                    <a:pt x="132" y="116"/>
                    <a:pt x="134" y="115"/>
                  </a:cubicBezTo>
                  <a:cubicBezTo>
                    <a:pt x="143" y="112"/>
                    <a:pt x="152" y="109"/>
                    <a:pt x="160" y="105"/>
                  </a:cubicBezTo>
                  <a:cubicBezTo>
                    <a:pt x="178" y="96"/>
                    <a:pt x="191" y="79"/>
                    <a:pt x="202" y="63"/>
                  </a:cubicBezTo>
                  <a:cubicBezTo>
                    <a:pt x="203" y="61"/>
                    <a:pt x="206" y="57"/>
                    <a:pt x="204" y="56"/>
                  </a:cubicBezTo>
                  <a:cubicBezTo>
                    <a:pt x="202" y="55"/>
                    <a:pt x="200" y="53"/>
                    <a:pt x="201" y="51"/>
                  </a:cubicBezTo>
                  <a:cubicBezTo>
                    <a:pt x="202" y="48"/>
                    <a:pt x="205" y="46"/>
                    <a:pt x="207" y="44"/>
                  </a:cubicBezTo>
                  <a:cubicBezTo>
                    <a:pt x="210" y="41"/>
                    <a:pt x="213" y="38"/>
                    <a:pt x="216" y="34"/>
                  </a:cubicBezTo>
                  <a:cubicBezTo>
                    <a:pt x="223" y="26"/>
                    <a:pt x="229" y="18"/>
                    <a:pt x="231" y="8"/>
                  </a:cubicBezTo>
                  <a:cubicBezTo>
                    <a:pt x="232" y="7"/>
                    <a:pt x="232" y="5"/>
                    <a:pt x="231" y="4"/>
                  </a:cubicBezTo>
                  <a:cubicBezTo>
                    <a:pt x="231" y="4"/>
                    <a:pt x="230" y="4"/>
                    <a:pt x="230" y="4"/>
                  </a:cubicBezTo>
                  <a:cubicBezTo>
                    <a:pt x="223" y="3"/>
                    <a:pt x="217" y="4"/>
                    <a:pt x="211" y="5"/>
                  </a:cubicBezTo>
                  <a:cubicBezTo>
                    <a:pt x="206" y="7"/>
                    <a:pt x="200" y="8"/>
                    <a:pt x="195" y="10"/>
                  </a:cubicBezTo>
                  <a:cubicBezTo>
                    <a:pt x="172" y="19"/>
                    <a:pt x="150" y="32"/>
                    <a:pt x="132" y="48"/>
                  </a:cubicBezTo>
                  <a:cubicBezTo>
                    <a:pt x="122" y="58"/>
                    <a:pt x="112" y="68"/>
                    <a:pt x="106" y="80"/>
                  </a:cubicBezTo>
                  <a:cubicBezTo>
                    <a:pt x="105" y="82"/>
                    <a:pt x="103" y="84"/>
                    <a:pt x="102" y="82"/>
                  </a:cubicBezTo>
                  <a:cubicBezTo>
                    <a:pt x="101" y="81"/>
                    <a:pt x="101" y="79"/>
                    <a:pt x="101" y="78"/>
                  </a:cubicBezTo>
                  <a:cubicBezTo>
                    <a:pt x="96" y="82"/>
                    <a:pt x="92" y="86"/>
                    <a:pt x="88" y="91"/>
                  </a:cubicBezTo>
                  <a:cubicBezTo>
                    <a:pt x="80" y="99"/>
                    <a:pt x="73" y="108"/>
                    <a:pt x="67" y="117"/>
                  </a:cubicBezTo>
                  <a:cubicBezTo>
                    <a:pt x="64" y="121"/>
                    <a:pt x="62" y="125"/>
                    <a:pt x="61" y="130"/>
                  </a:cubicBezTo>
                  <a:cubicBezTo>
                    <a:pt x="60" y="133"/>
                    <a:pt x="59" y="136"/>
                    <a:pt x="58" y="140"/>
                  </a:cubicBezTo>
                  <a:cubicBezTo>
                    <a:pt x="58" y="141"/>
                    <a:pt x="57" y="146"/>
                    <a:pt x="54" y="145"/>
                  </a:cubicBezTo>
                  <a:cubicBezTo>
                    <a:pt x="54" y="145"/>
                    <a:pt x="53" y="144"/>
                    <a:pt x="53" y="144"/>
                  </a:cubicBezTo>
                  <a:cubicBezTo>
                    <a:pt x="53" y="141"/>
                    <a:pt x="53" y="139"/>
                    <a:pt x="53" y="136"/>
                  </a:cubicBezTo>
                  <a:cubicBezTo>
                    <a:pt x="49" y="142"/>
                    <a:pt x="45" y="147"/>
                    <a:pt x="41" y="152"/>
                  </a:cubicBezTo>
                  <a:cubicBezTo>
                    <a:pt x="38" y="157"/>
                    <a:pt x="35" y="161"/>
                    <a:pt x="33" y="165"/>
                  </a:cubicBezTo>
                  <a:cubicBezTo>
                    <a:pt x="31" y="172"/>
                    <a:pt x="32" y="179"/>
                    <a:pt x="29" y="186"/>
                  </a:cubicBezTo>
                  <a:cubicBezTo>
                    <a:pt x="29" y="188"/>
                    <a:pt x="28" y="189"/>
                    <a:pt x="26" y="188"/>
                  </a:cubicBezTo>
                  <a:cubicBezTo>
                    <a:pt x="25" y="188"/>
                    <a:pt x="25" y="186"/>
                    <a:pt x="25" y="185"/>
                  </a:cubicBezTo>
                  <a:cubicBezTo>
                    <a:pt x="25" y="183"/>
                    <a:pt x="25" y="181"/>
                    <a:pt x="25" y="179"/>
                  </a:cubicBezTo>
                  <a:cubicBezTo>
                    <a:pt x="19" y="186"/>
                    <a:pt x="14" y="195"/>
                    <a:pt x="11" y="205"/>
                  </a:cubicBezTo>
                  <a:cubicBezTo>
                    <a:pt x="9" y="213"/>
                    <a:pt x="7" y="222"/>
                    <a:pt x="6" y="23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982" y="1487"/>
              <a:ext cx="94" cy="31"/>
            </a:xfrm>
            <a:custGeom>
              <a:rect b="b" l="l" r="r" t="t"/>
              <a:pathLst>
                <a:path extrusionOk="0" h="13" w="39">
                  <a:moveTo>
                    <a:pt x="0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2" y="7"/>
                    <a:pt x="23" y="4"/>
                    <a:pt x="34" y="2"/>
                  </a:cubicBezTo>
                  <a:cubicBezTo>
                    <a:pt x="39" y="0"/>
                    <a:pt x="39" y="6"/>
                    <a:pt x="36" y="5"/>
                  </a:cubicBezTo>
                  <a:cubicBezTo>
                    <a:pt x="27" y="6"/>
                    <a:pt x="19" y="9"/>
                    <a:pt x="10" y="10"/>
                  </a:cubicBezTo>
                  <a:cubicBezTo>
                    <a:pt x="7" y="11"/>
                    <a:pt x="5" y="12"/>
                    <a:pt x="2" y="12"/>
                  </a:cubicBezTo>
                  <a:cubicBezTo>
                    <a:pt x="1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013" y="1456"/>
              <a:ext cx="84" cy="33"/>
            </a:xfrm>
            <a:custGeom>
              <a:rect b="b" l="l" r="r" t="t"/>
              <a:pathLst>
                <a:path extrusionOk="0" h="14" w="35">
                  <a:moveTo>
                    <a:pt x="0" y="13"/>
                  </a:moveTo>
                  <a:cubicBezTo>
                    <a:pt x="0" y="12"/>
                    <a:pt x="0" y="11"/>
                    <a:pt x="1" y="11"/>
                  </a:cubicBezTo>
                  <a:cubicBezTo>
                    <a:pt x="8" y="9"/>
                    <a:pt x="14" y="6"/>
                    <a:pt x="21" y="4"/>
                  </a:cubicBezTo>
                  <a:cubicBezTo>
                    <a:pt x="25" y="3"/>
                    <a:pt x="28" y="2"/>
                    <a:pt x="32" y="1"/>
                  </a:cubicBezTo>
                  <a:cubicBezTo>
                    <a:pt x="34" y="0"/>
                    <a:pt x="35" y="3"/>
                    <a:pt x="33" y="4"/>
                  </a:cubicBezTo>
                  <a:cubicBezTo>
                    <a:pt x="26" y="6"/>
                    <a:pt x="19" y="8"/>
                    <a:pt x="11" y="11"/>
                  </a:cubicBezTo>
                  <a:cubicBezTo>
                    <a:pt x="8" y="12"/>
                    <a:pt x="5" y="13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869" y="1357"/>
              <a:ext cx="75" cy="68"/>
            </a:xfrm>
            <a:custGeom>
              <a:rect b="b" l="l" r="r" t="t"/>
              <a:pathLst>
                <a:path extrusionOk="0" h="28" w="31">
                  <a:moveTo>
                    <a:pt x="2" y="27"/>
                  </a:moveTo>
                  <a:cubicBezTo>
                    <a:pt x="0" y="26"/>
                    <a:pt x="4" y="23"/>
                    <a:pt x="5" y="21"/>
                  </a:cubicBezTo>
                  <a:cubicBezTo>
                    <a:pt x="10" y="16"/>
                    <a:pt x="16" y="10"/>
                    <a:pt x="22" y="6"/>
                  </a:cubicBezTo>
                  <a:cubicBezTo>
                    <a:pt x="24" y="4"/>
                    <a:pt x="26" y="2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6" y="6"/>
                    <a:pt x="22" y="9"/>
                    <a:pt x="18" y="13"/>
                  </a:cubicBezTo>
                  <a:cubicBezTo>
                    <a:pt x="14" y="17"/>
                    <a:pt x="9" y="21"/>
                    <a:pt x="5" y="26"/>
                  </a:cubicBezTo>
                  <a:cubicBezTo>
                    <a:pt x="4" y="27"/>
                    <a:pt x="4" y="28"/>
                    <a:pt x="2" y="2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970" y="1324"/>
              <a:ext cx="31" cy="24"/>
            </a:xfrm>
            <a:custGeom>
              <a:rect b="b" l="l" r="r" t="t"/>
              <a:pathLst>
                <a:path extrusionOk="0" h="10" w="13">
                  <a:moveTo>
                    <a:pt x="2" y="9"/>
                  </a:moveTo>
                  <a:cubicBezTo>
                    <a:pt x="0" y="7"/>
                    <a:pt x="2" y="6"/>
                    <a:pt x="3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0"/>
                    <a:pt x="13" y="3"/>
                    <a:pt x="12" y="4"/>
                  </a:cubicBezTo>
                  <a:cubicBezTo>
                    <a:pt x="9" y="5"/>
                    <a:pt x="7" y="7"/>
                    <a:pt x="5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8" name="Google Shape;268;p2"/>
          <p:cNvSpPr txBox="1"/>
          <p:nvPr/>
        </p:nvSpPr>
        <p:spPr>
          <a:xfrm>
            <a:off x="2790750" y="2136000"/>
            <a:ext cx="35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¿Por qué es útil?</a:t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9" name="Google Shape;26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750" y="1792325"/>
            <a:ext cx="2672375" cy="2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"/>
          <p:cNvSpPr txBox="1"/>
          <p:nvPr/>
        </p:nvSpPr>
        <p:spPr>
          <a:xfrm>
            <a:off x="2623505" y="410880"/>
            <a:ext cx="3897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Objetivo General: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75" name="Google Shape;275;p3"/>
          <p:cNvCxnSpPr/>
          <p:nvPr/>
        </p:nvCxnSpPr>
        <p:spPr>
          <a:xfrm>
            <a:off x="4399156" y="2757242"/>
            <a:ext cx="34568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6" name="Google Shape;276;p3"/>
          <p:cNvSpPr/>
          <p:nvPr/>
        </p:nvSpPr>
        <p:spPr>
          <a:xfrm>
            <a:off x="1603375" y="1354450"/>
            <a:ext cx="6249000" cy="3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Fomentar el respeto y responsabilidad hacia los animales mediante un juego interactivo.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Open Sans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Open Sans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Open Sans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Simular rescates de gatos.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Fomentar el vínculo emocional.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Diseñar base de datos funcional.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Promover 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la adopcion.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77" name="Google Shape;277;p3"/>
          <p:cNvGrpSpPr/>
          <p:nvPr/>
        </p:nvGrpSpPr>
        <p:grpSpPr>
          <a:xfrm>
            <a:off x="7436169" y="1048860"/>
            <a:ext cx="706295" cy="743469"/>
            <a:chOff x="2583" y="1298"/>
            <a:chExt cx="608" cy="640"/>
          </a:xfrm>
        </p:grpSpPr>
        <p:sp>
          <p:nvSpPr>
            <p:cNvPr id="278" name="Google Shape;278;p3"/>
            <p:cNvSpPr/>
            <p:nvPr/>
          </p:nvSpPr>
          <p:spPr>
            <a:xfrm>
              <a:off x="2619" y="1302"/>
              <a:ext cx="562" cy="578"/>
            </a:xfrm>
            <a:custGeom>
              <a:rect b="b" l="l" r="r" t="t"/>
              <a:pathLst>
                <a:path extrusionOk="0" h="241" w="234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cubicBezTo>
                    <a:pt x="0" y="229"/>
                    <a:pt x="2" y="222"/>
                    <a:pt x="3" y="218"/>
                  </a:cubicBezTo>
                  <a:cubicBezTo>
                    <a:pt x="5" y="211"/>
                    <a:pt x="5" y="198"/>
                    <a:pt x="12" y="193"/>
                  </a:cubicBezTo>
                  <a:cubicBezTo>
                    <a:pt x="14" y="188"/>
                    <a:pt x="15" y="175"/>
                    <a:pt x="23" y="181"/>
                  </a:cubicBezTo>
                  <a:cubicBezTo>
                    <a:pt x="28" y="170"/>
                    <a:pt x="30" y="157"/>
                    <a:pt x="39" y="148"/>
                  </a:cubicBezTo>
                  <a:cubicBezTo>
                    <a:pt x="41" y="146"/>
                    <a:pt x="42" y="143"/>
                    <a:pt x="43" y="140"/>
                  </a:cubicBezTo>
                  <a:cubicBezTo>
                    <a:pt x="44" y="138"/>
                    <a:pt x="45" y="136"/>
                    <a:pt x="47" y="136"/>
                  </a:cubicBezTo>
                  <a:cubicBezTo>
                    <a:pt x="50" y="135"/>
                    <a:pt x="52" y="137"/>
                    <a:pt x="53" y="140"/>
                  </a:cubicBezTo>
                  <a:cubicBezTo>
                    <a:pt x="54" y="137"/>
                    <a:pt x="56" y="134"/>
                    <a:pt x="57" y="132"/>
                  </a:cubicBezTo>
                  <a:cubicBezTo>
                    <a:pt x="54" y="127"/>
                    <a:pt x="74" y="101"/>
                    <a:pt x="77" y="96"/>
                  </a:cubicBezTo>
                  <a:cubicBezTo>
                    <a:pt x="81" y="92"/>
                    <a:pt x="85" y="88"/>
                    <a:pt x="89" y="84"/>
                  </a:cubicBezTo>
                  <a:cubicBezTo>
                    <a:pt x="89" y="83"/>
                    <a:pt x="91" y="82"/>
                    <a:pt x="92" y="81"/>
                  </a:cubicBezTo>
                  <a:cubicBezTo>
                    <a:pt x="92" y="81"/>
                    <a:pt x="92" y="80"/>
                    <a:pt x="92" y="80"/>
                  </a:cubicBezTo>
                  <a:cubicBezTo>
                    <a:pt x="93" y="77"/>
                    <a:pt x="99" y="76"/>
                    <a:pt x="100" y="80"/>
                  </a:cubicBezTo>
                  <a:cubicBezTo>
                    <a:pt x="114" y="62"/>
                    <a:pt x="128" y="43"/>
                    <a:pt x="148" y="31"/>
                  </a:cubicBezTo>
                  <a:cubicBezTo>
                    <a:pt x="168" y="18"/>
                    <a:pt x="191" y="8"/>
                    <a:pt x="214" y="3"/>
                  </a:cubicBezTo>
                  <a:cubicBezTo>
                    <a:pt x="219" y="3"/>
                    <a:pt x="224" y="0"/>
                    <a:pt x="228" y="3"/>
                  </a:cubicBezTo>
                  <a:cubicBezTo>
                    <a:pt x="234" y="7"/>
                    <a:pt x="227" y="15"/>
                    <a:pt x="225" y="20"/>
                  </a:cubicBezTo>
                  <a:cubicBezTo>
                    <a:pt x="224" y="22"/>
                    <a:pt x="222" y="24"/>
                    <a:pt x="221" y="26"/>
                  </a:cubicBezTo>
                  <a:cubicBezTo>
                    <a:pt x="219" y="34"/>
                    <a:pt x="201" y="48"/>
                    <a:pt x="198" y="51"/>
                  </a:cubicBezTo>
                  <a:cubicBezTo>
                    <a:pt x="201" y="53"/>
                    <a:pt x="203" y="58"/>
                    <a:pt x="202" y="62"/>
                  </a:cubicBezTo>
                  <a:cubicBezTo>
                    <a:pt x="200" y="65"/>
                    <a:pt x="198" y="68"/>
                    <a:pt x="196" y="70"/>
                  </a:cubicBezTo>
                  <a:cubicBezTo>
                    <a:pt x="196" y="70"/>
                    <a:pt x="196" y="71"/>
                    <a:pt x="196" y="71"/>
                  </a:cubicBezTo>
                  <a:cubicBezTo>
                    <a:pt x="196" y="74"/>
                    <a:pt x="175" y="97"/>
                    <a:pt x="172" y="97"/>
                  </a:cubicBezTo>
                  <a:cubicBezTo>
                    <a:pt x="168" y="100"/>
                    <a:pt x="164" y="105"/>
                    <a:pt x="158" y="105"/>
                  </a:cubicBezTo>
                  <a:cubicBezTo>
                    <a:pt x="150" y="111"/>
                    <a:pt x="141" y="114"/>
                    <a:pt x="131" y="117"/>
                  </a:cubicBezTo>
                  <a:cubicBezTo>
                    <a:pt x="131" y="117"/>
                    <a:pt x="131" y="117"/>
                    <a:pt x="130" y="117"/>
                  </a:cubicBezTo>
                  <a:cubicBezTo>
                    <a:pt x="130" y="118"/>
                    <a:pt x="130" y="118"/>
                    <a:pt x="129" y="118"/>
                  </a:cubicBezTo>
                  <a:cubicBezTo>
                    <a:pt x="129" y="118"/>
                    <a:pt x="130" y="118"/>
                    <a:pt x="130" y="118"/>
                  </a:cubicBezTo>
                  <a:cubicBezTo>
                    <a:pt x="130" y="118"/>
                    <a:pt x="130" y="119"/>
                    <a:pt x="130" y="119"/>
                  </a:cubicBezTo>
                  <a:cubicBezTo>
                    <a:pt x="130" y="120"/>
                    <a:pt x="131" y="120"/>
                    <a:pt x="131" y="120"/>
                  </a:cubicBezTo>
                  <a:cubicBezTo>
                    <a:pt x="132" y="120"/>
                    <a:pt x="132" y="120"/>
                    <a:pt x="133" y="120"/>
                  </a:cubicBezTo>
                  <a:cubicBezTo>
                    <a:pt x="133" y="120"/>
                    <a:pt x="134" y="120"/>
                    <a:pt x="134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6" y="120"/>
                    <a:pt x="137" y="120"/>
                    <a:pt x="138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40" y="120"/>
                    <a:pt x="141" y="119"/>
                    <a:pt x="141" y="119"/>
                  </a:cubicBezTo>
                  <a:cubicBezTo>
                    <a:pt x="144" y="119"/>
                    <a:pt x="147" y="121"/>
                    <a:pt x="147" y="123"/>
                  </a:cubicBezTo>
                  <a:cubicBezTo>
                    <a:pt x="147" y="126"/>
                    <a:pt x="145" y="128"/>
                    <a:pt x="143" y="131"/>
                  </a:cubicBezTo>
                  <a:cubicBezTo>
                    <a:pt x="133" y="142"/>
                    <a:pt x="121" y="152"/>
                    <a:pt x="108" y="158"/>
                  </a:cubicBezTo>
                  <a:cubicBezTo>
                    <a:pt x="100" y="163"/>
                    <a:pt x="91" y="164"/>
                    <a:pt x="81" y="165"/>
                  </a:cubicBezTo>
                  <a:cubicBezTo>
                    <a:pt x="82" y="166"/>
                    <a:pt x="83" y="166"/>
                    <a:pt x="84" y="167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7"/>
                    <a:pt x="82" y="168"/>
                    <a:pt x="83" y="169"/>
                  </a:cubicBezTo>
                  <a:cubicBezTo>
                    <a:pt x="83" y="169"/>
                    <a:pt x="84" y="169"/>
                    <a:pt x="84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9"/>
                    <a:pt x="85" y="169"/>
                    <a:pt x="85" y="169"/>
                  </a:cubicBezTo>
                  <a:cubicBezTo>
                    <a:pt x="85" y="169"/>
                    <a:pt x="85" y="169"/>
                    <a:pt x="86" y="170"/>
                  </a:cubicBezTo>
                  <a:cubicBezTo>
                    <a:pt x="87" y="170"/>
                    <a:pt x="88" y="171"/>
                    <a:pt x="89" y="171"/>
                  </a:cubicBezTo>
                  <a:cubicBezTo>
                    <a:pt x="89" y="171"/>
                    <a:pt x="90" y="171"/>
                    <a:pt x="90" y="171"/>
                  </a:cubicBezTo>
                  <a:cubicBezTo>
                    <a:pt x="90" y="171"/>
                    <a:pt x="91" y="171"/>
                    <a:pt x="91" y="171"/>
                  </a:cubicBezTo>
                  <a:cubicBezTo>
                    <a:pt x="91" y="170"/>
                    <a:pt x="91" y="170"/>
                    <a:pt x="91" y="169"/>
                  </a:cubicBezTo>
                  <a:cubicBezTo>
                    <a:pt x="93" y="170"/>
                    <a:pt x="94" y="172"/>
                    <a:pt x="94" y="174"/>
                  </a:cubicBezTo>
                  <a:cubicBezTo>
                    <a:pt x="94" y="179"/>
                    <a:pt x="89" y="181"/>
                    <a:pt x="85" y="184"/>
                  </a:cubicBezTo>
                  <a:cubicBezTo>
                    <a:pt x="75" y="191"/>
                    <a:pt x="62" y="193"/>
                    <a:pt x="50" y="198"/>
                  </a:cubicBezTo>
                  <a:cubicBezTo>
                    <a:pt x="51" y="198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0" y="199"/>
                    <a:pt x="50" y="199"/>
                    <a:pt x="49" y="200"/>
                  </a:cubicBezTo>
                  <a:cubicBezTo>
                    <a:pt x="49" y="200"/>
                    <a:pt x="49" y="201"/>
                    <a:pt x="50" y="201"/>
                  </a:cubicBezTo>
                  <a:cubicBezTo>
                    <a:pt x="50" y="201"/>
                    <a:pt x="50" y="202"/>
                    <a:pt x="50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3" y="202"/>
                    <a:pt x="53" y="202"/>
                    <a:pt x="54" y="202"/>
                  </a:cubicBezTo>
                  <a:cubicBezTo>
                    <a:pt x="58" y="205"/>
                    <a:pt x="62" y="204"/>
                    <a:pt x="64" y="207"/>
                  </a:cubicBezTo>
                  <a:cubicBezTo>
                    <a:pt x="68" y="214"/>
                    <a:pt x="53" y="217"/>
                    <a:pt x="49" y="220"/>
                  </a:cubicBezTo>
                  <a:cubicBezTo>
                    <a:pt x="39" y="224"/>
                    <a:pt x="30" y="229"/>
                    <a:pt x="21" y="233"/>
                  </a:cubicBezTo>
                  <a:cubicBezTo>
                    <a:pt x="18" y="234"/>
                    <a:pt x="13" y="238"/>
                    <a:pt x="9" y="237"/>
                  </a:cubicBezTo>
                  <a:cubicBezTo>
                    <a:pt x="9" y="239"/>
                    <a:pt x="7" y="241"/>
                    <a:pt x="5" y="241"/>
                  </a:cubicBezTo>
                  <a:cubicBezTo>
                    <a:pt x="3" y="241"/>
                    <a:pt x="2" y="240"/>
                    <a:pt x="1" y="239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2739" y="178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99" y="1710"/>
              <a:ext cx="129" cy="53"/>
            </a:xfrm>
            <a:custGeom>
              <a:rect b="b" l="l" r="r" t="t"/>
              <a:pathLst>
                <a:path extrusionOk="0" h="22" w="54">
                  <a:moveTo>
                    <a:pt x="0" y="21"/>
                  </a:moveTo>
                  <a:cubicBezTo>
                    <a:pt x="0" y="20"/>
                    <a:pt x="0" y="19"/>
                    <a:pt x="1" y="18"/>
                  </a:cubicBezTo>
                  <a:cubicBezTo>
                    <a:pt x="5" y="16"/>
                    <a:pt x="9" y="14"/>
                    <a:pt x="13" y="12"/>
                  </a:cubicBezTo>
                  <a:cubicBezTo>
                    <a:pt x="21" y="8"/>
                    <a:pt x="29" y="6"/>
                    <a:pt x="37" y="3"/>
                  </a:cubicBezTo>
                  <a:cubicBezTo>
                    <a:pt x="42" y="2"/>
                    <a:pt x="47" y="1"/>
                    <a:pt x="51" y="0"/>
                  </a:cubicBezTo>
                  <a:cubicBezTo>
                    <a:pt x="54" y="0"/>
                    <a:pt x="54" y="3"/>
                    <a:pt x="52" y="4"/>
                  </a:cubicBezTo>
                  <a:cubicBezTo>
                    <a:pt x="40" y="6"/>
                    <a:pt x="29" y="10"/>
                    <a:pt x="18" y="14"/>
                  </a:cubicBezTo>
                  <a:cubicBezTo>
                    <a:pt x="13" y="17"/>
                    <a:pt x="8" y="19"/>
                    <a:pt x="3" y="22"/>
                  </a:cubicBezTo>
                  <a:cubicBezTo>
                    <a:pt x="2" y="22"/>
                    <a:pt x="1" y="22"/>
                    <a:pt x="0" y="2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677" y="1712"/>
              <a:ext cx="168" cy="82"/>
            </a:xfrm>
            <a:custGeom>
              <a:rect b="b" l="l" r="r" t="t"/>
              <a:pathLst>
                <a:path extrusionOk="0" h="34" w="70">
                  <a:moveTo>
                    <a:pt x="1" y="33"/>
                  </a:moveTo>
                  <a:cubicBezTo>
                    <a:pt x="0" y="32"/>
                    <a:pt x="0" y="31"/>
                    <a:pt x="1" y="30"/>
                  </a:cubicBezTo>
                  <a:cubicBezTo>
                    <a:pt x="5" y="28"/>
                    <a:pt x="8" y="25"/>
                    <a:pt x="12" y="23"/>
                  </a:cubicBezTo>
                  <a:cubicBezTo>
                    <a:pt x="25" y="16"/>
                    <a:pt x="39" y="11"/>
                    <a:pt x="53" y="5"/>
                  </a:cubicBezTo>
                  <a:cubicBezTo>
                    <a:pt x="57" y="4"/>
                    <a:pt x="61" y="3"/>
                    <a:pt x="64" y="2"/>
                  </a:cubicBezTo>
                  <a:cubicBezTo>
                    <a:pt x="66" y="1"/>
                    <a:pt x="69" y="0"/>
                    <a:pt x="69" y="3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59" y="7"/>
                    <a:pt x="51" y="11"/>
                    <a:pt x="42" y="14"/>
                  </a:cubicBezTo>
                  <a:cubicBezTo>
                    <a:pt x="31" y="19"/>
                    <a:pt x="20" y="23"/>
                    <a:pt x="10" y="29"/>
                  </a:cubicBezTo>
                  <a:cubicBezTo>
                    <a:pt x="8" y="31"/>
                    <a:pt x="5" y="32"/>
                    <a:pt x="3" y="33"/>
                  </a:cubicBezTo>
                  <a:cubicBezTo>
                    <a:pt x="3" y="34"/>
                    <a:pt x="1" y="34"/>
                    <a:pt x="1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2643" y="1799"/>
              <a:ext cx="84" cy="43"/>
            </a:xfrm>
            <a:custGeom>
              <a:rect b="b" l="l" r="r" t="t"/>
              <a:pathLst>
                <a:path extrusionOk="0" h="18" w="35">
                  <a:moveTo>
                    <a:pt x="2" y="16"/>
                  </a:moveTo>
                  <a:cubicBezTo>
                    <a:pt x="0" y="13"/>
                    <a:pt x="6" y="12"/>
                    <a:pt x="8" y="11"/>
                  </a:cubicBezTo>
                  <a:cubicBezTo>
                    <a:pt x="13" y="8"/>
                    <a:pt x="20" y="5"/>
                    <a:pt x="26" y="3"/>
                  </a:cubicBezTo>
                  <a:cubicBezTo>
                    <a:pt x="28" y="2"/>
                    <a:pt x="30" y="1"/>
                    <a:pt x="32" y="1"/>
                  </a:cubicBezTo>
                  <a:cubicBezTo>
                    <a:pt x="33" y="0"/>
                    <a:pt x="34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4" y="8"/>
                    <a:pt x="15" y="11"/>
                    <a:pt x="7" y="16"/>
                  </a:cubicBezTo>
                  <a:cubicBezTo>
                    <a:pt x="5" y="16"/>
                    <a:pt x="4" y="18"/>
                    <a:pt x="2" y="16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2744" y="1616"/>
              <a:ext cx="161" cy="72"/>
            </a:xfrm>
            <a:custGeom>
              <a:rect b="b" l="l" r="r" t="t"/>
              <a:pathLst>
                <a:path extrusionOk="0" h="30" w="67">
                  <a:moveTo>
                    <a:pt x="2" y="28"/>
                  </a:moveTo>
                  <a:cubicBezTo>
                    <a:pt x="0" y="26"/>
                    <a:pt x="4" y="24"/>
                    <a:pt x="6" y="23"/>
                  </a:cubicBezTo>
                  <a:cubicBezTo>
                    <a:pt x="8" y="22"/>
                    <a:pt x="12" y="20"/>
                    <a:pt x="14" y="19"/>
                  </a:cubicBezTo>
                  <a:cubicBezTo>
                    <a:pt x="23" y="15"/>
                    <a:pt x="31" y="12"/>
                    <a:pt x="39" y="9"/>
                  </a:cubicBezTo>
                  <a:cubicBezTo>
                    <a:pt x="43" y="7"/>
                    <a:pt x="48" y="6"/>
                    <a:pt x="52" y="5"/>
                  </a:cubicBezTo>
                  <a:cubicBezTo>
                    <a:pt x="56" y="3"/>
                    <a:pt x="60" y="2"/>
                    <a:pt x="64" y="0"/>
                  </a:cubicBezTo>
                  <a:cubicBezTo>
                    <a:pt x="65" y="0"/>
                    <a:pt x="67" y="0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ubicBezTo>
                    <a:pt x="57" y="7"/>
                    <a:pt x="49" y="10"/>
                    <a:pt x="41" y="13"/>
                  </a:cubicBezTo>
                  <a:cubicBezTo>
                    <a:pt x="33" y="16"/>
                    <a:pt x="24" y="19"/>
                    <a:pt x="16" y="22"/>
                  </a:cubicBezTo>
                  <a:cubicBezTo>
                    <a:pt x="13" y="24"/>
                    <a:pt x="10" y="25"/>
                    <a:pt x="7" y="27"/>
                  </a:cubicBezTo>
                  <a:cubicBezTo>
                    <a:pt x="6" y="28"/>
                    <a:pt x="4" y="30"/>
                    <a:pt x="2" y="2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2776" y="1590"/>
              <a:ext cx="163" cy="60"/>
            </a:xfrm>
            <a:custGeom>
              <a:rect b="b" l="l" r="r" t="t"/>
              <a:pathLst>
                <a:path extrusionOk="0" h="25" w="68">
                  <a:moveTo>
                    <a:pt x="2" y="24"/>
                  </a:moveTo>
                  <a:cubicBezTo>
                    <a:pt x="0" y="20"/>
                    <a:pt x="7" y="19"/>
                    <a:pt x="9" y="18"/>
                  </a:cubicBezTo>
                  <a:cubicBezTo>
                    <a:pt x="19" y="13"/>
                    <a:pt x="30" y="10"/>
                    <a:pt x="40" y="7"/>
                  </a:cubicBezTo>
                  <a:cubicBezTo>
                    <a:pt x="45" y="5"/>
                    <a:pt x="49" y="4"/>
                    <a:pt x="53" y="3"/>
                  </a:cubicBezTo>
                  <a:cubicBezTo>
                    <a:pt x="57" y="2"/>
                    <a:pt x="61" y="1"/>
                    <a:pt x="65" y="0"/>
                  </a:cubicBezTo>
                  <a:cubicBezTo>
                    <a:pt x="66" y="0"/>
                    <a:pt x="67" y="1"/>
                    <a:pt x="68" y="2"/>
                  </a:cubicBezTo>
                  <a:cubicBezTo>
                    <a:pt x="68" y="3"/>
                    <a:pt x="67" y="4"/>
                    <a:pt x="66" y="4"/>
                  </a:cubicBezTo>
                  <a:cubicBezTo>
                    <a:pt x="62" y="5"/>
                    <a:pt x="58" y="6"/>
                    <a:pt x="54" y="7"/>
                  </a:cubicBezTo>
                  <a:cubicBezTo>
                    <a:pt x="50" y="8"/>
                    <a:pt x="45" y="9"/>
                    <a:pt x="41" y="11"/>
                  </a:cubicBezTo>
                  <a:cubicBezTo>
                    <a:pt x="29" y="14"/>
                    <a:pt x="16" y="18"/>
                    <a:pt x="5" y="24"/>
                  </a:cubicBezTo>
                  <a:cubicBezTo>
                    <a:pt x="4" y="25"/>
                    <a:pt x="2" y="25"/>
                    <a:pt x="2" y="2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2795" y="1583"/>
              <a:ext cx="137" cy="48"/>
            </a:xfrm>
            <a:custGeom>
              <a:rect b="b" l="l" r="r" t="t"/>
              <a:pathLst>
                <a:path extrusionOk="0" h="20" w="57">
                  <a:moveTo>
                    <a:pt x="3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1" y="15"/>
                    <a:pt x="3" y="15"/>
                    <a:pt x="5" y="14"/>
                  </a:cubicBezTo>
                  <a:cubicBezTo>
                    <a:pt x="7" y="13"/>
                    <a:pt x="9" y="12"/>
                    <a:pt x="11" y="11"/>
                  </a:cubicBezTo>
                  <a:cubicBezTo>
                    <a:pt x="25" y="6"/>
                    <a:pt x="40" y="2"/>
                    <a:pt x="55" y="0"/>
                  </a:cubicBezTo>
                  <a:cubicBezTo>
                    <a:pt x="57" y="0"/>
                    <a:pt x="57" y="2"/>
                    <a:pt x="57" y="3"/>
                  </a:cubicBezTo>
                  <a:cubicBezTo>
                    <a:pt x="55" y="5"/>
                    <a:pt x="53" y="4"/>
                    <a:pt x="51" y="5"/>
                  </a:cubicBezTo>
                  <a:cubicBezTo>
                    <a:pt x="45" y="7"/>
                    <a:pt x="40" y="8"/>
                    <a:pt x="34" y="10"/>
                  </a:cubicBezTo>
                  <a:cubicBezTo>
                    <a:pt x="24" y="13"/>
                    <a:pt x="14" y="16"/>
                    <a:pt x="5" y="20"/>
                  </a:cubicBezTo>
                  <a:cubicBezTo>
                    <a:pt x="4" y="20"/>
                    <a:pt x="3" y="20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2852" y="1489"/>
              <a:ext cx="221" cy="72"/>
            </a:xfrm>
            <a:custGeom>
              <a:rect b="b" l="l" r="r" t="t"/>
              <a:pathLst>
                <a:path extrusionOk="0" h="30" w="92">
                  <a:moveTo>
                    <a:pt x="1" y="29"/>
                  </a:moveTo>
                  <a:cubicBezTo>
                    <a:pt x="0" y="26"/>
                    <a:pt x="5" y="24"/>
                    <a:pt x="7" y="23"/>
                  </a:cubicBezTo>
                  <a:cubicBezTo>
                    <a:pt x="13" y="20"/>
                    <a:pt x="20" y="18"/>
                    <a:pt x="26" y="16"/>
                  </a:cubicBezTo>
                  <a:cubicBezTo>
                    <a:pt x="45" y="9"/>
                    <a:pt x="64" y="4"/>
                    <a:pt x="84" y="1"/>
                  </a:cubicBezTo>
                  <a:cubicBezTo>
                    <a:pt x="85" y="1"/>
                    <a:pt x="87" y="1"/>
                    <a:pt x="89" y="1"/>
                  </a:cubicBezTo>
                  <a:cubicBezTo>
                    <a:pt x="91" y="0"/>
                    <a:pt x="92" y="4"/>
                    <a:pt x="89" y="5"/>
                  </a:cubicBezTo>
                  <a:cubicBezTo>
                    <a:pt x="79" y="6"/>
                    <a:pt x="69" y="8"/>
                    <a:pt x="59" y="10"/>
                  </a:cubicBezTo>
                  <a:cubicBezTo>
                    <a:pt x="50" y="12"/>
                    <a:pt x="42" y="14"/>
                    <a:pt x="34" y="17"/>
                  </a:cubicBezTo>
                  <a:cubicBezTo>
                    <a:pt x="26" y="20"/>
                    <a:pt x="19" y="23"/>
                    <a:pt x="11" y="26"/>
                  </a:cubicBezTo>
                  <a:cubicBezTo>
                    <a:pt x="9" y="27"/>
                    <a:pt x="6" y="28"/>
                    <a:pt x="4" y="29"/>
                  </a:cubicBezTo>
                  <a:cubicBezTo>
                    <a:pt x="3" y="30"/>
                    <a:pt x="2" y="30"/>
                    <a:pt x="1" y="2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2876" y="1461"/>
              <a:ext cx="207" cy="69"/>
            </a:xfrm>
            <a:custGeom>
              <a:rect b="b" l="l" r="r" t="t"/>
              <a:pathLst>
                <a:path extrusionOk="0" h="29" w="86">
                  <a:moveTo>
                    <a:pt x="7" y="27"/>
                  </a:moveTo>
                  <a:cubicBezTo>
                    <a:pt x="0" y="21"/>
                    <a:pt x="50" y="7"/>
                    <a:pt x="55" y="5"/>
                  </a:cubicBezTo>
                  <a:cubicBezTo>
                    <a:pt x="64" y="2"/>
                    <a:pt x="73" y="1"/>
                    <a:pt x="83" y="0"/>
                  </a:cubicBezTo>
                  <a:cubicBezTo>
                    <a:pt x="85" y="0"/>
                    <a:pt x="86" y="4"/>
                    <a:pt x="83" y="4"/>
                  </a:cubicBezTo>
                  <a:cubicBezTo>
                    <a:pt x="74" y="5"/>
                    <a:pt x="64" y="6"/>
                    <a:pt x="55" y="9"/>
                  </a:cubicBezTo>
                  <a:cubicBezTo>
                    <a:pt x="43" y="13"/>
                    <a:pt x="31" y="16"/>
                    <a:pt x="20" y="21"/>
                  </a:cubicBezTo>
                  <a:cubicBezTo>
                    <a:pt x="18" y="22"/>
                    <a:pt x="15" y="23"/>
                    <a:pt x="12" y="25"/>
                  </a:cubicBezTo>
                  <a:cubicBezTo>
                    <a:pt x="10" y="26"/>
                    <a:pt x="9" y="29"/>
                    <a:pt x="7" y="27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2984" y="1413"/>
              <a:ext cx="92" cy="38"/>
            </a:xfrm>
            <a:custGeom>
              <a:rect b="b" l="l" r="r" t="t"/>
              <a:pathLst>
                <a:path extrusionOk="0" h="16" w="38">
                  <a:moveTo>
                    <a:pt x="0" y="13"/>
                  </a:moveTo>
                  <a:cubicBezTo>
                    <a:pt x="0" y="10"/>
                    <a:pt x="2" y="10"/>
                    <a:pt x="4" y="10"/>
                  </a:cubicBezTo>
                  <a:cubicBezTo>
                    <a:pt x="14" y="7"/>
                    <a:pt x="25" y="4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8" y="3"/>
                    <a:pt x="37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3" y="8"/>
                    <a:pt x="16" y="10"/>
                    <a:pt x="9" y="13"/>
                  </a:cubicBezTo>
                  <a:cubicBezTo>
                    <a:pt x="7" y="13"/>
                    <a:pt x="1" y="16"/>
                    <a:pt x="0" y="1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2970" y="1362"/>
              <a:ext cx="67" cy="91"/>
            </a:xfrm>
            <a:custGeom>
              <a:rect b="b" l="l" r="r" t="t"/>
              <a:pathLst>
                <a:path extrusionOk="0" h="38" w="28">
                  <a:moveTo>
                    <a:pt x="0" y="38"/>
                  </a:moveTo>
                  <a:cubicBezTo>
                    <a:pt x="0" y="37"/>
                    <a:pt x="0" y="36"/>
                    <a:pt x="0" y="35"/>
                  </a:cubicBezTo>
                  <a:cubicBezTo>
                    <a:pt x="3" y="31"/>
                    <a:pt x="6" y="28"/>
                    <a:pt x="9" y="24"/>
                  </a:cubicBezTo>
                  <a:cubicBezTo>
                    <a:pt x="14" y="17"/>
                    <a:pt x="19" y="9"/>
                    <a:pt x="24" y="2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3" y="12"/>
                    <a:pt x="18" y="19"/>
                    <a:pt x="12" y="26"/>
                  </a:cubicBezTo>
                  <a:cubicBezTo>
                    <a:pt x="9" y="30"/>
                    <a:pt x="6" y="34"/>
                    <a:pt x="3" y="38"/>
                  </a:cubicBezTo>
                  <a:cubicBezTo>
                    <a:pt x="3" y="38"/>
                    <a:pt x="1" y="38"/>
                    <a:pt x="0" y="3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2824" y="1461"/>
              <a:ext cx="67" cy="124"/>
            </a:xfrm>
            <a:custGeom>
              <a:rect b="b" l="l" r="r" t="t"/>
              <a:pathLst>
                <a:path extrusionOk="0" h="52" w="28">
                  <a:moveTo>
                    <a:pt x="1" y="51"/>
                  </a:moveTo>
                  <a:cubicBezTo>
                    <a:pt x="0" y="50"/>
                    <a:pt x="0" y="49"/>
                    <a:pt x="0" y="48"/>
                  </a:cubicBezTo>
                  <a:cubicBezTo>
                    <a:pt x="3" y="44"/>
                    <a:pt x="5" y="39"/>
                    <a:pt x="8" y="35"/>
                  </a:cubicBezTo>
                  <a:cubicBezTo>
                    <a:pt x="11" y="29"/>
                    <a:pt x="14" y="23"/>
                    <a:pt x="16" y="17"/>
                  </a:cubicBezTo>
                  <a:cubicBezTo>
                    <a:pt x="19" y="12"/>
                    <a:pt x="20" y="6"/>
                    <a:pt x="23" y="1"/>
                  </a:cubicBezTo>
                  <a:cubicBezTo>
                    <a:pt x="25" y="0"/>
                    <a:pt x="28" y="2"/>
                    <a:pt x="27" y="4"/>
                  </a:cubicBezTo>
                  <a:cubicBezTo>
                    <a:pt x="24" y="8"/>
                    <a:pt x="23" y="12"/>
                    <a:pt x="21" y="16"/>
                  </a:cubicBezTo>
                  <a:cubicBezTo>
                    <a:pt x="18" y="24"/>
                    <a:pt x="14" y="32"/>
                    <a:pt x="10" y="39"/>
                  </a:cubicBezTo>
                  <a:cubicBezTo>
                    <a:pt x="8" y="43"/>
                    <a:pt x="6" y="47"/>
                    <a:pt x="3" y="51"/>
                  </a:cubicBezTo>
                  <a:cubicBezTo>
                    <a:pt x="3" y="51"/>
                    <a:pt x="2" y="52"/>
                    <a:pt x="1" y="5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848" y="1420"/>
              <a:ext cx="91" cy="144"/>
            </a:xfrm>
            <a:custGeom>
              <a:rect b="b" l="l" r="r" t="t"/>
              <a:pathLst>
                <a:path extrusionOk="0" h="60" w="38">
                  <a:moveTo>
                    <a:pt x="1" y="60"/>
                  </a:moveTo>
                  <a:cubicBezTo>
                    <a:pt x="0" y="59"/>
                    <a:pt x="0" y="58"/>
                    <a:pt x="1" y="57"/>
                  </a:cubicBezTo>
                  <a:cubicBezTo>
                    <a:pt x="6" y="50"/>
                    <a:pt x="10" y="43"/>
                    <a:pt x="15" y="35"/>
                  </a:cubicBezTo>
                  <a:cubicBezTo>
                    <a:pt x="21" y="25"/>
                    <a:pt x="27" y="13"/>
                    <a:pt x="33" y="2"/>
                  </a:cubicBezTo>
                  <a:cubicBezTo>
                    <a:pt x="34" y="0"/>
                    <a:pt x="38" y="2"/>
                    <a:pt x="37" y="4"/>
                  </a:cubicBezTo>
                  <a:cubicBezTo>
                    <a:pt x="33" y="12"/>
                    <a:pt x="29" y="20"/>
                    <a:pt x="24" y="27"/>
                  </a:cubicBezTo>
                  <a:cubicBezTo>
                    <a:pt x="20" y="35"/>
                    <a:pt x="15" y="42"/>
                    <a:pt x="11" y="50"/>
                  </a:cubicBezTo>
                  <a:cubicBezTo>
                    <a:pt x="9" y="53"/>
                    <a:pt x="6" y="56"/>
                    <a:pt x="4" y="59"/>
                  </a:cubicBezTo>
                  <a:cubicBezTo>
                    <a:pt x="3" y="60"/>
                    <a:pt x="2" y="60"/>
                    <a:pt x="1" y="6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2725" y="1616"/>
              <a:ext cx="41" cy="106"/>
            </a:xfrm>
            <a:custGeom>
              <a:rect b="b" l="l" r="r" t="t"/>
              <a:pathLst>
                <a:path extrusionOk="0" h="44" w="17">
                  <a:moveTo>
                    <a:pt x="1" y="40"/>
                  </a:moveTo>
                  <a:cubicBezTo>
                    <a:pt x="0" y="39"/>
                    <a:pt x="0" y="37"/>
                    <a:pt x="1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8" y="23"/>
                    <a:pt x="10" y="13"/>
                    <a:pt x="13" y="3"/>
                  </a:cubicBezTo>
                  <a:cubicBezTo>
                    <a:pt x="14" y="0"/>
                    <a:pt x="17" y="1"/>
                    <a:pt x="17" y="4"/>
                  </a:cubicBezTo>
                  <a:cubicBezTo>
                    <a:pt x="16" y="8"/>
                    <a:pt x="6" y="44"/>
                    <a:pt x="1" y="4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655" y="1729"/>
              <a:ext cx="41" cy="84"/>
            </a:xfrm>
            <a:custGeom>
              <a:rect b="b" l="l" r="r" t="t"/>
              <a:pathLst>
                <a:path extrusionOk="0" h="35" w="17">
                  <a:moveTo>
                    <a:pt x="1" y="34"/>
                  </a:moveTo>
                  <a:cubicBezTo>
                    <a:pt x="0" y="34"/>
                    <a:pt x="0" y="33"/>
                    <a:pt x="0" y="32"/>
                  </a:cubicBezTo>
                  <a:cubicBezTo>
                    <a:pt x="2" y="29"/>
                    <a:pt x="3" y="26"/>
                    <a:pt x="4" y="24"/>
                  </a:cubicBezTo>
                  <a:cubicBezTo>
                    <a:pt x="8" y="16"/>
                    <a:pt x="10" y="9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7" y="2"/>
                    <a:pt x="16" y="3"/>
                  </a:cubicBezTo>
                  <a:cubicBezTo>
                    <a:pt x="15" y="7"/>
                    <a:pt x="14" y="11"/>
                    <a:pt x="12" y="15"/>
                  </a:cubicBezTo>
                  <a:cubicBezTo>
                    <a:pt x="11" y="19"/>
                    <a:pt x="9" y="23"/>
                    <a:pt x="7" y="27"/>
                  </a:cubicBezTo>
                  <a:cubicBezTo>
                    <a:pt x="6" y="29"/>
                    <a:pt x="5" y="31"/>
                    <a:pt x="4" y="33"/>
                  </a:cubicBezTo>
                  <a:cubicBezTo>
                    <a:pt x="3" y="34"/>
                    <a:pt x="2" y="35"/>
                    <a:pt x="1" y="3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761" y="1604"/>
              <a:ext cx="202" cy="75"/>
            </a:xfrm>
            <a:custGeom>
              <a:rect b="b" l="l" r="r" t="t"/>
              <a:pathLst>
                <a:path extrusionOk="0" h="31" w="84">
                  <a:moveTo>
                    <a:pt x="2" y="30"/>
                  </a:moveTo>
                  <a:cubicBezTo>
                    <a:pt x="0" y="30"/>
                    <a:pt x="0" y="28"/>
                    <a:pt x="1" y="27"/>
                  </a:cubicBezTo>
                  <a:cubicBezTo>
                    <a:pt x="4" y="25"/>
                    <a:pt x="8" y="23"/>
                    <a:pt x="11" y="22"/>
                  </a:cubicBezTo>
                  <a:cubicBezTo>
                    <a:pt x="26" y="16"/>
                    <a:pt x="40" y="11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5"/>
                    <a:pt x="72" y="3"/>
                    <a:pt x="80" y="1"/>
                  </a:cubicBezTo>
                  <a:cubicBezTo>
                    <a:pt x="81" y="1"/>
                    <a:pt x="83" y="0"/>
                    <a:pt x="84" y="2"/>
                  </a:cubicBezTo>
                  <a:cubicBezTo>
                    <a:pt x="84" y="3"/>
                    <a:pt x="84" y="4"/>
                    <a:pt x="83" y="5"/>
                  </a:cubicBezTo>
                  <a:cubicBezTo>
                    <a:pt x="79" y="6"/>
                    <a:pt x="75" y="6"/>
                    <a:pt x="71" y="7"/>
                  </a:cubicBezTo>
                  <a:cubicBezTo>
                    <a:pt x="66" y="8"/>
                    <a:pt x="61" y="9"/>
                    <a:pt x="57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0" y="15"/>
                    <a:pt x="24" y="21"/>
                    <a:pt x="8" y="28"/>
                  </a:cubicBezTo>
                  <a:cubicBezTo>
                    <a:pt x="7" y="28"/>
                    <a:pt x="6" y="29"/>
                    <a:pt x="5" y="29"/>
                  </a:cubicBezTo>
                  <a:cubicBezTo>
                    <a:pt x="4" y="30"/>
                    <a:pt x="3" y="31"/>
                    <a:pt x="2" y="3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809" y="1573"/>
              <a:ext cx="125" cy="46"/>
            </a:xfrm>
            <a:custGeom>
              <a:rect b="b" l="l" r="r" t="t"/>
              <a:pathLst>
                <a:path extrusionOk="0" h="19" w="52">
                  <a:moveTo>
                    <a:pt x="3" y="19"/>
                  </a:moveTo>
                  <a:cubicBezTo>
                    <a:pt x="2" y="19"/>
                    <a:pt x="1" y="18"/>
                    <a:pt x="1" y="17"/>
                  </a:cubicBezTo>
                  <a:cubicBezTo>
                    <a:pt x="0" y="14"/>
                    <a:pt x="8" y="11"/>
                    <a:pt x="11" y="10"/>
                  </a:cubicBezTo>
                  <a:cubicBezTo>
                    <a:pt x="17" y="7"/>
                    <a:pt x="24" y="5"/>
                    <a:pt x="31" y="3"/>
                  </a:cubicBezTo>
                  <a:cubicBezTo>
                    <a:pt x="37" y="2"/>
                    <a:pt x="43" y="0"/>
                    <a:pt x="49" y="1"/>
                  </a:cubicBezTo>
                  <a:cubicBezTo>
                    <a:pt x="52" y="1"/>
                    <a:pt x="51" y="5"/>
                    <a:pt x="49" y="5"/>
                  </a:cubicBezTo>
                  <a:cubicBezTo>
                    <a:pt x="43" y="4"/>
                    <a:pt x="37" y="6"/>
                    <a:pt x="31" y="8"/>
                  </a:cubicBezTo>
                  <a:cubicBezTo>
                    <a:pt x="22" y="10"/>
                    <a:pt x="13" y="13"/>
                    <a:pt x="5" y="17"/>
                  </a:cubicBezTo>
                  <a:cubicBezTo>
                    <a:pt x="4" y="18"/>
                    <a:pt x="4" y="19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809" y="1487"/>
              <a:ext cx="55" cy="127"/>
            </a:xfrm>
            <a:custGeom>
              <a:rect b="b" l="l" r="r" t="t"/>
              <a:pathLst>
                <a:path extrusionOk="0" h="53" w="23">
                  <a:moveTo>
                    <a:pt x="2" y="52"/>
                  </a:moveTo>
                  <a:cubicBezTo>
                    <a:pt x="0" y="51"/>
                    <a:pt x="0" y="49"/>
                    <a:pt x="2" y="48"/>
                  </a:cubicBezTo>
                  <a:cubicBezTo>
                    <a:pt x="3" y="46"/>
                    <a:pt x="4" y="44"/>
                    <a:pt x="5" y="42"/>
                  </a:cubicBezTo>
                  <a:cubicBezTo>
                    <a:pt x="8" y="34"/>
                    <a:pt x="11" y="26"/>
                    <a:pt x="14" y="18"/>
                  </a:cubicBezTo>
                  <a:cubicBezTo>
                    <a:pt x="15" y="14"/>
                    <a:pt x="16" y="10"/>
                    <a:pt x="17" y="6"/>
                  </a:cubicBezTo>
                  <a:cubicBezTo>
                    <a:pt x="18" y="4"/>
                    <a:pt x="19" y="0"/>
                    <a:pt x="22" y="2"/>
                  </a:cubicBezTo>
                  <a:cubicBezTo>
                    <a:pt x="23" y="3"/>
                    <a:pt x="23" y="4"/>
                    <a:pt x="22" y="5"/>
                  </a:cubicBezTo>
                  <a:cubicBezTo>
                    <a:pt x="21" y="9"/>
                    <a:pt x="20" y="13"/>
                    <a:pt x="18" y="16"/>
                  </a:cubicBezTo>
                  <a:cubicBezTo>
                    <a:pt x="16" y="25"/>
                    <a:pt x="13" y="33"/>
                    <a:pt x="10" y="41"/>
                  </a:cubicBezTo>
                  <a:cubicBezTo>
                    <a:pt x="9" y="43"/>
                    <a:pt x="7" y="46"/>
                    <a:pt x="6" y="49"/>
                  </a:cubicBezTo>
                  <a:cubicBezTo>
                    <a:pt x="5" y="50"/>
                    <a:pt x="4" y="53"/>
                    <a:pt x="2" y="52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2831" y="1487"/>
              <a:ext cx="38" cy="81"/>
            </a:xfrm>
            <a:custGeom>
              <a:rect b="b" l="l" r="r" t="t"/>
              <a:pathLst>
                <a:path extrusionOk="0" h="34" w="16">
                  <a:moveTo>
                    <a:pt x="2" y="33"/>
                  </a:moveTo>
                  <a:cubicBezTo>
                    <a:pt x="1" y="32"/>
                    <a:pt x="0" y="31"/>
                    <a:pt x="1" y="30"/>
                  </a:cubicBezTo>
                  <a:cubicBezTo>
                    <a:pt x="2" y="26"/>
                    <a:pt x="4" y="22"/>
                    <a:pt x="5" y="18"/>
                  </a:cubicBezTo>
                  <a:cubicBezTo>
                    <a:pt x="8" y="13"/>
                    <a:pt x="9" y="8"/>
                    <a:pt x="11" y="3"/>
                  </a:cubicBezTo>
                  <a:cubicBezTo>
                    <a:pt x="13" y="0"/>
                    <a:pt x="16" y="2"/>
                    <a:pt x="15" y="5"/>
                  </a:cubicBezTo>
                  <a:cubicBezTo>
                    <a:pt x="14" y="9"/>
                    <a:pt x="12" y="13"/>
                    <a:pt x="11" y="16"/>
                  </a:cubicBezTo>
                  <a:cubicBezTo>
                    <a:pt x="9" y="21"/>
                    <a:pt x="7" y="25"/>
                    <a:pt x="6" y="29"/>
                  </a:cubicBezTo>
                  <a:cubicBezTo>
                    <a:pt x="5" y="30"/>
                    <a:pt x="4" y="34"/>
                    <a:pt x="2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2860" y="1391"/>
              <a:ext cx="100" cy="156"/>
            </a:xfrm>
            <a:custGeom>
              <a:rect b="b" l="l" r="r" t="t"/>
              <a:pathLst>
                <a:path extrusionOk="0" h="65" w="42">
                  <a:moveTo>
                    <a:pt x="3" y="64"/>
                  </a:moveTo>
                  <a:cubicBezTo>
                    <a:pt x="0" y="63"/>
                    <a:pt x="3" y="59"/>
                    <a:pt x="4" y="57"/>
                  </a:cubicBezTo>
                  <a:cubicBezTo>
                    <a:pt x="7" y="50"/>
                    <a:pt x="12" y="42"/>
                    <a:pt x="16" y="35"/>
                  </a:cubicBezTo>
                  <a:cubicBezTo>
                    <a:pt x="19" y="31"/>
                    <a:pt x="22" y="25"/>
                    <a:pt x="24" y="21"/>
                  </a:cubicBezTo>
                  <a:cubicBezTo>
                    <a:pt x="26" y="17"/>
                    <a:pt x="30" y="2"/>
                    <a:pt x="36" y="6"/>
                  </a:cubicBezTo>
                  <a:cubicBezTo>
                    <a:pt x="36" y="5"/>
                    <a:pt x="37" y="3"/>
                    <a:pt x="37" y="2"/>
                  </a:cubicBezTo>
                  <a:cubicBezTo>
                    <a:pt x="39" y="0"/>
                    <a:pt x="42" y="2"/>
                    <a:pt x="41" y="4"/>
                  </a:cubicBezTo>
                  <a:cubicBezTo>
                    <a:pt x="37" y="12"/>
                    <a:pt x="33" y="20"/>
                    <a:pt x="29" y="27"/>
                  </a:cubicBezTo>
                  <a:cubicBezTo>
                    <a:pt x="25" y="35"/>
                    <a:pt x="21" y="43"/>
                    <a:pt x="16" y="50"/>
                  </a:cubicBezTo>
                  <a:cubicBezTo>
                    <a:pt x="14" y="53"/>
                    <a:pt x="11" y="56"/>
                    <a:pt x="9" y="60"/>
                  </a:cubicBezTo>
                  <a:cubicBezTo>
                    <a:pt x="7" y="61"/>
                    <a:pt x="6" y="65"/>
                    <a:pt x="3" y="6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2761" y="1520"/>
              <a:ext cx="151" cy="159"/>
            </a:xfrm>
            <a:custGeom>
              <a:rect b="b" l="l" r="r" t="t"/>
              <a:pathLst>
                <a:path extrusionOk="0" h="66" w="63">
                  <a:moveTo>
                    <a:pt x="8" y="64"/>
                  </a:moveTo>
                  <a:cubicBezTo>
                    <a:pt x="0" y="59"/>
                    <a:pt x="17" y="44"/>
                    <a:pt x="20" y="39"/>
                  </a:cubicBezTo>
                  <a:cubicBezTo>
                    <a:pt x="31" y="27"/>
                    <a:pt x="42" y="14"/>
                    <a:pt x="54" y="3"/>
                  </a:cubicBezTo>
                  <a:cubicBezTo>
                    <a:pt x="58" y="0"/>
                    <a:pt x="63" y="5"/>
                    <a:pt x="59" y="9"/>
                  </a:cubicBezTo>
                  <a:cubicBezTo>
                    <a:pt x="50" y="17"/>
                    <a:pt x="42" y="26"/>
                    <a:pt x="33" y="36"/>
                  </a:cubicBezTo>
                  <a:cubicBezTo>
                    <a:pt x="28" y="41"/>
                    <a:pt x="23" y="47"/>
                    <a:pt x="18" y="53"/>
                  </a:cubicBezTo>
                  <a:cubicBezTo>
                    <a:pt x="15" y="56"/>
                    <a:pt x="13" y="66"/>
                    <a:pt x="8" y="64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922" y="1449"/>
              <a:ext cx="72" cy="69"/>
            </a:xfrm>
            <a:custGeom>
              <a:rect b="b" l="l" r="r" t="t"/>
              <a:pathLst>
                <a:path extrusionOk="0" h="29" w="30">
                  <a:moveTo>
                    <a:pt x="2" y="22"/>
                  </a:moveTo>
                  <a:cubicBezTo>
                    <a:pt x="0" y="16"/>
                    <a:pt x="17" y="6"/>
                    <a:pt x="22" y="2"/>
                  </a:cubicBezTo>
                  <a:cubicBezTo>
                    <a:pt x="26" y="0"/>
                    <a:pt x="30" y="6"/>
                    <a:pt x="26" y="9"/>
                  </a:cubicBezTo>
                  <a:cubicBezTo>
                    <a:pt x="23" y="11"/>
                    <a:pt x="20" y="13"/>
                    <a:pt x="17" y="16"/>
                  </a:cubicBezTo>
                  <a:cubicBezTo>
                    <a:pt x="13" y="18"/>
                    <a:pt x="7" y="29"/>
                    <a:pt x="2" y="22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583" y="1372"/>
              <a:ext cx="497" cy="566"/>
            </a:xfrm>
            <a:custGeom>
              <a:rect b="b" l="l" r="r" t="t"/>
              <a:pathLst>
                <a:path extrusionOk="0" h="236" w="207">
                  <a:moveTo>
                    <a:pt x="0" y="236"/>
                  </a:moveTo>
                  <a:cubicBezTo>
                    <a:pt x="3" y="230"/>
                    <a:pt x="6" y="225"/>
                    <a:pt x="8" y="220"/>
                  </a:cubicBezTo>
                  <a:cubicBezTo>
                    <a:pt x="17" y="204"/>
                    <a:pt x="27" y="188"/>
                    <a:pt x="37" y="172"/>
                  </a:cubicBezTo>
                  <a:cubicBezTo>
                    <a:pt x="55" y="145"/>
                    <a:pt x="74" y="120"/>
                    <a:pt x="95" y="95"/>
                  </a:cubicBezTo>
                  <a:cubicBezTo>
                    <a:pt x="108" y="80"/>
                    <a:pt x="121" y="65"/>
                    <a:pt x="136" y="52"/>
                  </a:cubicBezTo>
                  <a:cubicBezTo>
                    <a:pt x="151" y="38"/>
                    <a:pt x="167" y="26"/>
                    <a:pt x="183" y="15"/>
                  </a:cubicBezTo>
                  <a:cubicBezTo>
                    <a:pt x="190" y="10"/>
                    <a:pt x="197" y="5"/>
                    <a:pt x="204" y="0"/>
                  </a:cubicBezTo>
                  <a:cubicBezTo>
                    <a:pt x="205" y="0"/>
                    <a:pt x="206" y="0"/>
                    <a:pt x="206" y="1"/>
                  </a:cubicBezTo>
                  <a:cubicBezTo>
                    <a:pt x="207" y="2"/>
                    <a:pt x="207" y="3"/>
                    <a:pt x="206" y="3"/>
                  </a:cubicBezTo>
                  <a:cubicBezTo>
                    <a:pt x="199" y="8"/>
                    <a:pt x="192" y="13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8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69" y="29"/>
                    <a:pt x="154" y="40"/>
                    <a:pt x="139" y="54"/>
                  </a:cubicBezTo>
                  <a:cubicBezTo>
                    <a:pt x="120" y="71"/>
                    <a:pt x="103" y="91"/>
                    <a:pt x="86" y="111"/>
                  </a:cubicBezTo>
                  <a:cubicBezTo>
                    <a:pt x="63" y="140"/>
                    <a:pt x="42" y="170"/>
                    <a:pt x="23" y="201"/>
                  </a:cubicBezTo>
                  <a:cubicBezTo>
                    <a:pt x="17" y="213"/>
                    <a:pt x="10" y="224"/>
                    <a:pt x="4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2615" y="1298"/>
              <a:ext cx="576" cy="592"/>
            </a:xfrm>
            <a:custGeom>
              <a:rect b="b" l="l" r="r" t="t"/>
              <a:pathLst>
                <a:path extrusionOk="0" h="247" w="240">
                  <a:moveTo>
                    <a:pt x="1" y="246"/>
                  </a:moveTo>
                  <a:cubicBezTo>
                    <a:pt x="0" y="245"/>
                    <a:pt x="0" y="244"/>
                    <a:pt x="1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0" y="242"/>
                    <a:pt x="0" y="241"/>
                    <a:pt x="1" y="241"/>
                  </a:cubicBezTo>
                  <a:cubicBezTo>
                    <a:pt x="1" y="238"/>
                    <a:pt x="2" y="236"/>
                    <a:pt x="2" y="234"/>
                  </a:cubicBezTo>
                  <a:cubicBezTo>
                    <a:pt x="4" y="219"/>
                    <a:pt x="6" y="205"/>
                    <a:pt x="13" y="192"/>
                  </a:cubicBezTo>
                  <a:cubicBezTo>
                    <a:pt x="15" y="188"/>
                    <a:pt x="17" y="184"/>
                    <a:pt x="20" y="180"/>
                  </a:cubicBezTo>
                  <a:cubicBezTo>
                    <a:pt x="22" y="178"/>
                    <a:pt x="25" y="172"/>
                    <a:pt x="28" y="176"/>
                  </a:cubicBezTo>
                  <a:cubicBezTo>
                    <a:pt x="29" y="163"/>
                    <a:pt x="31" y="159"/>
                    <a:pt x="39" y="149"/>
                  </a:cubicBezTo>
                  <a:cubicBezTo>
                    <a:pt x="42" y="145"/>
                    <a:pt x="45" y="141"/>
                    <a:pt x="48" y="137"/>
                  </a:cubicBezTo>
                  <a:cubicBezTo>
                    <a:pt x="49" y="135"/>
                    <a:pt x="50" y="133"/>
                    <a:pt x="52" y="132"/>
                  </a:cubicBezTo>
                  <a:cubicBezTo>
                    <a:pt x="55" y="131"/>
                    <a:pt x="56" y="133"/>
                    <a:pt x="56" y="135"/>
                  </a:cubicBezTo>
                  <a:cubicBezTo>
                    <a:pt x="57" y="130"/>
                    <a:pt x="59" y="125"/>
                    <a:pt x="61" y="120"/>
                  </a:cubicBezTo>
                  <a:cubicBezTo>
                    <a:pt x="65" y="114"/>
                    <a:pt x="69" y="108"/>
                    <a:pt x="74" y="102"/>
                  </a:cubicBezTo>
                  <a:cubicBezTo>
                    <a:pt x="80" y="94"/>
                    <a:pt x="87" y="87"/>
                    <a:pt x="94" y="80"/>
                  </a:cubicBezTo>
                  <a:cubicBezTo>
                    <a:pt x="96" y="78"/>
                    <a:pt x="102" y="71"/>
                    <a:pt x="104" y="77"/>
                  </a:cubicBezTo>
                  <a:cubicBezTo>
                    <a:pt x="108" y="69"/>
                    <a:pt x="114" y="62"/>
                    <a:pt x="120" y="56"/>
                  </a:cubicBezTo>
                  <a:cubicBezTo>
                    <a:pt x="134" y="39"/>
                    <a:pt x="152" y="27"/>
                    <a:pt x="172" y="17"/>
                  </a:cubicBezTo>
                  <a:cubicBezTo>
                    <a:pt x="186" y="9"/>
                    <a:pt x="201" y="3"/>
                    <a:pt x="217" y="1"/>
                  </a:cubicBezTo>
                  <a:cubicBezTo>
                    <a:pt x="221" y="0"/>
                    <a:pt x="224" y="0"/>
                    <a:pt x="228" y="0"/>
                  </a:cubicBezTo>
                  <a:cubicBezTo>
                    <a:pt x="230" y="0"/>
                    <a:pt x="231" y="0"/>
                    <a:pt x="233" y="1"/>
                  </a:cubicBezTo>
                  <a:cubicBezTo>
                    <a:pt x="240" y="7"/>
                    <a:pt x="228" y="25"/>
                    <a:pt x="224" y="30"/>
                  </a:cubicBezTo>
                  <a:cubicBezTo>
                    <a:pt x="218" y="38"/>
                    <a:pt x="211" y="45"/>
                    <a:pt x="204" y="52"/>
                  </a:cubicBezTo>
                  <a:cubicBezTo>
                    <a:pt x="212" y="55"/>
                    <a:pt x="206" y="63"/>
                    <a:pt x="203" y="68"/>
                  </a:cubicBezTo>
                  <a:cubicBezTo>
                    <a:pt x="197" y="76"/>
                    <a:pt x="191" y="84"/>
                    <a:pt x="184" y="91"/>
                  </a:cubicBezTo>
                  <a:cubicBezTo>
                    <a:pt x="169" y="106"/>
                    <a:pt x="152" y="113"/>
                    <a:pt x="133" y="119"/>
                  </a:cubicBezTo>
                  <a:cubicBezTo>
                    <a:pt x="137" y="120"/>
                    <a:pt x="142" y="119"/>
                    <a:pt x="147" y="118"/>
                  </a:cubicBezTo>
                  <a:cubicBezTo>
                    <a:pt x="148" y="118"/>
                    <a:pt x="149" y="118"/>
                    <a:pt x="150" y="118"/>
                  </a:cubicBezTo>
                  <a:cubicBezTo>
                    <a:pt x="155" y="120"/>
                    <a:pt x="149" y="127"/>
                    <a:pt x="148" y="130"/>
                  </a:cubicBezTo>
                  <a:cubicBezTo>
                    <a:pt x="140" y="140"/>
                    <a:pt x="132" y="150"/>
                    <a:pt x="121" y="156"/>
                  </a:cubicBezTo>
                  <a:cubicBezTo>
                    <a:pt x="110" y="162"/>
                    <a:pt x="98" y="163"/>
                    <a:pt x="86" y="167"/>
                  </a:cubicBezTo>
                  <a:cubicBezTo>
                    <a:pt x="95" y="171"/>
                    <a:pt x="106" y="167"/>
                    <a:pt x="95" y="180"/>
                  </a:cubicBezTo>
                  <a:cubicBezTo>
                    <a:pt x="90" y="185"/>
                    <a:pt x="83" y="189"/>
                    <a:pt x="77" y="193"/>
                  </a:cubicBezTo>
                  <a:cubicBezTo>
                    <a:pt x="69" y="196"/>
                    <a:pt x="61" y="197"/>
                    <a:pt x="53" y="200"/>
                  </a:cubicBezTo>
                  <a:cubicBezTo>
                    <a:pt x="57" y="203"/>
                    <a:pt x="62" y="203"/>
                    <a:pt x="67" y="204"/>
                  </a:cubicBezTo>
                  <a:cubicBezTo>
                    <a:pt x="70" y="204"/>
                    <a:pt x="71" y="208"/>
                    <a:pt x="70" y="211"/>
                  </a:cubicBezTo>
                  <a:cubicBezTo>
                    <a:pt x="69" y="213"/>
                    <a:pt x="67" y="215"/>
                    <a:pt x="65" y="216"/>
                  </a:cubicBezTo>
                  <a:cubicBezTo>
                    <a:pt x="62" y="219"/>
                    <a:pt x="57" y="221"/>
                    <a:pt x="53" y="223"/>
                  </a:cubicBezTo>
                  <a:cubicBezTo>
                    <a:pt x="46" y="225"/>
                    <a:pt x="40" y="228"/>
                    <a:pt x="33" y="231"/>
                  </a:cubicBezTo>
                  <a:cubicBezTo>
                    <a:pt x="24" y="234"/>
                    <a:pt x="15" y="237"/>
                    <a:pt x="7" y="242"/>
                  </a:cubicBezTo>
                  <a:cubicBezTo>
                    <a:pt x="6" y="243"/>
                    <a:pt x="5" y="244"/>
                    <a:pt x="4" y="245"/>
                  </a:cubicBezTo>
                  <a:cubicBezTo>
                    <a:pt x="3" y="246"/>
                    <a:pt x="2" y="247"/>
                    <a:pt x="1" y="246"/>
                  </a:cubicBezTo>
                  <a:close/>
                  <a:moveTo>
                    <a:pt x="6" y="231"/>
                  </a:moveTo>
                  <a:cubicBezTo>
                    <a:pt x="5" y="234"/>
                    <a:pt x="5" y="237"/>
                    <a:pt x="4" y="240"/>
                  </a:cubicBezTo>
                  <a:cubicBezTo>
                    <a:pt x="11" y="235"/>
                    <a:pt x="20" y="232"/>
                    <a:pt x="28" y="229"/>
                  </a:cubicBezTo>
                  <a:cubicBezTo>
                    <a:pt x="33" y="227"/>
                    <a:pt x="38" y="225"/>
                    <a:pt x="43" y="223"/>
                  </a:cubicBezTo>
                  <a:cubicBezTo>
                    <a:pt x="48" y="220"/>
                    <a:pt x="67" y="215"/>
                    <a:pt x="67" y="208"/>
                  </a:cubicBezTo>
                  <a:cubicBezTo>
                    <a:pt x="67" y="207"/>
                    <a:pt x="66" y="207"/>
                    <a:pt x="65" y="207"/>
                  </a:cubicBezTo>
                  <a:cubicBezTo>
                    <a:pt x="63" y="206"/>
                    <a:pt x="61" y="206"/>
                    <a:pt x="59" y="206"/>
                  </a:cubicBezTo>
                  <a:cubicBezTo>
                    <a:pt x="55" y="205"/>
                    <a:pt x="47" y="203"/>
                    <a:pt x="49" y="198"/>
                  </a:cubicBezTo>
                  <a:cubicBezTo>
                    <a:pt x="50" y="197"/>
                    <a:pt x="52" y="196"/>
                    <a:pt x="53" y="196"/>
                  </a:cubicBezTo>
                  <a:cubicBezTo>
                    <a:pt x="55" y="195"/>
                    <a:pt x="58" y="195"/>
                    <a:pt x="60" y="194"/>
                  </a:cubicBezTo>
                  <a:cubicBezTo>
                    <a:pt x="64" y="193"/>
                    <a:pt x="68" y="192"/>
                    <a:pt x="72" y="191"/>
                  </a:cubicBezTo>
                  <a:cubicBezTo>
                    <a:pt x="82" y="187"/>
                    <a:pt x="90" y="181"/>
                    <a:pt x="96" y="173"/>
                  </a:cubicBezTo>
                  <a:cubicBezTo>
                    <a:pt x="92" y="172"/>
                    <a:pt x="87" y="172"/>
                    <a:pt x="83" y="169"/>
                  </a:cubicBezTo>
                  <a:cubicBezTo>
                    <a:pt x="80" y="166"/>
                    <a:pt x="84" y="164"/>
                    <a:pt x="87" y="163"/>
                  </a:cubicBezTo>
                  <a:cubicBezTo>
                    <a:pt x="97" y="160"/>
                    <a:pt x="109" y="158"/>
                    <a:pt x="119" y="153"/>
                  </a:cubicBezTo>
                  <a:cubicBezTo>
                    <a:pt x="130" y="147"/>
                    <a:pt x="143" y="133"/>
                    <a:pt x="148" y="122"/>
                  </a:cubicBezTo>
                  <a:cubicBezTo>
                    <a:pt x="144" y="122"/>
                    <a:pt x="138" y="123"/>
                    <a:pt x="134" y="123"/>
                  </a:cubicBezTo>
                  <a:cubicBezTo>
                    <a:pt x="131" y="122"/>
                    <a:pt x="126" y="121"/>
                    <a:pt x="128" y="117"/>
                  </a:cubicBezTo>
                  <a:cubicBezTo>
                    <a:pt x="130" y="116"/>
                    <a:pt x="132" y="116"/>
                    <a:pt x="134" y="115"/>
                  </a:cubicBezTo>
                  <a:cubicBezTo>
                    <a:pt x="143" y="112"/>
                    <a:pt x="152" y="109"/>
                    <a:pt x="160" y="105"/>
                  </a:cubicBezTo>
                  <a:cubicBezTo>
                    <a:pt x="178" y="96"/>
                    <a:pt x="191" y="79"/>
                    <a:pt x="202" y="63"/>
                  </a:cubicBezTo>
                  <a:cubicBezTo>
                    <a:pt x="203" y="61"/>
                    <a:pt x="206" y="57"/>
                    <a:pt x="204" y="56"/>
                  </a:cubicBezTo>
                  <a:cubicBezTo>
                    <a:pt x="202" y="55"/>
                    <a:pt x="200" y="53"/>
                    <a:pt x="201" y="51"/>
                  </a:cubicBezTo>
                  <a:cubicBezTo>
                    <a:pt x="202" y="48"/>
                    <a:pt x="205" y="46"/>
                    <a:pt x="207" y="44"/>
                  </a:cubicBezTo>
                  <a:cubicBezTo>
                    <a:pt x="210" y="41"/>
                    <a:pt x="213" y="38"/>
                    <a:pt x="216" y="34"/>
                  </a:cubicBezTo>
                  <a:cubicBezTo>
                    <a:pt x="223" y="26"/>
                    <a:pt x="229" y="18"/>
                    <a:pt x="231" y="8"/>
                  </a:cubicBezTo>
                  <a:cubicBezTo>
                    <a:pt x="232" y="7"/>
                    <a:pt x="232" y="5"/>
                    <a:pt x="231" y="4"/>
                  </a:cubicBezTo>
                  <a:cubicBezTo>
                    <a:pt x="231" y="4"/>
                    <a:pt x="230" y="4"/>
                    <a:pt x="230" y="4"/>
                  </a:cubicBezTo>
                  <a:cubicBezTo>
                    <a:pt x="223" y="3"/>
                    <a:pt x="217" y="4"/>
                    <a:pt x="211" y="5"/>
                  </a:cubicBezTo>
                  <a:cubicBezTo>
                    <a:pt x="206" y="7"/>
                    <a:pt x="200" y="8"/>
                    <a:pt x="195" y="10"/>
                  </a:cubicBezTo>
                  <a:cubicBezTo>
                    <a:pt x="172" y="19"/>
                    <a:pt x="150" y="32"/>
                    <a:pt x="132" y="48"/>
                  </a:cubicBezTo>
                  <a:cubicBezTo>
                    <a:pt x="122" y="58"/>
                    <a:pt x="112" y="68"/>
                    <a:pt x="106" y="80"/>
                  </a:cubicBezTo>
                  <a:cubicBezTo>
                    <a:pt x="105" y="82"/>
                    <a:pt x="103" y="84"/>
                    <a:pt x="102" y="82"/>
                  </a:cubicBezTo>
                  <a:cubicBezTo>
                    <a:pt x="101" y="81"/>
                    <a:pt x="101" y="79"/>
                    <a:pt x="101" y="78"/>
                  </a:cubicBezTo>
                  <a:cubicBezTo>
                    <a:pt x="96" y="82"/>
                    <a:pt x="92" y="86"/>
                    <a:pt x="88" y="91"/>
                  </a:cubicBezTo>
                  <a:cubicBezTo>
                    <a:pt x="80" y="99"/>
                    <a:pt x="73" y="108"/>
                    <a:pt x="67" y="117"/>
                  </a:cubicBezTo>
                  <a:cubicBezTo>
                    <a:pt x="64" y="121"/>
                    <a:pt x="62" y="125"/>
                    <a:pt x="61" y="130"/>
                  </a:cubicBezTo>
                  <a:cubicBezTo>
                    <a:pt x="60" y="133"/>
                    <a:pt x="59" y="136"/>
                    <a:pt x="58" y="140"/>
                  </a:cubicBezTo>
                  <a:cubicBezTo>
                    <a:pt x="58" y="141"/>
                    <a:pt x="57" y="146"/>
                    <a:pt x="54" y="145"/>
                  </a:cubicBezTo>
                  <a:cubicBezTo>
                    <a:pt x="54" y="145"/>
                    <a:pt x="53" y="144"/>
                    <a:pt x="53" y="144"/>
                  </a:cubicBezTo>
                  <a:cubicBezTo>
                    <a:pt x="53" y="141"/>
                    <a:pt x="53" y="139"/>
                    <a:pt x="53" y="136"/>
                  </a:cubicBezTo>
                  <a:cubicBezTo>
                    <a:pt x="49" y="142"/>
                    <a:pt x="45" y="147"/>
                    <a:pt x="41" y="152"/>
                  </a:cubicBezTo>
                  <a:cubicBezTo>
                    <a:pt x="38" y="157"/>
                    <a:pt x="35" y="161"/>
                    <a:pt x="33" y="165"/>
                  </a:cubicBezTo>
                  <a:cubicBezTo>
                    <a:pt x="31" y="172"/>
                    <a:pt x="32" y="179"/>
                    <a:pt x="29" y="186"/>
                  </a:cubicBezTo>
                  <a:cubicBezTo>
                    <a:pt x="29" y="188"/>
                    <a:pt x="28" y="189"/>
                    <a:pt x="26" y="188"/>
                  </a:cubicBezTo>
                  <a:cubicBezTo>
                    <a:pt x="25" y="188"/>
                    <a:pt x="25" y="186"/>
                    <a:pt x="25" y="185"/>
                  </a:cubicBezTo>
                  <a:cubicBezTo>
                    <a:pt x="25" y="183"/>
                    <a:pt x="25" y="181"/>
                    <a:pt x="25" y="179"/>
                  </a:cubicBezTo>
                  <a:cubicBezTo>
                    <a:pt x="19" y="186"/>
                    <a:pt x="14" y="195"/>
                    <a:pt x="11" y="205"/>
                  </a:cubicBezTo>
                  <a:cubicBezTo>
                    <a:pt x="9" y="213"/>
                    <a:pt x="7" y="222"/>
                    <a:pt x="6" y="23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982" y="1487"/>
              <a:ext cx="94" cy="31"/>
            </a:xfrm>
            <a:custGeom>
              <a:rect b="b" l="l" r="r" t="t"/>
              <a:pathLst>
                <a:path extrusionOk="0" h="13" w="39">
                  <a:moveTo>
                    <a:pt x="0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2" y="7"/>
                    <a:pt x="23" y="4"/>
                    <a:pt x="34" y="2"/>
                  </a:cubicBezTo>
                  <a:cubicBezTo>
                    <a:pt x="39" y="0"/>
                    <a:pt x="39" y="6"/>
                    <a:pt x="36" y="5"/>
                  </a:cubicBezTo>
                  <a:cubicBezTo>
                    <a:pt x="27" y="6"/>
                    <a:pt x="19" y="9"/>
                    <a:pt x="10" y="10"/>
                  </a:cubicBezTo>
                  <a:cubicBezTo>
                    <a:pt x="7" y="11"/>
                    <a:pt x="5" y="12"/>
                    <a:pt x="2" y="12"/>
                  </a:cubicBezTo>
                  <a:cubicBezTo>
                    <a:pt x="1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013" y="1456"/>
              <a:ext cx="84" cy="33"/>
            </a:xfrm>
            <a:custGeom>
              <a:rect b="b" l="l" r="r" t="t"/>
              <a:pathLst>
                <a:path extrusionOk="0" h="14" w="35">
                  <a:moveTo>
                    <a:pt x="0" y="13"/>
                  </a:moveTo>
                  <a:cubicBezTo>
                    <a:pt x="0" y="12"/>
                    <a:pt x="0" y="11"/>
                    <a:pt x="1" y="11"/>
                  </a:cubicBezTo>
                  <a:cubicBezTo>
                    <a:pt x="8" y="9"/>
                    <a:pt x="14" y="6"/>
                    <a:pt x="21" y="4"/>
                  </a:cubicBezTo>
                  <a:cubicBezTo>
                    <a:pt x="25" y="3"/>
                    <a:pt x="28" y="2"/>
                    <a:pt x="32" y="1"/>
                  </a:cubicBezTo>
                  <a:cubicBezTo>
                    <a:pt x="34" y="0"/>
                    <a:pt x="35" y="3"/>
                    <a:pt x="33" y="4"/>
                  </a:cubicBezTo>
                  <a:cubicBezTo>
                    <a:pt x="26" y="6"/>
                    <a:pt x="19" y="8"/>
                    <a:pt x="11" y="11"/>
                  </a:cubicBezTo>
                  <a:cubicBezTo>
                    <a:pt x="8" y="12"/>
                    <a:pt x="5" y="13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869" y="1357"/>
              <a:ext cx="75" cy="68"/>
            </a:xfrm>
            <a:custGeom>
              <a:rect b="b" l="l" r="r" t="t"/>
              <a:pathLst>
                <a:path extrusionOk="0" h="28" w="31">
                  <a:moveTo>
                    <a:pt x="2" y="27"/>
                  </a:moveTo>
                  <a:cubicBezTo>
                    <a:pt x="0" y="26"/>
                    <a:pt x="4" y="23"/>
                    <a:pt x="5" y="21"/>
                  </a:cubicBezTo>
                  <a:cubicBezTo>
                    <a:pt x="10" y="16"/>
                    <a:pt x="16" y="10"/>
                    <a:pt x="22" y="6"/>
                  </a:cubicBezTo>
                  <a:cubicBezTo>
                    <a:pt x="24" y="4"/>
                    <a:pt x="26" y="2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6" y="6"/>
                    <a:pt x="22" y="9"/>
                    <a:pt x="18" y="13"/>
                  </a:cubicBezTo>
                  <a:cubicBezTo>
                    <a:pt x="14" y="17"/>
                    <a:pt x="9" y="21"/>
                    <a:pt x="5" y="26"/>
                  </a:cubicBezTo>
                  <a:cubicBezTo>
                    <a:pt x="4" y="27"/>
                    <a:pt x="4" y="28"/>
                    <a:pt x="2" y="2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970" y="1324"/>
              <a:ext cx="31" cy="24"/>
            </a:xfrm>
            <a:custGeom>
              <a:rect b="b" l="l" r="r" t="t"/>
              <a:pathLst>
                <a:path extrusionOk="0" h="10" w="13">
                  <a:moveTo>
                    <a:pt x="2" y="9"/>
                  </a:moveTo>
                  <a:cubicBezTo>
                    <a:pt x="0" y="7"/>
                    <a:pt x="2" y="6"/>
                    <a:pt x="3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0"/>
                    <a:pt x="13" y="3"/>
                    <a:pt x="12" y="4"/>
                  </a:cubicBezTo>
                  <a:cubicBezTo>
                    <a:pt x="9" y="5"/>
                    <a:pt x="7" y="7"/>
                    <a:pt x="5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07" name="Google Shape;307;p3"/>
          <p:cNvSpPr txBox="1"/>
          <p:nvPr/>
        </p:nvSpPr>
        <p:spPr>
          <a:xfrm>
            <a:off x="3112115" y="2151053"/>
            <a:ext cx="3231600" cy="8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Objetivos Específicos:</a:t>
            </a:r>
            <a:endParaRPr b="0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8" name="Google Shape;3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00" y="2905212"/>
            <a:ext cx="1984525" cy="19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"/>
          <p:cNvSpPr txBox="1"/>
          <p:nvPr/>
        </p:nvSpPr>
        <p:spPr>
          <a:xfrm>
            <a:off x="2020252" y="495630"/>
            <a:ext cx="4543425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Metodología SCRUM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4" name="Google Shape;314;p4"/>
          <p:cNvCxnSpPr/>
          <p:nvPr/>
        </p:nvCxnSpPr>
        <p:spPr>
          <a:xfrm>
            <a:off x="4399156" y="2757242"/>
            <a:ext cx="34568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5" name="Google Shape;315;p4"/>
          <p:cNvSpPr/>
          <p:nvPr/>
        </p:nvSpPr>
        <p:spPr>
          <a:xfrm>
            <a:off x="1603375" y="1354450"/>
            <a:ext cx="60105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Sprint 1: Modelo entidad-relación.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Sprint 2: Backend simulado.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Sprint 3: Interfaz y lógica.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Sprint 4: Documentación y pruebas.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16" name="Google Shape;316;p4"/>
          <p:cNvGrpSpPr/>
          <p:nvPr/>
        </p:nvGrpSpPr>
        <p:grpSpPr>
          <a:xfrm>
            <a:off x="7436169" y="1048860"/>
            <a:ext cx="706295" cy="743469"/>
            <a:chOff x="2583" y="1298"/>
            <a:chExt cx="608" cy="640"/>
          </a:xfrm>
        </p:grpSpPr>
        <p:sp>
          <p:nvSpPr>
            <p:cNvPr id="317" name="Google Shape;317;p4"/>
            <p:cNvSpPr/>
            <p:nvPr/>
          </p:nvSpPr>
          <p:spPr>
            <a:xfrm>
              <a:off x="2619" y="1302"/>
              <a:ext cx="562" cy="578"/>
            </a:xfrm>
            <a:custGeom>
              <a:rect b="b" l="l" r="r" t="t"/>
              <a:pathLst>
                <a:path extrusionOk="0" h="241" w="234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cubicBezTo>
                    <a:pt x="0" y="229"/>
                    <a:pt x="2" y="222"/>
                    <a:pt x="3" y="218"/>
                  </a:cubicBezTo>
                  <a:cubicBezTo>
                    <a:pt x="5" y="211"/>
                    <a:pt x="5" y="198"/>
                    <a:pt x="12" y="193"/>
                  </a:cubicBezTo>
                  <a:cubicBezTo>
                    <a:pt x="14" y="188"/>
                    <a:pt x="15" y="175"/>
                    <a:pt x="23" y="181"/>
                  </a:cubicBezTo>
                  <a:cubicBezTo>
                    <a:pt x="28" y="170"/>
                    <a:pt x="30" y="157"/>
                    <a:pt x="39" y="148"/>
                  </a:cubicBezTo>
                  <a:cubicBezTo>
                    <a:pt x="41" y="146"/>
                    <a:pt x="42" y="143"/>
                    <a:pt x="43" y="140"/>
                  </a:cubicBezTo>
                  <a:cubicBezTo>
                    <a:pt x="44" y="138"/>
                    <a:pt x="45" y="136"/>
                    <a:pt x="47" y="136"/>
                  </a:cubicBezTo>
                  <a:cubicBezTo>
                    <a:pt x="50" y="135"/>
                    <a:pt x="52" y="137"/>
                    <a:pt x="53" y="140"/>
                  </a:cubicBezTo>
                  <a:cubicBezTo>
                    <a:pt x="54" y="137"/>
                    <a:pt x="56" y="134"/>
                    <a:pt x="57" y="132"/>
                  </a:cubicBezTo>
                  <a:cubicBezTo>
                    <a:pt x="54" y="127"/>
                    <a:pt x="74" y="101"/>
                    <a:pt x="77" y="96"/>
                  </a:cubicBezTo>
                  <a:cubicBezTo>
                    <a:pt x="81" y="92"/>
                    <a:pt x="85" y="88"/>
                    <a:pt x="89" y="84"/>
                  </a:cubicBezTo>
                  <a:cubicBezTo>
                    <a:pt x="89" y="83"/>
                    <a:pt x="91" y="82"/>
                    <a:pt x="92" y="81"/>
                  </a:cubicBezTo>
                  <a:cubicBezTo>
                    <a:pt x="92" y="81"/>
                    <a:pt x="92" y="80"/>
                    <a:pt x="92" y="80"/>
                  </a:cubicBezTo>
                  <a:cubicBezTo>
                    <a:pt x="93" y="77"/>
                    <a:pt x="99" y="76"/>
                    <a:pt x="100" y="80"/>
                  </a:cubicBezTo>
                  <a:cubicBezTo>
                    <a:pt x="114" y="62"/>
                    <a:pt x="128" y="43"/>
                    <a:pt x="148" y="31"/>
                  </a:cubicBezTo>
                  <a:cubicBezTo>
                    <a:pt x="168" y="18"/>
                    <a:pt x="191" y="8"/>
                    <a:pt x="214" y="3"/>
                  </a:cubicBezTo>
                  <a:cubicBezTo>
                    <a:pt x="219" y="3"/>
                    <a:pt x="224" y="0"/>
                    <a:pt x="228" y="3"/>
                  </a:cubicBezTo>
                  <a:cubicBezTo>
                    <a:pt x="234" y="7"/>
                    <a:pt x="227" y="15"/>
                    <a:pt x="225" y="20"/>
                  </a:cubicBezTo>
                  <a:cubicBezTo>
                    <a:pt x="224" y="22"/>
                    <a:pt x="222" y="24"/>
                    <a:pt x="221" y="26"/>
                  </a:cubicBezTo>
                  <a:cubicBezTo>
                    <a:pt x="219" y="34"/>
                    <a:pt x="201" y="48"/>
                    <a:pt x="198" y="51"/>
                  </a:cubicBezTo>
                  <a:cubicBezTo>
                    <a:pt x="201" y="53"/>
                    <a:pt x="203" y="58"/>
                    <a:pt x="202" y="62"/>
                  </a:cubicBezTo>
                  <a:cubicBezTo>
                    <a:pt x="200" y="65"/>
                    <a:pt x="198" y="68"/>
                    <a:pt x="196" y="70"/>
                  </a:cubicBezTo>
                  <a:cubicBezTo>
                    <a:pt x="196" y="70"/>
                    <a:pt x="196" y="71"/>
                    <a:pt x="196" y="71"/>
                  </a:cubicBezTo>
                  <a:cubicBezTo>
                    <a:pt x="196" y="74"/>
                    <a:pt x="175" y="97"/>
                    <a:pt x="172" y="97"/>
                  </a:cubicBezTo>
                  <a:cubicBezTo>
                    <a:pt x="168" y="100"/>
                    <a:pt x="164" y="105"/>
                    <a:pt x="158" y="105"/>
                  </a:cubicBezTo>
                  <a:cubicBezTo>
                    <a:pt x="150" y="111"/>
                    <a:pt x="141" y="114"/>
                    <a:pt x="131" y="117"/>
                  </a:cubicBezTo>
                  <a:cubicBezTo>
                    <a:pt x="131" y="117"/>
                    <a:pt x="131" y="117"/>
                    <a:pt x="130" y="117"/>
                  </a:cubicBezTo>
                  <a:cubicBezTo>
                    <a:pt x="130" y="118"/>
                    <a:pt x="130" y="118"/>
                    <a:pt x="129" y="118"/>
                  </a:cubicBezTo>
                  <a:cubicBezTo>
                    <a:pt x="129" y="118"/>
                    <a:pt x="130" y="118"/>
                    <a:pt x="130" y="118"/>
                  </a:cubicBezTo>
                  <a:cubicBezTo>
                    <a:pt x="130" y="118"/>
                    <a:pt x="130" y="119"/>
                    <a:pt x="130" y="119"/>
                  </a:cubicBezTo>
                  <a:cubicBezTo>
                    <a:pt x="130" y="120"/>
                    <a:pt x="131" y="120"/>
                    <a:pt x="131" y="120"/>
                  </a:cubicBezTo>
                  <a:cubicBezTo>
                    <a:pt x="132" y="120"/>
                    <a:pt x="132" y="120"/>
                    <a:pt x="133" y="120"/>
                  </a:cubicBezTo>
                  <a:cubicBezTo>
                    <a:pt x="133" y="120"/>
                    <a:pt x="134" y="120"/>
                    <a:pt x="134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6" y="120"/>
                    <a:pt x="137" y="120"/>
                    <a:pt x="138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40" y="120"/>
                    <a:pt x="141" y="119"/>
                    <a:pt x="141" y="119"/>
                  </a:cubicBezTo>
                  <a:cubicBezTo>
                    <a:pt x="144" y="119"/>
                    <a:pt x="147" y="121"/>
                    <a:pt x="147" y="123"/>
                  </a:cubicBezTo>
                  <a:cubicBezTo>
                    <a:pt x="147" y="126"/>
                    <a:pt x="145" y="128"/>
                    <a:pt x="143" y="131"/>
                  </a:cubicBezTo>
                  <a:cubicBezTo>
                    <a:pt x="133" y="142"/>
                    <a:pt x="121" y="152"/>
                    <a:pt x="108" y="158"/>
                  </a:cubicBezTo>
                  <a:cubicBezTo>
                    <a:pt x="100" y="163"/>
                    <a:pt x="91" y="164"/>
                    <a:pt x="81" y="165"/>
                  </a:cubicBezTo>
                  <a:cubicBezTo>
                    <a:pt x="82" y="166"/>
                    <a:pt x="83" y="166"/>
                    <a:pt x="84" y="167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7"/>
                    <a:pt x="82" y="168"/>
                    <a:pt x="83" y="169"/>
                  </a:cubicBezTo>
                  <a:cubicBezTo>
                    <a:pt x="83" y="169"/>
                    <a:pt x="84" y="169"/>
                    <a:pt x="84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9"/>
                    <a:pt x="85" y="169"/>
                    <a:pt x="85" y="169"/>
                  </a:cubicBezTo>
                  <a:cubicBezTo>
                    <a:pt x="85" y="169"/>
                    <a:pt x="85" y="169"/>
                    <a:pt x="86" y="170"/>
                  </a:cubicBezTo>
                  <a:cubicBezTo>
                    <a:pt x="87" y="170"/>
                    <a:pt x="88" y="171"/>
                    <a:pt x="89" y="171"/>
                  </a:cubicBezTo>
                  <a:cubicBezTo>
                    <a:pt x="89" y="171"/>
                    <a:pt x="90" y="171"/>
                    <a:pt x="90" y="171"/>
                  </a:cubicBezTo>
                  <a:cubicBezTo>
                    <a:pt x="90" y="171"/>
                    <a:pt x="91" y="171"/>
                    <a:pt x="91" y="171"/>
                  </a:cubicBezTo>
                  <a:cubicBezTo>
                    <a:pt x="91" y="170"/>
                    <a:pt x="91" y="170"/>
                    <a:pt x="91" y="169"/>
                  </a:cubicBezTo>
                  <a:cubicBezTo>
                    <a:pt x="93" y="170"/>
                    <a:pt x="94" y="172"/>
                    <a:pt x="94" y="174"/>
                  </a:cubicBezTo>
                  <a:cubicBezTo>
                    <a:pt x="94" y="179"/>
                    <a:pt x="89" y="181"/>
                    <a:pt x="85" y="184"/>
                  </a:cubicBezTo>
                  <a:cubicBezTo>
                    <a:pt x="75" y="191"/>
                    <a:pt x="62" y="193"/>
                    <a:pt x="50" y="198"/>
                  </a:cubicBezTo>
                  <a:cubicBezTo>
                    <a:pt x="51" y="198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0" y="199"/>
                    <a:pt x="50" y="199"/>
                    <a:pt x="49" y="200"/>
                  </a:cubicBezTo>
                  <a:cubicBezTo>
                    <a:pt x="49" y="200"/>
                    <a:pt x="49" y="201"/>
                    <a:pt x="50" y="201"/>
                  </a:cubicBezTo>
                  <a:cubicBezTo>
                    <a:pt x="50" y="201"/>
                    <a:pt x="50" y="202"/>
                    <a:pt x="50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3" y="202"/>
                    <a:pt x="53" y="202"/>
                    <a:pt x="54" y="202"/>
                  </a:cubicBezTo>
                  <a:cubicBezTo>
                    <a:pt x="58" y="205"/>
                    <a:pt x="62" y="204"/>
                    <a:pt x="64" y="207"/>
                  </a:cubicBezTo>
                  <a:cubicBezTo>
                    <a:pt x="68" y="214"/>
                    <a:pt x="53" y="217"/>
                    <a:pt x="49" y="220"/>
                  </a:cubicBezTo>
                  <a:cubicBezTo>
                    <a:pt x="39" y="224"/>
                    <a:pt x="30" y="229"/>
                    <a:pt x="21" y="233"/>
                  </a:cubicBezTo>
                  <a:cubicBezTo>
                    <a:pt x="18" y="234"/>
                    <a:pt x="13" y="238"/>
                    <a:pt x="9" y="237"/>
                  </a:cubicBezTo>
                  <a:cubicBezTo>
                    <a:pt x="9" y="239"/>
                    <a:pt x="7" y="241"/>
                    <a:pt x="5" y="241"/>
                  </a:cubicBezTo>
                  <a:cubicBezTo>
                    <a:pt x="3" y="241"/>
                    <a:pt x="2" y="240"/>
                    <a:pt x="1" y="239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2739" y="178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699" y="1710"/>
              <a:ext cx="129" cy="53"/>
            </a:xfrm>
            <a:custGeom>
              <a:rect b="b" l="l" r="r" t="t"/>
              <a:pathLst>
                <a:path extrusionOk="0" h="22" w="54">
                  <a:moveTo>
                    <a:pt x="0" y="21"/>
                  </a:moveTo>
                  <a:cubicBezTo>
                    <a:pt x="0" y="20"/>
                    <a:pt x="0" y="19"/>
                    <a:pt x="1" y="18"/>
                  </a:cubicBezTo>
                  <a:cubicBezTo>
                    <a:pt x="5" y="16"/>
                    <a:pt x="9" y="14"/>
                    <a:pt x="13" y="12"/>
                  </a:cubicBezTo>
                  <a:cubicBezTo>
                    <a:pt x="21" y="8"/>
                    <a:pt x="29" y="6"/>
                    <a:pt x="37" y="3"/>
                  </a:cubicBezTo>
                  <a:cubicBezTo>
                    <a:pt x="42" y="2"/>
                    <a:pt x="47" y="1"/>
                    <a:pt x="51" y="0"/>
                  </a:cubicBezTo>
                  <a:cubicBezTo>
                    <a:pt x="54" y="0"/>
                    <a:pt x="54" y="3"/>
                    <a:pt x="52" y="4"/>
                  </a:cubicBezTo>
                  <a:cubicBezTo>
                    <a:pt x="40" y="6"/>
                    <a:pt x="29" y="10"/>
                    <a:pt x="18" y="14"/>
                  </a:cubicBezTo>
                  <a:cubicBezTo>
                    <a:pt x="13" y="17"/>
                    <a:pt x="8" y="19"/>
                    <a:pt x="3" y="22"/>
                  </a:cubicBezTo>
                  <a:cubicBezTo>
                    <a:pt x="2" y="22"/>
                    <a:pt x="1" y="22"/>
                    <a:pt x="0" y="2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2677" y="1712"/>
              <a:ext cx="168" cy="82"/>
            </a:xfrm>
            <a:custGeom>
              <a:rect b="b" l="l" r="r" t="t"/>
              <a:pathLst>
                <a:path extrusionOk="0" h="34" w="70">
                  <a:moveTo>
                    <a:pt x="1" y="33"/>
                  </a:moveTo>
                  <a:cubicBezTo>
                    <a:pt x="0" y="32"/>
                    <a:pt x="0" y="31"/>
                    <a:pt x="1" y="30"/>
                  </a:cubicBezTo>
                  <a:cubicBezTo>
                    <a:pt x="5" y="28"/>
                    <a:pt x="8" y="25"/>
                    <a:pt x="12" y="23"/>
                  </a:cubicBezTo>
                  <a:cubicBezTo>
                    <a:pt x="25" y="16"/>
                    <a:pt x="39" y="11"/>
                    <a:pt x="53" y="5"/>
                  </a:cubicBezTo>
                  <a:cubicBezTo>
                    <a:pt x="57" y="4"/>
                    <a:pt x="61" y="3"/>
                    <a:pt x="64" y="2"/>
                  </a:cubicBezTo>
                  <a:cubicBezTo>
                    <a:pt x="66" y="1"/>
                    <a:pt x="69" y="0"/>
                    <a:pt x="69" y="3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59" y="7"/>
                    <a:pt x="51" y="11"/>
                    <a:pt x="42" y="14"/>
                  </a:cubicBezTo>
                  <a:cubicBezTo>
                    <a:pt x="31" y="19"/>
                    <a:pt x="20" y="23"/>
                    <a:pt x="10" y="29"/>
                  </a:cubicBezTo>
                  <a:cubicBezTo>
                    <a:pt x="8" y="31"/>
                    <a:pt x="5" y="32"/>
                    <a:pt x="3" y="33"/>
                  </a:cubicBezTo>
                  <a:cubicBezTo>
                    <a:pt x="3" y="34"/>
                    <a:pt x="1" y="34"/>
                    <a:pt x="1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643" y="1799"/>
              <a:ext cx="84" cy="43"/>
            </a:xfrm>
            <a:custGeom>
              <a:rect b="b" l="l" r="r" t="t"/>
              <a:pathLst>
                <a:path extrusionOk="0" h="18" w="35">
                  <a:moveTo>
                    <a:pt x="2" y="16"/>
                  </a:moveTo>
                  <a:cubicBezTo>
                    <a:pt x="0" y="13"/>
                    <a:pt x="6" y="12"/>
                    <a:pt x="8" y="11"/>
                  </a:cubicBezTo>
                  <a:cubicBezTo>
                    <a:pt x="13" y="8"/>
                    <a:pt x="20" y="5"/>
                    <a:pt x="26" y="3"/>
                  </a:cubicBezTo>
                  <a:cubicBezTo>
                    <a:pt x="28" y="2"/>
                    <a:pt x="30" y="1"/>
                    <a:pt x="32" y="1"/>
                  </a:cubicBezTo>
                  <a:cubicBezTo>
                    <a:pt x="33" y="0"/>
                    <a:pt x="34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4" y="8"/>
                    <a:pt x="15" y="11"/>
                    <a:pt x="7" y="16"/>
                  </a:cubicBezTo>
                  <a:cubicBezTo>
                    <a:pt x="5" y="16"/>
                    <a:pt x="4" y="18"/>
                    <a:pt x="2" y="16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2744" y="1616"/>
              <a:ext cx="161" cy="72"/>
            </a:xfrm>
            <a:custGeom>
              <a:rect b="b" l="l" r="r" t="t"/>
              <a:pathLst>
                <a:path extrusionOk="0" h="30" w="67">
                  <a:moveTo>
                    <a:pt x="2" y="28"/>
                  </a:moveTo>
                  <a:cubicBezTo>
                    <a:pt x="0" y="26"/>
                    <a:pt x="4" y="24"/>
                    <a:pt x="6" y="23"/>
                  </a:cubicBezTo>
                  <a:cubicBezTo>
                    <a:pt x="8" y="22"/>
                    <a:pt x="12" y="20"/>
                    <a:pt x="14" y="19"/>
                  </a:cubicBezTo>
                  <a:cubicBezTo>
                    <a:pt x="23" y="15"/>
                    <a:pt x="31" y="12"/>
                    <a:pt x="39" y="9"/>
                  </a:cubicBezTo>
                  <a:cubicBezTo>
                    <a:pt x="43" y="7"/>
                    <a:pt x="48" y="6"/>
                    <a:pt x="52" y="5"/>
                  </a:cubicBezTo>
                  <a:cubicBezTo>
                    <a:pt x="56" y="3"/>
                    <a:pt x="60" y="2"/>
                    <a:pt x="64" y="0"/>
                  </a:cubicBezTo>
                  <a:cubicBezTo>
                    <a:pt x="65" y="0"/>
                    <a:pt x="67" y="0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ubicBezTo>
                    <a:pt x="57" y="7"/>
                    <a:pt x="49" y="10"/>
                    <a:pt x="41" y="13"/>
                  </a:cubicBezTo>
                  <a:cubicBezTo>
                    <a:pt x="33" y="16"/>
                    <a:pt x="24" y="19"/>
                    <a:pt x="16" y="22"/>
                  </a:cubicBezTo>
                  <a:cubicBezTo>
                    <a:pt x="13" y="24"/>
                    <a:pt x="10" y="25"/>
                    <a:pt x="7" y="27"/>
                  </a:cubicBezTo>
                  <a:cubicBezTo>
                    <a:pt x="6" y="28"/>
                    <a:pt x="4" y="30"/>
                    <a:pt x="2" y="2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776" y="1590"/>
              <a:ext cx="163" cy="60"/>
            </a:xfrm>
            <a:custGeom>
              <a:rect b="b" l="l" r="r" t="t"/>
              <a:pathLst>
                <a:path extrusionOk="0" h="25" w="68">
                  <a:moveTo>
                    <a:pt x="2" y="24"/>
                  </a:moveTo>
                  <a:cubicBezTo>
                    <a:pt x="0" y="20"/>
                    <a:pt x="7" y="19"/>
                    <a:pt x="9" y="18"/>
                  </a:cubicBezTo>
                  <a:cubicBezTo>
                    <a:pt x="19" y="13"/>
                    <a:pt x="30" y="10"/>
                    <a:pt x="40" y="7"/>
                  </a:cubicBezTo>
                  <a:cubicBezTo>
                    <a:pt x="45" y="5"/>
                    <a:pt x="49" y="4"/>
                    <a:pt x="53" y="3"/>
                  </a:cubicBezTo>
                  <a:cubicBezTo>
                    <a:pt x="57" y="2"/>
                    <a:pt x="61" y="1"/>
                    <a:pt x="65" y="0"/>
                  </a:cubicBezTo>
                  <a:cubicBezTo>
                    <a:pt x="66" y="0"/>
                    <a:pt x="67" y="1"/>
                    <a:pt x="68" y="2"/>
                  </a:cubicBezTo>
                  <a:cubicBezTo>
                    <a:pt x="68" y="3"/>
                    <a:pt x="67" y="4"/>
                    <a:pt x="66" y="4"/>
                  </a:cubicBezTo>
                  <a:cubicBezTo>
                    <a:pt x="62" y="5"/>
                    <a:pt x="58" y="6"/>
                    <a:pt x="54" y="7"/>
                  </a:cubicBezTo>
                  <a:cubicBezTo>
                    <a:pt x="50" y="8"/>
                    <a:pt x="45" y="9"/>
                    <a:pt x="41" y="11"/>
                  </a:cubicBezTo>
                  <a:cubicBezTo>
                    <a:pt x="29" y="14"/>
                    <a:pt x="16" y="18"/>
                    <a:pt x="5" y="24"/>
                  </a:cubicBezTo>
                  <a:cubicBezTo>
                    <a:pt x="4" y="25"/>
                    <a:pt x="2" y="25"/>
                    <a:pt x="2" y="2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795" y="1583"/>
              <a:ext cx="137" cy="48"/>
            </a:xfrm>
            <a:custGeom>
              <a:rect b="b" l="l" r="r" t="t"/>
              <a:pathLst>
                <a:path extrusionOk="0" h="20" w="57">
                  <a:moveTo>
                    <a:pt x="3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1" y="15"/>
                    <a:pt x="3" y="15"/>
                    <a:pt x="5" y="14"/>
                  </a:cubicBezTo>
                  <a:cubicBezTo>
                    <a:pt x="7" y="13"/>
                    <a:pt x="9" y="12"/>
                    <a:pt x="11" y="11"/>
                  </a:cubicBezTo>
                  <a:cubicBezTo>
                    <a:pt x="25" y="6"/>
                    <a:pt x="40" y="2"/>
                    <a:pt x="55" y="0"/>
                  </a:cubicBezTo>
                  <a:cubicBezTo>
                    <a:pt x="57" y="0"/>
                    <a:pt x="57" y="2"/>
                    <a:pt x="57" y="3"/>
                  </a:cubicBezTo>
                  <a:cubicBezTo>
                    <a:pt x="55" y="5"/>
                    <a:pt x="53" y="4"/>
                    <a:pt x="51" y="5"/>
                  </a:cubicBezTo>
                  <a:cubicBezTo>
                    <a:pt x="45" y="7"/>
                    <a:pt x="40" y="8"/>
                    <a:pt x="34" y="10"/>
                  </a:cubicBezTo>
                  <a:cubicBezTo>
                    <a:pt x="24" y="13"/>
                    <a:pt x="14" y="16"/>
                    <a:pt x="5" y="20"/>
                  </a:cubicBezTo>
                  <a:cubicBezTo>
                    <a:pt x="4" y="20"/>
                    <a:pt x="3" y="20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852" y="1489"/>
              <a:ext cx="221" cy="72"/>
            </a:xfrm>
            <a:custGeom>
              <a:rect b="b" l="l" r="r" t="t"/>
              <a:pathLst>
                <a:path extrusionOk="0" h="30" w="92">
                  <a:moveTo>
                    <a:pt x="1" y="29"/>
                  </a:moveTo>
                  <a:cubicBezTo>
                    <a:pt x="0" y="26"/>
                    <a:pt x="5" y="24"/>
                    <a:pt x="7" y="23"/>
                  </a:cubicBezTo>
                  <a:cubicBezTo>
                    <a:pt x="13" y="20"/>
                    <a:pt x="20" y="18"/>
                    <a:pt x="26" y="16"/>
                  </a:cubicBezTo>
                  <a:cubicBezTo>
                    <a:pt x="45" y="9"/>
                    <a:pt x="64" y="4"/>
                    <a:pt x="84" y="1"/>
                  </a:cubicBezTo>
                  <a:cubicBezTo>
                    <a:pt x="85" y="1"/>
                    <a:pt x="87" y="1"/>
                    <a:pt x="89" y="1"/>
                  </a:cubicBezTo>
                  <a:cubicBezTo>
                    <a:pt x="91" y="0"/>
                    <a:pt x="92" y="4"/>
                    <a:pt x="89" y="5"/>
                  </a:cubicBezTo>
                  <a:cubicBezTo>
                    <a:pt x="79" y="6"/>
                    <a:pt x="69" y="8"/>
                    <a:pt x="59" y="10"/>
                  </a:cubicBezTo>
                  <a:cubicBezTo>
                    <a:pt x="50" y="12"/>
                    <a:pt x="42" y="14"/>
                    <a:pt x="34" y="17"/>
                  </a:cubicBezTo>
                  <a:cubicBezTo>
                    <a:pt x="26" y="20"/>
                    <a:pt x="19" y="23"/>
                    <a:pt x="11" y="26"/>
                  </a:cubicBezTo>
                  <a:cubicBezTo>
                    <a:pt x="9" y="27"/>
                    <a:pt x="6" y="28"/>
                    <a:pt x="4" y="29"/>
                  </a:cubicBezTo>
                  <a:cubicBezTo>
                    <a:pt x="3" y="30"/>
                    <a:pt x="2" y="30"/>
                    <a:pt x="1" y="2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876" y="1461"/>
              <a:ext cx="207" cy="69"/>
            </a:xfrm>
            <a:custGeom>
              <a:rect b="b" l="l" r="r" t="t"/>
              <a:pathLst>
                <a:path extrusionOk="0" h="29" w="86">
                  <a:moveTo>
                    <a:pt x="7" y="27"/>
                  </a:moveTo>
                  <a:cubicBezTo>
                    <a:pt x="0" y="21"/>
                    <a:pt x="50" y="7"/>
                    <a:pt x="55" y="5"/>
                  </a:cubicBezTo>
                  <a:cubicBezTo>
                    <a:pt x="64" y="2"/>
                    <a:pt x="73" y="1"/>
                    <a:pt x="83" y="0"/>
                  </a:cubicBezTo>
                  <a:cubicBezTo>
                    <a:pt x="85" y="0"/>
                    <a:pt x="86" y="4"/>
                    <a:pt x="83" y="4"/>
                  </a:cubicBezTo>
                  <a:cubicBezTo>
                    <a:pt x="74" y="5"/>
                    <a:pt x="64" y="6"/>
                    <a:pt x="55" y="9"/>
                  </a:cubicBezTo>
                  <a:cubicBezTo>
                    <a:pt x="43" y="13"/>
                    <a:pt x="31" y="16"/>
                    <a:pt x="20" y="21"/>
                  </a:cubicBezTo>
                  <a:cubicBezTo>
                    <a:pt x="18" y="22"/>
                    <a:pt x="15" y="23"/>
                    <a:pt x="12" y="25"/>
                  </a:cubicBezTo>
                  <a:cubicBezTo>
                    <a:pt x="10" y="26"/>
                    <a:pt x="9" y="29"/>
                    <a:pt x="7" y="27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984" y="1413"/>
              <a:ext cx="92" cy="38"/>
            </a:xfrm>
            <a:custGeom>
              <a:rect b="b" l="l" r="r" t="t"/>
              <a:pathLst>
                <a:path extrusionOk="0" h="16" w="38">
                  <a:moveTo>
                    <a:pt x="0" y="13"/>
                  </a:moveTo>
                  <a:cubicBezTo>
                    <a:pt x="0" y="10"/>
                    <a:pt x="2" y="10"/>
                    <a:pt x="4" y="10"/>
                  </a:cubicBezTo>
                  <a:cubicBezTo>
                    <a:pt x="14" y="7"/>
                    <a:pt x="25" y="4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8" y="3"/>
                    <a:pt x="37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3" y="8"/>
                    <a:pt x="16" y="10"/>
                    <a:pt x="9" y="13"/>
                  </a:cubicBezTo>
                  <a:cubicBezTo>
                    <a:pt x="7" y="13"/>
                    <a:pt x="1" y="16"/>
                    <a:pt x="0" y="1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970" y="1362"/>
              <a:ext cx="67" cy="91"/>
            </a:xfrm>
            <a:custGeom>
              <a:rect b="b" l="l" r="r" t="t"/>
              <a:pathLst>
                <a:path extrusionOk="0" h="38" w="28">
                  <a:moveTo>
                    <a:pt x="0" y="38"/>
                  </a:moveTo>
                  <a:cubicBezTo>
                    <a:pt x="0" y="37"/>
                    <a:pt x="0" y="36"/>
                    <a:pt x="0" y="35"/>
                  </a:cubicBezTo>
                  <a:cubicBezTo>
                    <a:pt x="3" y="31"/>
                    <a:pt x="6" y="28"/>
                    <a:pt x="9" y="24"/>
                  </a:cubicBezTo>
                  <a:cubicBezTo>
                    <a:pt x="14" y="17"/>
                    <a:pt x="19" y="9"/>
                    <a:pt x="24" y="2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3" y="12"/>
                    <a:pt x="18" y="19"/>
                    <a:pt x="12" y="26"/>
                  </a:cubicBezTo>
                  <a:cubicBezTo>
                    <a:pt x="9" y="30"/>
                    <a:pt x="6" y="34"/>
                    <a:pt x="3" y="38"/>
                  </a:cubicBezTo>
                  <a:cubicBezTo>
                    <a:pt x="3" y="38"/>
                    <a:pt x="1" y="38"/>
                    <a:pt x="0" y="3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824" y="1461"/>
              <a:ext cx="67" cy="124"/>
            </a:xfrm>
            <a:custGeom>
              <a:rect b="b" l="l" r="r" t="t"/>
              <a:pathLst>
                <a:path extrusionOk="0" h="52" w="28">
                  <a:moveTo>
                    <a:pt x="1" y="51"/>
                  </a:moveTo>
                  <a:cubicBezTo>
                    <a:pt x="0" y="50"/>
                    <a:pt x="0" y="49"/>
                    <a:pt x="0" y="48"/>
                  </a:cubicBezTo>
                  <a:cubicBezTo>
                    <a:pt x="3" y="44"/>
                    <a:pt x="5" y="39"/>
                    <a:pt x="8" y="35"/>
                  </a:cubicBezTo>
                  <a:cubicBezTo>
                    <a:pt x="11" y="29"/>
                    <a:pt x="14" y="23"/>
                    <a:pt x="16" y="17"/>
                  </a:cubicBezTo>
                  <a:cubicBezTo>
                    <a:pt x="19" y="12"/>
                    <a:pt x="20" y="6"/>
                    <a:pt x="23" y="1"/>
                  </a:cubicBezTo>
                  <a:cubicBezTo>
                    <a:pt x="25" y="0"/>
                    <a:pt x="28" y="2"/>
                    <a:pt x="27" y="4"/>
                  </a:cubicBezTo>
                  <a:cubicBezTo>
                    <a:pt x="24" y="8"/>
                    <a:pt x="23" y="12"/>
                    <a:pt x="21" y="16"/>
                  </a:cubicBezTo>
                  <a:cubicBezTo>
                    <a:pt x="18" y="24"/>
                    <a:pt x="14" y="32"/>
                    <a:pt x="10" y="39"/>
                  </a:cubicBezTo>
                  <a:cubicBezTo>
                    <a:pt x="8" y="43"/>
                    <a:pt x="6" y="47"/>
                    <a:pt x="3" y="51"/>
                  </a:cubicBezTo>
                  <a:cubicBezTo>
                    <a:pt x="3" y="51"/>
                    <a:pt x="2" y="52"/>
                    <a:pt x="1" y="5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848" y="1420"/>
              <a:ext cx="91" cy="144"/>
            </a:xfrm>
            <a:custGeom>
              <a:rect b="b" l="l" r="r" t="t"/>
              <a:pathLst>
                <a:path extrusionOk="0" h="60" w="38">
                  <a:moveTo>
                    <a:pt x="1" y="60"/>
                  </a:moveTo>
                  <a:cubicBezTo>
                    <a:pt x="0" y="59"/>
                    <a:pt x="0" y="58"/>
                    <a:pt x="1" y="57"/>
                  </a:cubicBezTo>
                  <a:cubicBezTo>
                    <a:pt x="6" y="50"/>
                    <a:pt x="10" y="43"/>
                    <a:pt x="15" y="35"/>
                  </a:cubicBezTo>
                  <a:cubicBezTo>
                    <a:pt x="21" y="25"/>
                    <a:pt x="27" y="13"/>
                    <a:pt x="33" y="2"/>
                  </a:cubicBezTo>
                  <a:cubicBezTo>
                    <a:pt x="34" y="0"/>
                    <a:pt x="38" y="2"/>
                    <a:pt x="37" y="4"/>
                  </a:cubicBezTo>
                  <a:cubicBezTo>
                    <a:pt x="33" y="12"/>
                    <a:pt x="29" y="20"/>
                    <a:pt x="24" y="27"/>
                  </a:cubicBezTo>
                  <a:cubicBezTo>
                    <a:pt x="20" y="35"/>
                    <a:pt x="15" y="42"/>
                    <a:pt x="11" y="50"/>
                  </a:cubicBezTo>
                  <a:cubicBezTo>
                    <a:pt x="9" y="53"/>
                    <a:pt x="6" y="56"/>
                    <a:pt x="4" y="59"/>
                  </a:cubicBezTo>
                  <a:cubicBezTo>
                    <a:pt x="3" y="60"/>
                    <a:pt x="2" y="60"/>
                    <a:pt x="1" y="6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725" y="1616"/>
              <a:ext cx="41" cy="106"/>
            </a:xfrm>
            <a:custGeom>
              <a:rect b="b" l="l" r="r" t="t"/>
              <a:pathLst>
                <a:path extrusionOk="0" h="44" w="17">
                  <a:moveTo>
                    <a:pt x="1" y="40"/>
                  </a:moveTo>
                  <a:cubicBezTo>
                    <a:pt x="0" y="39"/>
                    <a:pt x="0" y="37"/>
                    <a:pt x="1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8" y="23"/>
                    <a:pt x="10" y="13"/>
                    <a:pt x="13" y="3"/>
                  </a:cubicBezTo>
                  <a:cubicBezTo>
                    <a:pt x="14" y="0"/>
                    <a:pt x="17" y="1"/>
                    <a:pt x="17" y="4"/>
                  </a:cubicBezTo>
                  <a:cubicBezTo>
                    <a:pt x="16" y="8"/>
                    <a:pt x="6" y="44"/>
                    <a:pt x="1" y="4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2655" y="1729"/>
              <a:ext cx="41" cy="84"/>
            </a:xfrm>
            <a:custGeom>
              <a:rect b="b" l="l" r="r" t="t"/>
              <a:pathLst>
                <a:path extrusionOk="0" h="35" w="17">
                  <a:moveTo>
                    <a:pt x="1" y="34"/>
                  </a:moveTo>
                  <a:cubicBezTo>
                    <a:pt x="0" y="34"/>
                    <a:pt x="0" y="33"/>
                    <a:pt x="0" y="32"/>
                  </a:cubicBezTo>
                  <a:cubicBezTo>
                    <a:pt x="2" y="29"/>
                    <a:pt x="3" y="26"/>
                    <a:pt x="4" y="24"/>
                  </a:cubicBezTo>
                  <a:cubicBezTo>
                    <a:pt x="8" y="16"/>
                    <a:pt x="10" y="9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7" y="2"/>
                    <a:pt x="16" y="3"/>
                  </a:cubicBezTo>
                  <a:cubicBezTo>
                    <a:pt x="15" y="7"/>
                    <a:pt x="14" y="11"/>
                    <a:pt x="12" y="15"/>
                  </a:cubicBezTo>
                  <a:cubicBezTo>
                    <a:pt x="11" y="19"/>
                    <a:pt x="9" y="23"/>
                    <a:pt x="7" y="27"/>
                  </a:cubicBezTo>
                  <a:cubicBezTo>
                    <a:pt x="6" y="29"/>
                    <a:pt x="5" y="31"/>
                    <a:pt x="4" y="33"/>
                  </a:cubicBezTo>
                  <a:cubicBezTo>
                    <a:pt x="3" y="34"/>
                    <a:pt x="2" y="35"/>
                    <a:pt x="1" y="3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761" y="1604"/>
              <a:ext cx="202" cy="75"/>
            </a:xfrm>
            <a:custGeom>
              <a:rect b="b" l="l" r="r" t="t"/>
              <a:pathLst>
                <a:path extrusionOk="0" h="31" w="84">
                  <a:moveTo>
                    <a:pt x="2" y="30"/>
                  </a:moveTo>
                  <a:cubicBezTo>
                    <a:pt x="0" y="30"/>
                    <a:pt x="0" y="28"/>
                    <a:pt x="1" y="27"/>
                  </a:cubicBezTo>
                  <a:cubicBezTo>
                    <a:pt x="4" y="25"/>
                    <a:pt x="8" y="23"/>
                    <a:pt x="11" y="22"/>
                  </a:cubicBezTo>
                  <a:cubicBezTo>
                    <a:pt x="26" y="16"/>
                    <a:pt x="40" y="11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5"/>
                    <a:pt x="72" y="3"/>
                    <a:pt x="80" y="1"/>
                  </a:cubicBezTo>
                  <a:cubicBezTo>
                    <a:pt x="81" y="1"/>
                    <a:pt x="83" y="0"/>
                    <a:pt x="84" y="2"/>
                  </a:cubicBezTo>
                  <a:cubicBezTo>
                    <a:pt x="84" y="3"/>
                    <a:pt x="84" y="4"/>
                    <a:pt x="83" y="5"/>
                  </a:cubicBezTo>
                  <a:cubicBezTo>
                    <a:pt x="79" y="6"/>
                    <a:pt x="75" y="6"/>
                    <a:pt x="71" y="7"/>
                  </a:cubicBezTo>
                  <a:cubicBezTo>
                    <a:pt x="66" y="8"/>
                    <a:pt x="61" y="9"/>
                    <a:pt x="57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0" y="15"/>
                    <a:pt x="24" y="21"/>
                    <a:pt x="8" y="28"/>
                  </a:cubicBezTo>
                  <a:cubicBezTo>
                    <a:pt x="7" y="28"/>
                    <a:pt x="6" y="29"/>
                    <a:pt x="5" y="29"/>
                  </a:cubicBezTo>
                  <a:cubicBezTo>
                    <a:pt x="4" y="30"/>
                    <a:pt x="3" y="31"/>
                    <a:pt x="2" y="3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809" y="1573"/>
              <a:ext cx="125" cy="46"/>
            </a:xfrm>
            <a:custGeom>
              <a:rect b="b" l="l" r="r" t="t"/>
              <a:pathLst>
                <a:path extrusionOk="0" h="19" w="52">
                  <a:moveTo>
                    <a:pt x="3" y="19"/>
                  </a:moveTo>
                  <a:cubicBezTo>
                    <a:pt x="2" y="19"/>
                    <a:pt x="1" y="18"/>
                    <a:pt x="1" y="17"/>
                  </a:cubicBezTo>
                  <a:cubicBezTo>
                    <a:pt x="0" y="14"/>
                    <a:pt x="8" y="11"/>
                    <a:pt x="11" y="10"/>
                  </a:cubicBezTo>
                  <a:cubicBezTo>
                    <a:pt x="17" y="7"/>
                    <a:pt x="24" y="5"/>
                    <a:pt x="31" y="3"/>
                  </a:cubicBezTo>
                  <a:cubicBezTo>
                    <a:pt x="37" y="2"/>
                    <a:pt x="43" y="0"/>
                    <a:pt x="49" y="1"/>
                  </a:cubicBezTo>
                  <a:cubicBezTo>
                    <a:pt x="52" y="1"/>
                    <a:pt x="51" y="5"/>
                    <a:pt x="49" y="5"/>
                  </a:cubicBezTo>
                  <a:cubicBezTo>
                    <a:pt x="43" y="4"/>
                    <a:pt x="37" y="6"/>
                    <a:pt x="31" y="8"/>
                  </a:cubicBezTo>
                  <a:cubicBezTo>
                    <a:pt x="22" y="10"/>
                    <a:pt x="13" y="13"/>
                    <a:pt x="5" y="17"/>
                  </a:cubicBezTo>
                  <a:cubicBezTo>
                    <a:pt x="4" y="18"/>
                    <a:pt x="4" y="19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809" y="1487"/>
              <a:ext cx="55" cy="127"/>
            </a:xfrm>
            <a:custGeom>
              <a:rect b="b" l="l" r="r" t="t"/>
              <a:pathLst>
                <a:path extrusionOk="0" h="53" w="23">
                  <a:moveTo>
                    <a:pt x="2" y="52"/>
                  </a:moveTo>
                  <a:cubicBezTo>
                    <a:pt x="0" y="51"/>
                    <a:pt x="0" y="49"/>
                    <a:pt x="2" y="48"/>
                  </a:cubicBezTo>
                  <a:cubicBezTo>
                    <a:pt x="3" y="46"/>
                    <a:pt x="4" y="44"/>
                    <a:pt x="5" y="42"/>
                  </a:cubicBezTo>
                  <a:cubicBezTo>
                    <a:pt x="8" y="34"/>
                    <a:pt x="11" y="26"/>
                    <a:pt x="14" y="18"/>
                  </a:cubicBezTo>
                  <a:cubicBezTo>
                    <a:pt x="15" y="14"/>
                    <a:pt x="16" y="10"/>
                    <a:pt x="17" y="6"/>
                  </a:cubicBezTo>
                  <a:cubicBezTo>
                    <a:pt x="18" y="4"/>
                    <a:pt x="19" y="0"/>
                    <a:pt x="22" y="2"/>
                  </a:cubicBezTo>
                  <a:cubicBezTo>
                    <a:pt x="23" y="3"/>
                    <a:pt x="23" y="4"/>
                    <a:pt x="22" y="5"/>
                  </a:cubicBezTo>
                  <a:cubicBezTo>
                    <a:pt x="21" y="9"/>
                    <a:pt x="20" y="13"/>
                    <a:pt x="18" y="16"/>
                  </a:cubicBezTo>
                  <a:cubicBezTo>
                    <a:pt x="16" y="25"/>
                    <a:pt x="13" y="33"/>
                    <a:pt x="10" y="41"/>
                  </a:cubicBezTo>
                  <a:cubicBezTo>
                    <a:pt x="9" y="43"/>
                    <a:pt x="7" y="46"/>
                    <a:pt x="6" y="49"/>
                  </a:cubicBezTo>
                  <a:cubicBezTo>
                    <a:pt x="5" y="50"/>
                    <a:pt x="4" y="53"/>
                    <a:pt x="2" y="52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831" y="1487"/>
              <a:ext cx="38" cy="81"/>
            </a:xfrm>
            <a:custGeom>
              <a:rect b="b" l="l" r="r" t="t"/>
              <a:pathLst>
                <a:path extrusionOk="0" h="34" w="16">
                  <a:moveTo>
                    <a:pt x="2" y="33"/>
                  </a:moveTo>
                  <a:cubicBezTo>
                    <a:pt x="1" y="32"/>
                    <a:pt x="0" y="31"/>
                    <a:pt x="1" y="30"/>
                  </a:cubicBezTo>
                  <a:cubicBezTo>
                    <a:pt x="2" y="26"/>
                    <a:pt x="4" y="22"/>
                    <a:pt x="5" y="18"/>
                  </a:cubicBezTo>
                  <a:cubicBezTo>
                    <a:pt x="8" y="13"/>
                    <a:pt x="9" y="8"/>
                    <a:pt x="11" y="3"/>
                  </a:cubicBezTo>
                  <a:cubicBezTo>
                    <a:pt x="13" y="0"/>
                    <a:pt x="16" y="2"/>
                    <a:pt x="15" y="5"/>
                  </a:cubicBezTo>
                  <a:cubicBezTo>
                    <a:pt x="14" y="9"/>
                    <a:pt x="12" y="13"/>
                    <a:pt x="11" y="16"/>
                  </a:cubicBezTo>
                  <a:cubicBezTo>
                    <a:pt x="9" y="21"/>
                    <a:pt x="7" y="25"/>
                    <a:pt x="6" y="29"/>
                  </a:cubicBezTo>
                  <a:cubicBezTo>
                    <a:pt x="5" y="30"/>
                    <a:pt x="4" y="34"/>
                    <a:pt x="2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860" y="1391"/>
              <a:ext cx="100" cy="156"/>
            </a:xfrm>
            <a:custGeom>
              <a:rect b="b" l="l" r="r" t="t"/>
              <a:pathLst>
                <a:path extrusionOk="0" h="65" w="42">
                  <a:moveTo>
                    <a:pt x="3" y="64"/>
                  </a:moveTo>
                  <a:cubicBezTo>
                    <a:pt x="0" y="63"/>
                    <a:pt x="3" y="59"/>
                    <a:pt x="4" y="57"/>
                  </a:cubicBezTo>
                  <a:cubicBezTo>
                    <a:pt x="7" y="50"/>
                    <a:pt x="12" y="42"/>
                    <a:pt x="16" y="35"/>
                  </a:cubicBezTo>
                  <a:cubicBezTo>
                    <a:pt x="19" y="31"/>
                    <a:pt x="22" y="25"/>
                    <a:pt x="24" y="21"/>
                  </a:cubicBezTo>
                  <a:cubicBezTo>
                    <a:pt x="26" y="17"/>
                    <a:pt x="30" y="2"/>
                    <a:pt x="36" y="6"/>
                  </a:cubicBezTo>
                  <a:cubicBezTo>
                    <a:pt x="36" y="5"/>
                    <a:pt x="37" y="3"/>
                    <a:pt x="37" y="2"/>
                  </a:cubicBezTo>
                  <a:cubicBezTo>
                    <a:pt x="39" y="0"/>
                    <a:pt x="42" y="2"/>
                    <a:pt x="41" y="4"/>
                  </a:cubicBezTo>
                  <a:cubicBezTo>
                    <a:pt x="37" y="12"/>
                    <a:pt x="33" y="20"/>
                    <a:pt x="29" y="27"/>
                  </a:cubicBezTo>
                  <a:cubicBezTo>
                    <a:pt x="25" y="35"/>
                    <a:pt x="21" y="43"/>
                    <a:pt x="16" y="50"/>
                  </a:cubicBezTo>
                  <a:cubicBezTo>
                    <a:pt x="14" y="53"/>
                    <a:pt x="11" y="56"/>
                    <a:pt x="9" y="60"/>
                  </a:cubicBezTo>
                  <a:cubicBezTo>
                    <a:pt x="7" y="61"/>
                    <a:pt x="6" y="65"/>
                    <a:pt x="3" y="6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761" y="1520"/>
              <a:ext cx="151" cy="159"/>
            </a:xfrm>
            <a:custGeom>
              <a:rect b="b" l="l" r="r" t="t"/>
              <a:pathLst>
                <a:path extrusionOk="0" h="66" w="63">
                  <a:moveTo>
                    <a:pt x="8" y="64"/>
                  </a:moveTo>
                  <a:cubicBezTo>
                    <a:pt x="0" y="59"/>
                    <a:pt x="17" y="44"/>
                    <a:pt x="20" y="39"/>
                  </a:cubicBezTo>
                  <a:cubicBezTo>
                    <a:pt x="31" y="27"/>
                    <a:pt x="42" y="14"/>
                    <a:pt x="54" y="3"/>
                  </a:cubicBezTo>
                  <a:cubicBezTo>
                    <a:pt x="58" y="0"/>
                    <a:pt x="63" y="5"/>
                    <a:pt x="59" y="9"/>
                  </a:cubicBezTo>
                  <a:cubicBezTo>
                    <a:pt x="50" y="17"/>
                    <a:pt x="42" y="26"/>
                    <a:pt x="33" y="36"/>
                  </a:cubicBezTo>
                  <a:cubicBezTo>
                    <a:pt x="28" y="41"/>
                    <a:pt x="23" y="47"/>
                    <a:pt x="18" y="53"/>
                  </a:cubicBezTo>
                  <a:cubicBezTo>
                    <a:pt x="15" y="56"/>
                    <a:pt x="13" y="66"/>
                    <a:pt x="8" y="64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922" y="1449"/>
              <a:ext cx="72" cy="69"/>
            </a:xfrm>
            <a:custGeom>
              <a:rect b="b" l="l" r="r" t="t"/>
              <a:pathLst>
                <a:path extrusionOk="0" h="29" w="30">
                  <a:moveTo>
                    <a:pt x="2" y="22"/>
                  </a:moveTo>
                  <a:cubicBezTo>
                    <a:pt x="0" y="16"/>
                    <a:pt x="17" y="6"/>
                    <a:pt x="22" y="2"/>
                  </a:cubicBezTo>
                  <a:cubicBezTo>
                    <a:pt x="26" y="0"/>
                    <a:pt x="30" y="6"/>
                    <a:pt x="26" y="9"/>
                  </a:cubicBezTo>
                  <a:cubicBezTo>
                    <a:pt x="23" y="11"/>
                    <a:pt x="20" y="13"/>
                    <a:pt x="17" y="16"/>
                  </a:cubicBezTo>
                  <a:cubicBezTo>
                    <a:pt x="13" y="18"/>
                    <a:pt x="7" y="29"/>
                    <a:pt x="2" y="22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2583" y="1372"/>
              <a:ext cx="497" cy="566"/>
            </a:xfrm>
            <a:custGeom>
              <a:rect b="b" l="l" r="r" t="t"/>
              <a:pathLst>
                <a:path extrusionOk="0" h="236" w="207">
                  <a:moveTo>
                    <a:pt x="0" y="236"/>
                  </a:moveTo>
                  <a:cubicBezTo>
                    <a:pt x="3" y="230"/>
                    <a:pt x="6" y="225"/>
                    <a:pt x="8" y="220"/>
                  </a:cubicBezTo>
                  <a:cubicBezTo>
                    <a:pt x="17" y="204"/>
                    <a:pt x="27" y="188"/>
                    <a:pt x="37" y="172"/>
                  </a:cubicBezTo>
                  <a:cubicBezTo>
                    <a:pt x="55" y="145"/>
                    <a:pt x="74" y="120"/>
                    <a:pt x="95" y="95"/>
                  </a:cubicBezTo>
                  <a:cubicBezTo>
                    <a:pt x="108" y="80"/>
                    <a:pt x="121" y="65"/>
                    <a:pt x="136" y="52"/>
                  </a:cubicBezTo>
                  <a:cubicBezTo>
                    <a:pt x="151" y="38"/>
                    <a:pt x="167" y="26"/>
                    <a:pt x="183" y="15"/>
                  </a:cubicBezTo>
                  <a:cubicBezTo>
                    <a:pt x="190" y="10"/>
                    <a:pt x="197" y="5"/>
                    <a:pt x="204" y="0"/>
                  </a:cubicBezTo>
                  <a:cubicBezTo>
                    <a:pt x="205" y="0"/>
                    <a:pt x="206" y="0"/>
                    <a:pt x="206" y="1"/>
                  </a:cubicBezTo>
                  <a:cubicBezTo>
                    <a:pt x="207" y="2"/>
                    <a:pt x="207" y="3"/>
                    <a:pt x="206" y="3"/>
                  </a:cubicBezTo>
                  <a:cubicBezTo>
                    <a:pt x="199" y="8"/>
                    <a:pt x="192" y="13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8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69" y="29"/>
                    <a:pt x="154" y="40"/>
                    <a:pt x="139" y="54"/>
                  </a:cubicBezTo>
                  <a:cubicBezTo>
                    <a:pt x="120" y="71"/>
                    <a:pt x="103" y="91"/>
                    <a:pt x="86" y="111"/>
                  </a:cubicBezTo>
                  <a:cubicBezTo>
                    <a:pt x="63" y="140"/>
                    <a:pt x="42" y="170"/>
                    <a:pt x="23" y="201"/>
                  </a:cubicBezTo>
                  <a:cubicBezTo>
                    <a:pt x="17" y="213"/>
                    <a:pt x="10" y="224"/>
                    <a:pt x="4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615" y="1298"/>
              <a:ext cx="576" cy="592"/>
            </a:xfrm>
            <a:custGeom>
              <a:rect b="b" l="l" r="r" t="t"/>
              <a:pathLst>
                <a:path extrusionOk="0" h="247" w="240">
                  <a:moveTo>
                    <a:pt x="1" y="246"/>
                  </a:moveTo>
                  <a:cubicBezTo>
                    <a:pt x="0" y="245"/>
                    <a:pt x="0" y="244"/>
                    <a:pt x="1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0" y="242"/>
                    <a:pt x="0" y="241"/>
                    <a:pt x="1" y="241"/>
                  </a:cubicBezTo>
                  <a:cubicBezTo>
                    <a:pt x="1" y="238"/>
                    <a:pt x="2" y="236"/>
                    <a:pt x="2" y="234"/>
                  </a:cubicBezTo>
                  <a:cubicBezTo>
                    <a:pt x="4" y="219"/>
                    <a:pt x="6" y="205"/>
                    <a:pt x="13" y="192"/>
                  </a:cubicBezTo>
                  <a:cubicBezTo>
                    <a:pt x="15" y="188"/>
                    <a:pt x="17" y="184"/>
                    <a:pt x="20" y="180"/>
                  </a:cubicBezTo>
                  <a:cubicBezTo>
                    <a:pt x="22" y="178"/>
                    <a:pt x="25" y="172"/>
                    <a:pt x="28" y="176"/>
                  </a:cubicBezTo>
                  <a:cubicBezTo>
                    <a:pt x="29" y="163"/>
                    <a:pt x="31" y="159"/>
                    <a:pt x="39" y="149"/>
                  </a:cubicBezTo>
                  <a:cubicBezTo>
                    <a:pt x="42" y="145"/>
                    <a:pt x="45" y="141"/>
                    <a:pt x="48" y="137"/>
                  </a:cubicBezTo>
                  <a:cubicBezTo>
                    <a:pt x="49" y="135"/>
                    <a:pt x="50" y="133"/>
                    <a:pt x="52" y="132"/>
                  </a:cubicBezTo>
                  <a:cubicBezTo>
                    <a:pt x="55" y="131"/>
                    <a:pt x="56" y="133"/>
                    <a:pt x="56" y="135"/>
                  </a:cubicBezTo>
                  <a:cubicBezTo>
                    <a:pt x="57" y="130"/>
                    <a:pt x="59" y="125"/>
                    <a:pt x="61" y="120"/>
                  </a:cubicBezTo>
                  <a:cubicBezTo>
                    <a:pt x="65" y="114"/>
                    <a:pt x="69" y="108"/>
                    <a:pt x="74" y="102"/>
                  </a:cubicBezTo>
                  <a:cubicBezTo>
                    <a:pt x="80" y="94"/>
                    <a:pt x="87" y="87"/>
                    <a:pt x="94" y="80"/>
                  </a:cubicBezTo>
                  <a:cubicBezTo>
                    <a:pt x="96" y="78"/>
                    <a:pt x="102" y="71"/>
                    <a:pt x="104" y="77"/>
                  </a:cubicBezTo>
                  <a:cubicBezTo>
                    <a:pt x="108" y="69"/>
                    <a:pt x="114" y="62"/>
                    <a:pt x="120" y="56"/>
                  </a:cubicBezTo>
                  <a:cubicBezTo>
                    <a:pt x="134" y="39"/>
                    <a:pt x="152" y="27"/>
                    <a:pt x="172" y="17"/>
                  </a:cubicBezTo>
                  <a:cubicBezTo>
                    <a:pt x="186" y="9"/>
                    <a:pt x="201" y="3"/>
                    <a:pt x="217" y="1"/>
                  </a:cubicBezTo>
                  <a:cubicBezTo>
                    <a:pt x="221" y="0"/>
                    <a:pt x="224" y="0"/>
                    <a:pt x="228" y="0"/>
                  </a:cubicBezTo>
                  <a:cubicBezTo>
                    <a:pt x="230" y="0"/>
                    <a:pt x="231" y="0"/>
                    <a:pt x="233" y="1"/>
                  </a:cubicBezTo>
                  <a:cubicBezTo>
                    <a:pt x="240" y="7"/>
                    <a:pt x="228" y="25"/>
                    <a:pt x="224" y="30"/>
                  </a:cubicBezTo>
                  <a:cubicBezTo>
                    <a:pt x="218" y="38"/>
                    <a:pt x="211" y="45"/>
                    <a:pt x="204" y="52"/>
                  </a:cubicBezTo>
                  <a:cubicBezTo>
                    <a:pt x="212" y="55"/>
                    <a:pt x="206" y="63"/>
                    <a:pt x="203" y="68"/>
                  </a:cubicBezTo>
                  <a:cubicBezTo>
                    <a:pt x="197" y="76"/>
                    <a:pt x="191" y="84"/>
                    <a:pt x="184" y="91"/>
                  </a:cubicBezTo>
                  <a:cubicBezTo>
                    <a:pt x="169" y="106"/>
                    <a:pt x="152" y="113"/>
                    <a:pt x="133" y="119"/>
                  </a:cubicBezTo>
                  <a:cubicBezTo>
                    <a:pt x="137" y="120"/>
                    <a:pt x="142" y="119"/>
                    <a:pt x="147" y="118"/>
                  </a:cubicBezTo>
                  <a:cubicBezTo>
                    <a:pt x="148" y="118"/>
                    <a:pt x="149" y="118"/>
                    <a:pt x="150" y="118"/>
                  </a:cubicBezTo>
                  <a:cubicBezTo>
                    <a:pt x="155" y="120"/>
                    <a:pt x="149" y="127"/>
                    <a:pt x="148" y="130"/>
                  </a:cubicBezTo>
                  <a:cubicBezTo>
                    <a:pt x="140" y="140"/>
                    <a:pt x="132" y="150"/>
                    <a:pt x="121" y="156"/>
                  </a:cubicBezTo>
                  <a:cubicBezTo>
                    <a:pt x="110" y="162"/>
                    <a:pt x="98" y="163"/>
                    <a:pt x="86" y="167"/>
                  </a:cubicBezTo>
                  <a:cubicBezTo>
                    <a:pt x="95" y="171"/>
                    <a:pt x="106" y="167"/>
                    <a:pt x="95" y="180"/>
                  </a:cubicBezTo>
                  <a:cubicBezTo>
                    <a:pt x="90" y="185"/>
                    <a:pt x="83" y="189"/>
                    <a:pt x="77" y="193"/>
                  </a:cubicBezTo>
                  <a:cubicBezTo>
                    <a:pt x="69" y="196"/>
                    <a:pt x="61" y="197"/>
                    <a:pt x="53" y="200"/>
                  </a:cubicBezTo>
                  <a:cubicBezTo>
                    <a:pt x="57" y="203"/>
                    <a:pt x="62" y="203"/>
                    <a:pt x="67" y="204"/>
                  </a:cubicBezTo>
                  <a:cubicBezTo>
                    <a:pt x="70" y="204"/>
                    <a:pt x="71" y="208"/>
                    <a:pt x="70" y="211"/>
                  </a:cubicBezTo>
                  <a:cubicBezTo>
                    <a:pt x="69" y="213"/>
                    <a:pt x="67" y="215"/>
                    <a:pt x="65" y="216"/>
                  </a:cubicBezTo>
                  <a:cubicBezTo>
                    <a:pt x="62" y="219"/>
                    <a:pt x="57" y="221"/>
                    <a:pt x="53" y="223"/>
                  </a:cubicBezTo>
                  <a:cubicBezTo>
                    <a:pt x="46" y="225"/>
                    <a:pt x="40" y="228"/>
                    <a:pt x="33" y="231"/>
                  </a:cubicBezTo>
                  <a:cubicBezTo>
                    <a:pt x="24" y="234"/>
                    <a:pt x="15" y="237"/>
                    <a:pt x="7" y="242"/>
                  </a:cubicBezTo>
                  <a:cubicBezTo>
                    <a:pt x="6" y="243"/>
                    <a:pt x="5" y="244"/>
                    <a:pt x="4" y="245"/>
                  </a:cubicBezTo>
                  <a:cubicBezTo>
                    <a:pt x="3" y="246"/>
                    <a:pt x="2" y="247"/>
                    <a:pt x="1" y="246"/>
                  </a:cubicBezTo>
                  <a:close/>
                  <a:moveTo>
                    <a:pt x="6" y="231"/>
                  </a:moveTo>
                  <a:cubicBezTo>
                    <a:pt x="5" y="234"/>
                    <a:pt x="5" y="237"/>
                    <a:pt x="4" y="240"/>
                  </a:cubicBezTo>
                  <a:cubicBezTo>
                    <a:pt x="11" y="235"/>
                    <a:pt x="20" y="232"/>
                    <a:pt x="28" y="229"/>
                  </a:cubicBezTo>
                  <a:cubicBezTo>
                    <a:pt x="33" y="227"/>
                    <a:pt x="38" y="225"/>
                    <a:pt x="43" y="223"/>
                  </a:cubicBezTo>
                  <a:cubicBezTo>
                    <a:pt x="48" y="220"/>
                    <a:pt x="67" y="215"/>
                    <a:pt x="67" y="208"/>
                  </a:cubicBezTo>
                  <a:cubicBezTo>
                    <a:pt x="67" y="207"/>
                    <a:pt x="66" y="207"/>
                    <a:pt x="65" y="207"/>
                  </a:cubicBezTo>
                  <a:cubicBezTo>
                    <a:pt x="63" y="206"/>
                    <a:pt x="61" y="206"/>
                    <a:pt x="59" y="206"/>
                  </a:cubicBezTo>
                  <a:cubicBezTo>
                    <a:pt x="55" y="205"/>
                    <a:pt x="47" y="203"/>
                    <a:pt x="49" y="198"/>
                  </a:cubicBezTo>
                  <a:cubicBezTo>
                    <a:pt x="50" y="197"/>
                    <a:pt x="52" y="196"/>
                    <a:pt x="53" y="196"/>
                  </a:cubicBezTo>
                  <a:cubicBezTo>
                    <a:pt x="55" y="195"/>
                    <a:pt x="58" y="195"/>
                    <a:pt x="60" y="194"/>
                  </a:cubicBezTo>
                  <a:cubicBezTo>
                    <a:pt x="64" y="193"/>
                    <a:pt x="68" y="192"/>
                    <a:pt x="72" y="191"/>
                  </a:cubicBezTo>
                  <a:cubicBezTo>
                    <a:pt x="82" y="187"/>
                    <a:pt x="90" y="181"/>
                    <a:pt x="96" y="173"/>
                  </a:cubicBezTo>
                  <a:cubicBezTo>
                    <a:pt x="92" y="172"/>
                    <a:pt x="87" y="172"/>
                    <a:pt x="83" y="169"/>
                  </a:cubicBezTo>
                  <a:cubicBezTo>
                    <a:pt x="80" y="166"/>
                    <a:pt x="84" y="164"/>
                    <a:pt x="87" y="163"/>
                  </a:cubicBezTo>
                  <a:cubicBezTo>
                    <a:pt x="97" y="160"/>
                    <a:pt x="109" y="158"/>
                    <a:pt x="119" y="153"/>
                  </a:cubicBezTo>
                  <a:cubicBezTo>
                    <a:pt x="130" y="147"/>
                    <a:pt x="143" y="133"/>
                    <a:pt x="148" y="122"/>
                  </a:cubicBezTo>
                  <a:cubicBezTo>
                    <a:pt x="144" y="122"/>
                    <a:pt x="138" y="123"/>
                    <a:pt x="134" y="123"/>
                  </a:cubicBezTo>
                  <a:cubicBezTo>
                    <a:pt x="131" y="122"/>
                    <a:pt x="126" y="121"/>
                    <a:pt x="128" y="117"/>
                  </a:cubicBezTo>
                  <a:cubicBezTo>
                    <a:pt x="130" y="116"/>
                    <a:pt x="132" y="116"/>
                    <a:pt x="134" y="115"/>
                  </a:cubicBezTo>
                  <a:cubicBezTo>
                    <a:pt x="143" y="112"/>
                    <a:pt x="152" y="109"/>
                    <a:pt x="160" y="105"/>
                  </a:cubicBezTo>
                  <a:cubicBezTo>
                    <a:pt x="178" y="96"/>
                    <a:pt x="191" y="79"/>
                    <a:pt x="202" y="63"/>
                  </a:cubicBezTo>
                  <a:cubicBezTo>
                    <a:pt x="203" y="61"/>
                    <a:pt x="206" y="57"/>
                    <a:pt x="204" y="56"/>
                  </a:cubicBezTo>
                  <a:cubicBezTo>
                    <a:pt x="202" y="55"/>
                    <a:pt x="200" y="53"/>
                    <a:pt x="201" y="51"/>
                  </a:cubicBezTo>
                  <a:cubicBezTo>
                    <a:pt x="202" y="48"/>
                    <a:pt x="205" y="46"/>
                    <a:pt x="207" y="44"/>
                  </a:cubicBezTo>
                  <a:cubicBezTo>
                    <a:pt x="210" y="41"/>
                    <a:pt x="213" y="38"/>
                    <a:pt x="216" y="34"/>
                  </a:cubicBezTo>
                  <a:cubicBezTo>
                    <a:pt x="223" y="26"/>
                    <a:pt x="229" y="18"/>
                    <a:pt x="231" y="8"/>
                  </a:cubicBezTo>
                  <a:cubicBezTo>
                    <a:pt x="232" y="7"/>
                    <a:pt x="232" y="5"/>
                    <a:pt x="231" y="4"/>
                  </a:cubicBezTo>
                  <a:cubicBezTo>
                    <a:pt x="231" y="4"/>
                    <a:pt x="230" y="4"/>
                    <a:pt x="230" y="4"/>
                  </a:cubicBezTo>
                  <a:cubicBezTo>
                    <a:pt x="223" y="3"/>
                    <a:pt x="217" y="4"/>
                    <a:pt x="211" y="5"/>
                  </a:cubicBezTo>
                  <a:cubicBezTo>
                    <a:pt x="206" y="7"/>
                    <a:pt x="200" y="8"/>
                    <a:pt x="195" y="10"/>
                  </a:cubicBezTo>
                  <a:cubicBezTo>
                    <a:pt x="172" y="19"/>
                    <a:pt x="150" y="32"/>
                    <a:pt x="132" y="48"/>
                  </a:cubicBezTo>
                  <a:cubicBezTo>
                    <a:pt x="122" y="58"/>
                    <a:pt x="112" y="68"/>
                    <a:pt x="106" y="80"/>
                  </a:cubicBezTo>
                  <a:cubicBezTo>
                    <a:pt x="105" y="82"/>
                    <a:pt x="103" y="84"/>
                    <a:pt x="102" y="82"/>
                  </a:cubicBezTo>
                  <a:cubicBezTo>
                    <a:pt x="101" y="81"/>
                    <a:pt x="101" y="79"/>
                    <a:pt x="101" y="78"/>
                  </a:cubicBezTo>
                  <a:cubicBezTo>
                    <a:pt x="96" y="82"/>
                    <a:pt x="92" y="86"/>
                    <a:pt x="88" y="91"/>
                  </a:cubicBezTo>
                  <a:cubicBezTo>
                    <a:pt x="80" y="99"/>
                    <a:pt x="73" y="108"/>
                    <a:pt x="67" y="117"/>
                  </a:cubicBezTo>
                  <a:cubicBezTo>
                    <a:pt x="64" y="121"/>
                    <a:pt x="62" y="125"/>
                    <a:pt x="61" y="130"/>
                  </a:cubicBezTo>
                  <a:cubicBezTo>
                    <a:pt x="60" y="133"/>
                    <a:pt x="59" y="136"/>
                    <a:pt x="58" y="140"/>
                  </a:cubicBezTo>
                  <a:cubicBezTo>
                    <a:pt x="58" y="141"/>
                    <a:pt x="57" y="146"/>
                    <a:pt x="54" y="145"/>
                  </a:cubicBezTo>
                  <a:cubicBezTo>
                    <a:pt x="54" y="145"/>
                    <a:pt x="53" y="144"/>
                    <a:pt x="53" y="144"/>
                  </a:cubicBezTo>
                  <a:cubicBezTo>
                    <a:pt x="53" y="141"/>
                    <a:pt x="53" y="139"/>
                    <a:pt x="53" y="136"/>
                  </a:cubicBezTo>
                  <a:cubicBezTo>
                    <a:pt x="49" y="142"/>
                    <a:pt x="45" y="147"/>
                    <a:pt x="41" y="152"/>
                  </a:cubicBezTo>
                  <a:cubicBezTo>
                    <a:pt x="38" y="157"/>
                    <a:pt x="35" y="161"/>
                    <a:pt x="33" y="165"/>
                  </a:cubicBezTo>
                  <a:cubicBezTo>
                    <a:pt x="31" y="172"/>
                    <a:pt x="32" y="179"/>
                    <a:pt x="29" y="186"/>
                  </a:cubicBezTo>
                  <a:cubicBezTo>
                    <a:pt x="29" y="188"/>
                    <a:pt x="28" y="189"/>
                    <a:pt x="26" y="188"/>
                  </a:cubicBezTo>
                  <a:cubicBezTo>
                    <a:pt x="25" y="188"/>
                    <a:pt x="25" y="186"/>
                    <a:pt x="25" y="185"/>
                  </a:cubicBezTo>
                  <a:cubicBezTo>
                    <a:pt x="25" y="183"/>
                    <a:pt x="25" y="181"/>
                    <a:pt x="25" y="179"/>
                  </a:cubicBezTo>
                  <a:cubicBezTo>
                    <a:pt x="19" y="186"/>
                    <a:pt x="14" y="195"/>
                    <a:pt x="11" y="205"/>
                  </a:cubicBezTo>
                  <a:cubicBezTo>
                    <a:pt x="9" y="213"/>
                    <a:pt x="7" y="222"/>
                    <a:pt x="6" y="23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2982" y="1487"/>
              <a:ext cx="94" cy="31"/>
            </a:xfrm>
            <a:custGeom>
              <a:rect b="b" l="l" r="r" t="t"/>
              <a:pathLst>
                <a:path extrusionOk="0" h="13" w="39">
                  <a:moveTo>
                    <a:pt x="0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2" y="7"/>
                    <a:pt x="23" y="4"/>
                    <a:pt x="34" y="2"/>
                  </a:cubicBezTo>
                  <a:cubicBezTo>
                    <a:pt x="39" y="0"/>
                    <a:pt x="39" y="6"/>
                    <a:pt x="36" y="5"/>
                  </a:cubicBezTo>
                  <a:cubicBezTo>
                    <a:pt x="27" y="6"/>
                    <a:pt x="19" y="9"/>
                    <a:pt x="10" y="10"/>
                  </a:cubicBezTo>
                  <a:cubicBezTo>
                    <a:pt x="7" y="11"/>
                    <a:pt x="5" y="12"/>
                    <a:pt x="2" y="12"/>
                  </a:cubicBezTo>
                  <a:cubicBezTo>
                    <a:pt x="1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3013" y="1456"/>
              <a:ext cx="84" cy="33"/>
            </a:xfrm>
            <a:custGeom>
              <a:rect b="b" l="l" r="r" t="t"/>
              <a:pathLst>
                <a:path extrusionOk="0" h="14" w="35">
                  <a:moveTo>
                    <a:pt x="0" y="13"/>
                  </a:moveTo>
                  <a:cubicBezTo>
                    <a:pt x="0" y="12"/>
                    <a:pt x="0" y="11"/>
                    <a:pt x="1" y="11"/>
                  </a:cubicBezTo>
                  <a:cubicBezTo>
                    <a:pt x="8" y="9"/>
                    <a:pt x="14" y="6"/>
                    <a:pt x="21" y="4"/>
                  </a:cubicBezTo>
                  <a:cubicBezTo>
                    <a:pt x="25" y="3"/>
                    <a:pt x="28" y="2"/>
                    <a:pt x="32" y="1"/>
                  </a:cubicBezTo>
                  <a:cubicBezTo>
                    <a:pt x="34" y="0"/>
                    <a:pt x="35" y="3"/>
                    <a:pt x="33" y="4"/>
                  </a:cubicBezTo>
                  <a:cubicBezTo>
                    <a:pt x="26" y="6"/>
                    <a:pt x="19" y="8"/>
                    <a:pt x="11" y="11"/>
                  </a:cubicBezTo>
                  <a:cubicBezTo>
                    <a:pt x="8" y="12"/>
                    <a:pt x="5" y="13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869" y="1357"/>
              <a:ext cx="75" cy="68"/>
            </a:xfrm>
            <a:custGeom>
              <a:rect b="b" l="l" r="r" t="t"/>
              <a:pathLst>
                <a:path extrusionOk="0" h="28" w="31">
                  <a:moveTo>
                    <a:pt x="2" y="27"/>
                  </a:moveTo>
                  <a:cubicBezTo>
                    <a:pt x="0" y="26"/>
                    <a:pt x="4" y="23"/>
                    <a:pt x="5" y="21"/>
                  </a:cubicBezTo>
                  <a:cubicBezTo>
                    <a:pt x="10" y="16"/>
                    <a:pt x="16" y="10"/>
                    <a:pt x="22" y="6"/>
                  </a:cubicBezTo>
                  <a:cubicBezTo>
                    <a:pt x="24" y="4"/>
                    <a:pt x="26" y="2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6" y="6"/>
                    <a:pt x="22" y="9"/>
                    <a:pt x="18" y="13"/>
                  </a:cubicBezTo>
                  <a:cubicBezTo>
                    <a:pt x="14" y="17"/>
                    <a:pt x="9" y="21"/>
                    <a:pt x="5" y="26"/>
                  </a:cubicBezTo>
                  <a:cubicBezTo>
                    <a:pt x="4" y="27"/>
                    <a:pt x="4" y="28"/>
                    <a:pt x="2" y="2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970" y="1324"/>
              <a:ext cx="31" cy="24"/>
            </a:xfrm>
            <a:custGeom>
              <a:rect b="b" l="l" r="r" t="t"/>
              <a:pathLst>
                <a:path extrusionOk="0" h="10" w="13">
                  <a:moveTo>
                    <a:pt x="2" y="9"/>
                  </a:moveTo>
                  <a:cubicBezTo>
                    <a:pt x="0" y="7"/>
                    <a:pt x="2" y="6"/>
                    <a:pt x="3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0"/>
                    <a:pt x="13" y="3"/>
                    <a:pt x="12" y="4"/>
                  </a:cubicBezTo>
                  <a:cubicBezTo>
                    <a:pt x="9" y="5"/>
                    <a:pt x="7" y="7"/>
                    <a:pt x="5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46" name="Google Shape;34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00" y="2902550"/>
            <a:ext cx="2808548" cy="19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"/>
          <p:cNvSpPr txBox="1"/>
          <p:nvPr/>
        </p:nvSpPr>
        <p:spPr>
          <a:xfrm>
            <a:off x="1854199" y="495630"/>
            <a:ext cx="4875530" cy="922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Tecnologías Utilizadas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2" name="Google Shape;352;p5"/>
          <p:cNvCxnSpPr/>
          <p:nvPr/>
        </p:nvCxnSpPr>
        <p:spPr>
          <a:xfrm>
            <a:off x="4399156" y="2757242"/>
            <a:ext cx="34568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p5"/>
          <p:cNvSpPr/>
          <p:nvPr/>
        </p:nvSpPr>
        <p:spPr>
          <a:xfrm>
            <a:off x="1603375" y="1354450"/>
            <a:ext cx="59253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Lenguaje: Kotlin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IDE: Android Studio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datos: SQLite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Modelado: Dia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Gestión del proyecto: GitHub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Documentación: Google Drive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54" name="Google Shape;354;p5"/>
          <p:cNvGrpSpPr/>
          <p:nvPr/>
        </p:nvGrpSpPr>
        <p:grpSpPr>
          <a:xfrm>
            <a:off x="7436169" y="1048860"/>
            <a:ext cx="706295" cy="743469"/>
            <a:chOff x="2583" y="1298"/>
            <a:chExt cx="608" cy="640"/>
          </a:xfrm>
        </p:grpSpPr>
        <p:sp>
          <p:nvSpPr>
            <p:cNvPr id="355" name="Google Shape;355;p5"/>
            <p:cNvSpPr/>
            <p:nvPr/>
          </p:nvSpPr>
          <p:spPr>
            <a:xfrm>
              <a:off x="2619" y="1302"/>
              <a:ext cx="562" cy="578"/>
            </a:xfrm>
            <a:custGeom>
              <a:rect b="b" l="l" r="r" t="t"/>
              <a:pathLst>
                <a:path extrusionOk="0" h="241" w="234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cubicBezTo>
                    <a:pt x="0" y="229"/>
                    <a:pt x="2" y="222"/>
                    <a:pt x="3" y="218"/>
                  </a:cubicBezTo>
                  <a:cubicBezTo>
                    <a:pt x="5" y="211"/>
                    <a:pt x="5" y="198"/>
                    <a:pt x="12" y="193"/>
                  </a:cubicBezTo>
                  <a:cubicBezTo>
                    <a:pt x="14" y="188"/>
                    <a:pt x="15" y="175"/>
                    <a:pt x="23" y="181"/>
                  </a:cubicBezTo>
                  <a:cubicBezTo>
                    <a:pt x="28" y="170"/>
                    <a:pt x="30" y="157"/>
                    <a:pt x="39" y="148"/>
                  </a:cubicBezTo>
                  <a:cubicBezTo>
                    <a:pt x="41" y="146"/>
                    <a:pt x="42" y="143"/>
                    <a:pt x="43" y="140"/>
                  </a:cubicBezTo>
                  <a:cubicBezTo>
                    <a:pt x="44" y="138"/>
                    <a:pt x="45" y="136"/>
                    <a:pt x="47" y="136"/>
                  </a:cubicBezTo>
                  <a:cubicBezTo>
                    <a:pt x="50" y="135"/>
                    <a:pt x="52" y="137"/>
                    <a:pt x="53" y="140"/>
                  </a:cubicBezTo>
                  <a:cubicBezTo>
                    <a:pt x="54" y="137"/>
                    <a:pt x="56" y="134"/>
                    <a:pt x="57" y="132"/>
                  </a:cubicBezTo>
                  <a:cubicBezTo>
                    <a:pt x="54" y="127"/>
                    <a:pt x="74" y="101"/>
                    <a:pt x="77" y="96"/>
                  </a:cubicBezTo>
                  <a:cubicBezTo>
                    <a:pt x="81" y="92"/>
                    <a:pt x="85" y="88"/>
                    <a:pt x="89" y="84"/>
                  </a:cubicBezTo>
                  <a:cubicBezTo>
                    <a:pt x="89" y="83"/>
                    <a:pt x="91" y="82"/>
                    <a:pt x="92" y="81"/>
                  </a:cubicBezTo>
                  <a:cubicBezTo>
                    <a:pt x="92" y="81"/>
                    <a:pt x="92" y="80"/>
                    <a:pt x="92" y="80"/>
                  </a:cubicBezTo>
                  <a:cubicBezTo>
                    <a:pt x="93" y="77"/>
                    <a:pt x="99" y="76"/>
                    <a:pt x="100" y="80"/>
                  </a:cubicBezTo>
                  <a:cubicBezTo>
                    <a:pt x="114" y="62"/>
                    <a:pt x="128" y="43"/>
                    <a:pt x="148" y="31"/>
                  </a:cubicBezTo>
                  <a:cubicBezTo>
                    <a:pt x="168" y="18"/>
                    <a:pt x="191" y="8"/>
                    <a:pt x="214" y="3"/>
                  </a:cubicBezTo>
                  <a:cubicBezTo>
                    <a:pt x="219" y="3"/>
                    <a:pt x="224" y="0"/>
                    <a:pt x="228" y="3"/>
                  </a:cubicBezTo>
                  <a:cubicBezTo>
                    <a:pt x="234" y="7"/>
                    <a:pt x="227" y="15"/>
                    <a:pt x="225" y="20"/>
                  </a:cubicBezTo>
                  <a:cubicBezTo>
                    <a:pt x="224" y="22"/>
                    <a:pt x="222" y="24"/>
                    <a:pt x="221" y="26"/>
                  </a:cubicBezTo>
                  <a:cubicBezTo>
                    <a:pt x="219" y="34"/>
                    <a:pt x="201" y="48"/>
                    <a:pt x="198" y="51"/>
                  </a:cubicBezTo>
                  <a:cubicBezTo>
                    <a:pt x="201" y="53"/>
                    <a:pt x="203" y="58"/>
                    <a:pt x="202" y="62"/>
                  </a:cubicBezTo>
                  <a:cubicBezTo>
                    <a:pt x="200" y="65"/>
                    <a:pt x="198" y="68"/>
                    <a:pt x="196" y="70"/>
                  </a:cubicBezTo>
                  <a:cubicBezTo>
                    <a:pt x="196" y="70"/>
                    <a:pt x="196" y="71"/>
                    <a:pt x="196" y="71"/>
                  </a:cubicBezTo>
                  <a:cubicBezTo>
                    <a:pt x="196" y="74"/>
                    <a:pt x="175" y="97"/>
                    <a:pt x="172" y="97"/>
                  </a:cubicBezTo>
                  <a:cubicBezTo>
                    <a:pt x="168" y="100"/>
                    <a:pt x="164" y="105"/>
                    <a:pt x="158" y="105"/>
                  </a:cubicBezTo>
                  <a:cubicBezTo>
                    <a:pt x="150" y="111"/>
                    <a:pt x="141" y="114"/>
                    <a:pt x="131" y="117"/>
                  </a:cubicBezTo>
                  <a:cubicBezTo>
                    <a:pt x="131" y="117"/>
                    <a:pt x="131" y="117"/>
                    <a:pt x="130" y="117"/>
                  </a:cubicBezTo>
                  <a:cubicBezTo>
                    <a:pt x="130" y="118"/>
                    <a:pt x="130" y="118"/>
                    <a:pt x="129" y="118"/>
                  </a:cubicBezTo>
                  <a:cubicBezTo>
                    <a:pt x="129" y="118"/>
                    <a:pt x="130" y="118"/>
                    <a:pt x="130" y="118"/>
                  </a:cubicBezTo>
                  <a:cubicBezTo>
                    <a:pt x="130" y="118"/>
                    <a:pt x="130" y="119"/>
                    <a:pt x="130" y="119"/>
                  </a:cubicBezTo>
                  <a:cubicBezTo>
                    <a:pt x="130" y="120"/>
                    <a:pt x="131" y="120"/>
                    <a:pt x="131" y="120"/>
                  </a:cubicBezTo>
                  <a:cubicBezTo>
                    <a:pt x="132" y="120"/>
                    <a:pt x="132" y="120"/>
                    <a:pt x="133" y="120"/>
                  </a:cubicBezTo>
                  <a:cubicBezTo>
                    <a:pt x="133" y="120"/>
                    <a:pt x="134" y="120"/>
                    <a:pt x="134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6" y="120"/>
                    <a:pt x="137" y="120"/>
                    <a:pt x="138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40" y="120"/>
                    <a:pt x="141" y="119"/>
                    <a:pt x="141" y="119"/>
                  </a:cubicBezTo>
                  <a:cubicBezTo>
                    <a:pt x="144" y="119"/>
                    <a:pt x="147" y="121"/>
                    <a:pt x="147" y="123"/>
                  </a:cubicBezTo>
                  <a:cubicBezTo>
                    <a:pt x="147" y="126"/>
                    <a:pt x="145" y="128"/>
                    <a:pt x="143" y="131"/>
                  </a:cubicBezTo>
                  <a:cubicBezTo>
                    <a:pt x="133" y="142"/>
                    <a:pt x="121" y="152"/>
                    <a:pt x="108" y="158"/>
                  </a:cubicBezTo>
                  <a:cubicBezTo>
                    <a:pt x="100" y="163"/>
                    <a:pt x="91" y="164"/>
                    <a:pt x="81" y="165"/>
                  </a:cubicBezTo>
                  <a:cubicBezTo>
                    <a:pt x="82" y="166"/>
                    <a:pt x="83" y="166"/>
                    <a:pt x="84" y="167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7"/>
                    <a:pt x="82" y="168"/>
                    <a:pt x="83" y="169"/>
                  </a:cubicBezTo>
                  <a:cubicBezTo>
                    <a:pt x="83" y="169"/>
                    <a:pt x="84" y="169"/>
                    <a:pt x="84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9"/>
                    <a:pt x="85" y="169"/>
                    <a:pt x="85" y="169"/>
                  </a:cubicBezTo>
                  <a:cubicBezTo>
                    <a:pt x="85" y="169"/>
                    <a:pt x="85" y="169"/>
                    <a:pt x="86" y="170"/>
                  </a:cubicBezTo>
                  <a:cubicBezTo>
                    <a:pt x="87" y="170"/>
                    <a:pt x="88" y="171"/>
                    <a:pt x="89" y="171"/>
                  </a:cubicBezTo>
                  <a:cubicBezTo>
                    <a:pt x="89" y="171"/>
                    <a:pt x="90" y="171"/>
                    <a:pt x="90" y="171"/>
                  </a:cubicBezTo>
                  <a:cubicBezTo>
                    <a:pt x="90" y="171"/>
                    <a:pt x="91" y="171"/>
                    <a:pt x="91" y="171"/>
                  </a:cubicBezTo>
                  <a:cubicBezTo>
                    <a:pt x="91" y="170"/>
                    <a:pt x="91" y="170"/>
                    <a:pt x="91" y="169"/>
                  </a:cubicBezTo>
                  <a:cubicBezTo>
                    <a:pt x="93" y="170"/>
                    <a:pt x="94" y="172"/>
                    <a:pt x="94" y="174"/>
                  </a:cubicBezTo>
                  <a:cubicBezTo>
                    <a:pt x="94" y="179"/>
                    <a:pt x="89" y="181"/>
                    <a:pt x="85" y="184"/>
                  </a:cubicBezTo>
                  <a:cubicBezTo>
                    <a:pt x="75" y="191"/>
                    <a:pt x="62" y="193"/>
                    <a:pt x="50" y="198"/>
                  </a:cubicBezTo>
                  <a:cubicBezTo>
                    <a:pt x="51" y="198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0" y="199"/>
                    <a:pt x="50" y="199"/>
                    <a:pt x="49" y="200"/>
                  </a:cubicBezTo>
                  <a:cubicBezTo>
                    <a:pt x="49" y="200"/>
                    <a:pt x="49" y="201"/>
                    <a:pt x="50" y="201"/>
                  </a:cubicBezTo>
                  <a:cubicBezTo>
                    <a:pt x="50" y="201"/>
                    <a:pt x="50" y="202"/>
                    <a:pt x="50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3" y="202"/>
                    <a:pt x="53" y="202"/>
                    <a:pt x="54" y="202"/>
                  </a:cubicBezTo>
                  <a:cubicBezTo>
                    <a:pt x="58" y="205"/>
                    <a:pt x="62" y="204"/>
                    <a:pt x="64" y="207"/>
                  </a:cubicBezTo>
                  <a:cubicBezTo>
                    <a:pt x="68" y="214"/>
                    <a:pt x="53" y="217"/>
                    <a:pt x="49" y="220"/>
                  </a:cubicBezTo>
                  <a:cubicBezTo>
                    <a:pt x="39" y="224"/>
                    <a:pt x="30" y="229"/>
                    <a:pt x="21" y="233"/>
                  </a:cubicBezTo>
                  <a:cubicBezTo>
                    <a:pt x="18" y="234"/>
                    <a:pt x="13" y="238"/>
                    <a:pt x="9" y="237"/>
                  </a:cubicBezTo>
                  <a:cubicBezTo>
                    <a:pt x="9" y="239"/>
                    <a:pt x="7" y="241"/>
                    <a:pt x="5" y="241"/>
                  </a:cubicBezTo>
                  <a:cubicBezTo>
                    <a:pt x="3" y="241"/>
                    <a:pt x="2" y="240"/>
                    <a:pt x="1" y="239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2739" y="178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2699" y="1710"/>
              <a:ext cx="129" cy="53"/>
            </a:xfrm>
            <a:custGeom>
              <a:rect b="b" l="l" r="r" t="t"/>
              <a:pathLst>
                <a:path extrusionOk="0" h="22" w="54">
                  <a:moveTo>
                    <a:pt x="0" y="21"/>
                  </a:moveTo>
                  <a:cubicBezTo>
                    <a:pt x="0" y="20"/>
                    <a:pt x="0" y="19"/>
                    <a:pt x="1" y="18"/>
                  </a:cubicBezTo>
                  <a:cubicBezTo>
                    <a:pt x="5" y="16"/>
                    <a:pt x="9" y="14"/>
                    <a:pt x="13" y="12"/>
                  </a:cubicBezTo>
                  <a:cubicBezTo>
                    <a:pt x="21" y="8"/>
                    <a:pt x="29" y="6"/>
                    <a:pt x="37" y="3"/>
                  </a:cubicBezTo>
                  <a:cubicBezTo>
                    <a:pt x="42" y="2"/>
                    <a:pt x="47" y="1"/>
                    <a:pt x="51" y="0"/>
                  </a:cubicBezTo>
                  <a:cubicBezTo>
                    <a:pt x="54" y="0"/>
                    <a:pt x="54" y="3"/>
                    <a:pt x="52" y="4"/>
                  </a:cubicBezTo>
                  <a:cubicBezTo>
                    <a:pt x="40" y="6"/>
                    <a:pt x="29" y="10"/>
                    <a:pt x="18" y="14"/>
                  </a:cubicBezTo>
                  <a:cubicBezTo>
                    <a:pt x="13" y="17"/>
                    <a:pt x="8" y="19"/>
                    <a:pt x="3" y="22"/>
                  </a:cubicBezTo>
                  <a:cubicBezTo>
                    <a:pt x="2" y="22"/>
                    <a:pt x="1" y="22"/>
                    <a:pt x="0" y="2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2677" y="1712"/>
              <a:ext cx="168" cy="82"/>
            </a:xfrm>
            <a:custGeom>
              <a:rect b="b" l="l" r="r" t="t"/>
              <a:pathLst>
                <a:path extrusionOk="0" h="34" w="70">
                  <a:moveTo>
                    <a:pt x="1" y="33"/>
                  </a:moveTo>
                  <a:cubicBezTo>
                    <a:pt x="0" y="32"/>
                    <a:pt x="0" y="31"/>
                    <a:pt x="1" y="30"/>
                  </a:cubicBezTo>
                  <a:cubicBezTo>
                    <a:pt x="5" y="28"/>
                    <a:pt x="8" y="25"/>
                    <a:pt x="12" y="23"/>
                  </a:cubicBezTo>
                  <a:cubicBezTo>
                    <a:pt x="25" y="16"/>
                    <a:pt x="39" y="11"/>
                    <a:pt x="53" y="5"/>
                  </a:cubicBezTo>
                  <a:cubicBezTo>
                    <a:pt x="57" y="4"/>
                    <a:pt x="61" y="3"/>
                    <a:pt x="64" y="2"/>
                  </a:cubicBezTo>
                  <a:cubicBezTo>
                    <a:pt x="66" y="1"/>
                    <a:pt x="69" y="0"/>
                    <a:pt x="69" y="3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59" y="7"/>
                    <a:pt x="51" y="11"/>
                    <a:pt x="42" y="14"/>
                  </a:cubicBezTo>
                  <a:cubicBezTo>
                    <a:pt x="31" y="19"/>
                    <a:pt x="20" y="23"/>
                    <a:pt x="10" y="29"/>
                  </a:cubicBezTo>
                  <a:cubicBezTo>
                    <a:pt x="8" y="31"/>
                    <a:pt x="5" y="32"/>
                    <a:pt x="3" y="33"/>
                  </a:cubicBezTo>
                  <a:cubicBezTo>
                    <a:pt x="3" y="34"/>
                    <a:pt x="1" y="34"/>
                    <a:pt x="1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2643" y="1799"/>
              <a:ext cx="84" cy="43"/>
            </a:xfrm>
            <a:custGeom>
              <a:rect b="b" l="l" r="r" t="t"/>
              <a:pathLst>
                <a:path extrusionOk="0" h="18" w="35">
                  <a:moveTo>
                    <a:pt x="2" y="16"/>
                  </a:moveTo>
                  <a:cubicBezTo>
                    <a:pt x="0" y="13"/>
                    <a:pt x="6" y="12"/>
                    <a:pt x="8" y="11"/>
                  </a:cubicBezTo>
                  <a:cubicBezTo>
                    <a:pt x="13" y="8"/>
                    <a:pt x="20" y="5"/>
                    <a:pt x="26" y="3"/>
                  </a:cubicBezTo>
                  <a:cubicBezTo>
                    <a:pt x="28" y="2"/>
                    <a:pt x="30" y="1"/>
                    <a:pt x="32" y="1"/>
                  </a:cubicBezTo>
                  <a:cubicBezTo>
                    <a:pt x="33" y="0"/>
                    <a:pt x="34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4" y="8"/>
                    <a:pt x="15" y="11"/>
                    <a:pt x="7" y="16"/>
                  </a:cubicBezTo>
                  <a:cubicBezTo>
                    <a:pt x="5" y="16"/>
                    <a:pt x="4" y="18"/>
                    <a:pt x="2" y="16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2744" y="1616"/>
              <a:ext cx="161" cy="72"/>
            </a:xfrm>
            <a:custGeom>
              <a:rect b="b" l="l" r="r" t="t"/>
              <a:pathLst>
                <a:path extrusionOk="0" h="30" w="67">
                  <a:moveTo>
                    <a:pt x="2" y="28"/>
                  </a:moveTo>
                  <a:cubicBezTo>
                    <a:pt x="0" y="26"/>
                    <a:pt x="4" y="24"/>
                    <a:pt x="6" y="23"/>
                  </a:cubicBezTo>
                  <a:cubicBezTo>
                    <a:pt x="8" y="22"/>
                    <a:pt x="12" y="20"/>
                    <a:pt x="14" y="19"/>
                  </a:cubicBezTo>
                  <a:cubicBezTo>
                    <a:pt x="23" y="15"/>
                    <a:pt x="31" y="12"/>
                    <a:pt x="39" y="9"/>
                  </a:cubicBezTo>
                  <a:cubicBezTo>
                    <a:pt x="43" y="7"/>
                    <a:pt x="48" y="6"/>
                    <a:pt x="52" y="5"/>
                  </a:cubicBezTo>
                  <a:cubicBezTo>
                    <a:pt x="56" y="3"/>
                    <a:pt x="60" y="2"/>
                    <a:pt x="64" y="0"/>
                  </a:cubicBezTo>
                  <a:cubicBezTo>
                    <a:pt x="65" y="0"/>
                    <a:pt x="67" y="0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ubicBezTo>
                    <a:pt x="57" y="7"/>
                    <a:pt x="49" y="10"/>
                    <a:pt x="41" y="13"/>
                  </a:cubicBezTo>
                  <a:cubicBezTo>
                    <a:pt x="33" y="16"/>
                    <a:pt x="24" y="19"/>
                    <a:pt x="16" y="22"/>
                  </a:cubicBezTo>
                  <a:cubicBezTo>
                    <a:pt x="13" y="24"/>
                    <a:pt x="10" y="25"/>
                    <a:pt x="7" y="27"/>
                  </a:cubicBezTo>
                  <a:cubicBezTo>
                    <a:pt x="6" y="28"/>
                    <a:pt x="4" y="30"/>
                    <a:pt x="2" y="2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776" y="1590"/>
              <a:ext cx="163" cy="60"/>
            </a:xfrm>
            <a:custGeom>
              <a:rect b="b" l="l" r="r" t="t"/>
              <a:pathLst>
                <a:path extrusionOk="0" h="25" w="68">
                  <a:moveTo>
                    <a:pt x="2" y="24"/>
                  </a:moveTo>
                  <a:cubicBezTo>
                    <a:pt x="0" y="20"/>
                    <a:pt x="7" y="19"/>
                    <a:pt x="9" y="18"/>
                  </a:cubicBezTo>
                  <a:cubicBezTo>
                    <a:pt x="19" y="13"/>
                    <a:pt x="30" y="10"/>
                    <a:pt x="40" y="7"/>
                  </a:cubicBezTo>
                  <a:cubicBezTo>
                    <a:pt x="45" y="5"/>
                    <a:pt x="49" y="4"/>
                    <a:pt x="53" y="3"/>
                  </a:cubicBezTo>
                  <a:cubicBezTo>
                    <a:pt x="57" y="2"/>
                    <a:pt x="61" y="1"/>
                    <a:pt x="65" y="0"/>
                  </a:cubicBezTo>
                  <a:cubicBezTo>
                    <a:pt x="66" y="0"/>
                    <a:pt x="67" y="1"/>
                    <a:pt x="68" y="2"/>
                  </a:cubicBezTo>
                  <a:cubicBezTo>
                    <a:pt x="68" y="3"/>
                    <a:pt x="67" y="4"/>
                    <a:pt x="66" y="4"/>
                  </a:cubicBezTo>
                  <a:cubicBezTo>
                    <a:pt x="62" y="5"/>
                    <a:pt x="58" y="6"/>
                    <a:pt x="54" y="7"/>
                  </a:cubicBezTo>
                  <a:cubicBezTo>
                    <a:pt x="50" y="8"/>
                    <a:pt x="45" y="9"/>
                    <a:pt x="41" y="11"/>
                  </a:cubicBezTo>
                  <a:cubicBezTo>
                    <a:pt x="29" y="14"/>
                    <a:pt x="16" y="18"/>
                    <a:pt x="5" y="24"/>
                  </a:cubicBezTo>
                  <a:cubicBezTo>
                    <a:pt x="4" y="25"/>
                    <a:pt x="2" y="25"/>
                    <a:pt x="2" y="2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795" y="1583"/>
              <a:ext cx="137" cy="48"/>
            </a:xfrm>
            <a:custGeom>
              <a:rect b="b" l="l" r="r" t="t"/>
              <a:pathLst>
                <a:path extrusionOk="0" h="20" w="57">
                  <a:moveTo>
                    <a:pt x="3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1" y="15"/>
                    <a:pt x="3" y="15"/>
                    <a:pt x="5" y="14"/>
                  </a:cubicBezTo>
                  <a:cubicBezTo>
                    <a:pt x="7" y="13"/>
                    <a:pt x="9" y="12"/>
                    <a:pt x="11" y="11"/>
                  </a:cubicBezTo>
                  <a:cubicBezTo>
                    <a:pt x="25" y="6"/>
                    <a:pt x="40" y="2"/>
                    <a:pt x="55" y="0"/>
                  </a:cubicBezTo>
                  <a:cubicBezTo>
                    <a:pt x="57" y="0"/>
                    <a:pt x="57" y="2"/>
                    <a:pt x="57" y="3"/>
                  </a:cubicBezTo>
                  <a:cubicBezTo>
                    <a:pt x="55" y="5"/>
                    <a:pt x="53" y="4"/>
                    <a:pt x="51" y="5"/>
                  </a:cubicBezTo>
                  <a:cubicBezTo>
                    <a:pt x="45" y="7"/>
                    <a:pt x="40" y="8"/>
                    <a:pt x="34" y="10"/>
                  </a:cubicBezTo>
                  <a:cubicBezTo>
                    <a:pt x="24" y="13"/>
                    <a:pt x="14" y="16"/>
                    <a:pt x="5" y="20"/>
                  </a:cubicBezTo>
                  <a:cubicBezTo>
                    <a:pt x="4" y="20"/>
                    <a:pt x="3" y="20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2852" y="1489"/>
              <a:ext cx="221" cy="72"/>
            </a:xfrm>
            <a:custGeom>
              <a:rect b="b" l="l" r="r" t="t"/>
              <a:pathLst>
                <a:path extrusionOk="0" h="30" w="92">
                  <a:moveTo>
                    <a:pt x="1" y="29"/>
                  </a:moveTo>
                  <a:cubicBezTo>
                    <a:pt x="0" y="26"/>
                    <a:pt x="5" y="24"/>
                    <a:pt x="7" y="23"/>
                  </a:cubicBezTo>
                  <a:cubicBezTo>
                    <a:pt x="13" y="20"/>
                    <a:pt x="20" y="18"/>
                    <a:pt x="26" y="16"/>
                  </a:cubicBezTo>
                  <a:cubicBezTo>
                    <a:pt x="45" y="9"/>
                    <a:pt x="64" y="4"/>
                    <a:pt x="84" y="1"/>
                  </a:cubicBezTo>
                  <a:cubicBezTo>
                    <a:pt x="85" y="1"/>
                    <a:pt x="87" y="1"/>
                    <a:pt x="89" y="1"/>
                  </a:cubicBezTo>
                  <a:cubicBezTo>
                    <a:pt x="91" y="0"/>
                    <a:pt x="92" y="4"/>
                    <a:pt x="89" y="5"/>
                  </a:cubicBezTo>
                  <a:cubicBezTo>
                    <a:pt x="79" y="6"/>
                    <a:pt x="69" y="8"/>
                    <a:pt x="59" y="10"/>
                  </a:cubicBezTo>
                  <a:cubicBezTo>
                    <a:pt x="50" y="12"/>
                    <a:pt x="42" y="14"/>
                    <a:pt x="34" y="17"/>
                  </a:cubicBezTo>
                  <a:cubicBezTo>
                    <a:pt x="26" y="20"/>
                    <a:pt x="19" y="23"/>
                    <a:pt x="11" y="26"/>
                  </a:cubicBezTo>
                  <a:cubicBezTo>
                    <a:pt x="9" y="27"/>
                    <a:pt x="6" y="28"/>
                    <a:pt x="4" y="29"/>
                  </a:cubicBezTo>
                  <a:cubicBezTo>
                    <a:pt x="3" y="30"/>
                    <a:pt x="2" y="30"/>
                    <a:pt x="1" y="2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2876" y="1461"/>
              <a:ext cx="207" cy="69"/>
            </a:xfrm>
            <a:custGeom>
              <a:rect b="b" l="l" r="r" t="t"/>
              <a:pathLst>
                <a:path extrusionOk="0" h="29" w="86">
                  <a:moveTo>
                    <a:pt x="7" y="27"/>
                  </a:moveTo>
                  <a:cubicBezTo>
                    <a:pt x="0" y="21"/>
                    <a:pt x="50" y="7"/>
                    <a:pt x="55" y="5"/>
                  </a:cubicBezTo>
                  <a:cubicBezTo>
                    <a:pt x="64" y="2"/>
                    <a:pt x="73" y="1"/>
                    <a:pt x="83" y="0"/>
                  </a:cubicBezTo>
                  <a:cubicBezTo>
                    <a:pt x="85" y="0"/>
                    <a:pt x="86" y="4"/>
                    <a:pt x="83" y="4"/>
                  </a:cubicBezTo>
                  <a:cubicBezTo>
                    <a:pt x="74" y="5"/>
                    <a:pt x="64" y="6"/>
                    <a:pt x="55" y="9"/>
                  </a:cubicBezTo>
                  <a:cubicBezTo>
                    <a:pt x="43" y="13"/>
                    <a:pt x="31" y="16"/>
                    <a:pt x="20" y="21"/>
                  </a:cubicBezTo>
                  <a:cubicBezTo>
                    <a:pt x="18" y="22"/>
                    <a:pt x="15" y="23"/>
                    <a:pt x="12" y="25"/>
                  </a:cubicBezTo>
                  <a:cubicBezTo>
                    <a:pt x="10" y="26"/>
                    <a:pt x="9" y="29"/>
                    <a:pt x="7" y="27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2984" y="1413"/>
              <a:ext cx="92" cy="38"/>
            </a:xfrm>
            <a:custGeom>
              <a:rect b="b" l="l" r="r" t="t"/>
              <a:pathLst>
                <a:path extrusionOk="0" h="16" w="38">
                  <a:moveTo>
                    <a:pt x="0" y="13"/>
                  </a:moveTo>
                  <a:cubicBezTo>
                    <a:pt x="0" y="10"/>
                    <a:pt x="2" y="10"/>
                    <a:pt x="4" y="10"/>
                  </a:cubicBezTo>
                  <a:cubicBezTo>
                    <a:pt x="14" y="7"/>
                    <a:pt x="25" y="4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8" y="3"/>
                    <a:pt x="37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3" y="8"/>
                    <a:pt x="16" y="10"/>
                    <a:pt x="9" y="13"/>
                  </a:cubicBezTo>
                  <a:cubicBezTo>
                    <a:pt x="7" y="13"/>
                    <a:pt x="1" y="16"/>
                    <a:pt x="0" y="1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2970" y="1362"/>
              <a:ext cx="67" cy="91"/>
            </a:xfrm>
            <a:custGeom>
              <a:rect b="b" l="l" r="r" t="t"/>
              <a:pathLst>
                <a:path extrusionOk="0" h="38" w="28">
                  <a:moveTo>
                    <a:pt x="0" y="38"/>
                  </a:moveTo>
                  <a:cubicBezTo>
                    <a:pt x="0" y="37"/>
                    <a:pt x="0" y="36"/>
                    <a:pt x="0" y="35"/>
                  </a:cubicBezTo>
                  <a:cubicBezTo>
                    <a:pt x="3" y="31"/>
                    <a:pt x="6" y="28"/>
                    <a:pt x="9" y="24"/>
                  </a:cubicBezTo>
                  <a:cubicBezTo>
                    <a:pt x="14" y="17"/>
                    <a:pt x="19" y="9"/>
                    <a:pt x="24" y="2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3" y="12"/>
                    <a:pt x="18" y="19"/>
                    <a:pt x="12" y="26"/>
                  </a:cubicBezTo>
                  <a:cubicBezTo>
                    <a:pt x="9" y="30"/>
                    <a:pt x="6" y="34"/>
                    <a:pt x="3" y="38"/>
                  </a:cubicBezTo>
                  <a:cubicBezTo>
                    <a:pt x="3" y="38"/>
                    <a:pt x="1" y="38"/>
                    <a:pt x="0" y="3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2824" y="1461"/>
              <a:ext cx="67" cy="124"/>
            </a:xfrm>
            <a:custGeom>
              <a:rect b="b" l="l" r="r" t="t"/>
              <a:pathLst>
                <a:path extrusionOk="0" h="52" w="28">
                  <a:moveTo>
                    <a:pt x="1" y="51"/>
                  </a:moveTo>
                  <a:cubicBezTo>
                    <a:pt x="0" y="50"/>
                    <a:pt x="0" y="49"/>
                    <a:pt x="0" y="48"/>
                  </a:cubicBezTo>
                  <a:cubicBezTo>
                    <a:pt x="3" y="44"/>
                    <a:pt x="5" y="39"/>
                    <a:pt x="8" y="35"/>
                  </a:cubicBezTo>
                  <a:cubicBezTo>
                    <a:pt x="11" y="29"/>
                    <a:pt x="14" y="23"/>
                    <a:pt x="16" y="17"/>
                  </a:cubicBezTo>
                  <a:cubicBezTo>
                    <a:pt x="19" y="12"/>
                    <a:pt x="20" y="6"/>
                    <a:pt x="23" y="1"/>
                  </a:cubicBezTo>
                  <a:cubicBezTo>
                    <a:pt x="25" y="0"/>
                    <a:pt x="28" y="2"/>
                    <a:pt x="27" y="4"/>
                  </a:cubicBezTo>
                  <a:cubicBezTo>
                    <a:pt x="24" y="8"/>
                    <a:pt x="23" y="12"/>
                    <a:pt x="21" y="16"/>
                  </a:cubicBezTo>
                  <a:cubicBezTo>
                    <a:pt x="18" y="24"/>
                    <a:pt x="14" y="32"/>
                    <a:pt x="10" y="39"/>
                  </a:cubicBezTo>
                  <a:cubicBezTo>
                    <a:pt x="8" y="43"/>
                    <a:pt x="6" y="47"/>
                    <a:pt x="3" y="51"/>
                  </a:cubicBezTo>
                  <a:cubicBezTo>
                    <a:pt x="3" y="51"/>
                    <a:pt x="2" y="52"/>
                    <a:pt x="1" y="5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2848" y="1420"/>
              <a:ext cx="91" cy="144"/>
            </a:xfrm>
            <a:custGeom>
              <a:rect b="b" l="l" r="r" t="t"/>
              <a:pathLst>
                <a:path extrusionOk="0" h="60" w="38">
                  <a:moveTo>
                    <a:pt x="1" y="60"/>
                  </a:moveTo>
                  <a:cubicBezTo>
                    <a:pt x="0" y="59"/>
                    <a:pt x="0" y="58"/>
                    <a:pt x="1" y="57"/>
                  </a:cubicBezTo>
                  <a:cubicBezTo>
                    <a:pt x="6" y="50"/>
                    <a:pt x="10" y="43"/>
                    <a:pt x="15" y="35"/>
                  </a:cubicBezTo>
                  <a:cubicBezTo>
                    <a:pt x="21" y="25"/>
                    <a:pt x="27" y="13"/>
                    <a:pt x="33" y="2"/>
                  </a:cubicBezTo>
                  <a:cubicBezTo>
                    <a:pt x="34" y="0"/>
                    <a:pt x="38" y="2"/>
                    <a:pt x="37" y="4"/>
                  </a:cubicBezTo>
                  <a:cubicBezTo>
                    <a:pt x="33" y="12"/>
                    <a:pt x="29" y="20"/>
                    <a:pt x="24" y="27"/>
                  </a:cubicBezTo>
                  <a:cubicBezTo>
                    <a:pt x="20" y="35"/>
                    <a:pt x="15" y="42"/>
                    <a:pt x="11" y="50"/>
                  </a:cubicBezTo>
                  <a:cubicBezTo>
                    <a:pt x="9" y="53"/>
                    <a:pt x="6" y="56"/>
                    <a:pt x="4" y="59"/>
                  </a:cubicBezTo>
                  <a:cubicBezTo>
                    <a:pt x="3" y="60"/>
                    <a:pt x="2" y="60"/>
                    <a:pt x="1" y="6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725" y="1616"/>
              <a:ext cx="41" cy="106"/>
            </a:xfrm>
            <a:custGeom>
              <a:rect b="b" l="l" r="r" t="t"/>
              <a:pathLst>
                <a:path extrusionOk="0" h="44" w="17">
                  <a:moveTo>
                    <a:pt x="1" y="40"/>
                  </a:moveTo>
                  <a:cubicBezTo>
                    <a:pt x="0" y="39"/>
                    <a:pt x="0" y="37"/>
                    <a:pt x="1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8" y="23"/>
                    <a:pt x="10" y="13"/>
                    <a:pt x="13" y="3"/>
                  </a:cubicBezTo>
                  <a:cubicBezTo>
                    <a:pt x="14" y="0"/>
                    <a:pt x="17" y="1"/>
                    <a:pt x="17" y="4"/>
                  </a:cubicBezTo>
                  <a:cubicBezTo>
                    <a:pt x="16" y="8"/>
                    <a:pt x="6" y="44"/>
                    <a:pt x="1" y="4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655" y="1729"/>
              <a:ext cx="41" cy="84"/>
            </a:xfrm>
            <a:custGeom>
              <a:rect b="b" l="l" r="r" t="t"/>
              <a:pathLst>
                <a:path extrusionOk="0" h="35" w="17">
                  <a:moveTo>
                    <a:pt x="1" y="34"/>
                  </a:moveTo>
                  <a:cubicBezTo>
                    <a:pt x="0" y="34"/>
                    <a:pt x="0" y="33"/>
                    <a:pt x="0" y="32"/>
                  </a:cubicBezTo>
                  <a:cubicBezTo>
                    <a:pt x="2" y="29"/>
                    <a:pt x="3" y="26"/>
                    <a:pt x="4" y="24"/>
                  </a:cubicBezTo>
                  <a:cubicBezTo>
                    <a:pt x="8" y="16"/>
                    <a:pt x="10" y="9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7" y="2"/>
                    <a:pt x="16" y="3"/>
                  </a:cubicBezTo>
                  <a:cubicBezTo>
                    <a:pt x="15" y="7"/>
                    <a:pt x="14" y="11"/>
                    <a:pt x="12" y="15"/>
                  </a:cubicBezTo>
                  <a:cubicBezTo>
                    <a:pt x="11" y="19"/>
                    <a:pt x="9" y="23"/>
                    <a:pt x="7" y="27"/>
                  </a:cubicBezTo>
                  <a:cubicBezTo>
                    <a:pt x="6" y="29"/>
                    <a:pt x="5" y="31"/>
                    <a:pt x="4" y="33"/>
                  </a:cubicBezTo>
                  <a:cubicBezTo>
                    <a:pt x="3" y="34"/>
                    <a:pt x="2" y="35"/>
                    <a:pt x="1" y="3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2761" y="1604"/>
              <a:ext cx="202" cy="75"/>
            </a:xfrm>
            <a:custGeom>
              <a:rect b="b" l="l" r="r" t="t"/>
              <a:pathLst>
                <a:path extrusionOk="0" h="31" w="84">
                  <a:moveTo>
                    <a:pt x="2" y="30"/>
                  </a:moveTo>
                  <a:cubicBezTo>
                    <a:pt x="0" y="30"/>
                    <a:pt x="0" y="28"/>
                    <a:pt x="1" y="27"/>
                  </a:cubicBezTo>
                  <a:cubicBezTo>
                    <a:pt x="4" y="25"/>
                    <a:pt x="8" y="23"/>
                    <a:pt x="11" y="22"/>
                  </a:cubicBezTo>
                  <a:cubicBezTo>
                    <a:pt x="26" y="16"/>
                    <a:pt x="40" y="11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5"/>
                    <a:pt x="72" y="3"/>
                    <a:pt x="80" y="1"/>
                  </a:cubicBezTo>
                  <a:cubicBezTo>
                    <a:pt x="81" y="1"/>
                    <a:pt x="83" y="0"/>
                    <a:pt x="84" y="2"/>
                  </a:cubicBezTo>
                  <a:cubicBezTo>
                    <a:pt x="84" y="3"/>
                    <a:pt x="84" y="4"/>
                    <a:pt x="83" y="5"/>
                  </a:cubicBezTo>
                  <a:cubicBezTo>
                    <a:pt x="79" y="6"/>
                    <a:pt x="75" y="6"/>
                    <a:pt x="71" y="7"/>
                  </a:cubicBezTo>
                  <a:cubicBezTo>
                    <a:pt x="66" y="8"/>
                    <a:pt x="61" y="9"/>
                    <a:pt x="57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0" y="15"/>
                    <a:pt x="24" y="21"/>
                    <a:pt x="8" y="28"/>
                  </a:cubicBezTo>
                  <a:cubicBezTo>
                    <a:pt x="7" y="28"/>
                    <a:pt x="6" y="29"/>
                    <a:pt x="5" y="29"/>
                  </a:cubicBezTo>
                  <a:cubicBezTo>
                    <a:pt x="4" y="30"/>
                    <a:pt x="3" y="31"/>
                    <a:pt x="2" y="3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2809" y="1573"/>
              <a:ext cx="125" cy="46"/>
            </a:xfrm>
            <a:custGeom>
              <a:rect b="b" l="l" r="r" t="t"/>
              <a:pathLst>
                <a:path extrusionOk="0" h="19" w="52">
                  <a:moveTo>
                    <a:pt x="3" y="19"/>
                  </a:moveTo>
                  <a:cubicBezTo>
                    <a:pt x="2" y="19"/>
                    <a:pt x="1" y="18"/>
                    <a:pt x="1" y="17"/>
                  </a:cubicBezTo>
                  <a:cubicBezTo>
                    <a:pt x="0" y="14"/>
                    <a:pt x="8" y="11"/>
                    <a:pt x="11" y="10"/>
                  </a:cubicBezTo>
                  <a:cubicBezTo>
                    <a:pt x="17" y="7"/>
                    <a:pt x="24" y="5"/>
                    <a:pt x="31" y="3"/>
                  </a:cubicBezTo>
                  <a:cubicBezTo>
                    <a:pt x="37" y="2"/>
                    <a:pt x="43" y="0"/>
                    <a:pt x="49" y="1"/>
                  </a:cubicBezTo>
                  <a:cubicBezTo>
                    <a:pt x="52" y="1"/>
                    <a:pt x="51" y="5"/>
                    <a:pt x="49" y="5"/>
                  </a:cubicBezTo>
                  <a:cubicBezTo>
                    <a:pt x="43" y="4"/>
                    <a:pt x="37" y="6"/>
                    <a:pt x="31" y="8"/>
                  </a:cubicBezTo>
                  <a:cubicBezTo>
                    <a:pt x="22" y="10"/>
                    <a:pt x="13" y="13"/>
                    <a:pt x="5" y="17"/>
                  </a:cubicBezTo>
                  <a:cubicBezTo>
                    <a:pt x="4" y="18"/>
                    <a:pt x="4" y="19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2809" y="1487"/>
              <a:ext cx="55" cy="127"/>
            </a:xfrm>
            <a:custGeom>
              <a:rect b="b" l="l" r="r" t="t"/>
              <a:pathLst>
                <a:path extrusionOk="0" h="53" w="23">
                  <a:moveTo>
                    <a:pt x="2" y="52"/>
                  </a:moveTo>
                  <a:cubicBezTo>
                    <a:pt x="0" y="51"/>
                    <a:pt x="0" y="49"/>
                    <a:pt x="2" y="48"/>
                  </a:cubicBezTo>
                  <a:cubicBezTo>
                    <a:pt x="3" y="46"/>
                    <a:pt x="4" y="44"/>
                    <a:pt x="5" y="42"/>
                  </a:cubicBezTo>
                  <a:cubicBezTo>
                    <a:pt x="8" y="34"/>
                    <a:pt x="11" y="26"/>
                    <a:pt x="14" y="18"/>
                  </a:cubicBezTo>
                  <a:cubicBezTo>
                    <a:pt x="15" y="14"/>
                    <a:pt x="16" y="10"/>
                    <a:pt x="17" y="6"/>
                  </a:cubicBezTo>
                  <a:cubicBezTo>
                    <a:pt x="18" y="4"/>
                    <a:pt x="19" y="0"/>
                    <a:pt x="22" y="2"/>
                  </a:cubicBezTo>
                  <a:cubicBezTo>
                    <a:pt x="23" y="3"/>
                    <a:pt x="23" y="4"/>
                    <a:pt x="22" y="5"/>
                  </a:cubicBezTo>
                  <a:cubicBezTo>
                    <a:pt x="21" y="9"/>
                    <a:pt x="20" y="13"/>
                    <a:pt x="18" y="16"/>
                  </a:cubicBezTo>
                  <a:cubicBezTo>
                    <a:pt x="16" y="25"/>
                    <a:pt x="13" y="33"/>
                    <a:pt x="10" y="41"/>
                  </a:cubicBezTo>
                  <a:cubicBezTo>
                    <a:pt x="9" y="43"/>
                    <a:pt x="7" y="46"/>
                    <a:pt x="6" y="49"/>
                  </a:cubicBezTo>
                  <a:cubicBezTo>
                    <a:pt x="5" y="50"/>
                    <a:pt x="4" y="53"/>
                    <a:pt x="2" y="52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2831" y="1487"/>
              <a:ext cx="38" cy="81"/>
            </a:xfrm>
            <a:custGeom>
              <a:rect b="b" l="l" r="r" t="t"/>
              <a:pathLst>
                <a:path extrusionOk="0" h="34" w="16">
                  <a:moveTo>
                    <a:pt x="2" y="33"/>
                  </a:moveTo>
                  <a:cubicBezTo>
                    <a:pt x="1" y="32"/>
                    <a:pt x="0" y="31"/>
                    <a:pt x="1" y="30"/>
                  </a:cubicBezTo>
                  <a:cubicBezTo>
                    <a:pt x="2" y="26"/>
                    <a:pt x="4" y="22"/>
                    <a:pt x="5" y="18"/>
                  </a:cubicBezTo>
                  <a:cubicBezTo>
                    <a:pt x="8" y="13"/>
                    <a:pt x="9" y="8"/>
                    <a:pt x="11" y="3"/>
                  </a:cubicBezTo>
                  <a:cubicBezTo>
                    <a:pt x="13" y="0"/>
                    <a:pt x="16" y="2"/>
                    <a:pt x="15" y="5"/>
                  </a:cubicBezTo>
                  <a:cubicBezTo>
                    <a:pt x="14" y="9"/>
                    <a:pt x="12" y="13"/>
                    <a:pt x="11" y="16"/>
                  </a:cubicBezTo>
                  <a:cubicBezTo>
                    <a:pt x="9" y="21"/>
                    <a:pt x="7" y="25"/>
                    <a:pt x="6" y="29"/>
                  </a:cubicBezTo>
                  <a:cubicBezTo>
                    <a:pt x="5" y="30"/>
                    <a:pt x="4" y="34"/>
                    <a:pt x="2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2860" y="1391"/>
              <a:ext cx="100" cy="156"/>
            </a:xfrm>
            <a:custGeom>
              <a:rect b="b" l="l" r="r" t="t"/>
              <a:pathLst>
                <a:path extrusionOk="0" h="65" w="42">
                  <a:moveTo>
                    <a:pt x="3" y="64"/>
                  </a:moveTo>
                  <a:cubicBezTo>
                    <a:pt x="0" y="63"/>
                    <a:pt x="3" y="59"/>
                    <a:pt x="4" y="57"/>
                  </a:cubicBezTo>
                  <a:cubicBezTo>
                    <a:pt x="7" y="50"/>
                    <a:pt x="12" y="42"/>
                    <a:pt x="16" y="35"/>
                  </a:cubicBezTo>
                  <a:cubicBezTo>
                    <a:pt x="19" y="31"/>
                    <a:pt x="22" y="25"/>
                    <a:pt x="24" y="21"/>
                  </a:cubicBezTo>
                  <a:cubicBezTo>
                    <a:pt x="26" y="17"/>
                    <a:pt x="30" y="2"/>
                    <a:pt x="36" y="6"/>
                  </a:cubicBezTo>
                  <a:cubicBezTo>
                    <a:pt x="36" y="5"/>
                    <a:pt x="37" y="3"/>
                    <a:pt x="37" y="2"/>
                  </a:cubicBezTo>
                  <a:cubicBezTo>
                    <a:pt x="39" y="0"/>
                    <a:pt x="42" y="2"/>
                    <a:pt x="41" y="4"/>
                  </a:cubicBezTo>
                  <a:cubicBezTo>
                    <a:pt x="37" y="12"/>
                    <a:pt x="33" y="20"/>
                    <a:pt x="29" y="27"/>
                  </a:cubicBezTo>
                  <a:cubicBezTo>
                    <a:pt x="25" y="35"/>
                    <a:pt x="21" y="43"/>
                    <a:pt x="16" y="50"/>
                  </a:cubicBezTo>
                  <a:cubicBezTo>
                    <a:pt x="14" y="53"/>
                    <a:pt x="11" y="56"/>
                    <a:pt x="9" y="60"/>
                  </a:cubicBezTo>
                  <a:cubicBezTo>
                    <a:pt x="7" y="61"/>
                    <a:pt x="6" y="65"/>
                    <a:pt x="3" y="6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2761" y="1520"/>
              <a:ext cx="151" cy="159"/>
            </a:xfrm>
            <a:custGeom>
              <a:rect b="b" l="l" r="r" t="t"/>
              <a:pathLst>
                <a:path extrusionOk="0" h="66" w="63">
                  <a:moveTo>
                    <a:pt x="8" y="64"/>
                  </a:moveTo>
                  <a:cubicBezTo>
                    <a:pt x="0" y="59"/>
                    <a:pt x="17" y="44"/>
                    <a:pt x="20" y="39"/>
                  </a:cubicBezTo>
                  <a:cubicBezTo>
                    <a:pt x="31" y="27"/>
                    <a:pt x="42" y="14"/>
                    <a:pt x="54" y="3"/>
                  </a:cubicBezTo>
                  <a:cubicBezTo>
                    <a:pt x="58" y="0"/>
                    <a:pt x="63" y="5"/>
                    <a:pt x="59" y="9"/>
                  </a:cubicBezTo>
                  <a:cubicBezTo>
                    <a:pt x="50" y="17"/>
                    <a:pt x="42" y="26"/>
                    <a:pt x="33" y="36"/>
                  </a:cubicBezTo>
                  <a:cubicBezTo>
                    <a:pt x="28" y="41"/>
                    <a:pt x="23" y="47"/>
                    <a:pt x="18" y="53"/>
                  </a:cubicBezTo>
                  <a:cubicBezTo>
                    <a:pt x="15" y="56"/>
                    <a:pt x="13" y="66"/>
                    <a:pt x="8" y="64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2922" y="1449"/>
              <a:ext cx="72" cy="69"/>
            </a:xfrm>
            <a:custGeom>
              <a:rect b="b" l="l" r="r" t="t"/>
              <a:pathLst>
                <a:path extrusionOk="0" h="29" w="30">
                  <a:moveTo>
                    <a:pt x="2" y="22"/>
                  </a:moveTo>
                  <a:cubicBezTo>
                    <a:pt x="0" y="16"/>
                    <a:pt x="17" y="6"/>
                    <a:pt x="22" y="2"/>
                  </a:cubicBezTo>
                  <a:cubicBezTo>
                    <a:pt x="26" y="0"/>
                    <a:pt x="30" y="6"/>
                    <a:pt x="26" y="9"/>
                  </a:cubicBezTo>
                  <a:cubicBezTo>
                    <a:pt x="23" y="11"/>
                    <a:pt x="20" y="13"/>
                    <a:pt x="17" y="16"/>
                  </a:cubicBezTo>
                  <a:cubicBezTo>
                    <a:pt x="13" y="18"/>
                    <a:pt x="7" y="29"/>
                    <a:pt x="2" y="22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2583" y="1372"/>
              <a:ext cx="497" cy="566"/>
            </a:xfrm>
            <a:custGeom>
              <a:rect b="b" l="l" r="r" t="t"/>
              <a:pathLst>
                <a:path extrusionOk="0" h="236" w="207">
                  <a:moveTo>
                    <a:pt x="0" y="236"/>
                  </a:moveTo>
                  <a:cubicBezTo>
                    <a:pt x="3" y="230"/>
                    <a:pt x="6" y="225"/>
                    <a:pt x="8" y="220"/>
                  </a:cubicBezTo>
                  <a:cubicBezTo>
                    <a:pt x="17" y="204"/>
                    <a:pt x="27" y="188"/>
                    <a:pt x="37" y="172"/>
                  </a:cubicBezTo>
                  <a:cubicBezTo>
                    <a:pt x="55" y="145"/>
                    <a:pt x="74" y="120"/>
                    <a:pt x="95" y="95"/>
                  </a:cubicBezTo>
                  <a:cubicBezTo>
                    <a:pt x="108" y="80"/>
                    <a:pt x="121" y="65"/>
                    <a:pt x="136" y="52"/>
                  </a:cubicBezTo>
                  <a:cubicBezTo>
                    <a:pt x="151" y="38"/>
                    <a:pt x="167" y="26"/>
                    <a:pt x="183" y="15"/>
                  </a:cubicBezTo>
                  <a:cubicBezTo>
                    <a:pt x="190" y="10"/>
                    <a:pt x="197" y="5"/>
                    <a:pt x="204" y="0"/>
                  </a:cubicBezTo>
                  <a:cubicBezTo>
                    <a:pt x="205" y="0"/>
                    <a:pt x="206" y="0"/>
                    <a:pt x="206" y="1"/>
                  </a:cubicBezTo>
                  <a:cubicBezTo>
                    <a:pt x="207" y="2"/>
                    <a:pt x="207" y="3"/>
                    <a:pt x="206" y="3"/>
                  </a:cubicBezTo>
                  <a:cubicBezTo>
                    <a:pt x="199" y="8"/>
                    <a:pt x="192" y="13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8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69" y="29"/>
                    <a:pt x="154" y="40"/>
                    <a:pt x="139" y="54"/>
                  </a:cubicBezTo>
                  <a:cubicBezTo>
                    <a:pt x="120" y="71"/>
                    <a:pt x="103" y="91"/>
                    <a:pt x="86" y="111"/>
                  </a:cubicBezTo>
                  <a:cubicBezTo>
                    <a:pt x="63" y="140"/>
                    <a:pt x="42" y="170"/>
                    <a:pt x="23" y="201"/>
                  </a:cubicBezTo>
                  <a:cubicBezTo>
                    <a:pt x="17" y="213"/>
                    <a:pt x="10" y="224"/>
                    <a:pt x="4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2615" y="1298"/>
              <a:ext cx="576" cy="592"/>
            </a:xfrm>
            <a:custGeom>
              <a:rect b="b" l="l" r="r" t="t"/>
              <a:pathLst>
                <a:path extrusionOk="0" h="247" w="240">
                  <a:moveTo>
                    <a:pt x="1" y="246"/>
                  </a:moveTo>
                  <a:cubicBezTo>
                    <a:pt x="0" y="245"/>
                    <a:pt x="0" y="244"/>
                    <a:pt x="1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0" y="242"/>
                    <a:pt x="0" y="241"/>
                    <a:pt x="1" y="241"/>
                  </a:cubicBezTo>
                  <a:cubicBezTo>
                    <a:pt x="1" y="238"/>
                    <a:pt x="2" y="236"/>
                    <a:pt x="2" y="234"/>
                  </a:cubicBezTo>
                  <a:cubicBezTo>
                    <a:pt x="4" y="219"/>
                    <a:pt x="6" y="205"/>
                    <a:pt x="13" y="192"/>
                  </a:cubicBezTo>
                  <a:cubicBezTo>
                    <a:pt x="15" y="188"/>
                    <a:pt x="17" y="184"/>
                    <a:pt x="20" y="180"/>
                  </a:cubicBezTo>
                  <a:cubicBezTo>
                    <a:pt x="22" y="178"/>
                    <a:pt x="25" y="172"/>
                    <a:pt x="28" y="176"/>
                  </a:cubicBezTo>
                  <a:cubicBezTo>
                    <a:pt x="29" y="163"/>
                    <a:pt x="31" y="159"/>
                    <a:pt x="39" y="149"/>
                  </a:cubicBezTo>
                  <a:cubicBezTo>
                    <a:pt x="42" y="145"/>
                    <a:pt x="45" y="141"/>
                    <a:pt x="48" y="137"/>
                  </a:cubicBezTo>
                  <a:cubicBezTo>
                    <a:pt x="49" y="135"/>
                    <a:pt x="50" y="133"/>
                    <a:pt x="52" y="132"/>
                  </a:cubicBezTo>
                  <a:cubicBezTo>
                    <a:pt x="55" y="131"/>
                    <a:pt x="56" y="133"/>
                    <a:pt x="56" y="135"/>
                  </a:cubicBezTo>
                  <a:cubicBezTo>
                    <a:pt x="57" y="130"/>
                    <a:pt x="59" y="125"/>
                    <a:pt x="61" y="120"/>
                  </a:cubicBezTo>
                  <a:cubicBezTo>
                    <a:pt x="65" y="114"/>
                    <a:pt x="69" y="108"/>
                    <a:pt x="74" y="102"/>
                  </a:cubicBezTo>
                  <a:cubicBezTo>
                    <a:pt x="80" y="94"/>
                    <a:pt x="87" y="87"/>
                    <a:pt x="94" y="80"/>
                  </a:cubicBezTo>
                  <a:cubicBezTo>
                    <a:pt x="96" y="78"/>
                    <a:pt x="102" y="71"/>
                    <a:pt x="104" y="77"/>
                  </a:cubicBezTo>
                  <a:cubicBezTo>
                    <a:pt x="108" y="69"/>
                    <a:pt x="114" y="62"/>
                    <a:pt x="120" y="56"/>
                  </a:cubicBezTo>
                  <a:cubicBezTo>
                    <a:pt x="134" y="39"/>
                    <a:pt x="152" y="27"/>
                    <a:pt x="172" y="17"/>
                  </a:cubicBezTo>
                  <a:cubicBezTo>
                    <a:pt x="186" y="9"/>
                    <a:pt x="201" y="3"/>
                    <a:pt x="217" y="1"/>
                  </a:cubicBezTo>
                  <a:cubicBezTo>
                    <a:pt x="221" y="0"/>
                    <a:pt x="224" y="0"/>
                    <a:pt x="228" y="0"/>
                  </a:cubicBezTo>
                  <a:cubicBezTo>
                    <a:pt x="230" y="0"/>
                    <a:pt x="231" y="0"/>
                    <a:pt x="233" y="1"/>
                  </a:cubicBezTo>
                  <a:cubicBezTo>
                    <a:pt x="240" y="7"/>
                    <a:pt x="228" y="25"/>
                    <a:pt x="224" y="30"/>
                  </a:cubicBezTo>
                  <a:cubicBezTo>
                    <a:pt x="218" y="38"/>
                    <a:pt x="211" y="45"/>
                    <a:pt x="204" y="52"/>
                  </a:cubicBezTo>
                  <a:cubicBezTo>
                    <a:pt x="212" y="55"/>
                    <a:pt x="206" y="63"/>
                    <a:pt x="203" y="68"/>
                  </a:cubicBezTo>
                  <a:cubicBezTo>
                    <a:pt x="197" y="76"/>
                    <a:pt x="191" y="84"/>
                    <a:pt x="184" y="91"/>
                  </a:cubicBezTo>
                  <a:cubicBezTo>
                    <a:pt x="169" y="106"/>
                    <a:pt x="152" y="113"/>
                    <a:pt x="133" y="119"/>
                  </a:cubicBezTo>
                  <a:cubicBezTo>
                    <a:pt x="137" y="120"/>
                    <a:pt x="142" y="119"/>
                    <a:pt x="147" y="118"/>
                  </a:cubicBezTo>
                  <a:cubicBezTo>
                    <a:pt x="148" y="118"/>
                    <a:pt x="149" y="118"/>
                    <a:pt x="150" y="118"/>
                  </a:cubicBezTo>
                  <a:cubicBezTo>
                    <a:pt x="155" y="120"/>
                    <a:pt x="149" y="127"/>
                    <a:pt x="148" y="130"/>
                  </a:cubicBezTo>
                  <a:cubicBezTo>
                    <a:pt x="140" y="140"/>
                    <a:pt x="132" y="150"/>
                    <a:pt x="121" y="156"/>
                  </a:cubicBezTo>
                  <a:cubicBezTo>
                    <a:pt x="110" y="162"/>
                    <a:pt x="98" y="163"/>
                    <a:pt x="86" y="167"/>
                  </a:cubicBezTo>
                  <a:cubicBezTo>
                    <a:pt x="95" y="171"/>
                    <a:pt x="106" y="167"/>
                    <a:pt x="95" y="180"/>
                  </a:cubicBezTo>
                  <a:cubicBezTo>
                    <a:pt x="90" y="185"/>
                    <a:pt x="83" y="189"/>
                    <a:pt x="77" y="193"/>
                  </a:cubicBezTo>
                  <a:cubicBezTo>
                    <a:pt x="69" y="196"/>
                    <a:pt x="61" y="197"/>
                    <a:pt x="53" y="200"/>
                  </a:cubicBezTo>
                  <a:cubicBezTo>
                    <a:pt x="57" y="203"/>
                    <a:pt x="62" y="203"/>
                    <a:pt x="67" y="204"/>
                  </a:cubicBezTo>
                  <a:cubicBezTo>
                    <a:pt x="70" y="204"/>
                    <a:pt x="71" y="208"/>
                    <a:pt x="70" y="211"/>
                  </a:cubicBezTo>
                  <a:cubicBezTo>
                    <a:pt x="69" y="213"/>
                    <a:pt x="67" y="215"/>
                    <a:pt x="65" y="216"/>
                  </a:cubicBezTo>
                  <a:cubicBezTo>
                    <a:pt x="62" y="219"/>
                    <a:pt x="57" y="221"/>
                    <a:pt x="53" y="223"/>
                  </a:cubicBezTo>
                  <a:cubicBezTo>
                    <a:pt x="46" y="225"/>
                    <a:pt x="40" y="228"/>
                    <a:pt x="33" y="231"/>
                  </a:cubicBezTo>
                  <a:cubicBezTo>
                    <a:pt x="24" y="234"/>
                    <a:pt x="15" y="237"/>
                    <a:pt x="7" y="242"/>
                  </a:cubicBezTo>
                  <a:cubicBezTo>
                    <a:pt x="6" y="243"/>
                    <a:pt x="5" y="244"/>
                    <a:pt x="4" y="245"/>
                  </a:cubicBezTo>
                  <a:cubicBezTo>
                    <a:pt x="3" y="246"/>
                    <a:pt x="2" y="247"/>
                    <a:pt x="1" y="246"/>
                  </a:cubicBezTo>
                  <a:close/>
                  <a:moveTo>
                    <a:pt x="6" y="231"/>
                  </a:moveTo>
                  <a:cubicBezTo>
                    <a:pt x="5" y="234"/>
                    <a:pt x="5" y="237"/>
                    <a:pt x="4" y="240"/>
                  </a:cubicBezTo>
                  <a:cubicBezTo>
                    <a:pt x="11" y="235"/>
                    <a:pt x="20" y="232"/>
                    <a:pt x="28" y="229"/>
                  </a:cubicBezTo>
                  <a:cubicBezTo>
                    <a:pt x="33" y="227"/>
                    <a:pt x="38" y="225"/>
                    <a:pt x="43" y="223"/>
                  </a:cubicBezTo>
                  <a:cubicBezTo>
                    <a:pt x="48" y="220"/>
                    <a:pt x="67" y="215"/>
                    <a:pt x="67" y="208"/>
                  </a:cubicBezTo>
                  <a:cubicBezTo>
                    <a:pt x="67" y="207"/>
                    <a:pt x="66" y="207"/>
                    <a:pt x="65" y="207"/>
                  </a:cubicBezTo>
                  <a:cubicBezTo>
                    <a:pt x="63" y="206"/>
                    <a:pt x="61" y="206"/>
                    <a:pt x="59" y="206"/>
                  </a:cubicBezTo>
                  <a:cubicBezTo>
                    <a:pt x="55" y="205"/>
                    <a:pt x="47" y="203"/>
                    <a:pt x="49" y="198"/>
                  </a:cubicBezTo>
                  <a:cubicBezTo>
                    <a:pt x="50" y="197"/>
                    <a:pt x="52" y="196"/>
                    <a:pt x="53" y="196"/>
                  </a:cubicBezTo>
                  <a:cubicBezTo>
                    <a:pt x="55" y="195"/>
                    <a:pt x="58" y="195"/>
                    <a:pt x="60" y="194"/>
                  </a:cubicBezTo>
                  <a:cubicBezTo>
                    <a:pt x="64" y="193"/>
                    <a:pt x="68" y="192"/>
                    <a:pt x="72" y="191"/>
                  </a:cubicBezTo>
                  <a:cubicBezTo>
                    <a:pt x="82" y="187"/>
                    <a:pt x="90" y="181"/>
                    <a:pt x="96" y="173"/>
                  </a:cubicBezTo>
                  <a:cubicBezTo>
                    <a:pt x="92" y="172"/>
                    <a:pt x="87" y="172"/>
                    <a:pt x="83" y="169"/>
                  </a:cubicBezTo>
                  <a:cubicBezTo>
                    <a:pt x="80" y="166"/>
                    <a:pt x="84" y="164"/>
                    <a:pt x="87" y="163"/>
                  </a:cubicBezTo>
                  <a:cubicBezTo>
                    <a:pt x="97" y="160"/>
                    <a:pt x="109" y="158"/>
                    <a:pt x="119" y="153"/>
                  </a:cubicBezTo>
                  <a:cubicBezTo>
                    <a:pt x="130" y="147"/>
                    <a:pt x="143" y="133"/>
                    <a:pt x="148" y="122"/>
                  </a:cubicBezTo>
                  <a:cubicBezTo>
                    <a:pt x="144" y="122"/>
                    <a:pt x="138" y="123"/>
                    <a:pt x="134" y="123"/>
                  </a:cubicBezTo>
                  <a:cubicBezTo>
                    <a:pt x="131" y="122"/>
                    <a:pt x="126" y="121"/>
                    <a:pt x="128" y="117"/>
                  </a:cubicBezTo>
                  <a:cubicBezTo>
                    <a:pt x="130" y="116"/>
                    <a:pt x="132" y="116"/>
                    <a:pt x="134" y="115"/>
                  </a:cubicBezTo>
                  <a:cubicBezTo>
                    <a:pt x="143" y="112"/>
                    <a:pt x="152" y="109"/>
                    <a:pt x="160" y="105"/>
                  </a:cubicBezTo>
                  <a:cubicBezTo>
                    <a:pt x="178" y="96"/>
                    <a:pt x="191" y="79"/>
                    <a:pt x="202" y="63"/>
                  </a:cubicBezTo>
                  <a:cubicBezTo>
                    <a:pt x="203" y="61"/>
                    <a:pt x="206" y="57"/>
                    <a:pt x="204" y="56"/>
                  </a:cubicBezTo>
                  <a:cubicBezTo>
                    <a:pt x="202" y="55"/>
                    <a:pt x="200" y="53"/>
                    <a:pt x="201" y="51"/>
                  </a:cubicBezTo>
                  <a:cubicBezTo>
                    <a:pt x="202" y="48"/>
                    <a:pt x="205" y="46"/>
                    <a:pt x="207" y="44"/>
                  </a:cubicBezTo>
                  <a:cubicBezTo>
                    <a:pt x="210" y="41"/>
                    <a:pt x="213" y="38"/>
                    <a:pt x="216" y="34"/>
                  </a:cubicBezTo>
                  <a:cubicBezTo>
                    <a:pt x="223" y="26"/>
                    <a:pt x="229" y="18"/>
                    <a:pt x="231" y="8"/>
                  </a:cubicBezTo>
                  <a:cubicBezTo>
                    <a:pt x="232" y="7"/>
                    <a:pt x="232" y="5"/>
                    <a:pt x="231" y="4"/>
                  </a:cubicBezTo>
                  <a:cubicBezTo>
                    <a:pt x="231" y="4"/>
                    <a:pt x="230" y="4"/>
                    <a:pt x="230" y="4"/>
                  </a:cubicBezTo>
                  <a:cubicBezTo>
                    <a:pt x="223" y="3"/>
                    <a:pt x="217" y="4"/>
                    <a:pt x="211" y="5"/>
                  </a:cubicBezTo>
                  <a:cubicBezTo>
                    <a:pt x="206" y="7"/>
                    <a:pt x="200" y="8"/>
                    <a:pt x="195" y="10"/>
                  </a:cubicBezTo>
                  <a:cubicBezTo>
                    <a:pt x="172" y="19"/>
                    <a:pt x="150" y="32"/>
                    <a:pt x="132" y="48"/>
                  </a:cubicBezTo>
                  <a:cubicBezTo>
                    <a:pt x="122" y="58"/>
                    <a:pt x="112" y="68"/>
                    <a:pt x="106" y="80"/>
                  </a:cubicBezTo>
                  <a:cubicBezTo>
                    <a:pt x="105" y="82"/>
                    <a:pt x="103" y="84"/>
                    <a:pt x="102" y="82"/>
                  </a:cubicBezTo>
                  <a:cubicBezTo>
                    <a:pt x="101" y="81"/>
                    <a:pt x="101" y="79"/>
                    <a:pt x="101" y="78"/>
                  </a:cubicBezTo>
                  <a:cubicBezTo>
                    <a:pt x="96" y="82"/>
                    <a:pt x="92" y="86"/>
                    <a:pt x="88" y="91"/>
                  </a:cubicBezTo>
                  <a:cubicBezTo>
                    <a:pt x="80" y="99"/>
                    <a:pt x="73" y="108"/>
                    <a:pt x="67" y="117"/>
                  </a:cubicBezTo>
                  <a:cubicBezTo>
                    <a:pt x="64" y="121"/>
                    <a:pt x="62" y="125"/>
                    <a:pt x="61" y="130"/>
                  </a:cubicBezTo>
                  <a:cubicBezTo>
                    <a:pt x="60" y="133"/>
                    <a:pt x="59" y="136"/>
                    <a:pt x="58" y="140"/>
                  </a:cubicBezTo>
                  <a:cubicBezTo>
                    <a:pt x="58" y="141"/>
                    <a:pt x="57" y="146"/>
                    <a:pt x="54" y="145"/>
                  </a:cubicBezTo>
                  <a:cubicBezTo>
                    <a:pt x="54" y="145"/>
                    <a:pt x="53" y="144"/>
                    <a:pt x="53" y="144"/>
                  </a:cubicBezTo>
                  <a:cubicBezTo>
                    <a:pt x="53" y="141"/>
                    <a:pt x="53" y="139"/>
                    <a:pt x="53" y="136"/>
                  </a:cubicBezTo>
                  <a:cubicBezTo>
                    <a:pt x="49" y="142"/>
                    <a:pt x="45" y="147"/>
                    <a:pt x="41" y="152"/>
                  </a:cubicBezTo>
                  <a:cubicBezTo>
                    <a:pt x="38" y="157"/>
                    <a:pt x="35" y="161"/>
                    <a:pt x="33" y="165"/>
                  </a:cubicBezTo>
                  <a:cubicBezTo>
                    <a:pt x="31" y="172"/>
                    <a:pt x="32" y="179"/>
                    <a:pt x="29" y="186"/>
                  </a:cubicBezTo>
                  <a:cubicBezTo>
                    <a:pt x="29" y="188"/>
                    <a:pt x="28" y="189"/>
                    <a:pt x="26" y="188"/>
                  </a:cubicBezTo>
                  <a:cubicBezTo>
                    <a:pt x="25" y="188"/>
                    <a:pt x="25" y="186"/>
                    <a:pt x="25" y="185"/>
                  </a:cubicBezTo>
                  <a:cubicBezTo>
                    <a:pt x="25" y="183"/>
                    <a:pt x="25" y="181"/>
                    <a:pt x="25" y="179"/>
                  </a:cubicBezTo>
                  <a:cubicBezTo>
                    <a:pt x="19" y="186"/>
                    <a:pt x="14" y="195"/>
                    <a:pt x="11" y="205"/>
                  </a:cubicBezTo>
                  <a:cubicBezTo>
                    <a:pt x="9" y="213"/>
                    <a:pt x="7" y="222"/>
                    <a:pt x="6" y="23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2982" y="1487"/>
              <a:ext cx="94" cy="31"/>
            </a:xfrm>
            <a:custGeom>
              <a:rect b="b" l="l" r="r" t="t"/>
              <a:pathLst>
                <a:path extrusionOk="0" h="13" w="39">
                  <a:moveTo>
                    <a:pt x="0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2" y="7"/>
                    <a:pt x="23" y="4"/>
                    <a:pt x="34" y="2"/>
                  </a:cubicBezTo>
                  <a:cubicBezTo>
                    <a:pt x="39" y="0"/>
                    <a:pt x="39" y="6"/>
                    <a:pt x="36" y="5"/>
                  </a:cubicBezTo>
                  <a:cubicBezTo>
                    <a:pt x="27" y="6"/>
                    <a:pt x="19" y="9"/>
                    <a:pt x="10" y="10"/>
                  </a:cubicBezTo>
                  <a:cubicBezTo>
                    <a:pt x="7" y="11"/>
                    <a:pt x="5" y="12"/>
                    <a:pt x="2" y="12"/>
                  </a:cubicBezTo>
                  <a:cubicBezTo>
                    <a:pt x="1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3013" y="1456"/>
              <a:ext cx="84" cy="33"/>
            </a:xfrm>
            <a:custGeom>
              <a:rect b="b" l="l" r="r" t="t"/>
              <a:pathLst>
                <a:path extrusionOk="0" h="14" w="35">
                  <a:moveTo>
                    <a:pt x="0" y="13"/>
                  </a:moveTo>
                  <a:cubicBezTo>
                    <a:pt x="0" y="12"/>
                    <a:pt x="0" y="11"/>
                    <a:pt x="1" y="11"/>
                  </a:cubicBezTo>
                  <a:cubicBezTo>
                    <a:pt x="8" y="9"/>
                    <a:pt x="14" y="6"/>
                    <a:pt x="21" y="4"/>
                  </a:cubicBezTo>
                  <a:cubicBezTo>
                    <a:pt x="25" y="3"/>
                    <a:pt x="28" y="2"/>
                    <a:pt x="32" y="1"/>
                  </a:cubicBezTo>
                  <a:cubicBezTo>
                    <a:pt x="34" y="0"/>
                    <a:pt x="35" y="3"/>
                    <a:pt x="33" y="4"/>
                  </a:cubicBezTo>
                  <a:cubicBezTo>
                    <a:pt x="26" y="6"/>
                    <a:pt x="19" y="8"/>
                    <a:pt x="11" y="11"/>
                  </a:cubicBezTo>
                  <a:cubicBezTo>
                    <a:pt x="8" y="12"/>
                    <a:pt x="5" y="13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2869" y="1357"/>
              <a:ext cx="75" cy="68"/>
            </a:xfrm>
            <a:custGeom>
              <a:rect b="b" l="l" r="r" t="t"/>
              <a:pathLst>
                <a:path extrusionOk="0" h="28" w="31">
                  <a:moveTo>
                    <a:pt x="2" y="27"/>
                  </a:moveTo>
                  <a:cubicBezTo>
                    <a:pt x="0" y="26"/>
                    <a:pt x="4" y="23"/>
                    <a:pt x="5" y="21"/>
                  </a:cubicBezTo>
                  <a:cubicBezTo>
                    <a:pt x="10" y="16"/>
                    <a:pt x="16" y="10"/>
                    <a:pt x="22" y="6"/>
                  </a:cubicBezTo>
                  <a:cubicBezTo>
                    <a:pt x="24" y="4"/>
                    <a:pt x="26" y="2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6" y="6"/>
                    <a:pt x="22" y="9"/>
                    <a:pt x="18" y="13"/>
                  </a:cubicBezTo>
                  <a:cubicBezTo>
                    <a:pt x="14" y="17"/>
                    <a:pt x="9" y="21"/>
                    <a:pt x="5" y="26"/>
                  </a:cubicBezTo>
                  <a:cubicBezTo>
                    <a:pt x="4" y="27"/>
                    <a:pt x="4" y="28"/>
                    <a:pt x="2" y="2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2970" y="1324"/>
              <a:ext cx="31" cy="24"/>
            </a:xfrm>
            <a:custGeom>
              <a:rect b="b" l="l" r="r" t="t"/>
              <a:pathLst>
                <a:path extrusionOk="0" h="10" w="13">
                  <a:moveTo>
                    <a:pt x="2" y="9"/>
                  </a:moveTo>
                  <a:cubicBezTo>
                    <a:pt x="0" y="7"/>
                    <a:pt x="2" y="6"/>
                    <a:pt x="3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0"/>
                    <a:pt x="13" y="3"/>
                    <a:pt x="12" y="4"/>
                  </a:cubicBezTo>
                  <a:cubicBezTo>
                    <a:pt x="9" y="5"/>
                    <a:pt x="7" y="7"/>
                    <a:pt x="5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384" name="Google Shape;38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250" y="1228561"/>
            <a:ext cx="1922101" cy="6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50401">
            <a:off x="6195505" y="1462979"/>
            <a:ext cx="978416" cy="97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">
            <a:off x="744728" y="1919929"/>
            <a:ext cx="1769001" cy="83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9725" y="2635200"/>
            <a:ext cx="922026" cy="92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/>
          <p:nvPr/>
        </p:nvSpPr>
        <p:spPr>
          <a:xfrm>
            <a:off x="1984469" y="402355"/>
            <a:ext cx="526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Planificación y Recursos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93" name="Google Shape;393;p6"/>
          <p:cNvCxnSpPr/>
          <p:nvPr/>
        </p:nvCxnSpPr>
        <p:spPr>
          <a:xfrm>
            <a:off x="4399156" y="2757242"/>
            <a:ext cx="34568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4" name="Google Shape;394;p6"/>
          <p:cNvSpPr/>
          <p:nvPr/>
        </p:nvSpPr>
        <p:spPr>
          <a:xfrm>
            <a:off x="1426474" y="1048850"/>
            <a:ext cx="6376200" cy="3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Duración: 4 semanas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Roles: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Diseñador BD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Programador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UI/UX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t/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Tester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Documentador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Tareas clave: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Diseño modelo ER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Gestión de usuarios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Simulación de adopciones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95" name="Google Shape;395;p6"/>
          <p:cNvGrpSpPr/>
          <p:nvPr/>
        </p:nvGrpSpPr>
        <p:grpSpPr>
          <a:xfrm>
            <a:off x="7436169" y="1048860"/>
            <a:ext cx="706295" cy="743469"/>
            <a:chOff x="2583" y="1298"/>
            <a:chExt cx="608" cy="640"/>
          </a:xfrm>
        </p:grpSpPr>
        <p:sp>
          <p:nvSpPr>
            <p:cNvPr id="396" name="Google Shape;396;p6"/>
            <p:cNvSpPr/>
            <p:nvPr/>
          </p:nvSpPr>
          <p:spPr>
            <a:xfrm>
              <a:off x="2619" y="1302"/>
              <a:ext cx="562" cy="578"/>
            </a:xfrm>
            <a:custGeom>
              <a:rect b="b" l="l" r="r" t="t"/>
              <a:pathLst>
                <a:path extrusionOk="0" h="241" w="234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cubicBezTo>
                    <a:pt x="0" y="229"/>
                    <a:pt x="2" y="222"/>
                    <a:pt x="3" y="218"/>
                  </a:cubicBezTo>
                  <a:cubicBezTo>
                    <a:pt x="5" y="211"/>
                    <a:pt x="5" y="198"/>
                    <a:pt x="12" y="193"/>
                  </a:cubicBezTo>
                  <a:cubicBezTo>
                    <a:pt x="14" y="188"/>
                    <a:pt x="15" y="175"/>
                    <a:pt x="23" y="181"/>
                  </a:cubicBezTo>
                  <a:cubicBezTo>
                    <a:pt x="28" y="170"/>
                    <a:pt x="30" y="157"/>
                    <a:pt x="39" y="148"/>
                  </a:cubicBezTo>
                  <a:cubicBezTo>
                    <a:pt x="41" y="146"/>
                    <a:pt x="42" y="143"/>
                    <a:pt x="43" y="140"/>
                  </a:cubicBezTo>
                  <a:cubicBezTo>
                    <a:pt x="44" y="138"/>
                    <a:pt x="45" y="136"/>
                    <a:pt x="47" y="136"/>
                  </a:cubicBezTo>
                  <a:cubicBezTo>
                    <a:pt x="50" y="135"/>
                    <a:pt x="52" y="137"/>
                    <a:pt x="53" y="140"/>
                  </a:cubicBezTo>
                  <a:cubicBezTo>
                    <a:pt x="54" y="137"/>
                    <a:pt x="56" y="134"/>
                    <a:pt x="57" y="132"/>
                  </a:cubicBezTo>
                  <a:cubicBezTo>
                    <a:pt x="54" y="127"/>
                    <a:pt x="74" y="101"/>
                    <a:pt x="77" y="96"/>
                  </a:cubicBezTo>
                  <a:cubicBezTo>
                    <a:pt x="81" y="92"/>
                    <a:pt x="85" y="88"/>
                    <a:pt x="89" y="84"/>
                  </a:cubicBezTo>
                  <a:cubicBezTo>
                    <a:pt x="89" y="83"/>
                    <a:pt x="91" y="82"/>
                    <a:pt x="92" y="81"/>
                  </a:cubicBezTo>
                  <a:cubicBezTo>
                    <a:pt x="92" y="81"/>
                    <a:pt x="92" y="80"/>
                    <a:pt x="92" y="80"/>
                  </a:cubicBezTo>
                  <a:cubicBezTo>
                    <a:pt x="93" y="77"/>
                    <a:pt x="99" y="76"/>
                    <a:pt x="100" y="80"/>
                  </a:cubicBezTo>
                  <a:cubicBezTo>
                    <a:pt x="114" y="62"/>
                    <a:pt x="128" y="43"/>
                    <a:pt x="148" y="31"/>
                  </a:cubicBezTo>
                  <a:cubicBezTo>
                    <a:pt x="168" y="18"/>
                    <a:pt x="191" y="8"/>
                    <a:pt x="214" y="3"/>
                  </a:cubicBezTo>
                  <a:cubicBezTo>
                    <a:pt x="219" y="3"/>
                    <a:pt x="224" y="0"/>
                    <a:pt x="228" y="3"/>
                  </a:cubicBezTo>
                  <a:cubicBezTo>
                    <a:pt x="234" y="7"/>
                    <a:pt x="227" y="15"/>
                    <a:pt x="225" y="20"/>
                  </a:cubicBezTo>
                  <a:cubicBezTo>
                    <a:pt x="224" y="22"/>
                    <a:pt x="222" y="24"/>
                    <a:pt x="221" y="26"/>
                  </a:cubicBezTo>
                  <a:cubicBezTo>
                    <a:pt x="219" y="34"/>
                    <a:pt x="201" y="48"/>
                    <a:pt x="198" y="51"/>
                  </a:cubicBezTo>
                  <a:cubicBezTo>
                    <a:pt x="201" y="53"/>
                    <a:pt x="203" y="58"/>
                    <a:pt x="202" y="62"/>
                  </a:cubicBezTo>
                  <a:cubicBezTo>
                    <a:pt x="200" y="65"/>
                    <a:pt x="198" y="68"/>
                    <a:pt x="196" y="70"/>
                  </a:cubicBezTo>
                  <a:cubicBezTo>
                    <a:pt x="196" y="70"/>
                    <a:pt x="196" y="71"/>
                    <a:pt x="196" y="71"/>
                  </a:cubicBezTo>
                  <a:cubicBezTo>
                    <a:pt x="196" y="74"/>
                    <a:pt x="175" y="97"/>
                    <a:pt x="172" y="97"/>
                  </a:cubicBezTo>
                  <a:cubicBezTo>
                    <a:pt x="168" y="100"/>
                    <a:pt x="164" y="105"/>
                    <a:pt x="158" y="105"/>
                  </a:cubicBezTo>
                  <a:cubicBezTo>
                    <a:pt x="150" y="111"/>
                    <a:pt x="141" y="114"/>
                    <a:pt x="131" y="117"/>
                  </a:cubicBezTo>
                  <a:cubicBezTo>
                    <a:pt x="131" y="117"/>
                    <a:pt x="131" y="117"/>
                    <a:pt x="130" y="117"/>
                  </a:cubicBezTo>
                  <a:cubicBezTo>
                    <a:pt x="130" y="118"/>
                    <a:pt x="130" y="118"/>
                    <a:pt x="129" y="118"/>
                  </a:cubicBezTo>
                  <a:cubicBezTo>
                    <a:pt x="129" y="118"/>
                    <a:pt x="130" y="118"/>
                    <a:pt x="130" y="118"/>
                  </a:cubicBezTo>
                  <a:cubicBezTo>
                    <a:pt x="130" y="118"/>
                    <a:pt x="130" y="119"/>
                    <a:pt x="130" y="119"/>
                  </a:cubicBezTo>
                  <a:cubicBezTo>
                    <a:pt x="130" y="120"/>
                    <a:pt x="131" y="120"/>
                    <a:pt x="131" y="120"/>
                  </a:cubicBezTo>
                  <a:cubicBezTo>
                    <a:pt x="132" y="120"/>
                    <a:pt x="132" y="120"/>
                    <a:pt x="133" y="120"/>
                  </a:cubicBezTo>
                  <a:cubicBezTo>
                    <a:pt x="133" y="120"/>
                    <a:pt x="134" y="120"/>
                    <a:pt x="134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6" y="120"/>
                    <a:pt x="137" y="120"/>
                    <a:pt x="138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40" y="120"/>
                    <a:pt x="141" y="119"/>
                    <a:pt x="141" y="119"/>
                  </a:cubicBezTo>
                  <a:cubicBezTo>
                    <a:pt x="144" y="119"/>
                    <a:pt x="147" y="121"/>
                    <a:pt x="147" y="123"/>
                  </a:cubicBezTo>
                  <a:cubicBezTo>
                    <a:pt x="147" y="126"/>
                    <a:pt x="145" y="128"/>
                    <a:pt x="143" y="131"/>
                  </a:cubicBezTo>
                  <a:cubicBezTo>
                    <a:pt x="133" y="142"/>
                    <a:pt x="121" y="152"/>
                    <a:pt x="108" y="158"/>
                  </a:cubicBezTo>
                  <a:cubicBezTo>
                    <a:pt x="100" y="163"/>
                    <a:pt x="91" y="164"/>
                    <a:pt x="81" y="165"/>
                  </a:cubicBezTo>
                  <a:cubicBezTo>
                    <a:pt x="82" y="166"/>
                    <a:pt x="83" y="166"/>
                    <a:pt x="84" y="167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7"/>
                    <a:pt x="82" y="168"/>
                    <a:pt x="83" y="169"/>
                  </a:cubicBezTo>
                  <a:cubicBezTo>
                    <a:pt x="83" y="169"/>
                    <a:pt x="84" y="169"/>
                    <a:pt x="84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9"/>
                    <a:pt x="85" y="169"/>
                    <a:pt x="85" y="169"/>
                  </a:cubicBezTo>
                  <a:cubicBezTo>
                    <a:pt x="85" y="169"/>
                    <a:pt x="85" y="169"/>
                    <a:pt x="86" y="170"/>
                  </a:cubicBezTo>
                  <a:cubicBezTo>
                    <a:pt x="87" y="170"/>
                    <a:pt x="88" y="171"/>
                    <a:pt x="89" y="171"/>
                  </a:cubicBezTo>
                  <a:cubicBezTo>
                    <a:pt x="89" y="171"/>
                    <a:pt x="90" y="171"/>
                    <a:pt x="90" y="171"/>
                  </a:cubicBezTo>
                  <a:cubicBezTo>
                    <a:pt x="90" y="171"/>
                    <a:pt x="91" y="171"/>
                    <a:pt x="91" y="171"/>
                  </a:cubicBezTo>
                  <a:cubicBezTo>
                    <a:pt x="91" y="170"/>
                    <a:pt x="91" y="170"/>
                    <a:pt x="91" y="169"/>
                  </a:cubicBezTo>
                  <a:cubicBezTo>
                    <a:pt x="93" y="170"/>
                    <a:pt x="94" y="172"/>
                    <a:pt x="94" y="174"/>
                  </a:cubicBezTo>
                  <a:cubicBezTo>
                    <a:pt x="94" y="179"/>
                    <a:pt x="89" y="181"/>
                    <a:pt x="85" y="184"/>
                  </a:cubicBezTo>
                  <a:cubicBezTo>
                    <a:pt x="75" y="191"/>
                    <a:pt x="62" y="193"/>
                    <a:pt x="50" y="198"/>
                  </a:cubicBezTo>
                  <a:cubicBezTo>
                    <a:pt x="51" y="198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0" y="199"/>
                    <a:pt x="50" y="199"/>
                    <a:pt x="49" y="200"/>
                  </a:cubicBezTo>
                  <a:cubicBezTo>
                    <a:pt x="49" y="200"/>
                    <a:pt x="49" y="201"/>
                    <a:pt x="50" y="201"/>
                  </a:cubicBezTo>
                  <a:cubicBezTo>
                    <a:pt x="50" y="201"/>
                    <a:pt x="50" y="202"/>
                    <a:pt x="50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3" y="202"/>
                    <a:pt x="53" y="202"/>
                    <a:pt x="54" y="202"/>
                  </a:cubicBezTo>
                  <a:cubicBezTo>
                    <a:pt x="58" y="205"/>
                    <a:pt x="62" y="204"/>
                    <a:pt x="64" y="207"/>
                  </a:cubicBezTo>
                  <a:cubicBezTo>
                    <a:pt x="68" y="214"/>
                    <a:pt x="53" y="217"/>
                    <a:pt x="49" y="220"/>
                  </a:cubicBezTo>
                  <a:cubicBezTo>
                    <a:pt x="39" y="224"/>
                    <a:pt x="30" y="229"/>
                    <a:pt x="21" y="233"/>
                  </a:cubicBezTo>
                  <a:cubicBezTo>
                    <a:pt x="18" y="234"/>
                    <a:pt x="13" y="238"/>
                    <a:pt x="9" y="237"/>
                  </a:cubicBezTo>
                  <a:cubicBezTo>
                    <a:pt x="9" y="239"/>
                    <a:pt x="7" y="241"/>
                    <a:pt x="5" y="241"/>
                  </a:cubicBezTo>
                  <a:cubicBezTo>
                    <a:pt x="3" y="241"/>
                    <a:pt x="2" y="240"/>
                    <a:pt x="1" y="239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2739" y="178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2699" y="1710"/>
              <a:ext cx="129" cy="53"/>
            </a:xfrm>
            <a:custGeom>
              <a:rect b="b" l="l" r="r" t="t"/>
              <a:pathLst>
                <a:path extrusionOk="0" h="22" w="54">
                  <a:moveTo>
                    <a:pt x="0" y="21"/>
                  </a:moveTo>
                  <a:cubicBezTo>
                    <a:pt x="0" y="20"/>
                    <a:pt x="0" y="19"/>
                    <a:pt x="1" y="18"/>
                  </a:cubicBezTo>
                  <a:cubicBezTo>
                    <a:pt x="5" y="16"/>
                    <a:pt x="9" y="14"/>
                    <a:pt x="13" y="12"/>
                  </a:cubicBezTo>
                  <a:cubicBezTo>
                    <a:pt x="21" y="8"/>
                    <a:pt x="29" y="6"/>
                    <a:pt x="37" y="3"/>
                  </a:cubicBezTo>
                  <a:cubicBezTo>
                    <a:pt x="42" y="2"/>
                    <a:pt x="47" y="1"/>
                    <a:pt x="51" y="0"/>
                  </a:cubicBezTo>
                  <a:cubicBezTo>
                    <a:pt x="54" y="0"/>
                    <a:pt x="54" y="3"/>
                    <a:pt x="52" y="4"/>
                  </a:cubicBezTo>
                  <a:cubicBezTo>
                    <a:pt x="40" y="6"/>
                    <a:pt x="29" y="10"/>
                    <a:pt x="18" y="14"/>
                  </a:cubicBezTo>
                  <a:cubicBezTo>
                    <a:pt x="13" y="17"/>
                    <a:pt x="8" y="19"/>
                    <a:pt x="3" y="22"/>
                  </a:cubicBezTo>
                  <a:cubicBezTo>
                    <a:pt x="2" y="22"/>
                    <a:pt x="1" y="22"/>
                    <a:pt x="0" y="2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2677" y="1712"/>
              <a:ext cx="168" cy="82"/>
            </a:xfrm>
            <a:custGeom>
              <a:rect b="b" l="l" r="r" t="t"/>
              <a:pathLst>
                <a:path extrusionOk="0" h="34" w="70">
                  <a:moveTo>
                    <a:pt x="1" y="33"/>
                  </a:moveTo>
                  <a:cubicBezTo>
                    <a:pt x="0" y="32"/>
                    <a:pt x="0" y="31"/>
                    <a:pt x="1" y="30"/>
                  </a:cubicBezTo>
                  <a:cubicBezTo>
                    <a:pt x="5" y="28"/>
                    <a:pt x="8" y="25"/>
                    <a:pt x="12" y="23"/>
                  </a:cubicBezTo>
                  <a:cubicBezTo>
                    <a:pt x="25" y="16"/>
                    <a:pt x="39" y="11"/>
                    <a:pt x="53" y="5"/>
                  </a:cubicBezTo>
                  <a:cubicBezTo>
                    <a:pt x="57" y="4"/>
                    <a:pt x="61" y="3"/>
                    <a:pt x="64" y="2"/>
                  </a:cubicBezTo>
                  <a:cubicBezTo>
                    <a:pt x="66" y="1"/>
                    <a:pt x="69" y="0"/>
                    <a:pt x="69" y="3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59" y="7"/>
                    <a:pt x="51" y="11"/>
                    <a:pt x="42" y="14"/>
                  </a:cubicBezTo>
                  <a:cubicBezTo>
                    <a:pt x="31" y="19"/>
                    <a:pt x="20" y="23"/>
                    <a:pt x="10" y="29"/>
                  </a:cubicBezTo>
                  <a:cubicBezTo>
                    <a:pt x="8" y="31"/>
                    <a:pt x="5" y="32"/>
                    <a:pt x="3" y="33"/>
                  </a:cubicBezTo>
                  <a:cubicBezTo>
                    <a:pt x="3" y="34"/>
                    <a:pt x="1" y="34"/>
                    <a:pt x="1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643" y="1799"/>
              <a:ext cx="84" cy="43"/>
            </a:xfrm>
            <a:custGeom>
              <a:rect b="b" l="l" r="r" t="t"/>
              <a:pathLst>
                <a:path extrusionOk="0" h="18" w="35">
                  <a:moveTo>
                    <a:pt x="2" y="16"/>
                  </a:moveTo>
                  <a:cubicBezTo>
                    <a:pt x="0" y="13"/>
                    <a:pt x="6" y="12"/>
                    <a:pt x="8" y="11"/>
                  </a:cubicBezTo>
                  <a:cubicBezTo>
                    <a:pt x="13" y="8"/>
                    <a:pt x="20" y="5"/>
                    <a:pt x="26" y="3"/>
                  </a:cubicBezTo>
                  <a:cubicBezTo>
                    <a:pt x="28" y="2"/>
                    <a:pt x="30" y="1"/>
                    <a:pt x="32" y="1"/>
                  </a:cubicBezTo>
                  <a:cubicBezTo>
                    <a:pt x="33" y="0"/>
                    <a:pt x="34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4" y="8"/>
                    <a:pt x="15" y="11"/>
                    <a:pt x="7" y="16"/>
                  </a:cubicBezTo>
                  <a:cubicBezTo>
                    <a:pt x="5" y="16"/>
                    <a:pt x="4" y="18"/>
                    <a:pt x="2" y="16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2744" y="1616"/>
              <a:ext cx="161" cy="72"/>
            </a:xfrm>
            <a:custGeom>
              <a:rect b="b" l="l" r="r" t="t"/>
              <a:pathLst>
                <a:path extrusionOk="0" h="30" w="67">
                  <a:moveTo>
                    <a:pt x="2" y="28"/>
                  </a:moveTo>
                  <a:cubicBezTo>
                    <a:pt x="0" y="26"/>
                    <a:pt x="4" y="24"/>
                    <a:pt x="6" y="23"/>
                  </a:cubicBezTo>
                  <a:cubicBezTo>
                    <a:pt x="8" y="22"/>
                    <a:pt x="12" y="20"/>
                    <a:pt x="14" y="19"/>
                  </a:cubicBezTo>
                  <a:cubicBezTo>
                    <a:pt x="23" y="15"/>
                    <a:pt x="31" y="12"/>
                    <a:pt x="39" y="9"/>
                  </a:cubicBezTo>
                  <a:cubicBezTo>
                    <a:pt x="43" y="7"/>
                    <a:pt x="48" y="6"/>
                    <a:pt x="52" y="5"/>
                  </a:cubicBezTo>
                  <a:cubicBezTo>
                    <a:pt x="56" y="3"/>
                    <a:pt x="60" y="2"/>
                    <a:pt x="64" y="0"/>
                  </a:cubicBezTo>
                  <a:cubicBezTo>
                    <a:pt x="65" y="0"/>
                    <a:pt x="67" y="0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ubicBezTo>
                    <a:pt x="57" y="7"/>
                    <a:pt x="49" y="10"/>
                    <a:pt x="41" y="13"/>
                  </a:cubicBezTo>
                  <a:cubicBezTo>
                    <a:pt x="33" y="16"/>
                    <a:pt x="24" y="19"/>
                    <a:pt x="16" y="22"/>
                  </a:cubicBezTo>
                  <a:cubicBezTo>
                    <a:pt x="13" y="24"/>
                    <a:pt x="10" y="25"/>
                    <a:pt x="7" y="27"/>
                  </a:cubicBezTo>
                  <a:cubicBezTo>
                    <a:pt x="6" y="28"/>
                    <a:pt x="4" y="30"/>
                    <a:pt x="2" y="2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2776" y="1590"/>
              <a:ext cx="163" cy="60"/>
            </a:xfrm>
            <a:custGeom>
              <a:rect b="b" l="l" r="r" t="t"/>
              <a:pathLst>
                <a:path extrusionOk="0" h="25" w="68">
                  <a:moveTo>
                    <a:pt x="2" y="24"/>
                  </a:moveTo>
                  <a:cubicBezTo>
                    <a:pt x="0" y="20"/>
                    <a:pt x="7" y="19"/>
                    <a:pt x="9" y="18"/>
                  </a:cubicBezTo>
                  <a:cubicBezTo>
                    <a:pt x="19" y="13"/>
                    <a:pt x="30" y="10"/>
                    <a:pt x="40" y="7"/>
                  </a:cubicBezTo>
                  <a:cubicBezTo>
                    <a:pt x="45" y="5"/>
                    <a:pt x="49" y="4"/>
                    <a:pt x="53" y="3"/>
                  </a:cubicBezTo>
                  <a:cubicBezTo>
                    <a:pt x="57" y="2"/>
                    <a:pt x="61" y="1"/>
                    <a:pt x="65" y="0"/>
                  </a:cubicBezTo>
                  <a:cubicBezTo>
                    <a:pt x="66" y="0"/>
                    <a:pt x="67" y="1"/>
                    <a:pt x="68" y="2"/>
                  </a:cubicBezTo>
                  <a:cubicBezTo>
                    <a:pt x="68" y="3"/>
                    <a:pt x="67" y="4"/>
                    <a:pt x="66" y="4"/>
                  </a:cubicBezTo>
                  <a:cubicBezTo>
                    <a:pt x="62" y="5"/>
                    <a:pt x="58" y="6"/>
                    <a:pt x="54" y="7"/>
                  </a:cubicBezTo>
                  <a:cubicBezTo>
                    <a:pt x="50" y="8"/>
                    <a:pt x="45" y="9"/>
                    <a:pt x="41" y="11"/>
                  </a:cubicBezTo>
                  <a:cubicBezTo>
                    <a:pt x="29" y="14"/>
                    <a:pt x="16" y="18"/>
                    <a:pt x="5" y="24"/>
                  </a:cubicBezTo>
                  <a:cubicBezTo>
                    <a:pt x="4" y="25"/>
                    <a:pt x="2" y="25"/>
                    <a:pt x="2" y="2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2795" y="1583"/>
              <a:ext cx="137" cy="48"/>
            </a:xfrm>
            <a:custGeom>
              <a:rect b="b" l="l" r="r" t="t"/>
              <a:pathLst>
                <a:path extrusionOk="0" h="20" w="57">
                  <a:moveTo>
                    <a:pt x="3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1" y="15"/>
                    <a:pt x="3" y="15"/>
                    <a:pt x="5" y="14"/>
                  </a:cubicBezTo>
                  <a:cubicBezTo>
                    <a:pt x="7" y="13"/>
                    <a:pt x="9" y="12"/>
                    <a:pt x="11" y="11"/>
                  </a:cubicBezTo>
                  <a:cubicBezTo>
                    <a:pt x="25" y="6"/>
                    <a:pt x="40" y="2"/>
                    <a:pt x="55" y="0"/>
                  </a:cubicBezTo>
                  <a:cubicBezTo>
                    <a:pt x="57" y="0"/>
                    <a:pt x="57" y="2"/>
                    <a:pt x="57" y="3"/>
                  </a:cubicBezTo>
                  <a:cubicBezTo>
                    <a:pt x="55" y="5"/>
                    <a:pt x="53" y="4"/>
                    <a:pt x="51" y="5"/>
                  </a:cubicBezTo>
                  <a:cubicBezTo>
                    <a:pt x="45" y="7"/>
                    <a:pt x="40" y="8"/>
                    <a:pt x="34" y="10"/>
                  </a:cubicBezTo>
                  <a:cubicBezTo>
                    <a:pt x="24" y="13"/>
                    <a:pt x="14" y="16"/>
                    <a:pt x="5" y="20"/>
                  </a:cubicBezTo>
                  <a:cubicBezTo>
                    <a:pt x="4" y="20"/>
                    <a:pt x="3" y="20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2852" y="1489"/>
              <a:ext cx="221" cy="72"/>
            </a:xfrm>
            <a:custGeom>
              <a:rect b="b" l="l" r="r" t="t"/>
              <a:pathLst>
                <a:path extrusionOk="0" h="30" w="92">
                  <a:moveTo>
                    <a:pt x="1" y="29"/>
                  </a:moveTo>
                  <a:cubicBezTo>
                    <a:pt x="0" y="26"/>
                    <a:pt x="5" y="24"/>
                    <a:pt x="7" y="23"/>
                  </a:cubicBezTo>
                  <a:cubicBezTo>
                    <a:pt x="13" y="20"/>
                    <a:pt x="20" y="18"/>
                    <a:pt x="26" y="16"/>
                  </a:cubicBezTo>
                  <a:cubicBezTo>
                    <a:pt x="45" y="9"/>
                    <a:pt x="64" y="4"/>
                    <a:pt x="84" y="1"/>
                  </a:cubicBezTo>
                  <a:cubicBezTo>
                    <a:pt x="85" y="1"/>
                    <a:pt x="87" y="1"/>
                    <a:pt x="89" y="1"/>
                  </a:cubicBezTo>
                  <a:cubicBezTo>
                    <a:pt x="91" y="0"/>
                    <a:pt x="92" y="4"/>
                    <a:pt x="89" y="5"/>
                  </a:cubicBezTo>
                  <a:cubicBezTo>
                    <a:pt x="79" y="6"/>
                    <a:pt x="69" y="8"/>
                    <a:pt x="59" y="10"/>
                  </a:cubicBezTo>
                  <a:cubicBezTo>
                    <a:pt x="50" y="12"/>
                    <a:pt x="42" y="14"/>
                    <a:pt x="34" y="17"/>
                  </a:cubicBezTo>
                  <a:cubicBezTo>
                    <a:pt x="26" y="20"/>
                    <a:pt x="19" y="23"/>
                    <a:pt x="11" y="26"/>
                  </a:cubicBezTo>
                  <a:cubicBezTo>
                    <a:pt x="9" y="27"/>
                    <a:pt x="6" y="28"/>
                    <a:pt x="4" y="29"/>
                  </a:cubicBezTo>
                  <a:cubicBezTo>
                    <a:pt x="3" y="30"/>
                    <a:pt x="2" y="30"/>
                    <a:pt x="1" y="2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2876" y="1461"/>
              <a:ext cx="207" cy="69"/>
            </a:xfrm>
            <a:custGeom>
              <a:rect b="b" l="l" r="r" t="t"/>
              <a:pathLst>
                <a:path extrusionOk="0" h="29" w="86">
                  <a:moveTo>
                    <a:pt x="7" y="27"/>
                  </a:moveTo>
                  <a:cubicBezTo>
                    <a:pt x="0" y="21"/>
                    <a:pt x="50" y="7"/>
                    <a:pt x="55" y="5"/>
                  </a:cubicBezTo>
                  <a:cubicBezTo>
                    <a:pt x="64" y="2"/>
                    <a:pt x="73" y="1"/>
                    <a:pt x="83" y="0"/>
                  </a:cubicBezTo>
                  <a:cubicBezTo>
                    <a:pt x="85" y="0"/>
                    <a:pt x="86" y="4"/>
                    <a:pt x="83" y="4"/>
                  </a:cubicBezTo>
                  <a:cubicBezTo>
                    <a:pt x="74" y="5"/>
                    <a:pt x="64" y="6"/>
                    <a:pt x="55" y="9"/>
                  </a:cubicBezTo>
                  <a:cubicBezTo>
                    <a:pt x="43" y="13"/>
                    <a:pt x="31" y="16"/>
                    <a:pt x="20" y="21"/>
                  </a:cubicBezTo>
                  <a:cubicBezTo>
                    <a:pt x="18" y="22"/>
                    <a:pt x="15" y="23"/>
                    <a:pt x="12" y="25"/>
                  </a:cubicBezTo>
                  <a:cubicBezTo>
                    <a:pt x="10" y="26"/>
                    <a:pt x="9" y="29"/>
                    <a:pt x="7" y="27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2984" y="1413"/>
              <a:ext cx="92" cy="38"/>
            </a:xfrm>
            <a:custGeom>
              <a:rect b="b" l="l" r="r" t="t"/>
              <a:pathLst>
                <a:path extrusionOk="0" h="16" w="38">
                  <a:moveTo>
                    <a:pt x="0" y="13"/>
                  </a:moveTo>
                  <a:cubicBezTo>
                    <a:pt x="0" y="10"/>
                    <a:pt x="2" y="10"/>
                    <a:pt x="4" y="10"/>
                  </a:cubicBezTo>
                  <a:cubicBezTo>
                    <a:pt x="14" y="7"/>
                    <a:pt x="25" y="4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8" y="3"/>
                    <a:pt x="37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3" y="8"/>
                    <a:pt x="16" y="10"/>
                    <a:pt x="9" y="13"/>
                  </a:cubicBezTo>
                  <a:cubicBezTo>
                    <a:pt x="7" y="13"/>
                    <a:pt x="1" y="16"/>
                    <a:pt x="0" y="1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7" name="Google Shape;407;p6"/>
            <p:cNvSpPr/>
            <p:nvPr/>
          </p:nvSpPr>
          <p:spPr>
            <a:xfrm>
              <a:off x="2970" y="1362"/>
              <a:ext cx="67" cy="91"/>
            </a:xfrm>
            <a:custGeom>
              <a:rect b="b" l="l" r="r" t="t"/>
              <a:pathLst>
                <a:path extrusionOk="0" h="38" w="28">
                  <a:moveTo>
                    <a:pt x="0" y="38"/>
                  </a:moveTo>
                  <a:cubicBezTo>
                    <a:pt x="0" y="37"/>
                    <a:pt x="0" y="36"/>
                    <a:pt x="0" y="35"/>
                  </a:cubicBezTo>
                  <a:cubicBezTo>
                    <a:pt x="3" y="31"/>
                    <a:pt x="6" y="28"/>
                    <a:pt x="9" y="24"/>
                  </a:cubicBezTo>
                  <a:cubicBezTo>
                    <a:pt x="14" y="17"/>
                    <a:pt x="19" y="9"/>
                    <a:pt x="24" y="2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3" y="12"/>
                    <a:pt x="18" y="19"/>
                    <a:pt x="12" y="26"/>
                  </a:cubicBezTo>
                  <a:cubicBezTo>
                    <a:pt x="9" y="30"/>
                    <a:pt x="6" y="34"/>
                    <a:pt x="3" y="38"/>
                  </a:cubicBezTo>
                  <a:cubicBezTo>
                    <a:pt x="3" y="38"/>
                    <a:pt x="1" y="38"/>
                    <a:pt x="0" y="3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8" name="Google Shape;408;p6"/>
            <p:cNvSpPr/>
            <p:nvPr/>
          </p:nvSpPr>
          <p:spPr>
            <a:xfrm>
              <a:off x="2824" y="1461"/>
              <a:ext cx="67" cy="124"/>
            </a:xfrm>
            <a:custGeom>
              <a:rect b="b" l="l" r="r" t="t"/>
              <a:pathLst>
                <a:path extrusionOk="0" h="52" w="28">
                  <a:moveTo>
                    <a:pt x="1" y="51"/>
                  </a:moveTo>
                  <a:cubicBezTo>
                    <a:pt x="0" y="50"/>
                    <a:pt x="0" y="49"/>
                    <a:pt x="0" y="48"/>
                  </a:cubicBezTo>
                  <a:cubicBezTo>
                    <a:pt x="3" y="44"/>
                    <a:pt x="5" y="39"/>
                    <a:pt x="8" y="35"/>
                  </a:cubicBezTo>
                  <a:cubicBezTo>
                    <a:pt x="11" y="29"/>
                    <a:pt x="14" y="23"/>
                    <a:pt x="16" y="17"/>
                  </a:cubicBezTo>
                  <a:cubicBezTo>
                    <a:pt x="19" y="12"/>
                    <a:pt x="20" y="6"/>
                    <a:pt x="23" y="1"/>
                  </a:cubicBezTo>
                  <a:cubicBezTo>
                    <a:pt x="25" y="0"/>
                    <a:pt x="28" y="2"/>
                    <a:pt x="27" y="4"/>
                  </a:cubicBezTo>
                  <a:cubicBezTo>
                    <a:pt x="24" y="8"/>
                    <a:pt x="23" y="12"/>
                    <a:pt x="21" y="16"/>
                  </a:cubicBezTo>
                  <a:cubicBezTo>
                    <a:pt x="18" y="24"/>
                    <a:pt x="14" y="32"/>
                    <a:pt x="10" y="39"/>
                  </a:cubicBezTo>
                  <a:cubicBezTo>
                    <a:pt x="8" y="43"/>
                    <a:pt x="6" y="47"/>
                    <a:pt x="3" y="51"/>
                  </a:cubicBezTo>
                  <a:cubicBezTo>
                    <a:pt x="3" y="51"/>
                    <a:pt x="2" y="52"/>
                    <a:pt x="1" y="5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9" name="Google Shape;409;p6"/>
            <p:cNvSpPr/>
            <p:nvPr/>
          </p:nvSpPr>
          <p:spPr>
            <a:xfrm>
              <a:off x="2848" y="1420"/>
              <a:ext cx="91" cy="144"/>
            </a:xfrm>
            <a:custGeom>
              <a:rect b="b" l="l" r="r" t="t"/>
              <a:pathLst>
                <a:path extrusionOk="0" h="60" w="38">
                  <a:moveTo>
                    <a:pt x="1" y="60"/>
                  </a:moveTo>
                  <a:cubicBezTo>
                    <a:pt x="0" y="59"/>
                    <a:pt x="0" y="58"/>
                    <a:pt x="1" y="57"/>
                  </a:cubicBezTo>
                  <a:cubicBezTo>
                    <a:pt x="6" y="50"/>
                    <a:pt x="10" y="43"/>
                    <a:pt x="15" y="35"/>
                  </a:cubicBezTo>
                  <a:cubicBezTo>
                    <a:pt x="21" y="25"/>
                    <a:pt x="27" y="13"/>
                    <a:pt x="33" y="2"/>
                  </a:cubicBezTo>
                  <a:cubicBezTo>
                    <a:pt x="34" y="0"/>
                    <a:pt x="38" y="2"/>
                    <a:pt x="37" y="4"/>
                  </a:cubicBezTo>
                  <a:cubicBezTo>
                    <a:pt x="33" y="12"/>
                    <a:pt x="29" y="20"/>
                    <a:pt x="24" y="27"/>
                  </a:cubicBezTo>
                  <a:cubicBezTo>
                    <a:pt x="20" y="35"/>
                    <a:pt x="15" y="42"/>
                    <a:pt x="11" y="50"/>
                  </a:cubicBezTo>
                  <a:cubicBezTo>
                    <a:pt x="9" y="53"/>
                    <a:pt x="6" y="56"/>
                    <a:pt x="4" y="59"/>
                  </a:cubicBezTo>
                  <a:cubicBezTo>
                    <a:pt x="3" y="60"/>
                    <a:pt x="2" y="60"/>
                    <a:pt x="1" y="6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0" name="Google Shape;410;p6"/>
            <p:cNvSpPr/>
            <p:nvPr/>
          </p:nvSpPr>
          <p:spPr>
            <a:xfrm>
              <a:off x="2725" y="1616"/>
              <a:ext cx="41" cy="106"/>
            </a:xfrm>
            <a:custGeom>
              <a:rect b="b" l="l" r="r" t="t"/>
              <a:pathLst>
                <a:path extrusionOk="0" h="44" w="17">
                  <a:moveTo>
                    <a:pt x="1" y="40"/>
                  </a:moveTo>
                  <a:cubicBezTo>
                    <a:pt x="0" y="39"/>
                    <a:pt x="0" y="37"/>
                    <a:pt x="1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8" y="23"/>
                    <a:pt x="10" y="13"/>
                    <a:pt x="13" y="3"/>
                  </a:cubicBezTo>
                  <a:cubicBezTo>
                    <a:pt x="14" y="0"/>
                    <a:pt x="17" y="1"/>
                    <a:pt x="17" y="4"/>
                  </a:cubicBezTo>
                  <a:cubicBezTo>
                    <a:pt x="16" y="8"/>
                    <a:pt x="6" y="44"/>
                    <a:pt x="1" y="4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2655" y="1729"/>
              <a:ext cx="41" cy="84"/>
            </a:xfrm>
            <a:custGeom>
              <a:rect b="b" l="l" r="r" t="t"/>
              <a:pathLst>
                <a:path extrusionOk="0" h="35" w="17">
                  <a:moveTo>
                    <a:pt x="1" y="34"/>
                  </a:moveTo>
                  <a:cubicBezTo>
                    <a:pt x="0" y="34"/>
                    <a:pt x="0" y="33"/>
                    <a:pt x="0" y="32"/>
                  </a:cubicBezTo>
                  <a:cubicBezTo>
                    <a:pt x="2" y="29"/>
                    <a:pt x="3" y="26"/>
                    <a:pt x="4" y="24"/>
                  </a:cubicBezTo>
                  <a:cubicBezTo>
                    <a:pt x="8" y="16"/>
                    <a:pt x="10" y="9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7" y="2"/>
                    <a:pt x="16" y="3"/>
                  </a:cubicBezTo>
                  <a:cubicBezTo>
                    <a:pt x="15" y="7"/>
                    <a:pt x="14" y="11"/>
                    <a:pt x="12" y="15"/>
                  </a:cubicBezTo>
                  <a:cubicBezTo>
                    <a:pt x="11" y="19"/>
                    <a:pt x="9" y="23"/>
                    <a:pt x="7" y="27"/>
                  </a:cubicBezTo>
                  <a:cubicBezTo>
                    <a:pt x="6" y="29"/>
                    <a:pt x="5" y="31"/>
                    <a:pt x="4" y="33"/>
                  </a:cubicBezTo>
                  <a:cubicBezTo>
                    <a:pt x="3" y="34"/>
                    <a:pt x="2" y="35"/>
                    <a:pt x="1" y="3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2761" y="1604"/>
              <a:ext cx="202" cy="75"/>
            </a:xfrm>
            <a:custGeom>
              <a:rect b="b" l="l" r="r" t="t"/>
              <a:pathLst>
                <a:path extrusionOk="0" h="31" w="84">
                  <a:moveTo>
                    <a:pt x="2" y="30"/>
                  </a:moveTo>
                  <a:cubicBezTo>
                    <a:pt x="0" y="30"/>
                    <a:pt x="0" y="28"/>
                    <a:pt x="1" y="27"/>
                  </a:cubicBezTo>
                  <a:cubicBezTo>
                    <a:pt x="4" y="25"/>
                    <a:pt x="8" y="23"/>
                    <a:pt x="11" y="22"/>
                  </a:cubicBezTo>
                  <a:cubicBezTo>
                    <a:pt x="26" y="16"/>
                    <a:pt x="40" y="11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5"/>
                    <a:pt x="72" y="3"/>
                    <a:pt x="80" y="1"/>
                  </a:cubicBezTo>
                  <a:cubicBezTo>
                    <a:pt x="81" y="1"/>
                    <a:pt x="83" y="0"/>
                    <a:pt x="84" y="2"/>
                  </a:cubicBezTo>
                  <a:cubicBezTo>
                    <a:pt x="84" y="3"/>
                    <a:pt x="84" y="4"/>
                    <a:pt x="83" y="5"/>
                  </a:cubicBezTo>
                  <a:cubicBezTo>
                    <a:pt x="79" y="6"/>
                    <a:pt x="75" y="6"/>
                    <a:pt x="71" y="7"/>
                  </a:cubicBezTo>
                  <a:cubicBezTo>
                    <a:pt x="66" y="8"/>
                    <a:pt x="61" y="9"/>
                    <a:pt x="57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0" y="15"/>
                    <a:pt x="24" y="21"/>
                    <a:pt x="8" y="28"/>
                  </a:cubicBezTo>
                  <a:cubicBezTo>
                    <a:pt x="7" y="28"/>
                    <a:pt x="6" y="29"/>
                    <a:pt x="5" y="29"/>
                  </a:cubicBezTo>
                  <a:cubicBezTo>
                    <a:pt x="4" y="30"/>
                    <a:pt x="3" y="31"/>
                    <a:pt x="2" y="3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2809" y="1573"/>
              <a:ext cx="125" cy="46"/>
            </a:xfrm>
            <a:custGeom>
              <a:rect b="b" l="l" r="r" t="t"/>
              <a:pathLst>
                <a:path extrusionOk="0" h="19" w="52">
                  <a:moveTo>
                    <a:pt x="3" y="19"/>
                  </a:moveTo>
                  <a:cubicBezTo>
                    <a:pt x="2" y="19"/>
                    <a:pt x="1" y="18"/>
                    <a:pt x="1" y="17"/>
                  </a:cubicBezTo>
                  <a:cubicBezTo>
                    <a:pt x="0" y="14"/>
                    <a:pt x="8" y="11"/>
                    <a:pt x="11" y="10"/>
                  </a:cubicBezTo>
                  <a:cubicBezTo>
                    <a:pt x="17" y="7"/>
                    <a:pt x="24" y="5"/>
                    <a:pt x="31" y="3"/>
                  </a:cubicBezTo>
                  <a:cubicBezTo>
                    <a:pt x="37" y="2"/>
                    <a:pt x="43" y="0"/>
                    <a:pt x="49" y="1"/>
                  </a:cubicBezTo>
                  <a:cubicBezTo>
                    <a:pt x="52" y="1"/>
                    <a:pt x="51" y="5"/>
                    <a:pt x="49" y="5"/>
                  </a:cubicBezTo>
                  <a:cubicBezTo>
                    <a:pt x="43" y="4"/>
                    <a:pt x="37" y="6"/>
                    <a:pt x="31" y="8"/>
                  </a:cubicBezTo>
                  <a:cubicBezTo>
                    <a:pt x="22" y="10"/>
                    <a:pt x="13" y="13"/>
                    <a:pt x="5" y="17"/>
                  </a:cubicBezTo>
                  <a:cubicBezTo>
                    <a:pt x="4" y="18"/>
                    <a:pt x="4" y="19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2809" y="1487"/>
              <a:ext cx="55" cy="127"/>
            </a:xfrm>
            <a:custGeom>
              <a:rect b="b" l="l" r="r" t="t"/>
              <a:pathLst>
                <a:path extrusionOk="0" h="53" w="23">
                  <a:moveTo>
                    <a:pt x="2" y="52"/>
                  </a:moveTo>
                  <a:cubicBezTo>
                    <a:pt x="0" y="51"/>
                    <a:pt x="0" y="49"/>
                    <a:pt x="2" y="48"/>
                  </a:cubicBezTo>
                  <a:cubicBezTo>
                    <a:pt x="3" y="46"/>
                    <a:pt x="4" y="44"/>
                    <a:pt x="5" y="42"/>
                  </a:cubicBezTo>
                  <a:cubicBezTo>
                    <a:pt x="8" y="34"/>
                    <a:pt x="11" y="26"/>
                    <a:pt x="14" y="18"/>
                  </a:cubicBezTo>
                  <a:cubicBezTo>
                    <a:pt x="15" y="14"/>
                    <a:pt x="16" y="10"/>
                    <a:pt x="17" y="6"/>
                  </a:cubicBezTo>
                  <a:cubicBezTo>
                    <a:pt x="18" y="4"/>
                    <a:pt x="19" y="0"/>
                    <a:pt x="22" y="2"/>
                  </a:cubicBezTo>
                  <a:cubicBezTo>
                    <a:pt x="23" y="3"/>
                    <a:pt x="23" y="4"/>
                    <a:pt x="22" y="5"/>
                  </a:cubicBezTo>
                  <a:cubicBezTo>
                    <a:pt x="21" y="9"/>
                    <a:pt x="20" y="13"/>
                    <a:pt x="18" y="16"/>
                  </a:cubicBezTo>
                  <a:cubicBezTo>
                    <a:pt x="16" y="25"/>
                    <a:pt x="13" y="33"/>
                    <a:pt x="10" y="41"/>
                  </a:cubicBezTo>
                  <a:cubicBezTo>
                    <a:pt x="9" y="43"/>
                    <a:pt x="7" y="46"/>
                    <a:pt x="6" y="49"/>
                  </a:cubicBezTo>
                  <a:cubicBezTo>
                    <a:pt x="5" y="50"/>
                    <a:pt x="4" y="53"/>
                    <a:pt x="2" y="52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2831" y="1487"/>
              <a:ext cx="38" cy="81"/>
            </a:xfrm>
            <a:custGeom>
              <a:rect b="b" l="l" r="r" t="t"/>
              <a:pathLst>
                <a:path extrusionOk="0" h="34" w="16">
                  <a:moveTo>
                    <a:pt x="2" y="33"/>
                  </a:moveTo>
                  <a:cubicBezTo>
                    <a:pt x="1" y="32"/>
                    <a:pt x="0" y="31"/>
                    <a:pt x="1" y="30"/>
                  </a:cubicBezTo>
                  <a:cubicBezTo>
                    <a:pt x="2" y="26"/>
                    <a:pt x="4" y="22"/>
                    <a:pt x="5" y="18"/>
                  </a:cubicBezTo>
                  <a:cubicBezTo>
                    <a:pt x="8" y="13"/>
                    <a:pt x="9" y="8"/>
                    <a:pt x="11" y="3"/>
                  </a:cubicBezTo>
                  <a:cubicBezTo>
                    <a:pt x="13" y="0"/>
                    <a:pt x="16" y="2"/>
                    <a:pt x="15" y="5"/>
                  </a:cubicBezTo>
                  <a:cubicBezTo>
                    <a:pt x="14" y="9"/>
                    <a:pt x="12" y="13"/>
                    <a:pt x="11" y="16"/>
                  </a:cubicBezTo>
                  <a:cubicBezTo>
                    <a:pt x="9" y="21"/>
                    <a:pt x="7" y="25"/>
                    <a:pt x="6" y="29"/>
                  </a:cubicBezTo>
                  <a:cubicBezTo>
                    <a:pt x="5" y="30"/>
                    <a:pt x="4" y="34"/>
                    <a:pt x="2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2860" y="1391"/>
              <a:ext cx="100" cy="156"/>
            </a:xfrm>
            <a:custGeom>
              <a:rect b="b" l="l" r="r" t="t"/>
              <a:pathLst>
                <a:path extrusionOk="0" h="65" w="42">
                  <a:moveTo>
                    <a:pt x="3" y="64"/>
                  </a:moveTo>
                  <a:cubicBezTo>
                    <a:pt x="0" y="63"/>
                    <a:pt x="3" y="59"/>
                    <a:pt x="4" y="57"/>
                  </a:cubicBezTo>
                  <a:cubicBezTo>
                    <a:pt x="7" y="50"/>
                    <a:pt x="12" y="42"/>
                    <a:pt x="16" y="35"/>
                  </a:cubicBezTo>
                  <a:cubicBezTo>
                    <a:pt x="19" y="31"/>
                    <a:pt x="22" y="25"/>
                    <a:pt x="24" y="21"/>
                  </a:cubicBezTo>
                  <a:cubicBezTo>
                    <a:pt x="26" y="17"/>
                    <a:pt x="30" y="2"/>
                    <a:pt x="36" y="6"/>
                  </a:cubicBezTo>
                  <a:cubicBezTo>
                    <a:pt x="36" y="5"/>
                    <a:pt x="37" y="3"/>
                    <a:pt x="37" y="2"/>
                  </a:cubicBezTo>
                  <a:cubicBezTo>
                    <a:pt x="39" y="0"/>
                    <a:pt x="42" y="2"/>
                    <a:pt x="41" y="4"/>
                  </a:cubicBezTo>
                  <a:cubicBezTo>
                    <a:pt x="37" y="12"/>
                    <a:pt x="33" y="20"/>
                    <a:pt x="29" y="27"/>
                  </a:cubicBezTo>
                  <a:cubicBezTo>
                    <a:pt x="25" y="35"/>
                    <a:pt x="21" y="43"/>
                    <a:pt x="16" y="50"/>
                  </a:cubicBezTo>
                  <a:cubicBezTo>
                    <a:pt x="14" y="53"/>
                    <a:pt x="11" y="56"/>
                    <a:pt x="9" y="60"/>
                  </a:cubicBezTo>
                  <a:cubicBezTo>
                    <a:pt x="7" y="61"/>
                    <a:pt x="6" y="65"/>
                    <a:pt x="3" y="6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2761" y="1520"/>
              <a:ext cx="151" cy="159"/>
            </a:xfrm>
            <a:custGeom>
              <a:rect b="b" l="l" r="r" t="t"/>
              <a:pathLst>
                <a:path extrusionOk="0" h="66" w="63">
                  <a:moveTo>
                    <a:pt x="8" y="64"/>
                  </a:moveTo>
                  <a:cubicBezTo>
                    <a:pt x="0" y="59"/>
                    <a:pt x="17" y="44"/>
                    <a:pt x="20" y="39"/>
                  </a:cubicBezTo>
                  <a:cubicBezTo>
                    <a:pt x="31" y="27"/>
                    <a:pt x="42" y="14"/>
                    <a:pt x="54" y="3"/>
                  </a:cubicBezTo>
                  <a:cubicBezTo>
                    <a:pt x="58" y="0"/>
                    <a:pt x="63" y="5"/>
                    <a:pt x="59" y="9"/>
                  </a:cubicBezTo>
                  <a:cubicBezTo>
                    <a:pt x="50" y="17"/>
                    <a:pt x="42" y="26"/>
                    <a:pt x="33" y="36"/>
                  </a:cubicBezTo>
                  <a:cubicBezTo>
                    <a:pt x="28" y="41"/>
                    <a:pt x="23" y="47"/>
                    <a:pt x="18" y="53"/>
                  </a:cubicBezTo>
                  <a:cubicBezTo>
                    <a:pt x="15" y="56"/>
                    <a:pt x="13" y="66"/>
                    <a:pt x="8" y="64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2922" y="1449"/>
              <a:ext cx="72" cy="69"/>
            </a:xfrm>
            <a:custGeom>
              <a:rect b="b" l="l" r="r" t="t"/>
              <a:pathLst>
                <a:path extrusionOk="0" h="29" w="30">
                  <a:moveTo>
                    <a:pt x="2" y="22"/>
                  </a:moveTo>
                  <a:cubicBezTo>
                    <a:pt x="0" y="16"/>
                    <a:pt x="17" y="6"/>
                    <a:pt x="22" y="2"/>
                  </a:cubicBezTo>
                  <a:cubicBezTo>
                    <a:pt x="26" y="0"/>
                    <a:pt x="30" y="6"/>
                    <a:pt x="26" y="9"/>
                  </a:cubicBezTo>
                  <a:cubicBezTo>
                    <a:pt x="23" y="11"/>
                    <a:pt x="20" y="13"/>
                    <a:pt x="17" y="16"/>
                  </a:cubicBezTo>
                  <a:cubicBezTo>
                    <a:pt x="13" y="18"/>
                    <a:pt x="7" y="29"/>
                    <a:pt x="2" y="22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2583" y="1372"/>
              <a:ext cx="497" cy="566"/>
            </a:xfrm>
            <a:custGeom>
              <a:rect b="b" l="l" r="r" t="t"/>
              <a:pathLst>
                <a:path extrusionOk="0" h="236" w="207">
                  <a:moveTo>
                    <a:pt x="0" y="236"/>
                  </a:moveTo>
                  <a:cubicBezTo>
                    <a:pt x="3" y="230"/>
                    <a:pt x="6" y="225"/>
                    <a:pt x="8" y="220"/>
                  </a:cubicBezTo>
                  <a:cubicBezTo>
                    <a:pt x="17" y="204"/>
                    <a:pt x="27" y="188"/>
                    <a:pt x="37" y="172"/>
                  </a:cubicBezTo>
                  <a:cubicBezTo>
                    <a:pt x="55" y="145"/>
                    <a:pt x="74" y="120"/>
                    <a:pt x="95" y="95"/>
                  </a:cubicBezTo>
                  <a:cubicBezTo>
                    <a:pt x="108" y="80"/>
                    <a:pt x="121" y="65"/>
                    <a:pt x="136" y="52"/>
                  </a:cubicBezTo>
                  <a:cubicBezTo>
                    <a:pt x="151" y="38"/>
                    <a:pt x="167" y="26"/>
                    <a:pt x="183" y="15"/>
                  </a:cubicBezTo>
                  <a:cubicBezTo>
                    <a:pt x="190" y="10"/>
                    <a:pt x="197" y="5"/>
                    <a:pt x="204" y="0"/>
                  </a:cubicBezTo>
                  <a:cubicBezTo>
                    <a:pt x="205" y="0"/>
                    <a:pt x="206" y="0"/>
                    <a:pt x="206" y="1"/>
                  </a:cubicBezTo>
                  <a:cubicBezTo>
                    <a:pt x="207" y="2"/>
                    <a:pt x="207" y="3"/>
                    <a:pt x="206" y="3"/>
                  </a:cubicBezTo>
                  <a:cubicBezTo>
                    <a:pt x="199" y="8"/>
                    <a:pt x="192" y="13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8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69" y="29"/>
                    <a:pt x="154" y="40"/>
                    <a:pt x="139" y="54"/>
                  </a:cubicBezTo>
                  <a:cubicBezTo>
                    <a:pt x="120" y="71"/>
                    <a:pt x="103" y="91"/>
                    <a:pt x="86" y="111"/>
                  </a:cubicBezTo>
                  <a:cubicBezTo>
                    <a:pt x="63" y="140"/>
                    <a:pt x="42" y="170"/>
                    <a:pt x="23" y="201"/>
                  </a:cubicBezTo>
                  <a:cubicBezTo>
                    <a:pt x="17" y="213"/>
                    <a:pt x="10" y="224"/>
                    <a:pt x="4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2615" y="1298"/>
              <a:ext cx="576" cy="592"/>
            </a:xfrm>
            <a:custGeom>
              <a:rect b="b" l="l" r="r" t="t"/>
              <a:pathLst>
                <a:path extrusionOk="0" h="247" w="240">
                  <a:moveTo>
                    <a:pt x="1" y="246"/>
                  </a:moveTo>
                  <a:cubicBezTo>
                    <a:pt x="0" y="245"/>
                    <a:pt x="0" y="244"/>
                    <a:pt x="1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0" y="242"/>
                    <a:pt x="0" y="241"/>
                    <a:pt x="1" y="241"/>
                  </a:cubicBezTo>
                  <a:cubicBezTo>
                    <a:pt x="1" y="238"/>
                    <a:pt x="2" y="236"/>
                    <a:pt x="2" y="234"/>
                  </a:cubicBezTo>
                  <a:cubicBezTo>
                    <a:pt x="4" y="219"/>
                    <a:pt x="6" y="205"/>
                    <a:pt x="13" y="192"/>
                  </a:cubicBezTo>
                  <a:cubicBezTo>
                    <a:pt x="15" y="188"/>
                    <a:pt x="17" y="184"/>
                    <a:pt x="20" y="180"/>
                  </a:cubicBezTo>
                  <a:cubicBezTo>
                    <a:pt x="22" y="178"/>
                    <a:pt x="25" y="172"/>
                    <a:pt x="28" y="176"/>
                  </a:cubicBezTo>
                  <a:cubicBezTo>
                    <a:pt x="29" y="163"/>
                    <a:pt x="31" y="159"/>
                    <a:pt x="39" y="149"/>
                  </a:cubicBezTo>
                  <a:cubicBezTo>
                    <a:pt x="42" y="145"/>
                    <a:pt x="45" y="141"/>
                    <a:pt x="48" y="137"/>
                  </a:cubicBezTo>
                  <a:cubicBezTo>
                    <a:pt x="49" y="135"/>
                    <a:pt x="50" y="133"/>
                    <a:pt x="52" y="132"/>
                  </a:cubicBezTo>
                  <a:cubicBezTo>
                    <a:pt x="55" y="131"/>
                    <a:pt x="56" y="133"/>
                    <a:pt x="56" y="135"/>
                  </a:cubicBezTo>
                  <a:cubicBezTo>
                    <a:pt x="57" y="130"/>
                    <a:pt x="59" y="125"/>
                    <a:pt x="61" y="120"/>
                  </a:cubicBezTo>
                  <a:cubicBezTo>
                    <a:pt x="65" y="114"/>
                    <a:pt x="69" y="108"/>
                    <a:pt x="74" y="102"/>
                  </a:cubicBezTo>
                  <a:cubicBezTo>
                    <a:pt x="80" y="94"/>
                    <a:pt x="87" y="87"/>
                    <a:pt x="94" y="80"/>
                  </a:cubicBezTo>
                  <a:cubicBezTo>
                    <a:pt x="96" y="78"/>
                    <a:pt x="102" y="71"/>
                    <a:pt x="104" y="77"/>
                  </a:cubicBezTo>
                  <a:cubicBezTo>
                    <a:pt x="108" y="69"/>
                    <a:pt x="114" y="62"/>
                    <a:pt x="120" y="56"/>
                  </a:cubicBezTo>
                  <a:cubicBezTo>
                    <a:pt x="134" y="39"/>
                    <a:pt x="152" y="27"/>
                    <a:pt x="172" y="17"/>
                  </a:cubicBezTo>
                  <a:cubicBezTo>
                    <a:pt x="186" y="9"/>
                    <a:pt x="201" y="3"/>
                    <a:pt x="217" y="1"/>
                  </a:cubicBezTo>
                  <a:cubicBezTo>
                    <a:pt x="221" y="0"/>
                    <a:pt x="224" y="0"/>
                    <a:pt x="228" y="0"/>
                  </a:cubicBezTo>
                  <a:cubicBezTo>
                    <a:pt x="230" y="0"/>
                    <a:pt x="231" y="0"/>
                    <a:pt x="233" y="1"/>
                  </a:cubicBezTo>
                  <a:cubicBezTo>
                    <a:pt x="240" y="7"/>
                    <a:pt x="228" y="25"/>
                    <a:pt x="224" y="30"/>
                  </a:cubicBezTo>
                  <a:cubicBezTo>
                    <a:pt x="218" y="38"/>
                    <a:pt x="211" y="45"/>
                    <a:pt x="204" y="52"/>
                  </a:cubicBezTo>
                  <a:cubicBezTo>
                    <a:pt x="212" y="55"/>
                    <a:pt x="206" y="63"/>
                    <a:pt x="203" y="68"/>
                  </a:cubicBezTo>
                  <a:cubicBezTo>
                    <a:pt x="197" y="76"/>
                    <a:pt x="191" y="84"/>
                    <a:pt x="184" y="91"/>
                  </a:cubicBezTo>
                  <a:cubicBezTo>
                    <a:pt x="169" y="106"/>
                    <a:pt x="152" y="113"/>
                    <a:pt x="133" y="119"/>
                  </a:cubicBezTo>
                  <a:cubicBezTo>
                    <a:pt x="137" y="120"/>
                    <a:pt x="142" y="119"/>
                    <a:pt x="147" y="118"/>
                  </a:cubicBezTo>
                  <a:cubicBezTo>
                    <a:pt x="148" y="118"/>
                    <a:pt x="149" y="118"/>
                    <a:pt x="150" y="118"/>
                  </a:cubicBezTo>
                  <a:cubicBezTo>
                    <a:pt x="155" y="120"/>
                    <a:pt x="149" y="127"/>
                    <a:pt x="148" y="130"/>
                  </a:cubicBezTo>
                  <a:cubicBezTo>
                    <a:pt x="140" y="140"/>
                    <a:pt x="132" y="150"/>
                    <a:pt x="121" y="156"/>
                  </a:cubicBezTo>
                  <a:cubicBezTo>
                    <a:pt x="110" y="162"/>
                    <a:pt x="98" y="163"/>
                    <a:pt x="86" y="167"/>
                  </a:cubicBezTo>
                  <a:cubicBezTo>
                    <a:pt x="95" y="171"/>
                    <a:pt x="106" y="167"/>
                    <a:pt x="95" y="180"/>
                  </a:cubicBezTo>
                  <a:cubicBezTo>
                    <a:pt x="90" y="185"/>
                    <a:pt x="83" y="189"/>
                    <a:pt x="77" y="193"/>
                  </a:cubicBezTo>
                  <a:cubicBezTo>
                    <a:pt x="69" y="196"/>
                    <a:pt x="61" y="197"/>
                    <a:pt x="53" y="200"/>
                  </a:cubicBezTo>
                  <a:cubicBezTo>
                    <a:pt x="57" y="203"/>
                    <a:pt x="62" y="203"/>
                    <a:pt x="67" y="204"/>
                  </a:cubicBezTo>
                  <a:cubicBezTo>
                    <a:pt x="70" y="204"/>
                    <a:pt x="71" y="208"/>
                    <a:pt x="70" y="211"/>
                  </a:cubicBezTo>
                  <a:cubicBezTo>
                    <a:pt x="69" y="213"/>
                    <a:pt x="67" y="215"/>
                    <a:pt x="65" y="216"/>
                  </a:cubicBezTo>
                  <a:cubicBezTo>
                    <a:pt x="62" y="219"/>
                    <a:pt x="57" y="221"/>
                    <a:pt x="53" y="223"/>
                  </a:cubicBezTo>
                  <a:cubicBezTo>
                    <a:pt x="46" y="225"/>
                    <a:pt x="40" y="228"/>
                    <a:pt x="33" y="231"/>
                  </a:cubicBezTo>
                  <a:cubicBezTo>
                    <a:pt x="24" y="234"/>
                    <a:pt x="15" y="237"/>
                    <a:pt x="7" y="242"/>
                  </a:cubicBezTo>
                  <a:cubicBezTo>
                    <a:pt x="6" y="243"/>
                    <a:pt x="5" y="244"/>
                    <a:pt x="4" y="245"/>
                  </a:cubicBezTo>
                  <a:cubicBezTo>
                    <a:pt x="3" y="246"/>
                    <a:pt x="2" y="247"/>
                    <a:pt x="1" y="246"/>
                  </a:cubicBezTo>
                  <a:close/>
                  <a:moveTo>
                    <a:pt x="6" y="231"/>
                  </a:moveTo>
                  <a:cubicBezTo>
                    <a:pt x="5" y="234"/>
                    <a:pt x="5" y="237"/>
                    <a:pt x="4" y="240"/>
                  </a:cubicBezTo>
                  <a:cubicBezTo>
                    <a:pt x="11" y="235"/>
                    <a:pt x="20" y="232"/>
                    <a:pt x="28" y="229"/>
                  </a:cubicBezTo>
                  <a:cubicBezTo>
                    <a:pt x="33" y="227"/>
                    <a:pt x="38" y="225"/>
                    <a:pt x="43" y="223"/>
                  </a:cubicBezTo>
                  <a:cubicBezTo>
                    <a:pt x="48" y="220"/>
                    <a:pt x="67" y="215"/>
                    <a:pt x="67" y="208"/>
                  </a:cubicBezTo>
                  <a:cubicBezTo>
                    <a:pt x="67" y="207"/>
                    <a:pt x="66" y="207"/>
                    <a:pt x="65" y="207"/>
                  </a:cubicBezTo>
                  <a:cubicBezTo>
                    <a:pt x="63" y="206"/>
                    <a:pt x="61" y="206"/>
                    <a:pt x="59" y="206"/>
                  </a:cubicBezTo>
                  <a:cubicBezTo>
                    <a:pt x="55" y="205"/>
                    <a:pt x="47" y="203"/>
                    <a:pt x="49" y="198"/>
                  </a:cubicBezTo>
                  <a:cubicBezTo>
                    <a:pt x="50" y="197"/>
                    <a:pt x="52" y="196"/>
                    <a:pt x="53" y="196"/>
                  </a:cubicBezTo>
                  <a:cubicBezTo>
                    <a:pt x="55" y="195"/>
                    <a:pt x="58" y="195"/>
                    <a:pt x="60" y="194"/>
                  </a:cubicBezTo>
                  <a:cubicBezTo>
                    <a:pt x="64" y="193"/>
                    <a:pt x="68" y="192"/>
                    <a:pt x="72" y="191"/>
                  </a:cubicBezTo>
                  <a:cubicBezTo>
                    <a:pt x="82" y="187"/>
                    <a:pt x="90" y="181"/>
                    <a:pt x="96" y="173"/>
                  </a:cubicBezTo>
                  <a:cubicBezTo>
                    <a:pt x="92" y="172"/>
                    <a:pt x="87" y="172"/>
                    <a:pt x="83" y="169"/>
                  </a:cubicBezTo>
                  <a:cubicBezTo>
                    <a:pt x="80" y="166"/>
                    <a:pt x="84" y="164"/>
                    <a:pt x="87" y="163"/>
                  </a:cubicBezTo>
                  <a:cubicBezTo>
                    <a:pt x="97" y="160"/>
                    <a:pt x="109" y="158"/>
                    <a:pt x="119" y="153"/>
                  </a:cubicBezTo>
                  <a:cubicBezTo>
                    <a:pt x="130" y="147"/>
                    <a:pt x="143" y="133"/>
                    <a:pt x="148" y="122"/>
                  </a:cubicBezTo>
                  <a:cubicBezTo>
                    <a:pt x="144" y="122"/>
                    <a:pt x="138" y="123"/>
                    <a:pt x="134" y="123"/>
                  </a:cubicBezTo>
                  <a:cubicBezTo>
                    <a:pt x="131" y="122"/>
                    <a:pt x="126" y="121"/>
                    <a:pt x="128" y="117"/>
                  </a:cubicBezTo>
                  <a:cubicBezTo>
                    <a:pt x="130" y="116"/>
                    <a:pt x="132" y="116"/>
                    <a:pt x="134" y="115"/>
                  </a:cubicBezTo>
                  <a:cubicBezTo>
                    <a:pt x="143" y="112"/>
                    <a:pt x="152" y="109"/>
                    <a:pt x="160" y="105"/>
                  </a:cubicBezTo>
                  <a:cubicBezTo>
                    <a:pt x="178" y="96"/>
                    <a:pt x="191" y="79"/>
                    <a:pt x="202" y="63"/>
                  </a:cubicBezTo>
                  <a:cubicBezTo>
                    <a:pt x="203" y="61"/>
                    <a:pt x="206" y="57"/>
                    <a:pt x="204" y="56"/>
                  </a:cubicBezTo>
                  <a:cubicBezTo>
                    <a:pt x="202" y="55"/>
                    <a:pt x="200" y="53"/>
                    <a:pt x="201" y="51"/>
                  </a:cubicBezTo>
                  <a:cubicBezTo>
                    <a:pt x="202" y="48"/>
                    <a:pt x="205" y="46"/>
                    <a:pt x="207" y="44"/>
                  </a:cubicBezTo>
                  <a:cubicBezTo>
                    <a:pt x="210" y="41"/>
                    <a:pt x="213" y="38"/>
                    <a:pt x="216" y="34"/>
                  </a:cubicBezTo>
                  <a:cubicBezTo>
                    <a:pt x="223" y="26"/>
                    <a:pt x="229" y="18"/>
                    <a:pt x="231" y="8"/>
                  </a:cubicBezTo>
                  <a:cubicBezTo>
                    <a:pt x="232" y="7"/>
                    <a:pt x="232" y="5"/>
                    <a:pt x="231" y="4"/>
                  </a:cubicBezTo>
                  <a:cubicBezTo>
                    <a:pt x="231" y="4"/>
                    <a:pt x="230" y="4"/>
                    <a:pt x="230" y="4"/>
                  </a:cubicBezTo>
                  <a:cubicBezTo>
                    <a:pt x="223" y="3"/>
                    <a:pt x="217" y="4"/>
                    <a:pt x="211" y="5"/>
                  </a:cubicBezTo>
                  <a:cubicBezTo>
                    <a:pt x="206" y="7"/>
                    <a:pt x="200" y="8"/>
                    <a:pt x="195" y="10"/>
                  </a:cubicBezTo>
                  <a:cubicBezTo>
                    <a:pt x="172" y="19"/>
                    <a:pt x="150" y="32"/>
                    <a:pt x="132" y="48"/>
                  </a:cubicBezTo>
                  <a:cubicBezTo>
                    <a:pt x="122" y="58"/>
                    <a:pt x="112" y="68"/>
                    <a:pt x="106" y="80"/>
                  </a:cubicBezTo>
                  <a:cubicBezTo>
                    <a:pt x="105" y="82"/>
                    <a:pt x="103" y="84"/>
                    <a:pt x="102" y="82"/>
                  </a:cubicBezTo>
                  <a:cubicBezTo>
                    <a:pt x="101" y="81"/>
                    <a:pt x="101" y="79"/>
                    <a:pt x="101" y="78"/>
                  </a:cubicBezTo>
                  <a:cubicBezTo>
                    <a:pt x="96" y="82"/>
                    <a:pt x="92" y="86"/>
                    <a:pt x="88" y="91"/>
                  </a:cubicBezTo>
                  <a:cubicBezTo>
                    <a:pt x="80" y="99"/>
                    <a:pt x="73" y="108"/>
                    <a:pt x="67" y="117"/>
                  </a:cubicBezTo>
                  <a:cubicBezTo>
                    <a:pt x="64" y="121"/>
                    <a:pt x="62" y="125"/>
                    <a:pt x="61" y="130"/>
                  </a:cubicBezTo>
                  <a:cubicBezTo>
                    <a:pt x="60" y="133"/>
                    <a:pt x="59" y="136"/>
                    <a:pt x="58" y="140"/>
                  </a:cubicBezTo>
                  <a:cubicBezTo>
                    <a:pt x="58" y="141"/>
                    <a:pt x="57" y="146"/>
                    <a:pt x="54" y="145"/>
                  </a:cubicBezTo>
                  <a:cubicBezTo>
                    <a:pt x="54" y="145"/>
                    <a:pt x="53" y="144"/>
                    <a:pt x="53" y="144"/>
                  </a:cubicBezTo>
                  <a:cubicBezTo>
                    <a:pt x="53" y="141"/>
                    <a:pt x="53" y="139"/>
                    <a:pt x="53" y="136"/>
                  </a:cubicBezTo>
                  <a:cubicBezTo>
                    <a:pt x="49" y="142"/>
                    <a:pt x="45" y="147"/>
                    <a:pt x="41" y="152"/>
                  </a:cubicBezTo>
                  <a:cubicBezTo>
                    <a:pt x="38" y="157"/>
                    <a:pt x="35" y="161"/>
                    <a:pt x="33" y="165"/>
                  </a:cubicBezTo>
                  <a:cubicBezTo>
                    <a:pt x="31" y="172"/>
                    <a:pt x="32" y="179"/>
                    <a:pt x="29" y="186"/>
                  </a:cubicBezTo>
                  <a:cubicBezTo>
                    <a:pt x="29" y="188"/>
                    <a:pt x="28" y="189"/>
                    <a:pt x="26" y="188"/>
                  </a:cubicBezTo>
                  <a:cubicBezTo>
                    <a:pt x="25" y="188"/>
                    <a:pt x="25" y="186"/>
                    <a:pt x="25" y="185"/>
                  </a:cubicBezTo>
                  <a:cubicBezTo>
                    <a:pt x="25" y="183"/>
                    <a:pt x="25" y="181"/>
                    <a:pt x="25" y="179"/>
                  </a:cubicBezTo>
                  <a:cubicBezTo>
                    <a:pt x="19" y="186"/>
                    <a:pt x="14" y="195"/>
                    <a:pt x="11" y="205"/>
                  </a:cubicBezTo>
                  <a:cubicBezTo>
                    <a:pt x="9" y="213"/>
                    <a:pt x="7" y="222"/>
                    <a:pt x="6" y="23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2982" y="1487"/>
              <a:ext cx="94" cy="31"/>
            </a:xfrm>
            <a:custGeom>
              <a:rect b="b" l="l" r="r" t="t"/>
              <a:pathLst>
                <a:path extrusionOk="0" h="13" w="39">
                  <a:moveTo>
                    <a:pt x="0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2" y="7"/>
                    <a:pt x="23" y="4"/>
                    <a:pt x="34" y="2"/>
                  </a:cubicBezTo>
                  <a:cubicBezTo>
                    <a:pt x="39" y="0"/>
                    <a:pt x="39" y="6"/>
                    <a:pt x="36" y="5"/>
                  </a:cubicBezTo>
                  <a:cubicBezTo>
                    <a:pt x="27" y="6"/>
                    <a:pt x="19" y="9"/>
                    <a:pt x="10" y="10"/>
                  </a:cubicBezTo>
                  <a:cubicBezTo>
                    <a:pt x="7" y="11"/>
                    <a:pt x="5" y="12"/>
                    <a:pt x="2" y="12"/>
                  </a:cubicBezTo>
                  <a:cubicBezTo>
                    <a:pt x="1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3013" y="1456"/>
              <a:ext cx="84" cy="33"/>
            </a:xfrm>
            <a:custGeom>
              <a:rect b="b" l="l" r="r" t="t"/>
              <a:pathLst>
                <a:path extrusionOk="0" h="14" w="35">
                  <a:moveTo>
                    <a:pt x="0" y="13"/>
                  </a:moveTo>
                  <a:cubicBezTo>
                    <a:pt x="0" y="12"/>
                    <a:pt x="0" y="11"/>
                    <a:pt x="1" y="11"/>
                  </a:cubicBezTo>
                  <a:cubicBezTo>
                    <a:pt x="8" y="9"/>
                    <a:pt x="14" y="6"/>
                    <a:pt x="21" y="4"/>
                  </a:cubicBezTo>
                  <a:cubicBezTo>
                    <a:pt x="25" y="3"/>
                    <a:pt x="28" y="2"/>
                    <a:pt x="32" y="1"/>
                  </a:cubicBezTo>
                  <a:cubicBezTo>
                    <a:pt x="34" y="0"/>
                    <a:pt x="35" y="3"/>
                    <a:pt x="33" y="4"/>
                  </a:cubicBezTo>
                  <a:cubicBezTo>
                    <a:pt x="26" y="6"/>
                    <a:pt x="19" y="8"/>
                    <a:pt x="11" y="11"/>
                  </a:cubicBezTo>
                  <a:cubicBezTo>
                    <a:pt x="8" y="12"/>
                    <a:pt x="5" y="13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2869" y="1357"/>
              <a:ext cx="75" cy="68"/>
            </a:xfrm>
            <a:custGeom>
              <a:rect b="b" l="l" r="r" t="t"/>
              <a:pathLst>
                <a:path extrusionOk="0" h="28" w="31">
                  <a:moveTo>
                    <a:pt x="2" y="27"/>
                  </a:moveTo>
                  <a:cubicBezTo>
                    <a:pt x="0" y="26"/>
                    <a:pt x="4" y="23"/>
                    <a:pt x="5" y="21"/>
                  </a:cubicBezTo>
                  <a:cubicBezTo>
                    <a:pt x="10" y="16"/>
                    <a:pt x="16" y="10"/>
                    <a:pt x="22" y="6"/>
                  </a:cubicBezTo>
                  <a:cubicBezTo>
                    <a:pt x="24" y="4"/>
                    <a:pt x="26" y="2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6" y="6"/>
                    <a:pt x="22" y="9"/>
                    <a:pt x="18" y="13"/>
                  </a:cubicBezTo>
                  <a:cubicBezTo>
                    <a:pt x="14" y="17"/>
                    <a:pt x="9" y="21"/>
                    <a:pt x="5" y="26"/>
                  </a:cubicBezTo>
                  <a:cubicBezTo>
                    <a:pt x="4" y="27"/>
                    <a:pt x="4" y="28"/>
                    <a:pt x="2" y="2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2970" y="1324"/>
              <a:ext cx="31" cy="24"/>
            </a:xfrm>
            <a:custGeom>
              <a:rect b="b" l="l" r="r" t="t"/>
              <a:pathLst>
                <a:path extrusionOk="0" h="10" w="13">
                  <a:moveTo>
                    <a:pt x="2" y="9"/>
                  </a:moveTo>
                  <a:cubicBezTo>
                    <a:pt x="0" y="7"/>
                    <a:pt x="2" y="6"/>
                    <a:pt x="3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0"/>
                    <a:pt x="13" y="3"/>
                    <a:pt x="12" y="4"/>
                  </a:cubicBezTo>
                  <a:cubicBezTo>
                    <a:pt x="9" y="5"/>
                    <a:pt x="7" y="7"/>
                    <a:pt x="5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425" name="Google Shape;42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6145">
            <a:off x="266150" y="2235425"/>
            <a:ext cx="1436250" cy="14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"/>
          <p:cNvSpPr txBox="1"/>
          <p:nvPr/>
        </p:nvSpPr>
        <p:spPr>
          <a:xfrm>
            <a:off x="2170749" y="525280"/>
            <a:ext cx="480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Mockups y Prototipos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31" name="Google Shape;431;p7"/>
          <p:cNvCxnSpPr/>
          <p:nvPr/>
        </p:nvCxnSpPr>
        <p:spPr>
          <a:xfrm>
            <a:off x="4399156" y="2757242"/>
            <a:ext cx="34568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2" name="Google Shape;432;p7"/>
          <p:cNvSpPr/>
          <p:nvPr/>
        </p:nvSpPr>
        <p:spPr>
          <a:xfrm>
            <a:off x="901975" y="1171775"/>
            <a:ext cx="79017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Modelo entidad-relación</a:t>
            </a: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							</a:t>
            </a: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Vista prototipo de interfaz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33" name="Google Shape;43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800" y="1744725"/>
            <a:ext cx="4882227" cy="262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6975" y="1744725"/>
            <a:ext cx="2363500" cy="306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"/>
          <p:cNvSpPr txBox="1"/>
          <p:nvPr/>
        </p:nvSpPr>
        <p:spPr>
          <a:xfrm>
            <a:off x="2703198" y="432430"/>
            <a:ext cx="373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Análisis y Diseño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40" name="Google Shape;440;p10"/>
          <p:cNvCxnSpPr/>
          <p:nvPr/>
        </p:nvCxnSpPr>
        <p:spPr>
          <a:xfrm>
            <a:off x="4399156" y="2757242"/>
            <a:ext cx="345688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1" name="Google Shape;441;p10"/>
          <p:cNvSpPr/>
          <p:nvPr/>
        </p:nvSpPr>
        <p:spPr>
          <a:xfrm>
            <a:off x="1603375" y="1354450"/>
            <a:ext cx="6027600" cy="26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Relaciones claras entre entidades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Usuario → Gatos → Compradores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Validación de reglas y restricciones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Flujo lógico: rescatar → vender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42" name="Google Shape;442;p10"/>
          <p:cNvGrpSpPr/>
          <p:nvPr/>
        </p:nvGrpSpPr>
        <p:grpSpPr>
          <a:xfrm>
            <a:off x="7436169" y="1048860"/>
            <a:ext cx="706295" cy="743469"/>
            <a:chOff x="2583" y="1298"/>
            <a:chExt cx="608" cy="640"/>
          </a:xfrm>
        </p:grpSpPr>
        <p:sp>
          <p:nvSpPr>
            <p:cNvPr id="443" name="Google Shape;443;p10"/>
            <p:cNvSpPr/>
            <p:nvPr/>
          </p:nvSpPr>
          <p:spPr>
            <a:xfrm>
              <a:off x="2619" y="1302"/>
              <a:ext cx="562" cy="578"/>
            </a:xfrm>
            <a:custGeom>
              <a:rect b="b" l="l" r="r" t="t"/>
              <a:pathLst>
                <a:path extrusionOk="0" h="241" w="234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cubicBezTo>
                    <a:pt x="0" y="229"/>
                    <a:pt x="2" y="222"/>
                    <a:pt x="3" y="218"/>
                  </a:cubicBezTo>
                  <a:cubicBezTo>
                    <a:pt x="5" y="211"/>
                    <a:pt x="5" y="198"/>
                    <a:pt x="12" y="193"/>
                  </a:cubicBezTo>
                  <a:cubicBezTo>
                    <a:pt x="14" y="188"/>
                    <a:pt x="15" y="175"/>
                    <a:pt x="23" y="181"/>
                  </a:cubicBezTo>
                  <a:cubicBezTo>
                    <a:pt x="28" y="170"/>
                    <a:pt x="30" y="157"/>
                    <a:pt x="39" y="148"/>
                  </a:cubicBezTo>
                  <a:cubicBezTo>
                    <a:pt x="41" y="146"/>
                    <a:pt x="42" y="143"/>
                    <a:pt x="43" y="140"/>
                  </a:cubicBezTo>
                  <a:cubicBezTo>
                    <a:pt x="44" y="138"/>
                    <a:pt x="45" y="136"/>
                    <a:pt x="47" y="136"/>
                  </a:cubicBezTo>
                  <a:cubicBezTo>
                    <a:pt x="50" y="135"/>
                    <a:pt x="52" y="137"/>
                    <a:pt x="53" y="140"/>
                  </a:cubicBezTo>
                  <a:cubicBezTo>
                    <a:pt x="54" y="137"/>
                    <a:pt x="56" y="134"/>
                    <a:pt x="57" y="132"/>
                  </a:cubicBezTo>
                  <a:cubicBezTo>
                    <a:pt x="54" y="127"/>
                    <a:pt x="74" y="101"/>
                    <a:pt x="77" y="96"/>
                  </a:cubicBezTo>
                  <a:cubicBezTo>
                    <a:pt x="81" y="92"/>
                    <a:pt x="85" y="88"/>
                    <a:pt x="89" y="84"/>
                  </a:cubicBezTo>
                  <a:cubicBezTo>
                    <a:pt x="89" y="83"/>
                    <a:pt x="91" y="82"/>
                    <a:pt x="92" y="81"/>
                  </a:cubicBezTo>
                  <a:cubicBezTo>
                    <a:pt x="92" y="81"/>
                    <a:pt x="92" y="80"/>
                    <a:pt x="92" y="80"/>
                  </a:cubicBezTo>
                  <a:cubicBezTo>
                    <a:pt x="93" y="77"/>
                    <a:pt x="99" y="76"/>
                    <a:pt x="100" y="80"/>
                  </a:cubicBezTo>
                  <a:cubicBezTo>
                    <a:pt x="114" y="62"/>
                    <a:pt x="128" y="43"/>
                    <a:pt x="148" y="31"/>
                  </a:cubicBezTo>
                  <a:cubicBezTo>
                    <a:pt x="168" y="18"/>
                    <a:pt x="191" y="8"/>
                    <a:pt x="214" y="3"/>
                  </a:cubicBezTo>
                  <a:cubicBezTo>
                    <a:pt x="219" y="3"/>
                    <a:pt x="224" y="0"/>
                    <a:pt x="228" y="3"/>
                  </a:cubicBezTo>
                  <a:cubicBezTo>
                    <a:pt x="234" y="7"/>
                    <a:pt x="227" y="15"/>
                    <a:pt x="225" y="20"/>
                  </a:cubicBezTo>
                  <a:cubicBezTo>
                    <a:pt x="224" y="22"/>
                    <a:pt x="222" y="24"/>
                    <a:pt x="221" y="26"/>
                  </a:cubicBezTo>
                  <a:cubicBezTo>
                    <a:pt x="219" y="34"/>
                    <a:pt x="201" y="48"/>
                    <a:pt x="198" y="51"/>
                  </a:cubicBezTo>
                  <a:cubicBezTo>
                    <a:pt x="201" y="53"/>
                    <a:pt x="203" y="58"/>
                    <a:pt x="202" y="62"/>
                  </a:cubicBezTo>
                  <a:cubicBezTo>
                    <a:pt x="200" y="65"/>
                    <a:pt x="198" y="68"/>
                    <a:pt x="196" y="70"/>
                  </a:cubicBezTo>
                  <a:cubicBezTo>
                    <a:pt x="196" y="70"/>
                    <a:pt x="196" y="71"/>
                    <a:pt x="196" y="71"/>
                  </a:cubicBezTo>
                  <a:cubicBezTo>
                    <a:pt x="196" y="74"/>
                    <a:pt x="175" y="97"/>
                    <a:pt x="172" y="97"/>
                  </a:cubicBezTo>
                  <a:cubicBezTo>
                    <a:pt x="168" y="100"/>
                    <a:pt x="164" y="105"/>
                    <a:pt x="158" y="105"/>
                  </a:cubicBezTo>
                  <a:cubicBezTo>
                    <a:pt x="150" y="111"/>
                    <a:pt x="141" y="114"/>
                    <a:pt x="131" y="117"/>
                  </a:cubicBezTo>
                  <a:cubicBezTo>
                    <a:pt x="131" y="117"/>
                    <a:pt x="131" y="117"/>
                    <a:pt x="130" y="117"/>
                  </a:cubicBezTo>
                  <a:cubicBezTo>
                    <a:pt x="130" y="118"/>
                    <a:pt x="130" y="118"/>
                    <a:pt x="129" y="118"/>
                  </a:cubicBezTo>
                  <a:cubicBezTo>
                    <a:pt x="129" y="118"/>
                    <a:pt x="130" y="118"/>
                    <a:pt x="130" y="118"/>
                  </a:cubicBezTo>
                  <a:cubicBezTo>
                    <a:pt x="130" y="118"/>
                    <a:pt x="130" y="119"/>
                    <a:pt x="130" y="119"/>
                  </a:cubicBezTo>
                  <a:cubicBezTo>
                    <a:pt x="130" y="120"/>
                    <a:pt x="131" y="120"/>
                    <a:pt x="131" y="120"/>
                  </a:cubicBezTo>
                  <a:cubicBezTo>
                    <a:pt x="132" y="120"/>
                    <a:pt x="132" y="120"/>
                    <a:pt x="133" y="120"/>
                  </a:cubicBezTo>
                  <a:cubicBezTo>
                    <a:pt x="133" y="120"/>
                    <a:pt x="134" y="120"/>
                    <a:pt x="134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6" y="120"/>
                    <a:pt x="137" y="120"/>
                    <a:pt x="138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40" y="120"/>
                    <a:pt x="141" y="119"/>
                    <a:pt x="141" y="119"/>
                  </a:cubicBezTo>
                  <a:cubicBezTo>
                    <a:pt x="144" y="119"/>
                    <a:pt x="147" y="121"/>
                    <a:pt x="147" y="123"/>
                  </a:cubicBezTo>
                  <a:cubicBezTo>
                    <a:pt x="147" y="126"/>
                    <a:pt x="145" y="128"/>
                    <a:pt x="143" y="131"/>
                  </a:cubicBezTo>
                  <a:cubicBezTo>
                    <a:pt x="133" y="142"/>
                    <a:pt x="121" y="152"/>
                    <a:pt x="108" y="158"/>
                  </a:cubicBezTo>
                  <a:cubicBezTo>
                    <a:pt x="100" y="163"/>
                    <a:pt x="91" y="164"/>
                    <a:pt x="81" y="165"/>
                  </a:cubicBezTo>
                  <a:cubicBezTo>
                    <a:pt x="82" y="166"/>
                    <a:pt x="83" y="166"/>
                    <a:pt x="84" y="167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7"/>
                    <a:pt x="82" y="168"/>
                    <a:pt x="83" y="169"/>
                  </a:cubicBezTo>
                  <a:cubicBezTo>
                    <a:pt x="83" y="169"/>
                    <a:pt x="84" y="169"/>
                    <a:pt x="84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9"/>
                    <a:pt x="85" y="169"/>
                    <a:pt x="85" y="169"/>
                  </a:cubicBezTo>
                  <a:cubicBezTo>
                    <a:pt x="85" y="169"/>
                    <a:pt x="85" y="169"/>
                    <a:pt x="86" y="170"/>
                  </a:cubicBezTo>
                  <a:cubicBezTo>
                    <a:pt x="87" y="170"/>
                    <a:pt x="88" y="171"/>
                    <a:pt x="89" y="171"/>
                  </a:cubicBezTo>
                  <a:cubicBezTo>
                    <a:pt x="89" y="171"/>
                    <a:pt x="90" y="171"/>
                    <a:pt x="90" y="171"/>
                  </a:cubicBezTo>
                  <a:cubicBezTo>
                    <a:pt x="90" y="171"/>
                    <a:pt x="91" y="171"/>
                    <a:pt x="91" y="171"/>
                  </a:cubicBezTo>
                  <a:cubicBezTo>
                    <a:pt x="91" y="170"/>
                    <a:pt x="91" y="170"/>
                    <a:pt x="91" y="169"/>
                  </a:cubicBezTo>
                  <a:cubicBezTo>
                    <a:pt x="93" y="170"/>
                    <a:pt x="94" y="172"/>
                    <a:pt x="94" y="174"/>
                  </a:cubicBezTo>
                  <a:cubicBezTo>
                    <a:pt x="94" y="179"/>
                    <a:pt x="89" y="181"/>
                    <a:pt x="85" y="184"/>
                  </a:cubicBezTo>
                  <a:cubicBezTo>
                    <a:pt x="75" y="191"/>
                    <a:pt x="62" y="193"/>
                    <a:pt x="50" y="198"/>
                  </a:cubicBezTo>
                  <a:cubicBezTo>
                    <a:pt x="51" y="198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0" y="199"/>
                    <a:pt x="50" y="199"/>
                    <a:pt x="49" y="200"/>
                  </a:cubicBezTo>
                  <a:cubicBezTo>
                    <a:pt x="49" y="200"/>
                    <a:pt x="49" y="201"/>
                    <a:pt x="50" y="201"/>
                  </a:cubicBezTo>
                  <a:cubicBezTo>
                    <a:pt x="50" y="201"/>
                    <a:pt x="50" y="202"/>
                    <a:pt x="50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3" y="202"/>
                    <a:pt x="53" y="202"/>
                    <a:pt x="54" y="202"/>
                  </a:cubicBezTo>
                  <a:cubicBezTo>
                    <a:pt x="58" y="205"/>
                    <a:pt x="62" y="204"/>
                    <a:pt x="64" y="207"/>
                  </a:cubicBezTo>
                  <a:cubicBezTo>
                    <a:pt x="68" y="214"/>
                    <a:pt x="53" y="217"/>
                    <a:pt x="49" y="220"/>
                  </a:cubicBezTo>
                  <a:cubicBezTo>
                    <a:pt x="39" y="224"/>
                    <a:pt x="30" y="229"/>
                    <a:pt x="21" y="233"/>
                  </a:cubicBezTo>
                  <a:cubicBezTo>
                    <a:pt x="18" y="234"/>
                    <a:pt x="13" y="238"/>
                    <a:pt x="9" y="237"/>
                  </a:cubicBezTo>
                  <a:cubicBezTo>
                    <a:pt x="9" y="239"/>
                    <a:pt x="7" y="241"/>
                    <a:pt x="5" y="241"/>
                  </a:cubicBezTo>
                  <a:cubicBezTo>
                    <a:pt x="3" y="241"/>
                    <a:pt x="2" y="240"/>
                    <a:pt x="1" y="239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4" name="Google Shape;444;p10"/>
            <p:cNvSpPr/>
            <p:nvPr/>
          </p:nvSpPr>
          <p:spPr>
            <a:xfrm>
              <a:off x="2739" y="178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5" name="Google Shape;445;p10"/>
            <p:cNvSpPr/>
            <p:nvPr/>
          </p:nvSpPr>
          <p:spPr>
            <a:xfrm>
              <a:off x="2699" y="1710"/>
              <a:ext cx="129" cy="53"/>
            </a:xfrm>
            <a:custGeom>
              <a:rect b="b" l="l" r="r" t="t"/>
              <a:pathLst>
                <a:path extrusionOk="0" h="22" w="54">
                  <a:moveTo>
                    <a:pt x="0" y="21"/>
                  </a:moveTo>
                  <a:cubicBezTo>
                    <a:pt x="0" y="20"/>
                    <a:pt x="0" y="19"/>
                    <a:pt x="1" y="18"/>
                  </a:cubicBezTo>
                  <a:cubicBezTo>
                    <a:pt x="5" y="16"/>
                    <a:pt x="9" y="14"/>
                    <a:pt x="13" y="12"/>
                  </a:cubicBezTo>
                  <a:cubicBezTo>
                    <a:pt x="21" y="8"/>
                    <a:pt x="29" y="6"/>
                    <a:pt x="37" y="3"/>
                  </a:cubicBezTo>
                  <a:cubicBezTo>
                    <a:pt x="42" y="2"/>
                    <a:pt x="47" y="1"/>
                    <a:pt x="51" y="0"/>
                  </a:cubicBezTo>
                  <a:cubicBezTo>
                    <a:pt x="54" y="0"/>
                    <a:pt x="54" y="3"/>
                    <a:pt x="52" y="4"/>
                  </a:cubicBezTo>
                  <a:cubicBezTo>
                    <a:pt x="40" y="6"/>
                    <a:pt x="29" y="10"/>
                    <a:pt x="18" y="14"/>
                  </a:cubicBezTo>
                  <a:cubicBezTo>
                    <a:pt x="13" y="17"/>
                    <a:pt x="8" y="19"/>
                    <a:pt x="3" y="22"/>
                  </a:cubicBezTo>
                  <a:cubicBezTo>
                    <a:pt x="2" y="22"/>
                    <a:pt x="1" y="22"/>
                    <a:pt x="0" y="2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6" name="Google Shape;446;p10"/>
            <p:cNvSpPr/>
            <p:nvPr/>
          </p:nvSpPr>
          <p:spPr>
            <a:xfrm>
              <a:off x="2677" y="1712"/>
              <a:ext cx="168" cy="82"/>
            </a:xfrm>
            <a:custGeom>
              <a:rect b="b" l="l" r="r" t="t"/>
              <a:pathLst>
                <a:path extrusionOk="0" h="34" w="70">
                  <a:moveTo>
                    <a:pt x="1" y="33"/>
                  </a:moveTo>
                  <a:cubicBezTo>
                    <a:pt x="0" y="32"/>
                    <a:pt x="0" y="31"/>
                    <a:pt x="1" y="30"/>
                  </a:cubicBezTo>
                  <a:cubicBezTo>
                    <a:pt x="5" y="28"/>
                    <a:pt x="8" y="25"/>
                    <a:pt x="12" y="23"/>
                  </a:cubicBezTo>
                  <a:cubicBezTo>
                    <a:pt x="25" y="16"/>
                    <a:pt x="39" y="11"/>
                    <a:pt x="53" y="5"/>
                  </a:cubicBezTo>
                  <a:cubicBezTo>
                    <a:pt x="57" y="4"/>
                    <a:pt x="61" y="3"/>
                    <a:pt x="64" y="2"/>
                  </a:cubicBezTo>
                  <a:cubicBezTo>
                    <a:pt x="66" y="1"/>
                    <a:pt x="69" y="0"/>
                    <a:pt x="69" y="3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59" y="7"/>
                    <a:pt x="51" y="11"/>
                    <a:pt x="42" y="14"/>
                  </a:cubicBezTo>
                  <a:cubicBezTo>
                    <a:pt x="31" y="19"/>
                    <a:pt x="20" y="23"/>
                    <a:pt x="10" y="29"/>
                  </a:cubicBezTo>
                  <a:cubicBezTo>
                    <a:pt x="8" y="31"/>
                    <a:pt x="5" y="32"/>
                    <a:pt x="3" y="33"/>
                  </a:cubicBezTo>
                  <a:cubicBezTo>
                    <a:pt x="3" y="34"/>
                    <a:pt x="1" y="34"/>
                    <a:pt x="1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7" name="Google Shape;447;p10"/>
            <p:cNvSpPr/>
            <p:nvPr/>
          </p:nvSpPr>
          <p:spPr>
            <a:xfrm>
              <a:off x="2643" y="1799"/>
              <a:ext cx="84" cy="43"/>
            </a:xfrm>
            <a:custGeom>
              <a:rect b="b" l="l" r="r" t="t"/>
              <a:pathLst>
                <a:path extrusionOk="0" h="18" w="35">
                  <a:moveTo>
                    <a:pt x="2" y="16"/>
                  </a:moveTo>
                  <a:cubicBezTo>
                    <a:pt x="0" y="13"/>
                    <a:pt x="6" y="12"/>
                    <a:pt x="8" y="11"/>
                  </a:cubicBezTo>
                  <a:cubicBezTo>
                    <a:pt x="13" y="8"/>
                    <a:pt x="20" y="5"/>
                    <a:pt x="26" y="3"/>
                  </a:cubicBezTo>
                  <a:cubicBezTo>
                    <a:pt x="28" y="2"/>
                    <a:pt x="30" y="1"/>
                    <a:pt x="32" y="1"/>
                  </a:cubicBezTo>
                  <a:cubicBezTo>
                    <a:pt x="33" y="0"/>
                    <a:pt x="34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4" y="8"/>
                    <a:pt x="15" y="11"/>
                    <a:pt x="7" y="16"/>
                  </a:cubicBezTo>
                  <a:cubicBezTo>
                    <a:pt x="5" y="16"/>
                    <a:pt x="4" y="18"/>
                    <a:pt x="2" y="16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8" name="Google Shape;448;p10"/>
            <p:cNvSpPr/>
            <p:nvPr/>
          </p:nvSpPr>
          <p:spPr>
            <a:xfrm>
              <a:off x="2744" y="1616"/>
              <a:ext cx="161" cy="72"/>
            </a:xfrm>
            <a:custGeom>
              <a:rect b="b" l="l" r="r" t="t"/>
              <a:pathLst>
                <a:path extrusionOk="0" h="30" w="67">
                  <a:moveTo>
                    <a:pt x="2" y="28"/>
                  </a:moveTo>
                  <a:cubicBezTo>
                    <a:pt x="0" y="26"/>
                    <a:pt x="4" y="24"/>
                    <a:pt x="6" y="23"/>
                  </a:cubicBezTo>
                  <a:cubicBezTo>
                    <a:pt x="8" y="22"/>
                    <a:pt x="12" y="20"/>
                    <a:pt x="14" y="19"/>
                  </a:cubicBezTo>
                  <a:cubicBezTo>
                    <a:pt x="23" y="15"/>
                    <a:pt x="31" y="12"/>
                    <a:pt x="39" y="9"/>
                  </a:cubicBezTo>
                  <a:cubicBezTo>
                    <a:pt x="43" y="7"/>
                    <a:pt x="48" y="6"/>
                    <a:pt x="52" y="5"/>
                  </a:cubicBezTo>
                  <a:cubicBezTo>
                    <a:pt x="56" y="3"/>
                    <a:pt x="60" y="2"/>
                    <a:pt x="64" y="0"/>
                  </a:cubicBezTo>
                  <a:cubicBezTo>
                    <a:pt x="65" y="0"/>
                    <a:pt x="67" y="0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ubicBezTo>
                    <a:pt x="57" y="7"/>
                    <a:pt x="49" y="10"/>
                    <a:pt x="41" y="13"/>
                  </a:cubicBezTo>
                  <a:cubicBezTo>
                    <a:pt x="33" y="16"/>
                    <a:pt x="24" y="19"/>
                    <a:pt x="16" y="22"/>
                  </a:cubicBezTo>
                  <a:cubicBezTo>
                    <a:pt x="13" y="24"/>
                    <a:pt x="10" y="25"/>
                    <a:pt x="7" y="27"/>
                  </a:cubicBezTo>
                  <a:cubicBezTo>
                    <a:pt x="6" y="28"/>
                    <a:pt x="4" y="30"/>
                    <a:pt x="2" y="2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49" name="Google Shape;449;p10"/>
            <p:cNvSpPr/>
            <p:nvPr/>
          </p:nvSpPr>
          <p:spPr>
            <a:xfrm>
              <a:off x="2776" y="1590"/>
              <a:ext cx="163" cy="60"/>
            </a:xfrm>
            <a:custGeom>
              <a:rect b="b" l="l" r="r" t="t"/>
              <a:pathLst>
                <a:path extrusionOk="0" h="25" w="68">
                  <a:moveTo>
                    <a:pt x="2" y="24"/>
                  </a:moveTo>
                  <a:cubicBezTo>
                    <a:pt x="0" y="20"/>
                    <a:pt x="7" y="19"/>
                    <a:pt x="9" y="18"/>
                  </a:cubicBezTo>
                  <a:cubicBezTo>
                    <a:pt x="19" y="13"/>
                    <a:pt x="30" y="10"/>
                    <a:pt x="40" y="7"/>
                  </a:cubicBezTo>
                  <a:cubicBezTo>
                    <a:pt x="45" y="5"/>
                    <a:pt x="49" y="4"/>
                    <a:pt x="53" y="3"/>
                  </a:cubicBezTo>
                  <a:cubicBezTo>
                    <a:pt x="57" y="2"/>
                    <a:pt x="61" y="1"/>
                    <a:pt x="65" y="0"/>
                  </a:cubicBezTo>
                  <a:cubicBezTo>
                    <a:pt x="66" y="0"/>
                    <a:pt x="67" y="1"/>
                    <a:pt x="68" y="2"/>
                  </a:cubicBezTo>
                  <a:cubicBezTo>
                    <a:pt x="68" y="3"/>
                    <a:pt x="67" y="4"/>
                    <a:pt x="66" y="4"/>
                  </a:cubicBezTo>
                  <a:cubicBezTo>
                    <a:pt x="62" y="5"/>
                    <a:pt x="58" y="6"/>
                    <a:pt x="54" y="7"/>
                  </a:cubicBezTo>
                  <a:cubicBezTo>
                    <a:pt x="50" y="8"/>
                    <a:pt x="45" y="9"/>
                    <a:pt x="41" y="11"/>
                  </a:cubicBezTo>
                  <a:cubicBezTo>
                    <a:pt x="29" y="14"/>
                    <a:pt x="16" y="18"/>
                    <a:pt x="5" y="24"/>
                  </a:cubicBezTo>
                  <a:cubicBezTo>
                    <a:pt x="4" y="25"/>
                    <a:pt x="2" y="25"/>
                    <a:pt x="2" y="2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0" name="Google Shape;450;p10"/>
            <p:cNvSpPr/>
            <p:nvPr/>
          </p:nvSpPr>
          <p:spPr>
            <a:xfrm>
              <a:off x="2795" y="1583"/>
              <a:ext cx="137" cy="48"/>
            </a:xfrm>
            <a:custGeom>
              <a:rect b="b" l="l" r="r" t="t"/>
              <a:pathLst>
                <a:path extrusionOk="0" h="20" w="57">
                  <a:moveTo>
                    <a:pt x="3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1" y="15"/>
                    <a:pt x="3" y="15"/>
                    <a:pt x="5" y="14"/>
                  </a:cubicBezTo>
                  <a:cubicBezTo>
                    <a:pt x="7" y="13"/>
                    <a:pt x="9" y="12"/>
                    <a:pt x="11" y="11"/>
                  </a:cubicBezTo>
                  <a:cubicBezTo>
                    <a:pt x="25" y="6"/>
                    <a:pt x="40" y="2"/>
                    <a:pt x="55" y="0"/>
                  </a:cubicBezTo>
                  <a:cubicBezTo>
                    <a:pt x="57" y="0"/>
                    <a:pt x="57" y="2"/>
                    <a:pt x="57" y="3"/>
                  </a:cubicBezTo>
                  <a:cubicBezTo>
                    <a:pt x="55" y="5"/>
                    <a:pt x="53" y="4"/>
                    <a:pt x="51" y="5"/>
                  </a:cubicBezTo>
                  <a:cubicBezTo>
                    <a:pt x="45" y="7"/>
                    <a:pt x="40" y="8"/>
                    <a:pt x="34" y="10"/>
                  </a:cubicBezTo>
                  <a:cubicBezTo>
                    <a:pt x="24" y="13"/>
                    <a:pt x="14" y="16"/>
                    <a:pt x="5" y="20"/>
                  </a:cubicBezTo>
                  <a:cubicBezTo>
                    <a:pt x="4" y="20"/>
                    <a:pt x="3" y="20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1" name="Google Shape;451;p10"/>
            <p:cNvSpPr/>
            <p:nvPr/>
          </p:nvSpPr>
          <p:spPr>
            <a:xfrm>
              <a:off x="2852" y="1489"/>
              <a:ext cx="221" cy="72"/>
            </a:xfrm>
            <a:custGeom>
              <a:rect b="b" l="l" r="r" t="t"/>
              <a:pathLst>
                <a:path extrusionOk="0" h="30" w="92">
                  <a:moveTo>
                    <a:pt x="1" y="29"/>
                  </a:moveTo>
                  <a:cubicBezTo>
                    <a:pt x="0" y="26"/>
                    <a:pt x="5" y="24"/>
                    <a:pt x="7" y="23"/>
                  </a:cubicBezTo>
                  <a:cubicBezTo>
                    <a:pt x="13" y="20"/>
                    <a:pt x="20" y="18"/>
                    <a:pt x="26" y="16"/>
                  </a:cubicBezTo>
                  <a:cubicBezTo>
                    <a:pt x="45" y="9"/>
                    <a:pt x="64" y="4"/>
                    <a:pt x="84" y="1"/>
                  </a:cubicBezTo>
                  <a:cubicBezTo>
                    <a:pt x="85" y="1"/>
                    <a:pt x="87" y="1"/>
                    <a:pt x="89" y="1"/>
                  </a:cubicBezTo>
                  <a:cubicBezTo>
                    <a:pt x="91" y="0"/>
                    <a:pt x="92" y="4"/>
                    <a:pt x="89" y="5"/>
                  </a:cubicBezTo>
                  <a:cubicBezTo>
                    <a:pt x="79" y="6"/>
                    <a:pt x="69" y="8"/>
                    <a:pt x="59" y="10"/>
                  </a:cubicBezTo>
                  <a:cubicBezTo>
                    <a:pt x="50" y="12"/>
                    <a:pt x="42" y="14"/>
                    <a:pt x="34" y="17"/>
                  </a:cubicBezTo>
                  <a:cubicBezTo>
                    <a:pt x="26" y="20"/>
                    <a:pt x="19" y="23"/>
                    <a:pt x="11" y="26"/>
                  </a:cubicBezTo>
                  <a:cubicBezTo>
                    <a:pt x="9" y="27"/>
                    <a:pt x="6" y="28"/>
                    <a:pt x="4" y="29"/>
                  </a:cubicBezTo>
                  <a:cubicBezTo>
                    <a:pt x="3" y="30"/>
                    <a:pt x="2" y="30"/>
                    <a:pt x="1" y="2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2" name="Google Shape;452;p10"/>
            <p:cNvSpPr/>
            <p:nvPr/>
          </p:nvSpPr>
          <p:spPr>
            <a:xfrm>
              <a:off x="2876" y="1461"/>
              <a:ext cx="207" cy="69"/>
            </a:xfrm>
            <a:custGeom>
              <a:rect b="b" l="l" r="r" t="t"/>
              <a:pathLst>
                <a:path extrusionOk="0" h="29" w="86">
                  <a:moveTo>
                    <a:pt x="7" y="27"/>
                  </a:moveTo>
                  <a:cubicBezTo>
                    <a:pt x="0" y="21"/>
                    <a:pt x="50" y="7"/>
                    <a:pt x="55" y="5"/>
                  </a:cubicBezTo>
                  <a:cubicBezTo>
                    <a:pt x="64" y="2"/>
                    <a:pt x="73" y="1"/>
                    <a:pt x="83" y="0"/>
                  </a:cubicBezTo>
                  <a:cubicBezTo>
                    <a:pt x="85" y="0"/>
                    <a:pt x="86" y="4"/>
                    <a:pt x="83" y="4"/>
                  </a:cubicBezTo>
                  <a:cubicBezTo>
                    <a:pt x="74" y="5"/>
                    <a:pt x="64" y="6"/>
                    <a:pt x="55" y="9"/>
                  </a:cubicBezTo>
                  <a:cubicBezTo>
                    <a:pt x="43" y="13"/>
                    <a:pt x="31" y="16"/>
                    <a:pt x="20" y="21"/>
                  </a:cubicBezTo>
                  <a:cubicBezTo>
                    <a:pt x="18" y="22"/>
                    <a:pt x="15" y="23"/>
                    <a:pt x="12" y="25"/>
                  </a:cubicBezTo>
                  <a:cubicBezTo>
                    <a:pt x="10" y="26"/>
                    <a:pt x="9" y="29"/>
                    <a:pt x="7" y="27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3" name="Google Shape;453;p10"/>
            <p:cNvSpPr/>
            <p:nvPr/>
          </p:nvSpPr>
          <p:spPr>
            <a:xfrm>
              <a:off x="2984" y="1413"/>
              <a:ext cx="92" cy="38"/>
            </a:xfrm>
            <a:custGeom>
              <a:rect b="b" l="l" r="r" t="t"/>
              <a:pathLst>
                <a:path extrusionOk="0" h="16" w="38">
                  <a:moveTo>
                    <a:pt x="0" y="13"/>
                  </a:moveTo>
                  <a:cubicBezTo>
                    <a:pt x="0" y="10"/>
                    <a:pt x="2" y="10"/>
                    <a:pt x="4" y="10"/>
                  </a:cubicBezTo>
                  <a:cubicBezTo>
                    <a:pt x="14" y="7"/>
                    <a:pt x="25" y="4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8" y="3"/>
                    <a:pt x="37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3" y="8"/>
                    <a:pt x="16" y="10"/>
                    <a:pt x="9" y="13"/>
                  </a:cubicBezTo>
                  <a:cubicBezTo>
                    <a:pt x="7" y="13"/>
                    <a:pt x="1" y="16"/>
                    <a:pt x="0" y="1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4" name="Google Shape;454;p10"/>
            <p:cNvSpPr/>
            <p:nvPr/>
          </p:nvSpPr>
          <p:spPr>
            <a:xfrm>
              <a:off x="2970" y="1362"/>
              <a:ext cx="67" cy="91"/>
            </a:xfrm>
            <a:custGeom>
              <a:rect b="b" l="l" r="r" t="t"/>
              <a:pathLst>
                <a:path extrusionOk="0" h="38" w="28">
                  <a:moveTo>
                    <a:pt x="0" y="38"/>
                  </a:moveTo>
                  <a:cubicBezTo>
                    <a:pt x="0" y="37"/>
                    <a:pt x="0" y="36"/>
                    <a:pt x="0" y="35"/>
                  </a:cubicBezTo>
                  <a:cubicBezTo>
                    <a:pt x="3" y="31"/>
                    <a:pt x="6" y="28"/>
                    <a:pt x="9" y="24"/>
                  </a:cubicBezTo>
                  <a:cubicBezTo>
                    <a:pt x="14" y="17"/>
                    <a:pt x="19" y="9"/>
                    <a:pt x="24" y="2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3" y="12"/>
                    <a:pt x="18" y="19"/>
                    <a:pt x="12" y="26"/>
                  </a:cubicBezTo>
                  <a:cubicBezTo>
                    <a:pt x="9" y="30"/>
                    <a:pt x="6" y="34"/>
                    <a:pt x="3" y="38"/>
                  </a:cubicBezTo>
                  <a:cubicBezTo>
                    <a:pt x="3" y="38"/>
                    <a:pt x="1" y="38"/>
                    <a:pt x="0" y="3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2824" y="1461"/>
              <a:ext cx="67" cy="124"/>
            </a:xfrm>
            <a:custGeom>
              <a:rect b="b" l="l" r="r" t="t"/>
              <a:pathLst>
                <a:path extrusionOk="0" h="52" w="28">
                  <a:moveTo>
                    <a:pt x="1" y="51"/>
                  </a:moveTo>
                  <a:cubicBezTo>
                    <a:pt x="0" y="50"/>
                    <a:pt x="0" y="49"/>
                    <a:pt x="0" y="48"/>
                  </a:cubicBezTo>
                  <a:cubicBezTo>
                    <a:pt x="3" y="44"/>
                    <a:pt x="5" y="39"/>
                    <a:pt x="8" y="35"/>
                  </a:cubicBezTo>
                  <a:cubicBezTo>
                    <a:pt x="11" y="29"/>
                    <a:pt x="14" y="23"/>
                    <a:pt x="16" y="17"/>
                  </a:cubicBezTo>
                  <a:cubicBezTo>
                    <a:pt x="19" y="12"/>
                    <a:pt x="20" y="6"/>
                    <a:pt x="23" y="1"/>
                  </a:cubicBezTo>
                  <a:cubicBezTo>
                    <a:pt x="25" y="0"/>
                    <a:pt x="28" y="2"/>
                    <a:pt x="27" y="4"/>
                  </a:cubicBezTo>
                  <a:cubicBezTo>
                    <a:pt x="24" y="8"/>
                    <a:pt x="23" y="12"/>
                    <a:pt x="21" y="16"/>
                  </a:cubicBezTo>
                  <a:cubicBezTo>
                    <a:pt x="18" y="24"/>
                    <a:pt x="14" y="32"/>
                    <a:pt x="10" y="39"/>
                  </a:cubicBezTo>
                  <a:cubicBezTo>
                    <a:pt x="8" y="43"/>
                    <a:pt x="6" y="47"/>
                    <a:pt x="3" y="51"/>
                  </a:cubicBezTo>
                  <a:cubicBezTo>
                    <a:pt x="3" y="51"/>
                    <a:pt x="2" y="52"/>
                    <a:pt x="1" y="5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6" name="Google Shape;456;p10"/>
            <p:cNvSpPr/>
            <p:nvPr/>
          </p:nvSpPr>
          <p:spPr>
            <a:xfrm>
              <a:off x="2848" y="1420"/>
              <a:ext cx="91" cy="144"/>
            </a:xfrm>
            <a:custGeom>
              <a:rect b="b" l="l" r="r" t="t"/>
              <a:pathLst>
                <a:path extrusionOk="0" h="60" w="38">
                  <a:moveTo>
                    <a:pt x="1" y="60"/>
                  </a:moveTo>
                  <a:cubicBezTo>
                    <a:pt x="0" y="59"/>
                    <a:pt x="0" y="58"/>
                    <a:pt x="1" y="57"/>
                  </a:cubicBezTo>
                  <a:cubicBezTo>
                    <a:pt x="6" y="50"/>
                    <a:pt x="10" y="43"/>
                    <a:pt x="15" y="35"/>
                  </a:cubicBezTo>
                  <a:cubicBezTo>
                    <a:pt x="21" y="25"/>
                    <a:pt x="27" y="13"/>
                    <a:pt x="33" y="2"/>
                  </a:cubicBezTo>
                  <a:cubicBezTo>
                    <a:pt x="34" y="0"/>
                    <a:pt x="38" y="2"/>
                    <a:pt x="37" y="4"/>
                  </a:cubicBezTo>
                  <a:cubicBezTo>
                    <a:pt x="33" y="12"/>
                    <a:pt x="29" y="20"/>
                    <a:pt x="24" y="27"/>
                  </a:cubicBezTo>
                  <a:cubicBezTo>
                    <a:pt x="20" y="35"/>
                    <a:pt x="15" y="42"/>
                    <a:pt x="11" y="50"/>
                  </a:cubicBezTo>
                  <a:cubicBezTo>
                    <a:pt x="9" y="53"/>
                    <a:pt x="6" y="56"/>
                    <a:pt x="4" y="59"/>
                  </a:cubicBezTo>
                  <a:cubicBezTo>
                    <a:pt x="3" y="60"/>
                    <a:pt x="2" y="60"/>
                    <a:pt x="1" y="6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7" name="Google Shape;457;p10"/>
            <p:cNvSpPr/>
            <p:nvPr/>
          </p:nvSpPr>
          <p:spPr>
            <a:xfrm>
              <a:off x="2725" y="1616"/>
              <a:ext cx="41" cy="106"/>
            </a:xfrm>
            <a:custGeom>
              <a:rect b="b" l="l" r="r" t="t"/>
              <a:pathLst>
                <a:path extrusionOk="0" h="44" w="17">
                  <a:moveTo>
                    <a:pt x="1" y="40"/>
                  </a:moveTo>
                  <a:cubicBezTo>
                    <a:pt x="0" y="39"/>
                    <a:pt x="0" y="37"/>
                    <a:pt x="1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8" y="23"/>
                    <a:pt x="10" y="13"/>
                    <a:pt x="13" y="3"/>
                  </a:cubicBezTo>
                  <a:cubicBezTo>
                    <a:pt x="14" y="0"/>
                    <a:pt x="17" y="1"/>
                    <a:pt x="17" y="4"/>
                  </a:cubicBezTo>
                  <a:cubicBezTo>
                    <a:pt x="16" y="8"/>
                    <a:pt x="6" y="44"/>
                    <a:pt x="1" y="4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8" name="Google Shape;458;p10"/>
            <p:cNvSpPr/>
            <p:nvPr/>
          </p:nvSpPr>
          <p:spPr>
            <a:xfrm>
              <a:off x="2655" y="1729"/>
              <a:ext cx="41" cy="84"/>
            </a:xfrm>
            <a:custGeom>
              <a:rect b="b" l="l" r="r" t="t"/>
              <a:pathLst>
                <a:path extrusionOk="0" h="35" w="17">
                  <a:moveTo>
                    <a:pt x="1" y="34"/>
                  </a:moveTo>
                  <a:cubicBezTo>
                    <a:pt x="0" y="34"/>
                    <a:pt x="0" y="33"/>
                    <a:pt x="0" y="32"/>
                  </a:cubicBezTo>
                  <a:cubicBezTo>
                    <a:pt x="2" y="29"/>
                    <a:pt x="3" y="26"/>
                    <a:pt x="4" y="24"/>
                  </a:cubicBezTo>
                  <a:cubicBezTo>
                    <a:pt x="8" y="16"/>
                    <a:pt x="10" y="9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7" y="2"/>
                    <a:pt x="16" y="3"/>
                  </a:cubicBezTo>
                  <a:cubicBezTo>
                    <a:pt x="15" y="7"/>
                    <a:pt x="14" y="11"/>
                    <a:pt x="12" y="15"/>
                  </a:cubicBezTo>
                  <a:cubicBezTo>
                    <a:pt x="11" y="19"/>
                    <a:pt x="9" y="23"/>
                    <a:pt x="7" y="27"/>
                  </a:cubicBezTo>
                  <a:cubicBezTo>
                    <a:pt x="6" y="29"/>
                    <a:pt x="5" y="31"/>
                    <a:pt x="4" y="33"/>
                  </a:cubicBezTo>
                  <a:cubicBezTo>
                    <a:pt x="3" y="34"/>
                    <a:pt x="2" y="35"/>
                    <a:pt x="1" y="3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9" name="Google Shape;459;p10"/>
            <p:cNvSpPr/>
            <p:nvPr/>
          </p:nvSpPr>
          <p:spPr>
            <a:xfrm>
              <a:off x="2761" y="1604"/>
              <a:ext cx="202" cy="75"/>
            </a:xfrm>
            <a:custGeom>
              <a:rect b="b" l="l" r="r" t="t"/>
              <a:pathLst>
                <a:path extrusionOk="0" h="31" w="84">
                  <a:moveTo>
                    <a:pt x="2" y="30"/>
                  </a:moveTo>
                  <a:cubicBezTo>
                    <a:pt x="0" y="30"/>
                    <a:pt x="0" y="28"/>
                    <a:pt x="1" y="27"/>
                  </a:cubicBezTo>
                  <a:cubicBezTo>
                    <a:pt x="4" y="25"/>
                    <a:pt x="8" y="23"/>
                    <a:pt x="11" y="22"/>
                  </a:cubicBezTo>
                  <a:cubicBezTo>
                    <a:pt x="26" y="16"/>
                    <a:pt x="40" y="11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5"/>
                    <a:pt x="72" y="3"/>
                    <a:pt x="80" y="1"/>
                  </a:cubicBezTo>
                  <a:cubicBezTo>
                    <a:pt x="81" y="1"/>
                    <a:pt x="83" y="0"/>
                    <a:pt x="84" y="2"/>
                  </a:cubicBezTo>
                  <a:cubicBezTo>
                    <a:pt x="84" y="3"/>
                    <a:pt x="84" y="4"/>
                    <a:pt x="83" y="5"/>
                  </a:cubicBezTo>
                  <a:cubicBezTo>
                    <a:pt x="79" y="6"/>
                    <a:pt x="75" y="6"/>
                    <a:pt x="71" y="7"/>
                  </a:cubicBezTo>
                  <a:cubicBezTo>
                    <a:pt x="66" y="8"/>
                    <a:pt x="61" y="9"/>
                    <a:pt x="57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0" y="15"/>
                    <a:pt x="24" y="21"/>
                    <a:pt x="8" y="28"/>
                  </a:cubicBezTo>
                  <a:cubicBezTo>
                    <a:pt x="7" y="28"/>
                    <a:pt x="6" y="29"/>
                    <a:pt x="5" y="29"/>
                  </a:cubicBezTo>
                  <a:cubicBezTo>
                    <a:pt x="4" y="30"/>
                    <a:pt x="3" y="31"/>
                    <a:pt x="2" y="3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0" name="Google Shape;460;p10"/>
            <p:cNvSpPr/>
            <p:nvPr/>
          </p:nvSpPr>
          <p:spPr>
            <a:xfrm>
              <a:off x="2809" y="1573"/>
              <a:ext cx="125" cy="46"/>
            </a:xfrm>
            <a:custGeom>
              <a:rect b="b" l="l" r="r" t="t"/>
              <a:pathLst>
                <a:path extrusionOk="0" h="19" w="52">
                  <a:moveTo>
                    <a:pt x="3" y="19"/>
                  </a:moveTo>
                  <a:cubicBezTo>
                    <a:pt x="2" y="19"/>
                    <a:pt x="1" y="18"/>
                    <a:pt x="1" y="17"/>
                  </a:cubicBezTo>
                  <a:cubicBezTo>
                    <a:pt x="0" y="14"/>
                    <a:pt x="8" y="11"/>
                    <a:pt x="11" y="10"/>
                  </a:cubicBezTo>
                  <a:cubicBezTo>
                    <a:pt x="17" y="7"/>
                    <a:pt x="24" y="5"/>
                    <a:pt x="31" y="3"/>
                  </a:cubicBezTo>
                  <a:cubicBezTo>
                    <a:pt x="37" y="2"/>
                    <a:pt x="43" y="0"/>
                    <a:pt x="49" y="1"/>
                  </a:cubicBezTo>
                  <a:cubicBezTo>
                    <a:pt x="52" y="1"/>
                    <a:pt x="51" y="5"/>
                    <a:pt x="49" y="5"/>
                  </a:cubicBezTo>
                  <a:cubicBezTo>
                    <a:pt x="43" y="4"/>
                    <a:pt x="37" y="6"/>
                    <a:pt x="31" y="8"/>
                  </a:cubicBezTo>
                  <a:cubicBezTo>
                    <a:pt x="22" y="10"/>
                    <a:pt x="13" y="13"/>
                    <a:pt x="5" y="17"/>
                  </a:cubicBezTo>
                  <a:cubicBezTo>
                    <a:pt x="4" y="18"/>
                    <a:pt x="4" y="19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1" name="Google Shape;461;p10"/>
            <p:cNvSpPr/>
            <p:nvPr/>
          </p:nvSpPr>
          <p:spPr>
            <a:xfrm>
              <a:off x="2809" y="1487"/>
              <a:ext cx="55" cy="127"/>
            </a:xfrm>
            <a:custGeom>
              <a:rect b="b" l="l" r="r" t="t"/>
              <a:pathLst>
                <a:path extrusionOk="0" h="53" w="23">
                  <a:moveTo>
                    <a:pt x="2" y="52"/>
                  </a:moveTo>
                  <a:cubicBezTo>
                    <a:pt x="0" y="51"/>
                    <a:pt x="0" y="49"/>
                    <a:pt x="2" y="48"/>
                  </a:cubicBezTo>
                  <a:cubicBezTo>
                    <a:pt x="3" y="46"/>
                    <a:pt x="4" y="44"/>
                    <a:pt x="5" y="42"/>
                  </a:cubicBezTo>
                  <a:cubicBezTo>
                    <a:pt x="8" y="34"/>
                    <a:pt x="11" y="26"/>
                    <a:pt x="14" y="18"/>
                  </a:cubicBezTo>
                  <a:cubicBezTo>
                    <a:pt x="15" y="14"/>
                    <a:pt x="16" y="10"/>
                    <a:pt x="17" y="6"/>
                  </a:cubicBezTo>
                  <a:cubicBezTo>
                    <a:pt x="18" y="4"/>
                    <a:pt x="19" y="0"/>
                    <a:pt x="22" y="2"/>
                  </a:cubicBezTo>
                  <a:cubicBezTo>
                    <a:pt x="23" y="3"/>
                    <a:pt x="23" y="4"/>
                    <a:pt x="22" y="5"/>
                  </a:cubicBezTo>
                  <a:cubicBezTo>
                    <a:pt x="21" y="9"/>
                    <a:pt x="20" y="13"/>
                    <a:pt x="18" y="16"/>
                  </a:cubicBezTo>
                  <a:cubicBezTo>
                    <a:pt x="16" y="25"/>
                    <a:pt x="13" y="33"/>
                    <a:pt x="10" y="41"/>
                  </a:cubicBezTo>
                  <a:cubicBezTo>
                    <a:pt x="9" y="43"/>
                    <a:pt x="7" y="46"/>
                    <a:pt x="6" y="49"/>
                  </a:cubicBezTo>
                  <a:cubicBezTo>
                    <a:pt x="5" y="50"/>
                    <a:pt x="4" y="53"/>
                    <a:pt x="2" y="52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2" name="Google Shape;462;p10"/>
            <p:cNvSpPr/>
            <p:nvPr/>
          </p:nvSpPr>
          <p:spPr>
            <a:xfrm>
              <a:off x="2831" y="1487"/>
              <a:ext cx="38" cy="81"/>
            </a:xfrm>
            <a:custGeom>
              <a:rect b="b" l="l" r="r" t="t"/>
              <a:pathLst>
                <a:path extrusionOk="0" h="34" w="16">
                  <a:moveTo>
                    <a:pt x="2" y="33"/>
                  </a:moveTo>
                  <a:cubicBezTo>
                    <a:pt x="1" y="32"/>
                    <a:pt x="0" y="31"/>
                    <a:pt x="1" y="30"/>
                  </a:cubicBezTo>
                  <a:cubicBezTo>
                    <a:pt x="2" y="26"/>
                    <a:pt x="4" y="22"/>
                    <a:pt x="5" y="18"/>
                  </a:cubicBezTo>
                  <a:cubicBezTo>
                    <a:pt x="8" y="13"/>
                    <a:pt x="9" y="8"/>
                    <a:pt x="11" y="3"/>
                  </a:cubicBezTo>
                  <a:cubicBezTo>
                    <a:pt x="13" y="0"/>
                    <a:pt x="16" y="2"/>
                    <a:pt x="15" y="5"/>
                  </a:cubicBezTo>
                  <a:cubicBezTo>
                    <a:pt x="14" y="9"/>
                    <a:pt x="12" y="13"/>
                    <a:pt x="11" y="16"/>
                  </a:cubicBezTo>
                  <a:cubicBezTo>
                    <a:pt x="9" y="21"/>
                    <a:pt x="7" y="25"/>
                    <a:pt x="6" y="29"/>
                  </a:cubicBezTo>
                  <a:cubicBezTo>
                    <a:pt x="5" y="30"/>
                    <a:pt x="4" y="34"/>
                    <a:pt x="2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3" name="Google Shape;463;p10"/>
            <p:cNvSpPr/>
            <p:nvPr/>
          </p:nvSpPr>
          <p:spPr>
            <a:xfrm>
              <a:off x="2860" y="1391"/>
              <a:ext cx="100" cy="156"/>
            </a:xfrm>
            <a:custGeom>
              <a:rect b="b" l="l" r="r" t="t"/>
              <a:pathLst>
                <a:path extrusionOk="0" h="65" w="42">
                  <a:moveTo>
                    <a:pt x="3" y="64"/>
                  </a:moveTo>
                  <a:cubicBezTo>
                    <a:pt x="0" y="63"/>
                    <a:pt x="3" y="59"/>
                    <a:pt x="4" y="57"/>
                  </a:cubicBezTo>
                  <a:cubicBezTo>
                    <a:pt x="7" y="50"/>
                    <a:pt x="12" y="42"/>
                    <a:pt x="16" y="35"/>
                  </a:cubicBezTo>
                  <a:cubicBezTo>
                    <a:pt x="19" y="31"/>
                    <a:pt x="22" y="25"/>
                    <a:pt x="24" y="21"/>
                  </a:cubicBezTo>
                  <a:cubicBezTo>
                    <a:pt x="26" y="17"/>
                    <a:pt x="30" y="2"/>
                    <a:pt x="36" y="6"/>
                  </a:cubicBezTo>
                  <a:cubicBezTo>
                    <a:pt x="36" y="5"/>
                    <a:pt x="37" y="3"/>
                    <a:pt x="37" y="2"/>
                  </a:cubicBezTo>
                  <a:cubicBezTo>
                    <a:pt x="39" y="0"/>
                    <a:pt x="42" y="2"/>
                    <a:pt x="41" y="4"/>
                  </a:cubicBezTo>
                  <a:cubicBezTo>
                    <a:pt x="37" y="12"/>
                    <a:pt x="33" y="20"/>
                    <a:pt x="29" y="27"/>
                  </a:cubicBezTo>
                  <a:cubicBezTo>
                    <a:pt x="25" y="35"/>
                    <a:pt x="21" y="43"/>
                    <a:pt x="16" y="50"/>
                  </a:cubicBezTo>
                  <a:cubicBezTo>
                    <a:pt x="14" y="53"/>
                    <a:pt x="11" y="56"/>
                    <a:pt x="9" y="60"/>
                  </a:cubicBezTo>
                  <a:cubicBezTo>
                    <a:pt x="7" y="61"/>
                    <a:pt x="6" y="65"/>
                    <a:pt x="3" y="6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4" name="Google Shape;464;p10"/>
            <p:cNvSpPr/>
            <p:nvPr/>
          </p:nvSpPr>
          <p:spPr>
            <a:xfrm>
              <a:off x="2761" y="1520"/>
              <a:ext cx="151" cy="159"/>
            </a:xfrm>
            <a:custGeom>
              <a:rect b="b" l="l" r="r" t="t"/>
              <a:pathLst>
                <a:path extrusionOk="0" h="66" w="63">
                  <a:moveTo>
                    <a:pt x="8" y="64"/>
                  </a:moveTo>
                  <a:cubicBezTo>
                    <a:pt x="0" y="59"/>
                    <a:pt x="17" y="44"/>
                    <a:pt x="20" y="39"/>
                  </a:cubicBezTo>
                  <a:cubicBezTo>
                    <a:pt x="31" y="27"/>
                    <a:pt x="42" y="14"/>
                    <a:pt x="54" y="3"/>
                  </a:cubicBezTo>
                  <a:cubicBezTo>
                    <a:pt x="58" y="0"/>
                    <a:pt x="63" y="5"/>
                    <a:pt x="59" y="9"/>
                  </a:cubicBezTo>
                  <a:cubicBezTo>
                    <a:pt x="50" y="17"/>
                    <a:pt x="42" y="26"/>
                    <a:pt x="33" y="36"/>
                  </a:cubicBezTo>
                  <a:cubicBezTo>
                    <a:pt x="28" y="41"/>
                    <a:pt x="23" y="47"/>
                    <a:pt x="18" y="53"/>
                  </a:cubicBezTo>
                  <a:cubicBezTo>
                    <a:pt x="15" y="56"/>
                    <a:pt x="13" y="66"/>
                    <a:pt x="8" y="64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5" name="Google Shape;465;p10"/>
            <p:cNvSpPr/>
            <p:nvPr/>
          </p:nvSpPr>
          <p:spPr>
            <a:xfrm>
              <a:off x="2922" y="1449"/>
              <a:ext cx="72" cy="69"/>
            </a:xfrm>
            <a:custGeom>
              <a:rect b="b" l="l" r="r" t="t"/>
              <a:pathLst>
                <a:path extrusionOk="0" h="29" w="30">
                  <a:moveTo>
                    <a:pt x="2" y="22"/>
                  </a:moveTo>
                  <a:cubicBezTo>
                    <a:pt x="0" y="16"/>
                    <a:pt x="17" y="6"/>
                    <a:pt x="22" y="2"/>
                  </a:cubicBezTo>
                  <a:cubicBezTo>
                    <a:pt x="26" y="0"/>
                    <a:pt x="30" y="6"/>
                    <a:pt x="26" y="9"/>
                  </a:cubicBezTo>
                  <a:cubicBezTo>
                    <a:pt x="23" y="11"/>
                    <a:pt x="20" y="13"/>
                    <a:pt x="17" y="16"/>
                  </a:cubicBezTo>
                  <a:cubicBezTo>
                    <a:pt x="13" y="18"/>
                    <a:pt x="7" y="29"/>
                    <a:pt x="2" y="22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6" name="Google Shape;466;p10"/>
            <p:cNvSpPr/>
            <p:nvPr/>
          </p:nvSpPr>
          <p:spPr>
            <a:xfrm>
              <a:off x="2583" y="1372"/>
              <a:ext cx="497" cy="566"/>
            </a:xfrm>
            <a:custGeom>
              <a:rect b="b" l="l" r="r" t="t"/>
              <a:pathLst>
                <a:path extrusionOk="0" h="236" w="207">
                  <a:moveTo>
                    <a:pt x="0" y="236"/>
                  </a:moveTo>
                  <a:cubicBezTo>
                    <a:pt x="3" y="230"/>
                    <a:pt x="6" y="225"/>
                    <a:pt x="8" y="220"/>
                  </a:cubicBezTo>
                  <a:cubicBezTo>
                    <a:pt x="17" y="204"/>
                    <a:pt x="27" y="188"/>
                    <a:pt x="37" y="172"/>
                  </a:cubicBezTo>
                  <a:cubicBezTo>
                    <a:pt x="55" y="145"/>
                    <a:pt x="74" y="120"/>
                    <a:pt x="95" y="95"/>
                  </a:cubicBezTo>
                  <a:cubicBezTo>
                    <a:pt x="108" y="80"/>
                    <a:pt x="121" y="65"/>
                    <a:pt x="136" y="52"/>
                  </a:cubicBezTo>
                  <a:cubicBezTo>
                    <a:pt x="151" y="38"/>
                    <a:pt x="167" y="26"/>
                    <a:pt x="183" y="15"/>
                  </a:cubicBezTo>
                  <a:cubicBezTo>
                    <a:pt x="190" y="10"/>
                    <a:pt x="197" y="5"/>
                    <a:pt x="204" y="0"/>
                  </a:cubicBezTo>
                  <a:cubicBezTo>
                    <a:pt x="205" y="0"/>
                    <a:pt x="206" y="0"/>
                    <a:pt x="206" y="1"/>
                  </a:cubicBezTo>
                  <a:cubicBezTo>
                    <a:pt x="207" y="2"/>
                    <a:pt x="207" y="3"/>
                    <a:pt x="206" y="3"/>
                  </a:cubicBezTo>
                  <a:cubicBezTo>
                    <a:pt x="199" y="8"/>
                    <a:pt x="192" y="13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8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69" y="29"/>
                    <a:pt x="154" y="40"/>
                    <a:pt x="139" y="54"/>
                  </a:cubicBezTo>
                  <a:cubicBezTo>
                    <a:pt x="120" y="71"/>
                    <a:pt x="103" y="91"/>
                    <a:pt x="86" y="111"/>
                  </a:cubicBezTo>
                  <a:cubicBezTo>
                    <a:pt x="63" y="140"/>
                    <a:pt x="42" y="170"/>
                    <a:pt x="23" y="201"/>
                  </a:cubicBezTo>
                  <a:cubicBezTo>
                    <a:pt x="17" y="213"/>
                    <a:pt x="10" y="224"/>
                    <a:pt x="4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7" name="Google Shape;467;p10"/>
            <p:cNvSpPr/>
            <p:nvPr/>
          </p:nvSpPr>
          <p:spPr>
            <a:xfrm>
              <a:off x="2615" y="1298"/>
              <a:ext cx="576" cy="592"/>
            </a:xfrm>
            <a:custGeom>
              <a:rect b="b" l="l" r="r" t="t"/>
              <a:pathLst>
                <a:path extrusionOk="0" h="247" w="240">
                  <a:moveTo>
                    <a:pt x="1" y="246"/>
                  </a:moveTo>
                  <a:cubicBezTo>
                    <a:pt x="0" y="245"/>
                    <a:pt x="0" y="244"/>
                    <a:pt x="1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0" y="242"/>
                    <a:pt x="0" y="241"/>
                    <a:pt x="1" y="241"/>
                  </a:cubicBezTo>
                  <a:cubicBezTo>
                    <a:pt x="1" y="238"/>
                    <a:pt x="2" y="236"/>
                    <a:pt x="2" y="234"/>
                  </a:cubicBezTo>
                  <a:cubicBezTo>
                    <a:pt x="4" y="219"/>
                    <a:pt x="6" y="205"/>
                    <a:pt x="13" y="192"/>
                  </a:cubicBezTo>
                  <a:cubicBezTo>
                    <a:pt x="15" y="188"/>
                    <a:pt x="17" y="184"/>
                    <a:pt x="20" y="180"/>
                  </a:cubicBezTo>
                  <a:cubicBezTo>
                    <a:pt x="22" y="178"/>
                    <a:pt x="25" y="172"/>
                    <a:pt x="28" y="176"/>
                  </a:cubicBezTo>
                  <a:cubicBezTo>
                    <a:pt x="29" y="163"/>
                    <a:pt x="31" y="159"/>
                    <a:pt x="39" y="149"/>
                  </a:cubicBezTo>
                  <a:cubicBezTo>
                    <a:pt x="42" y="145"/>
                    <a:pt x="45" y="141"/>
                    <a:pt x="48" y="137"/>
                  </a:cubicBezTo>
                  <a:cubicBezTo>
                    <a:pt x="49" y="135"/>
                    <a:pt x="50" y="133"/>
                    <a:pt x="52" y="132"/>
                  </a:cubicBezTo>
                  <a:cubicBezTo>
                    <a:pt x="55" y="131"/>
                    <a:pt x="56" y="133"/>
                    <a:pt x="56" y="135"/>
                  </a:cubicBezTo>
                  <a:cubicBezTo>
                    <a:pt x="57" y="130"/>
                    <a:pt x="59" y="125"/>
                    <a:pt x="61" y="120"/>
                  </a:cubicBezTo>
                  <a:cubicBezTo>
                    <a:pt x="65" y="114"/>
                    <a:pt x="69" y="108"/>
                    <a:pt x="74" y="102"/>
                  </a:cubicBezTo>
                  <a:cubicBezTo>
                    <a:pt x="80" y="94"/>
                    <a:pt x="87" y="87"/>
                    <a:pt x="94" y="80"/>
                  </a:cubicBezTo>
                  <a:cubicBezTo>
                    <a:pt x="96" y="78"/>
                    <a:pt x="102" y="71"/>
                    <a:pt x="104" y="77"/>
                  </a:cubicBezTo>
                  <a:cubicBezTo>
                    <a:pt x="108" y="69"/>
                    <a:pt x="114" y="62"/>
                    <a:pt x="120" y="56"/>
                  </a:cubicBezTo>
                  <a:cubicBezTo>
                    <a:pt x="134" y="39"/>
                    <a:pt x="152" y="27"/>
                    <a:pt x="172" y="17"/>
                  </a:cubicBezTo>
                  <a:cubicBezTo>
                    <a:pt x="186" y="9"/>
                    <a:pt x="201" y="3"/>
                    <a:pt x="217" y="1"/>
                  </a:cubicBezTo>
                  <a:cubicBezTo>
                    <a:pt x="221" y="0"/>
                    <a:pt x="224" y="0"/>
                    <a:pt x="228" y="0"/>
                  </a:cubicBezTo>
                  <a:cubicBezTo>
                    <a:pt x="230" y="0"/>
                    <a:pt x="231" y="0"/>
                    <a:pt x="233" y="1"/>
                  </a:cubicBezTo>
                  <a:cubicBezTo>
                    <a:pt x="240" y="7"/>
                    <a:pt x="228" y="25"/>
                    <a:pt x="224" y="30"/>
                  </a:cubicBezTo>
                  <a:cubicBezTo>
                    <a:pt x="218" y="38"/>
                    <a:pt x="211" y="45"/>
                    <a:pt x="204" y="52"/>
                  </a:cubicBezTo>
                  <a:cubicBezTo>
                    <a:pt x="212" y="55"/>
                    <a:pt x="206" y="63"/>
                    <a:pt x="203" y="68"/>
                  </a:cubicBezTo>
                  <a:cubicBezTo>
                    <a:pt x="197" y="76"/>
                    <a:pt x="191" y="84"/>
                    <a:pt x="184" y="91"/>
                  </a:cubicBezTo>
                  <a:cubicBezTo>
                    <a:pt x="169" y="106"/>
                    <a:pt x="152" y="113"/>
                    <a:pt x="133" y="119"/>
                  </a:cubicBezTo>
                  <a:cubicBezTo>
                    <a:pt x="137" y="120"/>
                    <a:pt x="142" y="119"/>
                    <a:pt x="147" y="118"/>
                  </a:cubicBezTo>
                  <a:cubicBezTo>
                    <a:pt x="148" y="118"/>
                    <a:pt x="149" y="118"/>
                    <a:pt x="150" y="118"/>
                  </a:cubicBezTo>
                  <a:cubicBezTo>
                    <a:pt x="155" y="120"/>
                    <a:pt x="149" y="127"/>
                    <a:pt x="148" y="130"/>
                  </a:cubicBezTo>
                  <a:cubicBezTo>
                    <a:pt x="140" y="140"/>
                    <a:pt x="132" y="150"/>
                    <a:pt x="121" y="156"/>
                  </a:cubicBezTo>
                  <a:cubicBezTo>
                    <a:pt x="110" y="162"/>
                    <a:pt x="98" y="163"/>
                    <a:pt x="86" y="167"/>
                  </a:cubicBezTo>
                  <a:cubicBezTo>
                    <a:pt x="95" y="171"/>
                    <a:pt x="106" y="167"/>
                    <a:pt x="95" y="180"/>
                  </a:cubicBezTo>
                  <a:cubicBezTo>
                    <a:pt x="90" y="185"/>
                    <a:pt x="83" y="189"/>
                    <a:pt x="77" y="193"/>
                  </a:cubicBezTo>
                  <a:cubicBezTo>
                    <a:pt x="69" y="196"/>
                    <a:pt x="61" y="197"/>
                    <a:pt x="53" y="200"/>
                  </a:cubicBezTo>
                  <a:cubicBezTo>
                    <a:pt x="57" y="203"/>
                    <a:pt x="62" y="203"/>
                    <a:pt x="67" y="204"/>
                  </a:cubicBezTo>
                  <a:cubicBezTo>
                    <a:pt x="70" y="204"/>
                    <a:pt x="71" y="208"/>
                    <a:pt x="70" y="211"/>
                  </a:cubicBezTo>
                  <a:cubicBezTo>
                    <a:pt x="69" y="213"/>
                    <a:pt x="67" y="215"/>
                    <a:pt x="65" y="216"/>
                  </a:cubicBezTo>
                  <a:cubicBezTo>
                    <a:pt x="62" y="219"/>
                    <a:pt x="57" y="221"/>
                    <a:pt x="53" y="223"/>
                  </a:cubicBezTo>
                  <a:cubicBezTo>
                    <a:pt x="46" y="225"/>
                    <a:pt x="40" y="228"/>
                    <a:pt x="33" y="231"/>
                  </a:cubicBezTo>
                  <a:cubicBezTo>
                    <a:pt x="24" y="234"/>
                    <a:pt x="15" y="237"/>
                    <a:pt x="7" y="242"/>
                  </a:cubicBezTo>
                  <a:cubicBezTo>
                    <a:pt x="6" y="243"/>
                    <a:pt x="5" y="244"/>
                    <a:pt x="4" y="245"/>
                  </a:cubicBezTo>
                  <a:cubicBezTo>
                    <a:pt x="3" y="246"/>
                    <a:pt x="2" y="247"/>
                    <a:pt x="1" y="246"/>
                  </a:cubicBezTo>
                  <a:close/>
                  <a:moveTo>
                    <a:pt x="6" y="231"/>
                  </a:moveTo>
                  <a:cubicBezTo>
                    <a:pt x="5" y="234"/>
                    <a:pt x="5" y="237"/>
                    <a:pt x="4" y="240"/>
                  </a:cubicBezTo>
                  <a:cubicBezTo>
                    <a:pt x="11" y="235"/>
                    <a:pt x="20" y="232"/>
                    <a:pt x="28" y="229"/>
                  </a:cubicBezTo>
                  <a:cubicBezTo>
                    <a:pt x="33" y="227"/>
                    <a:pt x="38" y="225"/>
                    <a:pt x="43" y="223"/>
                  </a:cubicBezTo>
                  <a:cubicBezTo>
                    <a:pt x="48" y="220"/>
                    <a:pt x="67" y="215"/>
                    <a:pt x="67" y="208"/>
                  </a:cubicBezTo>
                  <a:cubicBezTo>
                    <a:pt x="67" y="207"/>
                    <a:pt x="66" y="207"/>
                    <a:pt x="65" y="207"/>
                  </a:cubicBezTo>
                  <a:cubicBezTo>
                    <a:pt x="63" y="206"/>
                    <a:pt x="61" y="206"/>
                    <a:pt x="59" y="206"/>
                  </a:cubicBezTo>
                  <a:cubicBezTo>
                    <a:pt x="55" y="205"/>
                    <a:pt x="47" y="203"/>
                    <a:pt x="49" y="198"/>
                  </a:cubicBezTo>
                  <a:cubicBezTo>
                    <a:pt x="50" y="197"/>
                    <a:pt x="52" y="196"/>
                    <a:pt x="53" y="196"/>
                  </a:cubicBezTo>
                  <a:cubicBezTo>
                    <a:pt x="55" y="195"/>
                    <a:pt x="58" y="195"/>
                    <a:pt x="60" y="194"/>
                  </a:cubicBezTo>
                  <a:cubicBezTo>
                    <a:pt x="64" y="193"/>
                    <a:pt x="68" y="192"/>
                    <a:pt x="72" y="191"/>
                  </a:cubicBezTo>
                  <a:cubicBezTo>
                    <a:pt x="82" y="187"/>
                    <a:pt x="90" y="181"/>
                    <a:pt x="96" y="173"/>
                  </a:cubicBezTo>
                  <a:cubicBezTo>
                    <a:pt x="92" y="172"/>
                    <a:pt x="87" y="172"/>
                    <a:pt x="83" y="169"/>
                  </a:cubicBezTo>
                  <a:cubicBezTo>
                    <a:pt x="80" y="166"/>
                    <a:pt x="84" y="164"/>
                    <a:pt x="87" y="163"/>
                  </a:cubicBezTo>
                  <a:cubicBezTo>
                    <a:pt x="97" y="160"/>
                    <a:pt x="109" y="158"/>
                    <a:pt x="119" y="153"/>
                  </a:cubicBezTo>
                  <a:cubicBezTo>
                    <a:pt x="130" y="147"/>
                    <a:pt x="143" y="133"/>
                    <a:pt x="148" y="122"/>
                  </a:cubicBezTo>
                  <a:cubicBezTo>
                    <a:pt x="144" y="122"/>
                    <a:pt x="138" y="123"/>
                    <a:pt x="134" y="123"/>
                  </a:cubicBezTo>
                  <a:cubicBezTo>
                    <a:pt x="131" y="122"/>
                    <a:pt x="126" y="121"/>
                    <a:pt x="128" y="117"/>
                  </a:cubicBezTo>
                  <a:cubicBezTo>
                    <a:pt x="130" y="116"/>
                    <a:pt x="132" y="116"/>
                    <a:pt x="134" y="115"/>
                  </a:cubicBezTo>
                  <a:cubicBezTo>
                    <a:pt x="143" y="112"/>
                    <a:pt x="152" y="109"/>
                    <a:pt x="160" y="105"/>
                  </a:cubicBezTo>
                  <a:cubicBezTo>
                    <a:pt x="178" y="96"/>
                    <a:pt x="191" y="79"/>
                    <a:pt x="202" y="63"/>
                  </a:cubicBezTo>
                  <a:cubicBezTo>
                    <a:pt x="203" y="61"/>
                    <a:pt x="206" y="57"/>
                    <a:pt x="204" y="56"/>
                  </a:cubicBezTo>
                  <a:cubicBezTo>
                    <a:pt x="202" y="55"/>
                    <a:pt x="200" y="53"/>
                    <a:pt x="201" y="51"/>
                  </a:cubicBezTo>
                  <a:cubicBezTo>
                    <a:pt x="202" y="48"/>
                    <a:pt x="205" y="46"/>
                    <a:pt x="207" y="44"/>
                  </a:cubicBezTo>
                  <a:cubicBezTo>
                    <a:pt x="210" y="41"/>
                    <a:pt x="213" y="38"/>
                    <a:pt x="216" y="34"/>
                  </a:cubicBezTo>
                  <a:cubicBezTo>
                    <a:pt x="223" y="26"/>
                    <a:pt x="229" y="18"/>
                    <a:pt x="231" y="8"/>
                  </a:cubicBezTo>
                  <a:cubicBezTo>
                    <a:pt x="232" y="7"/>
                    <a:pt x="232" y="5"/>
                    <a:pt x="231" y="4"/>
                  </a:cubicBezTo>
                  <a:cubicBezTo>
                    <a:pt x="231" y="4"/>
                    <a:pt x="230" y="4"/>
                    <a:pt x="230" y="4"/>
                  </a:cubicBezTo>
                  <a:cubicBezTo>
                    <a:pt x="223" y="3"/>
                    <a:pt x="217" y="4"/>
                    <a:pt x="211" y="5"/>
                  </a:cubicBezTo>
                  <a:cubicBezTo>
                    <a:pt x="206" y="7"/>
                    <a:pt x="200" y="8"/>
                    <a:pt x="195" y="10"/>
                  </a:cubicBezTo>
                  <a:cubicBezTo>
                    <a:pt x="172" y="19"/>
                    <a:pt x="150" y="32"/>
                    <a:pt x="132" y="48"/>
                  </a:cubicBezTo>
                  <a:cubicBezTo>
                    <a:pt x="122" y="58"/>
                    <a:pt x="112" y="68"/>
                    <a:pt x="106" y="80"/>
                  </a:cubicBezTo>
                  <a:cubicBezTo>
                    <a:pt x="105" y="82"/>
                    <a:pt x="103" y="84"/>
                    <a:pt x="102" y="82"/>
                  </a:cubicBezTo>
                  <a:cubicBezTo>
                    <a:pt x="101" y="81"/>
                    <a:pt x="101" y="79"/>
                    <a:pt x="101" y="78"/>
                  </a:cubicBezTo>
                  <a:cubicBezTo>
                    <a:pt x="96" y="82"/>
                    <a:pt x="92" y="86"/>
                    <a:pt x="88" y="91"/>
                  </a:cubicBezTo>
                  <a:cubicBezTo>
                    <a:pt x="80" y="99"/>
                    <a:pt x="73" y="108"/>
                    <a:pt x="67" y="117"/>
                  </a:cubicBezTo>
                  <a:cubicBezTo>
                    <a:pt x="64" y="121"/>
                    <a:pt x="62" y="125"/>
                    <a:pt x="61" y="130"/>
                  </a:cubicBezTo>
                  <a:cubicBezTo>
                    <a:pt x="60" y="133"/>
                    <a:pt x="59" y="136"/>
                    <a:pt x="58" y="140"/>
                  </a:cubicBezTo>
                  <a:cubicBezTo>
                    <a:pt x="58" y="141"/>
                    <a:pt x="57" y="146"/>
                    <a:pt x="54" y="145"/>
                  </a:cubicBezTo>
                  <a:cubicBezTo>
                    <a:pt x="54" y="145"/>
                    <a:pt x="53" y="144"/>
                    <a:pt x="53" y="144"/>
                  </a:cubicBezTo>
                  <a:cubicBezTo>
                    <a:pt x="53" y="141"/>
                    <a:pt x="53" y="139"/>
                    <a:pt x="53" y="136"/>
                  </a:cubicBezTo>
                  <a:cubicBezTo>
                    <a:pt x="49" y="142"/>
                    <a:pt x="45" y="147"/>
                    <a:pt x="41" y="152"/>
                  </a:cubicBezTo>
                  <a:cubicBezTo>
                    <a:pt x="38" y="157"/>
                    <a:pt x="35" y="161"/>
                    <a:pt x="33" y="165"/>
                  </a:cubicBezTo>
                  <a:cubicBezTo>
                    <a:pt x="31" y="172"/>
                    <a:pt x="32" y="179"/>
                    <a:pt x="29" y="186"/>
                  </a:cubicBezTo>
                  <a:cubicBezTo>
                    <a:pt x="29" y="188"/>
                    <a:pt x="28" y="189"/>
                    <a:pt x="26" y="188"/>
                  </a:cubicBezTo>
                  <a:cubicBezTo>
                    <a:pt x="25" y="188"/>
                    <a:pt x="25" y="186"/>
                    <a:pt x="25" y="185"/>
                  </a:cubicBezTo>
                  <a:cubicBezTo>
                    <a:pt x="25" y="183"/>
                    <a:pt x="25" y="181"/>
                    <a:pt x="25" y="179"/>
                  </a:cubicBezTo>
                  <a:cubicBezTo>
                    <a:pt x="19" y="186"/>
                    <a:pt x="14" y="195"/>
                    <a:pt x="11" y="205"/>
                  </a:cubicBezTo>
                  <a:cubicBezTo>
                    <a:pt x="9" y="213"/>
                    <a:pt x="7" y="222"/>
                    <a:pt x="6" y="23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8" name="Google Shape;468;p10"/>
            <p:cNvSpPr/>
            <p:nvPr/>
          </p:nvSpPr>
          <p:spPr>
            <a:xfrm>
              <a:off x="2982" y="1487"/>
              <a:ext cx="94" cy="31"/>
            </a:xfrm>
            <a:custGeom>
              <a:rect b="b" l="l" r="r" t="t"/>
              <a:pathLst>
                <a:path extrusionOk="0" h="13" w="39">
                  <a:moveTo>
                    <a:pt x="0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2" y="7"/>
                    <a:pt x="23" y="4"/>
                    <a:pt x="34" y="2"/>
                  </a:cubicBezTo>
                  <a:cubicBezTo>
                    <a:pt x="39" y="0"/>
                    <a:pt x="39" y="6"/>
                    <a:pt x="36" y="5"/>
                  </a:cubicBezTo>
                  <a:cubicBezTo>
                    <a:pt x="27" y="6"/>
                    <a:pt x="19" y="9"/>
                    <a:pt x="10" y="10"/>
                  </a:cubicBezTo>
                  <a:cubicBezTo>
                    <a:pt x="7" y="11"/>
                    <a:pt x="5" y="12"/>
                    <a:pt x="2" y="12"/>
                  </a:cubicBezTo>
                  <a:cubicBezTo>
                    <a:pt x="1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69" name="Google Shape;469;p10"/>
            <p:cNvSpPr/>
            <p:nvPr/>
          </p:nvSpPr>
          <p:spPr>
            <a:xfrm>
              <a:off x="3013" y="1456"/>
              <a:ext cx="84" cy="33"/>
            </a:xfrm>
            <a:custGeom>
              <a:rect b="b" l="l" r="r" t="t"/>
              <a:pathLst>
                <a:path extrusionOk="0" h="14" w="35">
                  <a:moveTo>
                    <a:pt x="0" y="13"/>
                  </a:moveTo>
                  <a:cubicBezTo>
                    <a:pt x="0" y="12"/>
                    <a:pt x="0" y="11"/>
                    <a:pt x="1" y="11"/>
                  </a:cubicBezTo>
                  <a:cubicBezTo>
                    <a:pt x="8" y="9"/>
                    <a:pt x="14" y="6"/>
                    <a:pt x="21" y="4"/>
                  </a:cubicBezTo>
                  <a:cubicBezTo>
                    <a:pt x="25" y="3"/>
                    <a:pt x="28" y="2"/>
                    <a:pt x="32" y="1"/>
                  </a:cubicBezTo>
                  <a:cubicBezTo>
                    <a:pt x="34" y="0"/>
                    <a:pt x="35" y="3"/>
                    <a:pt x="33" y="4"/>
                  </a:cubicBezTo>
                  <a:cubicBezTo>
                    <a:pt x="26" y="6"/>
                    <a:pt x="19" y="8"/>
                    <a:pt x="11" y="11"/>
                  </a:cubicBezTo>
                  <a:cubicBezTo>
                    <a:pt x="8" y="12"/>
                    <a:pt x="5" y="13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0" name="Google Shape;470;p10"/>
            <p:cNvSpPr/>
            <p:nvPr/>
          </p:nvSpPr>
          <p:spPr>
            <a:xfrm>
              <a:off x="2869" y="1357"/>
              <a:ext cx="75" cy="68"/>
            </a:xfrm>
            <a:custGeom>
              <a:rect b="b" l="l" r="r" t="t"/>
              <a:pathLst>
                <a:path extrusionOk="0" h="28" w="31">
                  <a:moveTo>
                    <a:pt x="2" y="27"/>
                  </a:moveTo>
                  <a:cubicBezTo>
                    <a:pt x="0" y="26"/>
                    <a:pt x="4" y="23"/>
                    <a:pt x="5" y="21"/>
                  </a:cubicBezTo>
                  <a:cubicBezTo>
                    <a:pt x="10" y="16"/>
                    <a:pt x="16" y="10"/>
                    <a:pt x="22" y="6"/>
                  </a:cubicBezTo>
                  <a:cubicBezTo>
                    <a:pt x="24" y="4"/>
                    <a:pt x="26" y="2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6" y="6"/>
                    <a:pt x="22" y="9"/>
                    <a:pt x="18" y="13"/>
                  </a:cubicBezTo>
                  <a:cubicBezTo>
                    <a:pt x="14" y="17"/>
                    <a:pt x="9" y="21"/>
                    <a:pt x="5" y="26"/>
                  </a:cubicBezTo>
                  <a:cubicBezTo>
                    <a:pt x="4" y="27"/>
                    <a:pt x="4" y="28"/>
                    <a:pt x="2" y="2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1" name="Google Shape;471;p10"/>
            <p:cNvSpPr/>
            <p:nvPr/>
          </p:nvSpPr>
          <p:spPr>
            <a:xfrm>
              <a:off x="2970" y="1324"/>
              <a:ext cx="31" cy="24"/>
            </a:xfrm>
            <a:custGeom>
              <a:rect b="b" l="l" r="r" t="t"/>
              <a:pathLst>
                <a:path extrusionOk="0" h="10" w="13">
                  <a:moveTo>
                    <a:pt x="2" y="9"/>
                  </a:moveTo>
                  <a:cubicBezTo>
                    <a:pt x="0" y="7"/>
                    <a:pt x="2" y="6"/>
                    <a:pt x="3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0"/>
                    <a:pt x="13" y="3"/>
                    <a:pt x="12" y="4"/>
                  </a:cubicBezTo>
                  <a:cubicBezTo>
                    <a:pt x="9" y="5"/>
                    <a:pt x="7" y="7"/>
                    <a:pt x="5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472" name="Google Shape;4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154704">
            <a:off x="567035" y="1951549"/>
            <a:ext cx="1611430" cy="1611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"/>
          <p:cNvSpPr txBox="1"/>
          <p:nvPr/>
        </p:nvSpPr>
        <p:spPr>
          <a:xfrm>
            <a:off x="2537887" y="495630"/>
            <a:ext cx="421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Open Sans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Manual de Usuario</a:t>
            </a:r>
            <a:endParaRPr b="0" i="0" sz="36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8" name="Google Shape;478;p11"/>
          <p:cNvCxnSpPr/>
          <p:nvPr/>
        </p:nvCxnSpPr>
        <p:spPr>
          <a:xfrm>
            <a:off x="4399156" y="2757242"/>
            <a:ext cx="3456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9" name="Google Shape;479;p11"/>
          <p:cNvSpPr/>
          <p:nvPr/>
        </p:nvSpPr>
        <p:spPr>
          <a:xfrm>
            <a:off x="1603375" y="1354450"/>
            <a:ext cx="6087300" cy="3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Iniciar sesión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Rescatar y registrar gatos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ender gatos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Ver compradores y su información</a:t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80" name="Google Shape;480;p11"/>
          <p:cNvGrpSpPr/>
          <p:nvPr/>
        </p:nvGrpSpPr>
        <p:grpSpPr>
          <a:xfrm>
            <a:off x="7436169" y="1048860"/>
            <a:ext cx="706295" cy="743248"/>
            <a:chOff x="2583" y="1298"/>
            <a:chExt cx="608" cy="640"/>
          </a:xfrm>
        </p:grpSpPr>
        <p:sp>
          <p:nvSpPr>
            <p:cNvPr id="481" name="Google Shape;481;p11"/>
            <p:cNvSpPr/>
            <p:nvPr/>
          </p:nvSpPr>
          <p:spPr>
            <a:xfrm>
              <a:off x="2619" y="1302"/>
              <a:ext cx="562" cy="578"/>
            </a:xfrm>
            <a:custGeom>
              <a:rect b="b" l="l" r="r" t="t"/>
              <a:pathLst>
                <a:path extrusionOk="0" h="241" w="234">
                  <a:moveTo>
                    <a:pt x="1" y="239"/>
                  </a:moveTo>
                  <a:cubicBezTo>
                    <a:pt x="0" y="237"/>
                    <a:pt x="0" y="235"/>
                    <a:pt x="1" y="233"/>
                  </a:cubicBezTo>
                  <a:cubicBezTo>
                    <a:pt x="0" y="229"/>
                    <a:pt x="2" y="222"/>
                    <a:pt x="3" y="218"/>
                  </a:cubicBezTo>
                  <a:cubicBezTo>
                    <a:pt x="5" y="211"/>
                    <a:pt x="5" y="198"/>
                    <a:pt x="12" y="193"/>
                  </a:cubicBezTo>
                  <a:cubicBezTo>
                    <a:pt x="14" y="188"/>
                    <a:pt x="15" y="175"/>
                    <a:pt x="23" y="181"/>
                  </a:cubicBezTo>
                  <a:cubicBezTo>
                    <a:pt x="28" y="170"/>
                    <a:pt x="30" y="157"/>
                    <a:pt x="39" y="148"/>
                  </a:cubicBezTo>
                  <a:cubicBezTo>
                    <a:pt x="41" y="146"/>
                    <a:pt x="42" y="143"/>
                    <a:pt x="43" y="140"/>
                  </a:cubicBezTo>
                  <a:cubicBezTo>
                    <a:pt x="44" y="138"/>
                    <a:pt x="45" y="136"/>
                    <a:pt x="47" y="136"/>
                  </a:cubicBezTo>
                  <a:cubicBezTo>
                    <a:pt x="50" y="135"/>
                    <a:pt x="52" y="137"/>
                    <a:pt x="53" y="140"/>
                  </a:cubicBezTo>
                  <a:cubicBezTo>
                    <a:pt x="54" y="137"/>
                    <a:pt x="56" y="134"/>
                    <a:pt x="57" y="132"/>
                  </a:cubicBezTo>
                  <a:cubicBezTo>
                    <a:pt x="54" y="127"/>
                    <a:pt x="74" y="101"/>
                    <a:pt x="77" y="96"/>
                  </a:cubicBezTo>
                  <a:cubicBezTo>
                    <a:pt x="81" y="92"/>
                    <a:pt x="85" y="88"/>
                    <a:pt x="89" y="84"/>
                  </a:cubicBezTo>
                  <a:cubicBezTo>
                    <a:pt x="89" y="83"/>
                    <a:pt x="91" y="82"/>
                    <a:pt x="92" y="81"/>
                  </a:cubicBezTo>
                  <a:cubicBezTo>
                    <a:pt x="92" y="81"/>
                    <a:pt x="92" y="80"/>
                    <a:pt x="92" y="80"/>
                  </a:cubicBezTo>
                  <a:cubicBezTo>
                    <a:pt x="93" y="77"/>
                    <a:pt x="99" y="76"/>
                    <a:pt x="100" y="80"/>
                  </a:cubicBezTo>
                  <a:cubicBezTo>
                    <a:pt x="114" y="62"/>
                    <a:pt x="128" y="43"/>
                    <a:pt x="148" y="31"/>
                  </a:cubicBezTo>
                  <a:cubicBezTo>
                    <a:pt x="168" y="18"/>
                    <a:pt x="191" y="8"/>
                    <a:pt x="214" y="3"/>
                  </a:cubicBezTo>
                  <a:cubicBezTo>
                    <a:pt x="219" y="3"/>
                    <a:pt x="224" y="0"/>
                    <a:pt x="228" y="3"/>
                  </a:cubicBezTo>
                  <a:cubicBezTo>
                    <a:pt x="234" y="7"/>
                    <a:pt x="227" y="15"/>
                    <a:pt x="225" y="20"/>
                  </a:cubicBezTo>
                  <a:cubicBezTo>
                    <a:pt x="224" y="22"/>
                    <a:pt x="222" y="24"/>
                    <a:pt x="221" y="26"/>
                  </a:cubicBezTo>
                  <a:cubicBezTo>
                    <a:pt x="219" y="34"/>
                    <a:pt x="201" y="48"/>
                    <a:pt x="198" y="51"/>
                  </a:cubicBezTo>
                  <a:cubicBezTo>
                    <a:pt x="201" y="53"/>
                    <a:pt x="203" y="58"/>
                    <a:pt x="202" y="62"/>
                  </a:cubicBezTo>
                  <a:cubicBezTo>
                    <a:pt x="200" y="65"/>
                    <a:pt x="198" y="68"/>
                    <a:pt x="196" y="70"/>
                  </a:cubicBezTo>
                  <a:cubicBezTo>
                    <a:pt x="196" y="70"/>
                    <a:pt x="196" y="71"/>
                    <a:pt x="196" y="71"/>
                  </a:cubicBezTo>
                  <a:cubicBezTo>
                    <a:pt x="196" y="74"/>
                    <a:pt x="175" y="97"/>
                    <a:pt x="172" y="97"/>
                  </a:cubicBezTo>
                  <a:cubicBezTo>
                    <a:pt x="168" y="100"/>
                    <a:pt x="164" y="105"/>
                    <a:pt x="158" y="105"/>
                  </a:cubicBezTo>
                  <a:cubicBezTo>
                    <a:pt x="150" y="111"/>
                    <a:pt x="141" y="114"/>
                    <a:pt x="131" y="117"/>
                  </a:cubicBezTo>
                  <a:cubicBezTo>
                    <a:pt x="131" y="117"/>
                    <a:pt x="131" y="117"/>
                    <a:pt x="130" y="117"/>
                  </a:cubicBezTo>
                  <a:cubicBezTo>
                    <a:pt x="130" y="118"/>
                    <a:pt x="130" y="118"/>
                    <a:pt x="129" y="118"/>
                  </a:cubicBezTo>
                  <a:cubicBezTo>
                    <a:pt x="129" y="118"/>
                    <a:pt x="130" y="118"/>
                    <a:pt x="130" y="118"/>
                  </a:cubicBezTo>
                  <a:cubicBezTo>
                    <a:pt x="130" y="118"/>
                    <a:pt x="130" y="119"/>
                    <a:pt x="130" y="119"/>
                  </a:cubicBezTo>
                  <a:cubicBezTo>
                    <a:pt x="130" y="120"/>
                    <a:pt x="131" y="120"/>
                    <a:pt x="131" y="120"/>
                  </a:cubicBezTo>
                  <a:cubicBezTo>
                    <a:pt x="132" y="120"/>
                    <a:pt x="132" y="120"/>
                    <a:pt x="133" y="120"/>
                  </a:cubicBezTo>
                  <a:cubicBezTo>
                    <a:pt x="133" y="120"/>
                    <a:pt x="134" y="120"/>
                    <a:pt x="134" y="120"/>
                  </a:cubicBezTo>
                  <a:cubicBezTo>
                    <a:pt x="134" y="120"/>
                    <a:pt x="134" y="120"/>
                    <a:pt x="134" y="120"/>
                  </a:cubicBezTo>
                  <a:cubicBezTo>
                    <a:pt x="136" y="120"/>
                    <a:pt x="137" y="120"/>
                    <a:pt x="138" y="120"/>
                  </a:cubicBezTo>
                  <a:cubicBezTo>
                    <a:pt x="139" y="120"/>
                    <a:pt x="139" y="120"/>
                    <a:pt x="139" y="120"/>
                  </a:cubicBezTo>
                  <a:cubicBezTo>
                    <a:pt x="140" y="120"/>
                    <a:pt x="141" y="119"/>
                    <a:pt x="141" y="119"/>
                  </a:cubicBezTo>
                  <a:cubicBezTo>
                    <a:pt x="144" y="119"/>
                    <a:pt x="147" y="121"/>
                    <a:pt x="147" y="123"/>
                  </a:cubicBezTo>
                  <a:cubicBezTo>
                    <a:pt x="147" y="126"/>
                    <a:pt x="145" y="128"/>
                    <a:pt x="143" y="131"/>
                  </a:cubicBezTo>
                  <a:cubicBezTo>
                    <a:pt x="133" y="142"/>
                    <a:pt x="121" y="152"/>
                    <a:pt x="108" y="158"/>
                  </a:cubicBezTo>
                  <a:cubicBezTo>
                    <a:pt x="100" y="163"/>
                    <a:pt x="91" y="164"/>
                    <a:pt x="81" y="165"/>
                  </a:cubicBezTo>
                  <a:cubicBezTo>
                    <a:pt x="82" y="166"/>
                    <a:pt x="83" y="166"/>
                    <a:pt x="84" y="167"/>
                  </a:cubicBezTo>
                  <a:cubicBezTo>
                    <a:pt x="83" y="167"/>
                    <a:pt x="83" y="167"/>
                    <a:pt x="83" y="167"/>
                  </a:cubicBezTo>
                  <a:cubicBezTo>
                    <a:pt x="83" y="167"/>
                    <a:pt x="82" y="168"/>
                    <a:pt x="83" y="169"/>
                  </a:cubicBezTo>
                  <a:cubicBezTo>
                    <a:pt x="83" y="169"/>
                    <a:pt x="84" y="169"/>
                    <a:pt x="84" y="169"/>
                  </a:cubicBezTo>
                  <a:cubicBezTo>
                    <a:pt x="84" y="169"/>
                    <a:pt x="84" y="169"/>
                    <a:pt x="84" y="169"/>
                  </a:cubicBezTo>
                  <a:cubicBezTo>
                    <a:pt x="84" y="169"/>
                    <a:pt x="85" y="169"/>
                    <a:pt x="85" y="169"/>
                  </a:cubicBezTo>
                  <a:cubicBezTo>
                    <a:pt x="85" y="169"/>
                    <a:pt x="85" y="169"/>
                    <a:pt x="86" y="170"/>
                  </a:cubicBezTo>
                  <a:cubicBezTo>
                    <a:pt x="87" y="170"/>
                    <a:pt x="88" y="171"/>
                    <a:pt x="89" y="171"/>
                  </a:cubicBezTo>
                  <a:cubicBezTo>
                    <a:pt x="89" y="171"/>
                    <a:pt x="90" y="171"/>
                    <a:pt x="90" y="171"/>
                  </a:cubicBezTo>
                  <a:cubicBezTo>
                    <a:pt x="90" y="171"/>
                    <a:pt x="91" y="171"/>
                    <a:pt x="91" y="171"/>
                  </a:cubicBezTo>
                  <a:cubicBezTo>
                    <a:pt x="91" y="170"/>
                    <a:pt x="91" y="170"/>
                    <a:pt x="91" y="169"/>
                  </a:cubicBezTo>
                  <a:cubicBezTo>
                    <a:pt x="93" y="170"/>
                    <a:pt x="94" y="172"/>
                    <a:pt x="94" y="174"/>
                  </a:cubicBezTo>
                  <a:cubicBezTo>
                    <a:pt x="94" y="179"/>
                    <a:pt x="89" y="181"/>
                    <a:pt x="85" y="184"/>
                  </a:cubicBezTo>
                  <a:cubicBezTo>
                    <a:pt x="75" y="191"/>
                    <a:pt x="62" y="193"/>
                    <a:pt x="50" y="198"/>
                  </a:cubicBezTo>
                  <a:cubicBezTo>
                    <a:pt x="51" y="198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0" y="199"/>
                    <a:pt x="50" y="199"/>
                    <a:pt x="49" y="200"/>
                  </a:cubicBezTo>
                  <a:cubicBezTo>
                    <a:pt x="49" y="200"/>
                    <a:pt x="49" y="201"/>
                    <a:pt x="50" y="201"/>
                  </a:cubicBezTo>
                  <a:cubicBezTo>
                    <a:pt x="50" y="201"/>
                    <a:pt x="50" y="202"/>
                    <a:pt x="50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1" y="202"/>
                    <a:pt x="51" y="202"/>
                    <a:pt x="51" y="202"/>
                  </a:cubicBezTo>
                  <a:cubicBezTo>
                    <a:pt x="52" y="202"/>
                    <a:pt x="52" y="202"/>
                    <a:pt x="52" y="202"/>
                  </a:cubicBezTo>
                  <a:cubicBezTo>
                    <a:pt x="53" y="202"/>
                    <a:pt x="53" y="202"/>
                    <a:pt x="53" y="202"/>
                  </a:cubicBezTo>
                  <a:cubicBezTo>
                    <a:pt x="53" y="202"/>
                    <a:pt x="53" y="202"/>
                    <a:pt x="54" y="202"/>
                  </a:cubicBezTo>
                  <a:cubicBezTo>
                    <a:pt x="58" y="205"/>
                    <a:pt x="62" y="204"/>
                    <a:pt x="64" y="207"/>
                  </a:cubicBezTo>
                  <a:cubicBezTo>
                    <a:pt x="68" y="214"/>
                    <a:pt x="53" y="217"/>
                    <a:pt x="49" y="220"/>
                  </a:cubicBezTo>
                  <a:cubicBezTo>
                    <a:pt x="39" y="224"/>
                    <a:pt x="30" y="229"/>
                    <a:pt x="21" y="233"/>
                  </a:cubicBezTo>
                  <a:cubicBezTo>
                    <a:pt x="18" y="234"/>
                    <a:pt x="13" y="238"/>
                    <a:pt x="9" y="237"/>
                  </a:cubicBezTo>
                  <a:cubicBezTo>
                    <a:pt x="9" y="239"/>
                    <a:pt x="7" y="241"/>
                    <a:pt x="5" y="241"/>
                  </a:cubicBezTo>
                  <a:cubicBezTo>
                    <a:pt x="3" y="241"/>
                    <a:pt x="2" y="240"/>
                    <a:pt x="1" y="239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2" name="Google Shape;482;p11"/>
            <p:cNvSpPr/>
            <p:nvPr/>
          </p:nvSpPr>
          <p:spPr>
            <a:xfrm>
              <a:off x="2739" y="1782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DD0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3" name="Google Shape;483;p11"/>
            <p:cNvSpPr/>
            <p:nvPr/>
          </p:nvSpPr>
          <p:spPr>
            <a:xfrm>
              <a:off x="2699" y="1710"/>
              <a:ext cx="129" cy="53"/>
            </a:xfrm>
            <a:custGeom>
              <a:rect b="b" l="l" r="r" t="t"/>
              <a:pathLst>
                <a:path extrusionOk="0" h="22" w="54">
                  <a:moveTo>
                    <a:pt x="0" y="21"/>
                  </a:moveTo>
                  <a:cubicBezTo>
                    <a:pt x="0" y="20"/>
                    <a:pt x="0" y="19"/>
                    <a:pt x="1" y="18"/>
                  </a:cubicBezTo>
                  <a:cubicBezTo>
                    <a:pt x="5" y="16"/>
                    <a:pt x="9" y="14"/>
                    <a:pt x="13" y="12"/>
                  </a:cubicBezTo>
                  <a:cubicBezTo>
                    <a:pt x="21" y="8"/>
                    <a:pt x="29" y="6"/>
                    <a:pt x="37" y="3"/>
                  </a:cubicBezTo>
                  <a:cubicBezTo>
                    <a:pt x="42" y="2"/>
                    <a:pt x="47" y="1"/>
                    <a:pt x="51" y="0"/>
                  </a:cubicBezTo>
                  <a:cubicBezTo>
                    <a:pt x="54" y="0"/>
                    <a:pt x="54" y="3"/>
                    <a:pt x="52" y="4"/>
                  </a:cubicBezTo>
                  <a:cubicBezTo>
                    <a:pt x="40" y="6"/>
                    <a:pt x="29" y="10"/>
                    <a:pt x="18" y="14"/>
                  </a:cubicBezTo>
                  <a:cubicBezTo>
                    <a:pt x="13" y="17"/>
                    <a:pt x="8" y="19"/>
                    <a:pt x="3" y="22"/>
                  </a:cubicBezTo>
                  <a:cubicBezTo>
                    <a:pt x="2" y="22"/>
                    <a:pt x="1" y="22"/>
                    <a:pt x="0" y="2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4" name="Google Shape;484;p11"/>
            <p:cNvSpPr/>
            <p:nvPr/>
          </p:nvSpPr>
          <p:spPr>
            <a:xfrm>
              <a:off x="2677" y="1712"/>
              <a:ext cx="168" cy="82"/>
            </a:xfrm>
            <a:custGeom>
              <a:rect b="b" l="l" r="r" t="t"/>
              <a:pathLst>
                <a:path extrusionOk="0" h="34" w="70">
                  <a:moveTo>
                    <a:pt x="1" y="33"/>
                  </a:moveTo>
                  <a:cubicBezTo>
                    <a:pt x="0" y="32"/>
                    <a:pt x="0" y="31"/>
                    <a:pt x="1" y="30"/>
                  </a:cubicBezTo>
                  <a:cubicBezTo>
                    <a:pt x="5" y="28"/>
                    <a:pt x="8" y="25"/>
                    <a:pt x="12" y="23"/>
                  </a:cubicBezTo>
                  <a:cubicBezTo>
                    <a:pt x="25" y="16"/>
                    <a:pt x="39" y="11"/>
                    <a:pt x="53" y="5"/>
                  </a:cubicBezTo>
                  <a:cubicBezTo>
                    <a:pt x="57" y="4"/>
                    <a:pt x="61" y="3"/>
                    <a:pt x="64" y="2"/>
                  </a:cubicBezTo>
                  <a:cubicBezTo>
                    <a:pt x="66" y="1"/>
                    <a:pt x="69" y="0"/>
                    <a:pt x="69" y="3"/>
                  </a:cubicBezTo>
                  <a:cubicBezTo>
                    <a:pt x="70" y="4"/>
                    <a:pt x="69" y="5"/>
                    <a:pt x="68" y="5"/>
                  </a:cubicBezTo>
                  <a:cubicBezTo>
                    <a:pt x="59" y="7"/>
                    <a:pt x="51" y="11"/>
                    <a:pt x="42" y="14"/>
                  </a:cubicBezTo>
                  <a:cubicBezTo>
                    <a:pt x="31" y="19"/>
                    <a:pt x="20" y="23"/>
                    <a:pt x="10" y="29"/>
                  </a:cubicBezTo>
                  <a:cubicBezTo>
                    <a:pt x="8" y="31"/>
                    <a:pt x="5" y="32"/>
                    <a:pt x="3" y="33"/>
                  </a:cubicBezTo>
                  <a:cubicBezTo>
                    <a:pt x="3" y="34"/>
                    <a:pt x="1" y="34"/>
                    <a:pt x="1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5" name="Google Shape;485;p11"/>
            <p:cNvSpPr/>
            <p:nvPr/>
          </p:nvSpPr>
          <p:spPr>
            <a:xfrm>
              <a:off x="2643" y="1799"/>
              <a:ext cx="84" cy="43"/>
            </a:xfrm>
            <a:custGeom>
              <a:rect b="b" l="l" r="r" t="t"/>
              <a:pathLst>
                <a:path extrusionOk="0" h="18" w="35">
                  <a:moveTo>
                    <a:pt x="2" y="16"/>
                  </a:moveTo>
                  <a:cubicBezTo>
                    <a:pt x="0" y="13"/>
                    <a:pt x="6" y="12"/>
                    <a:pt x="8" y="11"/>
                  </a:cubicBezTo>
                  <a:cubicBezTo>
                    <a:pt x="13" y="8"/>
                    <a:pt x="20" y="5"/>
                    <a:pt x="26" y="3"/>
                  </a:cubicBezTo>
                  <a:cubicBezTo>
                    <a:pt x="28" y="2"/>
                    <a:pt x="30" y="1"/>
                    <a:pt x="32" y="1"/>
                  </a:cubicBezTo>
                  <a:cubicBezTo>
                    <a:pt x="33" y="0"/>
                    <a:pt x="34" y="1"/>
                    <a:pt x="35" y="2"/>
                  </a:cubicBezTo>
                  <a:cubicBezTo>
                    <a:pt x="35" y="3"/>
                    <a:pt x="34" y="4"/>
                    <a:pt x="33" y="4"/>
                  </a:cubicBezTo>
                  <a:cubicBezTo>
                    <a:pt x="24" y="8"/>
                    <a:pt x="15" y="11"/>
                    <a:pt x="7" y="16"/>
                  </a:cubicBezTo>
                  <a:cubicBezTo>
                    <a:pt x="5" y="16"/>
                    <a:pt x="4" y="18"/>
                    <a:pt x="2" y="16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6" name="Google Shape;486;p11"/>
            <p:cNvSpPr/>
            <p:nvPr/>
          </p:nvSpPr>
          <p:spPr>
            <a:xfrm>
              <a:off x="2744" y="1616"/>
              <a:ext cx="161" cy="72"/>
            </a:xfrm>
            <a:custGeom>
              <a:rect b="b" l="l" r="r" t="t"/>
              <a:pathLst>
                <a:path extrusionOk="0" h="30" w="67">
                  <a:moveTo>
                    <a:pt x="2" y="28"/>
                  </a:moveTo>
                  <a:cubicBezTo>
                    <a:pt x="0" y="26"/>
                    <a:pt x="4" y="24"/>
                    <a:pt x="6" y="23"/>
                  </a:cubicBezTo>
                  <a:cubicBezTo>
                    <a:pt x="8" y="22"/>
                    <a:pt x="12" y="20"/>
                    <a:pt x="14" y="19"/>
                  </a:cubicBezTo>
                  <a:cubicBezTo>
                    <a:pt x="23" y="15"/>
                    <a:pt x="31" y="12"/>
                    <a:pt x="39" y="9"/>
                  </a:cubicBezTo>
                  <a:cubicBezTo>
                    <a:pt x="43" y="7"/>
                    <a:pt x="48" y="6"/>
                    <a:pt x="52" y="5"/>
                  </a:cubicBezTo>
                  <a:cubicBezTo>
                    <a:pt x="56" y="3"/>
                    <a:pt x="60" y="2"/>
                    <a:pt x="64" y="0"/>
                  </a:cubicBezTo>
                  <a:cubicBezTo>
                    <a:pt x="65" y="0"/>
                    <a:pt x="67" y="0"/>
                    <a:pt x="67" y="2"/>
                  </a:cubicBezTo>
                  <a:cubicBezTo>
                    <a:pt x="67" y="3"/>
                    <a:pt x="67" y="4"/>
                    <a:pt x="66" y="4"/>
                  </a:cubicBezTo>
                  <a:cubicBezTo>
                    <a:pt x="57" y="7"/>
                    <a:pt x="49" y="10"/>
                    <a:pt x="41" y="13"/>
                  </a:cubicBezTo>
                  <a:cubicBezTo>
                    <a:pt x="33" y="16"/>
                    <a:pt x="24" y="19"/>
                    <a:pt x="16" y="22"/>
                  </a:cubicBezTo>
                  <a:cubicBezTo>
                    <a:pt x="13" y="24"/>
                    <a:pt x="10" y="25"/>
                    <a:pt x="7" y="27"/>
                  </a:cubicBezTo>
                  <a:cubicBezTo>
                    <a:pt x="6" y="28"/>
                    <a:pt x="4" y="30"/>
                    <a:pt x="2" y="2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7" name="Google Shape;487;p11"/>
            <p:cNvSpPr/>
            <p:nvPr/>
          </p:nvSpPr>
          <p:spPr>
            <a:xfrm>
              <a:off x="2776" y="1590"/>
              <a:ext cx="163" cy="60"/>
            </a:xfrm>
            <a:custGeom>
              <a:rect b="b" l="l" r="r" t="t"/>
              <a:pathLst>
                <a:path extrusionOk="0" h="25" w="68">
                  <a:moveTo>
                    <a:pt x="2" y="24"/>
                  </a:moveTo>
                  <a:cubicBezTo>
                    <a:pt x="0" y="20"/>
                    <a:pt x="7" y="19"/>
                    <a:pt x="9" y="18"/>
                  </a:cubicBezTo>
                  <a:cubicBezTo>
                    <a:pt x="19" y="13"/>
                    <a:pt x="30" y="10"/>
                    <a:pt x="40" y="7"/>
                  </a:cubicBezTo>
                  <a:cubicBezTo>
                    <a:pt x="45" y="5"/>
                    <a:pt x="49" y="4"/>
                    <a:pt x="53" y="3"/>
                  </a:cubicBezTo>
                  <a:cubicBezTo>
                    <a:pt x="57" y="2"/>
                    <a:pt x="61" y="1"/>
                    <a:pt x="65" y="0"/>
                  </a:cubicBezTo>
                  <a:cubicBezTo>
                    <a:pt x="66" y="0"/>
                    <a:pt x="67" y="1"/>
                    <a:pt x="68" y="2"/>
                  </a:cubicBezTo>
                  <a:cubicBezTo>
                    <a:pt x="68" y="3"/>
                    <a:pt x="67" y="4"/>
                    <a:pt x="66" y="4"/>
                  </a:cubicBezTo>
                  <a:cubicBezTo>
                    <a:pt x="62" y="5"/>
                    <a:pt x="58" y="6"/>
                    <a:pt x="54" y="7"/>
                  </a:cubicBezTo>
                  <a:cubicBezTo>
                    <a:pt x="50" y="8"/>
                    <a:pt x="45" y="9"/>
                    <a:pt x="41" y="11"/>
                  </a:cubicBezTo>
                  <a:cubicBezTo>
                    <a:pt x="29" y="14"/>
                    <a:pt x="16" y="18"/>
                    <a:pt x="5" y="24"/>
                  </a:cubicBezTo>
                  <a:cubicBezTo>
                    <a:pt x="4" y="25"/>
                    <a:pt x="2" y="25"/>
                    <a:pt x="2" y="2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8" name="Google Shape;488;p11"/>
            <p:cNvSpPr/>
            <p:nvPr/>
          </p:nvSpPr>
          <p:spPr>
            <a:xfrm>
              <a:off x="2795" y="1583"/>
              <a:ext cx="137" cy="48"/>
            </a:xfrm>
            <a:custGeom>
              <a:rect b="b" l="l" r="r" t="t"/>
              <a:pathLst>
                <a:path extrusionOk="0" h="20" w="57">
                  <a:moveTo>
                    <a:pt x="3" y="19"/>
                  </a:moveTo>
                  <a:cubicBezTo>
                    <a:pt x="1" y="19"/>
                    <a:pt x="0" y="18"/>
                    <a:pt x="0" y="17"/>
                  </a:cubicBezTo>
                  <a:cubicBezTo>
                    <a:pt x="1" y="15"/>
                    <a:pt x="3" y="15"/>
                    <a:pt x="5" y="14"/>
                  </a:cubicBezTo>
                  <a:cubicBezTo>
                    <a:pt x="7" y="13"/>
                    <a:pt x="9" y="12"/>
                    <a:pt x="11" y="11"/>
                  </a:cubicBezTo>
                  <a:cubicBezTo>
                    <a:pt x="25" y="6"/>
                    <a:pt x="40" y="2"/>
                    <a:pt x="55" y="0"/>
                  </a:cubicBezTo>
                  <a:cubicBezTo>
                    <a:pt x="57" y="0"/>
                    <a:pt x="57" y="2"/>
                    <a:pt x="57" y="3"/>
                  </a:cubicBezTo>
                  <a:cubicBezTo>
                    <a:pt x="55" y="5"/>
                    <a:pt x="53" y="4"/>
                    <a:pt x="51" y="5"/>
                  </a:cubicBezTo>
                  <a:cubicBezTo>
                    <a:pt x="45" y="7"/>
                    <a:pt x="40" y="8"/>
                    <a:pt x="34" y="10"/>
                  </a:cubicBezTo>
                  <a:cubicBezTo>
                    <a:pt x="24" y="13"/>
                    <a:pt x="14" y="16"/>
                    <a:pt x="5" y="20"/>
                  </a:cubicBezTo>
                  <a:cubicBezTo>
                    <a:pt x="4" y="20"/>
                    <a:pt x="3" y="20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9" name="Google Shape;489;p11"/>
            <p:cNvSpPr/>
            <p:nvPr/>
          </p:nvSpPr>
          <p:spPr>
            <a:xfrm>
              <a:off x="2852" y="1489"/>
              <a:ext cx="221" cy="72"/>
            </a:xfrm>
            <a:custGeom>
              <a:rect b="b" l="l" r="r" t="t"/>
              <a:pathLst>
                <a:path extrusionOk="0" h="30" w="92">
                  <a:moveTo>
                    <a:pt x="1" y="29"/>
                  </a:moveTo>
                  <a:cubicBezTo>
                    <a:pt x="0" y="26"/>
                    <a:pt x="5" y="24"/>
                    <a:pt x="7" y="23"/>
                  </a:cubicBezTo>
                  <a:cubicBezTo>
                    <a:pt x="13" y="20"/>
                    <a:pt x="20" y="18"/>
                    <a:pt x="26" y="16"/>
                  </a:cubicBezTo>
                  <a:cubicBezTo>
                    <a:pt x="45" y="9"/>
                    <a:pt x="64" y="4"/>
                    <a:pt x="84" y="1"/>
                  </a:cubicBezTo>
                  <a:cubicBezTo>
                    <a:pt x="85" y="1"/>
                    <a:pt x="87" y="1"/>
                    <a:pt x="89" y="1"/>
                  </a:cubicBezTo>
                  <a:cubicBezTo>
                    <a:pt x="91" y="0"/>
                    <a:pt x="92" y="4"/>
                    <a:pt x="89" y="5"/>
                  </a:cubicBezTo>
                  <a:cubicBezTo>
                    <a:pt x="79" y="6"/>
                    <a:pt x="69" y="8"/>
                    <a:pt x="59" y="10"/>
                  </a:cubicBezTo>
                  <a:cubicBezTo>
                    <a:pt x="50" y="12"/>
                    <a:pt x="42" y="14"/>
                    <a:pt x="34" y="17"/>
                  </a:cubicBezTo>
                  <a:cubicBezTo>
                    <a:pt x="26" y="20"/>
                    <a:pt x="19" y="23"/>
                    <a:pt x="11" y="26"/>
                  </a:cubicBezTo>
                  <a:cubicBezTo>
                    <a:pt x="9" y="27"/>
                    <a:pt x="6" y="28"/>
                    <a:pt x="4" y="29"/>
                  </a:cubicBezTo>
                  <a:cubicBezTo>
                    <a:pt x="3" y="30"/>
                    <a:pt x="2" y="30"/>
                    <a:pt x="1" y="2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2876" y="1461"/>
              <a:ext cx="207" cy="69"/>
            </a:xfrm>
            <a:custGeom>
              <a:rect b="b" l="l" r="r" t="t"/>
              <a:pathLst>
                <a:path extrusionOk="0" h="29" w="86">
                  <a:moveTo>
                    <a:pt x="7" y="27"/>
                  </a:moveTo>
                  <a:cubicBezTo>
                    <a:pt x="0" y="21"/>
                    <a:pt x="50" y="7"/>
                    <a:pt x="55" y="5"/>
                  </a:cubicBezTo>
                  <a:cubicBezTo>
                    <a:pt x="64" y="2"/>
                    <a:pt x="73" y="1"/>
                    <a:pt x="83" y="0"/>
                  </a:cubicBezTo>
                  <a:cubicBezTo>
                    <a:pt x="85" y="0"/>
                    <a:pt x="86" y="4"/>
                    <a:pt x="83" y="4"/>
                  </a:cubicBezTo>
                  <a:cubicBezTo>
                    <a:pt x="74" y="5"/>
                    <a:pt x="64" y="6"/>
                    <a:pt x="55" y="9"/>
                  </a:cubicBezTo>
                  <a:cubicBezTo>
                    <a:pt x="43" y="13"/>
                    <a:pt x="31" y="16"/>
                    <a:pt x="20" y="21"/>
                  </a:cubicBezTo>
                  <a:cubicBezTo>
                    <a:pt x="18" y="22"/>
                    <a:pt x="15" y="23"/>
                    <a:pt x="12" y="25"/>
                  </a:cubicBezTo>
                  <a:cubicBezTo>
                    <a:pt x="10" y="26"/>
                    <a:pt x="9" y="29"/>
                    <a:pt x="7" y="27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2984" y="1413"/>
              <a:ext cx="92" cy="38"/>
            </a:xfrm>
            <a:custGeom>
              <a:rect b="b" l="l" r="r" t="t"/>
              <a:pathLst>
                <a:path extrusionOk="0" h="16" w="38">
                  <a:moveTo>
                    <a:pt x="0" y="13"/>
                  </a:moveTo>
                  <a:cubicBezTo>
                    <a:pt x="0" y="10"/>
                    <a:pt x="2" y="10"/>
                    <a:pt x="4" y="10"/>
                  </a:cubicBezTo>
                  <a:cubicBezTo>
                    <a:pt x="14" y="7"/>
                    <a:pt x="25" y="4"/>
                    <a:pt x="35" y="1"/>
                  </a:cubicBezTo>
                  <a:cubicBezTo>
                    <a:pt x="36" y="0"/>
                    <a:pt x="37" y="1"/>
                    <a:pt x="37" y="2"/>
                  </a:cubicBezTo>
                  <a:cubicBezTo>
                    <a:pt x="38" y="3"/>
                    <a:pt x="37" y="4"/>
                    <a:pt x="36" y="5"/>
                  </a:cubicBezTo>
                  <a:cubicBezTo>
                    <a:pt x="34" y="5"/>
                    <a:pt x="32" y="6"/>
                    <a:pt x="30" y="6"/>
                  </a:cubicBezTo>
                  <a:cubicBezTo>
                    <a:pt x="23" y="8"/>
                    <a:pt x="16" y="10"/>
                    <a:pt x="9" y="13"/>
                  </a:cubicBezTo>
                  <a:cubicBezTo>
                    <a:pt x="7" y="13"/>
                    <a:pt x="1" y="16"/>
                    <a:pt x="0" y="1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2970" y="1362"/>
              <a:ext cx="67" cy="91"/>
            </a:xfrm>
            <a:custGeom>
              <a:rect b="b" l="l" r="r" t="t"/>
              <a:pathLst>
                <a:path extrusionOk="0" h="38" w="28">
                  <a:moveTo>
                    <a:pt x="0" y="38"/>
                  </a:moveTo>
                  <a:cubicBezTo>
                    <a:pt x="0" y="37"/>
                    <a:pt x="0" y="36"/>
                    <a:pt x="0" y="35"/>
                  </a:cubicBezTo>
                  <a:cubicBezTo>
                    <a:pt x="3" y="31"/>
                    <a:pt x="6" y="28"/>
                    <a:pt x="9" y="24"/>
                  </a:cubicBezTo>
                  <a:cubicBezTo>
                    <a:pt x="14" y="17"/>
                    <a:pt x="19" y="9"/>
                    <a:pt x="24" y="2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8" y="3"/>
                    <a:pt x="27" y="4"/>
                    <a:pt x="27" y="4"/>
                  </a:cubicBezTo>
                  <a:cubicBezTo>
                    <a:pt x="23" y="12"/>
                    <a:pt x="18" y="19"/>
                    <a:pt x="12" y="26"/>
                  </a:cubicBezTo>
                  <a:cubicBezTo>
                    <a:pt x="9" y="30"/>
                    <a:pt x="6" y="34"/>
                    <a:pt x="3" y="38"/>
                  </a:cubicBezTo>
                  <a:cubicBezTo>
                    <a:pt x="3" y="38"/>
                    <a:pt x="1" y="38"/>
                    <a:pt x="0" y="38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2824" y="1461"/>
              <a:ext cx="67" cy="124"/>
            </a:xfrm>
            <a:custGeom>
              <a:rect b="b" l="l" r="r" t="t"/>
              <a:pathLst>
                <a:path extrusionOk="0" h="52" w="28">
                  <a:moveTo>
                    <a:pt x="1" y="51"/>
                  </a:moveTo>
                  <a:cubicBezTo>
                    <a:pt x="0" y="50"/>
                    <a:pt x="0" y="49"/>
                    <a:pt x="0" y="48"/>
                  </a:cubicBezTo>
                  <a:cubicBezTo>
                    <a:pt x="3" y="44"/>
                    <a:pt x="5" y="39"/>
                    <a:pt x="8" y="35"/>
                  </a:cubicBezTo>
                  <a:cubicBezTo>
                    <a:pt x="11" y="29"/>
                    <a:pt x="14" y="23"/>
                    <a:pt x="16" y="17"/>
                  </a:cubicBezTo>
                  <a:cubicBezTo>
                    <a:pt x="19" y="12"/>
                    <a:pt x="20" y="6"/>
                    <a:pt x="23" y="1"/>
                  </a:cubicBezTo>
                  <a:cubicBezTo>
                    <a:pt x="25" y="0"/>
                    <a:pt x="28" y="2"/>
                    <a:pt x="27" y="4"/>
                  </a:cubicBezTo>
                  <a:cubicBezTo>
                    <a:pt x="24" y="8"/>
                    <a:pt x="23" y="12"/>
                    <a:pt x="21" y="16"/>
                  </a:cubicBezTo>
                  <a:cubicBezTo>
                    <a:pt x="18" y="24"/>
                    <a:pt x="14" y="32"/>
                    <a:pt x="10" y="39"/>
                  </a:cubicBezTo>
                  <a:cubicBezTo>
                    <a:pt x="8" y="43"/>
                    <a:pt x="6" y="47"/>
                    <a:pt x="3" y="51"/>
                  </a:cubicBezTo>
                  <a:cubicBezTo>
                    <a:pt x="3" y="51"/>
                    <a:pt x="2" y="52"/>
                    <a:pt x="1" y="51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2848" y="1420"/>
              <a:ext cx="91" cy="144"/>
            </a:xfrm>
            <a:custGeom>
              <a:rect b="b" l="l" r="r" t="t"/>
              <a:pathLst>
                <a:path extrusionOk="0" h="60" w="38">
                  <a:moveTo>
                    <a:pt x="1" y="60"/>
                  </a:moveTo>
                  <a:cubicBezTo>
                    <a:pt x="0" y="59"/>
                    <a:pt x="0" y="58"/>
                    <a:pt x="1" y="57"/>
                  </a:cubicBezTo>
                  <a:cubicBezTo>
                    <a:pt x="6" y="50"/>
                    <a:pt x="10" y="43"/>
                    <a:pt x="15" y="35"/>
                  </a:cubicBezTo>
                  <a:cubicBezTo>
                    <a:pt x="21" y="25"/>
                    <a:pt x="27" y="13"/>
                    <a:pt x="33" y="2"/>
                  </a:cubicBezTo>
                  <a:cubicBezTo>
                    <a:pt x="34" y="0"/>
                    <a:pt x="38" y="2"/>
                    <a:pt x="37" y="4"/>
                  </a:cubicBezTo>
                  <a:cubicBezTo>
                    <a:pt x="33" y="12"/>
                    <a:pt x="29" y="20"/>
                    <a:pt x="24" y="27"/>
                  </a:cubicBezTo>
                  <a:cubicBezTo>
                    <a:pt x="20" y="35"/>
                    <a:pt x="15" y="42"/>
                    <a:pt x="11" y="50"/>
                  </a:cubicBezTo>
                  <a:cubicBezTo>
                    <a:pt x="9" y="53"/>
                    <a:pt x="6" y="56"/>
                    <a:pt x="4" y="59"/>
                  </a:cubicBezTo>
                  <a:cubicBezTo>
                    <a:pt x="3" y="60"/>
                    <a:pt x="2" y="60"/>
                    <a:pt x="1" y="6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2725" y="1616"/>
              <a:ext cx="41" cy="106"/>
            </a:xfrm>
            <a:custGeom>
              <a:rect b="b" l="l" r="r" t="t"/>
              <a:pathLst>
                <a:path extrusionOk="0" h="44" w="17">
                  <a:moveTo>
                    <a:pt x="1" y="40"/>
                  </a:moveTo>
                  <a:cubicBezTo>
                    <a:pt x="0" y="39"/>
                    <a:pt x="0" y="37"/>
                    <a:pt x="1" y="36"/>
                  </a:cubicBezTo>
                  <a:cubicBezTo>
                    <a:pt x="2" y="35"/>
                    <a:pt x="3" y="33"/>
                    <a:pt x="3" y="32"/>
                  </a:cubicBezTo>
                  <a:cubicBezTo>
                    <a:pt x="8" y="23"/>
                    <a:pt x="10" y="13"/>
                    <a:pt x="13" y="3"/>
                  </a:cubicBezTo>
                  <a:cubicBezTo>
                    <a:pt x="14" y="0"/>
                    <a:pt x="17" y="1"/>
                    <a:pt x="17" y="4"/>
                  </a:cubicBezTo>
                  <a:cubicBezTo>
                    <a:pt x="16" y="8"/>
                    <a:pt x="6" y="44"/>
                    <a:pt x="1" y="4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2655" y="1729"/>
              <a:ext cx="41" cy="84"/>
            </a:xfrm>
            <a:custGeom>
              <a:rect b="b" l="l" r="r" t="t"/>
              <a:pathLst>
                <a:path extrusionOk="0" h="35" w="17">
                  <a:moveTo>
                    <a:pt x="1" y="34"/>
                  </a:moveTo>
                  <a:cubicBezTo>
                    <a:pt x="0" y="34"/>
                    <a:pt x="0" y="33"/>
                    <a:pt x="0" y="32"/>
                  </a:cubicBezTo>
                  <a:cubicBezTo>
                    <a:pt x="2" y="29"/>
                    <a:pt x="3" y="26"/>
                    <a:pt x="4" y="24"/>
                  </a:cubicBezTo>
                  <a:cubicBezTo>
                    <a:pt x="8" y="16"/>
                    <a:pt x="10" y="9"/>
                    <a:pt x="13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6" y="0"/>
                    <a:pt x="17" y="2"/>
                    <a:pt x="16" y="3"/>
                  </a:cubicBezTo>
                  <a:cubicBezTo>
                    <a:pt x="15" y="7"/>
                    <a:pt x="14" y="11"/>
                    <a:pt x="12" y="15"/>
                  </a:cubicBezTo>
                  <a:cubicBezTo>
                    <a:pt x="11" y="19"/>
                    <a:pt x="9" y="23"/>
                    <a:pt x="7" y="27"/>
                  </a:cubicBezTo>
                  <a:cubicBezTo>
                    <a:pt x="6" y="29"/>
                    <a:pt x="5" y="31"/>
                    <a:pt x="4" y="33"/>
                  </a:cubicBezTo>
                  <a:cubicBezTo>
                    <a:pt x="3" y="34"/>
                    <a:pt x="2" y="35"/>
                    <a:pt x="1" y="3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2761" y="1604"/>
              <a:ext cx="202" cy="75"/>
            </a:xfrm>
            <a:custGeom>
              <a:rect b="b" l="l" r="r" t="t"/>
              <a:pathLst>
                <a:path extrusionOk="0" h="31" w="84">
                  <a:moveTo>
                    <a:pt x="2" y="30"/>
                  </a:moveTo>
                  <a:cubicBezTo>
                    <a:pt x="0" y="30"/>
                    <a:pt x="0" y="28"/>
                    <a:pt x="1" y="27"/>
                  </a:cubicBezTo>
                  <a:cubicBezTo>
                    <a:pt x="4" y="25"/>
                    <a:pt x="8" y="23"/>
                    <a:pt x="11" y="22"/>
                  </a:cubicBezTo>
                  <a:cubicBezTo>
                    <a:pt x="26" y="16"/>
                    <a:pt x="40" y="11"/>
                    <a:pt x="55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5"/>
                    <a:pt x="72" y="3"/>
                    <a:pt x="80" y="1"/>
                  </a:cubicBezTo>
                  <a:cubicBezTo>
                    <a:pt x="81" y="1"/>
                    <a:pt x="83" y="0"/>
                    <a:pt x="84" y="2"/>
                  </a:cubicBezTo>
                  <a:cubicBezTo>
                    <a:pt x="84" y="3"/>
                    <a:pt x="84" y="4"/>
                    <a:pt x="83" y="5"/>
                  </a:cubicBezTo>
                  <a:cubicBezTo>
                    <a:pt x="79" y="6"/>
                    <a:pt x="75" y="6"/>
                    <a:pt x="71" y="7"/>
                  </a:cubicBezTo>
                  <a:cubicBezTo>
                    <a:pt x="66" y="8"/>
                    <a:pt x="61" y="9"/>
                    <a:pt x="57" y="11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40" y="15"/>
                    <a:pt x="24" y="21"/>
                    <a:pt x="8" y="28"/>
                  </a:cubicBezTo>
                  <a:cubicBezTo>
                    <a:pt x="7" y="28"/>
                    <a:pt x="6" y="29"/>
                    <a:pt x="5" y="29"/>
                  </a:cubicBezTo>
                  <a:cubicBezTo>
                    <a:pt x="4" y="30"/>
                    <a:pt x="3" y="31"/>
                    <a:pt x="2" y="30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2809" y="1573"/>
              <a:ext cx="125" cy="46"/>
            </a:xfrm>
            <a:custGeom>
              <a:rect b="b" l="l" r="r" t="t"/>
              <a:pathLst>
                <a:path extrusionOk="0" h="19" w="52">
                  <a:moveTo>
                    <a:pt x="3" y="19"/>
                  </a:moveTo>
                  <a:cubicBezTo>
                    <a:pt x="2" y="19"/>
                    <a:pt x="1" y="18"/>
                    <a:pt x="1" y="17"/>
                  </a:cubicBezTo>
                  <a:cubicBezTo>
                    <a:pt x="0" y="14"/>
                    <a:pt x="8" y="11"/>
                    <a:pt x="11" y="10"/>
                  </a:cubicBezTo>
                  <a:cubicBezTo>
                    <a:pt x="17" y="7"/>
                    <a:pt x="24" y="5"/>
                    <a:pt x="31" y="3"/>
                  </a:cubicBezTo>
                  <a:cubicBezTo>
                    <a:pt x="37" y="2"/>
                    <a:pt x="43" y="0"/>
                    <a:pt x="49" y="1"/>
                  </a:cubicBezTo>
                  <a:cubicBezTo>
                    <a:pt x="52" y="1"/>
                    <a:pt x="51" y="5"/>
                    <a:pt x="49" y="5"/>
                  </a:cubicBezTo>
                  <a:cubicBezTo>
                    <a:pt x="43" y="4"/>
                    <a:pt x="37" y="6"/>
                    <a:pt x="31" y="8"/>
                  </a:cubicBezTo>
                  <a:cubicBezTo>
                    <a:pt x="22" y="10"/>
                    <a:pt x="13" y="13"/>
                    <a:pt x="5" y="17"/>
                  </a:cubicBezTo>
                  <a:cubicBezTo>
                    <a:pt x="4" y="18"/>
                    <a:pt x="4" y="19"/>
                    <a:pt x="3" y="19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2809" y="1487"/>
              <a:ext cx="55" cy="127"/>
            </a:xfrm>
            <a:custGeom>
              <a:rect b="b" l="l" r="r" t="t"/>
              <a:pathLst>
                <a:path extrusionOk="0" h="53" w="23">
                  <a:moveTo>
                    <a:pt x="2" y="52"/>
                  </a:moveTo>
                  <a:cubicBezTo>
                    <a:pt x="0" y="51"/>
                    <a:pt x="0" y="49"/>
                    <a:pt x="2" y="48"/>
                  </a:cubicBezTo>
                  <a:cubicBezTo>
                    <a:pt x="3" y="46"/>
                    <a:pt x="4" y="44"/>
                    <a:pt x="5" y="42"/>
                  </a:cubicBezTo>
                  <a:cubicBezTo>
                    <a:pt x="8" y="34"/>
                    <a:pt x="11" y="26"/>
                    <a:pt x="14" y="18"/>
                  </a:cubicBezTo>
                  <a:cubicBezTo>
                    <a:pt x="15" y="14"/>
                    <a:pt x="16" y="10"/>
                    <a:pt x="17" y="6"/>
                  </a:cubicBezTo>
                  <a:cubicBezTo>
                    <a:pt x="18" y="4"/>
                    <a:pt x="19" y="0"/>
                    <a:pt x="22" y="2"/>
                  </a:cubicBezTo>
                  <a:cubicBezTo>
                    <a:pt x="23" y="3"/>
                    <a:pt x="23" y="4"/>
                    <a:pt x="22" y="5"/>
                  </a:cubicBezTo>
                  <a:cubicBezTo>
                    <a:pt x="21" y="9"/>
                    <a:pt x="20" y="13"/>
                    <a:pt x="18" y="16"/>
                  </a:cubicBezTo>
                  <a:cubicBezTo>
                    <a:pt x="16" y="25"/>
                    <a:pt x="13" y="33"/>
                    <a:pt x="10" y="41"/>
                  </a:cubicBezTo>
                  <a:cubicBezTo>
                    <a:pt x="9" y="43"/>
                    <a:pt x="7" y="46"/>
                    <a:pt x="6" y="49"/>
                  </a:cubicBezTo>
                  <a:cubicBezTo>
                    <a:pt x="5" y="50"/>
                    <a:pt x="4" y="53"/>
                    <a:pt x="2" y="52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2831" y="1487"/>
              <a:ext cx="38" cy="81"/>
            </a:xfrm>
            <a:custGeom>
              <a:rect b="b" l="l" r="r" t="t"/>
              <a:pathLst>
                <a:path extrusionOk="0" h="34" w="16">
                  <a:moveTo>
                    <a:pt x="2" y="33"/>
                  </a:moveTo>
                  <a:cubicBezTo>
                    <a:pt x="1" y="32"/>
                    <a:pt x="0" y="31"/>
                    <a:pt x="1" y="30"/>
                  </a:cubicBezTo>
                  <a:cubicBezTo>
                    <a:pt x="2" y="26"/>
                    <a:pt x="4" y="22"/>
                    <a:pt x="5" y="18"/>
                  </a:cubicBezTo>
                  <a:cubicBezTo>
                    <a:pt x="8" y="13"/>
                    <a:pt x="9" y="8"/>
                    <a:pt x="11" y="3"/>
                  </a:cubicBezTo>
                  <a:cubicBezTo>
                    <a:pt x="13" y="0"/>
                    <a:pt x="16" y="2"/>
                    <a:pt x="15" y="5"/>
                  </a:cubicBezTo>
                  <a:cubicBezTo>
                    <a:pt x="14" y="9"/>
                    <a:pt x="12" y="13"/>
                    <a:pt x="11" y="16"/>
                  </a:cubicBezTo>
                  <a:cubicBezTo>
                    <a:pt x="9" y="21"/>
                    <a:pt x="7" y="25"/>
                    <a:pt x="6" y="29"/>
                  </a:cubicBezTo>
                  <a:cubicBezTo>
                    <a:pt x="5" y="30"/>
                    <a:pt x="4" y="34"/>
                    <a:pt x="2" y="33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2860" y="1391"/>
              <a:ext cx="100" cy="156"/>
            </a:xfrm>
            <a:custGeom>
              <a:rect b="b" l="l" r="r" t="t"/>
              <a:pathLst>
                <a:path extrusionOk="0" h="65" w="42">
                  <a:moveTo>
                    <a:pt x="3" y="64"/>
                  </a:moveTo>
                  <a:cubicBezTo>
                    <a:pt x="0" y="63"/>
                    <a:pt x="3" y="59"/>
                    <a:pt x="4" y="57"/>
                  </a:cubicBezTo>
                  <a:cubicBezTo>
                    <a:pt x="7" y="50"/>
                    <a:pt x="12" y="42"/>
                    <a:pt x="16" y="35"/>
                  </a:cubicBezTo>
                  <a:cubicBezTo>
                    <a:pt x="19" y="31"/>
                    <a:pt x="22" y="25"/>
                    <a:pt x="24" y="21"/>
                  </a:cubicBezTo>
                  <a:cubicBezTo>
                    <a:pt x="26" y="17"/>
                    <a:pt x="30" y="2"/>
                    <a:pt x="36" y="6"/>
                  </a:cubicBezTo>
                  <a:cubicBezTo>
                    <a:pt x="36" y="5"/>
                    <a:pt x="37" y="3"/>
                    <a:pt x="37" y="2"/>
                  </a:cubicBezTo>
                  <a:cubicBezTo>
                    <a:pt x="39" y="0"/>
                    <a:pt x="42" y="2"/>
                    <a:pt x="41" y="4"/>
                  </a:cubicBezTo>
                  <a:cubicBezTo>
                    <a:pt x="37" y="12"/>
                    <a:pt x="33" y="20"/>
                    <a:pt x="29" y="27"/>
                  </a:cubicBezTo>
                  <a:cubicBezTo>
                    <a:pt x="25" y="35"/>
                    <a:pt x="21" y="43"/>
                    <a:pt x="16" y="50"/>
                  </a:cubicBezTo>
                  <a:cubicBezTo>
                    <a:pt x="14" y="53"/>
                    <a:pt x="11" y="56"/>
                    <a:pt x="9" y="60"/>
                  </a:cubicBezTo>
                  <a:cubicBezTo>
                    <a:pt x="7" y="61"/>
                    <a:pt x="6" y="65"/>
                    <a:pt x="3" y="64"/>
                  </a:cubicBezTo>
                  <a:close/>
                </a:path>
              </a:pathLst>
            </a:custGeom>
            <a:solidFill>
              <a:srgbClr val="C4B69E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2761" y="1520"/>
              <a:ext cx="151" cy="159"/>
            </a:xfrm>
            <a:custGeom>
              <a:rect b="b" l="l" r="r" t="t"/>
              <a:pathLst>
                <a:path extrusionOk="0" h="66" w="63">
                  <a:moveTo>
                    <a:pt x="8" y="64"/>
                  </a:moveTo>
                  <a:cubicBezTo>
                    <a:pt x="0" y="59"/>
                    <a:pt x="17" y="44"/>
                    <a:pt x="20" y="39"/>
                  </a:cubicBezTo>
                  <a:cubicBezTo>
                    <a:pt x="31" y="27"/>
                    <a:pt x="42" y="14"/>
                    <a:pt x="54" y="3"/>
                  </a:cubicBezTo>
                  <a:cubicBezTo>
                    <a:pt x="58" y="0"/>
                    <a:pt x="63" y="5"/>
                    <a:pt x="59" y="9"/>
                  </a:cubicBezTo>
                  <a:cubicBezTo>
                    <a:pt x="50" y="17"/>
                    <a:pt x="42" y="26"/>
                    <a:pt x="33" y="36"/>
                  </a:cubicBezTo>
                  <a:cubicBezTo>
                    <a:pt x="28" y="41"/>
                    <a:pt x="23" y="47"/>
                    <a:pt x="18" y="53"/>
                  </a:cubicBezTo>
                  <a:cubicBezTo>
                    <a:pt x="15" y="56"/>
                    <a:pt x="13" y="66"/>
                    <a:pt x="8" y="64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2922" y="1449"/>
              <a:ext cx="72" cy="69"/>
            </a:xfrm>
            <a:custGeom>
              <a:rect b="b" l="l" r="r" t="t"/>
              <a:pathLst>
                <a:path extrusionOk="0" h="29" w="30">
                  <a:moveTo>
                    <a:pt x="2" y="22"/>
                  </a:moveTo>
                  <a:cubicBezTo>
                    <a:pt x="0" y="16"/>
                    <a:pt x="17" y="6"/>
                    <a:pt x="22" y="2"/>
                  </a:cubicBezTo>
                  <a:cubicBezTo>
                    <a:pt x="26" y="0"/>
                    <a:pt x="30" y="6"/>
                    <a:pt x="26" y="9"/>
                  </a:cubicBezTo>
                  <a:cubicBezTo>
                    <a:pt x="23" y="11"/>
                    <a:pt x="20" y="13"/>
                    <a:pt x="17" y="16"/>
                  </a:cubicBezTo>
                  <a:cubicBezTo>
                    <a:pt x="13" y="18"/>
                    <a:pt x="7" y="29"/>
                    <a:pt x="2" y="22"/>
                  </a:cubicBezTo>
                  <a:close/>
                </a:path>
              </a:pathLst>
            </a:custGeom>
            <a:solidFill>
              <a:srgbClr val="F1E9D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2583" y="1372"/>
              <a:ext cx="497" cy="566"/>
            </a:xfrm>
            <a:custGeom>
              <a:rect b="b" l="l" r="r" t="t"/>
              <a:pathLst>
                <a:path extrusionOk="0" h="236" w="207">
                  <a:moveTo>
                    <a:pt x="0" y="236"/>
                  </a:moveTo>
                  <a:cubicBezTo>
                    <a:pt x="3" y="230"/>
                    <a:pt x="6" y="225"/>
                    <a:pt x="8" y="220"/>
                  </a:cubicBezTo>
                  <a:cubicBezTo>
                    <a:pt x="17" y="204"/>
                    <a:pt x="27" y="188"/>
                    <a:pt x="37" y="172"/>
                  </a:cubicBezTo>
                  <a:cubicBezTo>
                    <a:pt x="55" y="145"/>
                    <a:pt x="74" y="120"/>
                    <a:pt x="95" y="95"/>
                  </a:cubicBezTo>
                  <a:cubicBezTo>
                    <a:pt x="108" y="80"/>
                    <a:pt x="121" y="65"/>
                    <a:pt x="136" y="52"/>
                  </a:cubicBezTo>
                  <a:cubicBezTo>
                    <a:pt x="151" y="38"/>
                    <a:pt x="167" y="26"/>
                    <a:pt x="183" y="15"/>
                  </a:cubicBezTo>
                  <a:cubicBezTo>
                    <a:pt x="190" y="10"/>
                    <a:pt x="197" y="5"/>
                    <a:pt x="204" y="0"/>
                  </a:cubicBezTo>
                  <a:cubicBezTo>
                    <a:pt x="205" y="0"/>
                    <a:pt x="206" y="0"/>
                    <a:pt x="206" y="1"/>
                  </a:cubicBezTo>
                  <a:cubicBezTo>
                    <a:pt x="207" y="2"/>
                    <a:pt x="207" y="3"/>
                    <a:pt x="206" y="3"/>
                  </a:cubicBezTo>
                  <a:cubicBezTo>
                    <a:pt x="199" y="8"/>
                    <a:pt x="192" y="13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85" y="17"/>
                    <a:pt x="185" y="17"/>
                    <a:pt x="185" y="18"/>
                  </a:cubicBezTo>
                  <a:cubicBezTo>
                    <a:pt x="185" y="17"/>
                    <a:pt x="185" y="17"/>
                    <a:pt x="185" y="17"/>
                  </a:cubicBezTo>
                  <a:cubicBezTo>
                    <a:pt x="169" y="29"/>
                    <a:pt x="154" y="40"/>
                    <a:pt x="139" y="54"/>
                  </a:cubicBezTo>
                  <a:cubicBezTo>
                    <a:pt x="120" y="71"/>
                    <a:pt x="103" y="91"/>
                    <a:pt x="86" y="111"/>
                  </a:cubicBezTo>
                  <a:cubicBezTo>
                    <a:pt x="63" y="140"/>
                    <a:pt x="42" y="170"/>
                    <a:pt x="23" y="201"/>
                  </a:cubicBezTo>
                  <a:cubicBezTo>
                    <a:pt x="17" y="213"/>
                    <a:pt x="10" y="224"/>
                    <a:pt x="4" y="236"/>
                  </a:cubicBezTo>
                  <a:lnTo>
                    <a:pt x="0" y="236"/>
                  </a:ln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2615" y="1298"/>
              <a:ext cx="576" cy="592"/>
            </a:xfrm>
            <a:custGeom>
              <a:rect b="b" l="l" r="r" t="t"/>
              <a:pathLst>
                <a:path extrusionOk="0" h="247" w="240">
                  <a:moveTo>
                    <a:pt x="1" y="246"/>
                  </a:moveTo>
                  <a:cubicBezTo>
                    <a:pt x="0" y="245"/>
                    <a:pt x="0" y="244"/>
                    <a:pt x="1" y="243"/>
                  </a:cubicBezTo>
                  <a:cubicBezTo>
                    <a:pt x="1" y="243"/>
                    <a:pt x="1" y="243"/>
                    <a:pt x="1" y="243"/>
                  </a:cubicBezTo>
                  <a:cubicBezTo>
                    <a:pt x="0" y="242"/>
                    <a:pt x="0" y="241"/>
                    <a:pt x="1" y="241"/>
                  </a:cubicBezTo>
                  <a:cubicBezTo>
                    <a:pt x="1" y="238"/>
                    <a:pt x="2" y="236"/>
                    <a:pt x="2" y="234"/>
                  </a:cubicBezTo>
                  <a:cubicBezTo>
                    <a:pt x="4" y="219"/>
                    <a:pt x="6" y="205"/>
                    <a:pt x="13" y="192"/>
                  </a:cubicBezTo>
                  <a:cubicBezTo>
                    <a:pt x="15" y="188"/>
                    <a:pt x="17" y="184"/>
                    <a:pt x="20" y="180"/>
                  </a:cubicBezTo>
                  <a:cubicBezTo>
                    <a:pt x="22" y="178"/>
                    <a:pt x="25" y="172"/>
                    <a:pt x="28" y="176"/>
                  </a:cubicBezTo>
                  <a:cubicBezTo>
                    <a:pt x="29" y="163"/>
                    <a:pt x="31" y="159"/>
                    <a:pt x="39" y="149"/>
                  </a:cubicBezTo>
                  <a:cubicBezTo>
                    <a:pt x="42" y="145"/>
                    <a:pt x="45" y="141"/>
                    <a:pt x="48" y="137"/>
                  </a:cubicBezTo>
                  <a:cubicBezTo>
                    <a:pt x="49" y="135"/>
                    <a:pt x="50" y="133"/>
                    <a:pt x="52" y="132"/>
                  </a:cubicBezTo>
                  <a:cubicBezTo>
                    <a:pt x="55" y="131"/>
                    <a:pt x="56" y="133"/>
                    <a:pt x="56" y="135"/>
                  </a:cubicBezTo>
                  <a:cubicBezTo>
                    <a:pt x="57" y="130"/>
                    <a:pt x="59" y="125"/>
                    <a:pt x="61" y="120"/>
                  </a:cubicBezTo>
                  <a:cubicBezTo>
                    <a:pt x="65" y="114"/>
                    <a:pt x="69" y="108"/>
                    <a:pt x="74" y="102"/>
                  </a:cubicBezTo>
                  <a:cubicBezTo>
                    <a:pt x="80" y="94"/>
                    <a:pt x="87" y="87"/>
                    <a:pt x="94" y="80"/>
                  </a:cubicBezTo>
                  <a:cubicBezTo>
                    <a:pt x="96" y="78"/>
                    <a:pt x="102" y="71"/>
                    <a:pt x="104" y="77"/>
                  </a:cubicBezTo>
                  <a:cubicBezTo>
                    <a:pt x="108" y="69"/>
                    <a:pt x="114" y="62"/>
                    <a:pt x="120" y="56"/>
                  </a:cubicBezTo>
                  <a:cubicBezTo>
                    <a:pt x="134" y="39"/>
                    <a:pt x="152" y="27"/>
                    <a:pt x="172" y="17"/>
                  </a:cubicBezTo>
                  <a:cubicBezTo>
                    <a:pt x="186" y="9"/>
                    <a:pt x="201" y="3"/>
                    <a:pt x="217" y="1"/>
                  </a:cubicBezTo>
                  <a:cubicBezTo>
                    <a:pt x="221" y="0"/>
                    <a:pt x="224" y="0"/>
                    <a:pt x="228" y="0"/>
                  </a:cubicBezTo>
                  <a:cubicBezTo>
                    <a:pt x="230" y="0"/>
                    <a:pt x="231" y="0"/>
                    <a:pt x="233" y="1"/>
                  </a:cubicBezTo>
                  <a:cubicBezTo>
                    <a:pt x="240" y="7"/>
                    <a:pt x="228" y="25"/>
                    <a:pt x="224" y="30"/>
                  </a:cubicBezTo>
                  <a:cubicBezTo>
                    <a:pt x="218" y="38"/>
                    <a:pt x="211" y="45"/>
                    <a:pt x="204" y="52"/>
                  </a:cubicBezTo>
                  <a:cubicBezTo>
                    <a:pt x="212" y="55"/>
                    <a:pt x="206" y="63"/>
                    <a:pt x="203" y="68"/>
                  </a:cubicBezTo>
                  <a:cubicBezTo>
                    <a:pt x="197" y="76"/>
                    <a:pt x="191" y="84"/>
                    <a:pt x="184" y="91"/>
                  </a:cubicBezTo>
                  <a:cubicBezTo>
                    <a:pt x="169" y="106"/>
                    <a:pt x="152" y="113"/>
                    <a:pt x="133" y="119"/>
                  </a:cubicBezTo>
                  <a:cubicBezTo>
                    <a:pt x="137" y="120"/>
                    <a:pt x="142" y="119"/>
                    <a:pt x="147" y="118"/>
                  </a:cubicBezTo>
                  <a:cubicBezTo>
                    <a:pt x="148" y="118"/>
                    <a:pt x="149" y="118"/>
                    <a:pt x="150" y="118"/>
                  </a:cubicBezTo>
                  <a:cubicBezTo>
                    <a:pt x="155" y="120"/>
                    <a:pt x="149" y="127"/>
                    <a:pt x="148" y="130"/>
                  </a:cubicBezTo>
                  <a:cubicBezTo>
                    <a:pt x="140" y="140"/>
                    <a:pt x="132" y="150"/>
                    <a:pt x="121" y="156"/>
                  </a:cubicBezTo>
                  <a:cubicBezTo>
                    <a:pt x="110" y="162"/>
                    <a:pt x="98" y="163"/>
                    <a:pt x="86" y="167"/>
                  </a:cubicBezTo>
                  <a:cubicBezTo>
                    <a:pt x="95" y="171"/>
                    <a:pt x="106" y="167"/>
                    <a:pt x="95" y="180"/>
                  </a:cubicBezTo>
                  <a:cubicBezTo>
                    <a:pt x="90" y="185"/>
                    <a:pt x="83" y="189"/>
                    <a:pt x="77" y="193"/>
                  </a:cubicBezTo>
                  <a:cubicBezTo>
                    <a:pt x="69" y="196"/>
                    <a:pt x="61" y="197"/>
                    <a:pt x="53" y="200"/>
                  </a:cubicBezTo>
                  <a:cubicBezTo>
                    <a:pt x="57" y="203"/>
                    <a:pt x="62" y="203"/>
                    <a:pt x="67" y="204"/>
                  </a:cubicBezTo>
                  <a:cubicBezTo>
                    <a:pt x="70" y="204"/>
                    <a:pt x="71" y="208"/>
                    <a:pt x="70" y="211"/>
                  </a:cubicBezTo>
                  <a:cubicBezTo>
                    <a:pt x="69" y="213"/>
                    <a:pt x="67" y="215"/>
                    <a:pt x="65" y="216"/>
                  </a:cubicBezTo>
                  <a:cubicBezTo>
                    <a:pt x="62" y="219"/>
                    <a:pt x="57" y="221"/>
                    <a:pt x="53" y="223"/>
                  </a:cubicBezTo>
                  <a:cubicBezTo>
                    <a:pt x="46" y="225"/>
                    <a:pt x="40" y="228"/>
                    <a:pt x="33" y="231"/>
                  </a:cubicBezTo>
                  <a:cubicBezTo>
                    <a:pt x="24" y="234"/>
                    <a:pt x="15" y="237"/>
                    <a:pt x="7" y="242"/>
                  </a:cubicBezTo>
                  <a:cubicBezTo>
                    <a:pt x="6" y="243"/>
                    <a:pt x="5" y="244"/>
                    <a:pt x="4" y="245"/>
                  </a:cubicBezTo>
                  <a:cubicBezTo>
                    <a:pt x="3" y="246"/>
                    <a:pt x="2" y="247"/>
                    <a:pt x="1" y="246"/>
                  </a:cubicBezTo>
                  <a:close/>
                  <a:moveTo>
                    <a:pt x="6" y="231"/>
                  </a:moveTo>
                  <a:cubicBezTo>
                    <a:pt x="5" y="234"/>
                    <a:pt x="5" y="237"/>
                    <a:pt x="4" y="240"/>
                  </a:cubicBezTo>
                  <a:cubicBezTo>
                    <a:pt x="11" y="235"/>
                    <a:pt x="20" y="232"/>
                    <a:pt x="28" y="229"/>
                  </a:cubicBezTo>
                  <a:cubicBezTo>
                    <a:pt x="33" y="227"/>
                    <a:pt x="38" y="225"/>
                    <a:pt x="43" y="223"/>
                  </a:cubicBezTo>
                  <a:cubicBezTo>
                    <a:pt x="48" y="220"/>
                    <a:pt x="67" y="215"/>
                    <a:pt x="67" y="208"/>
                  </a:cubicBezTo>
                  <a:cubicBezTo>
                    <a:pt x="67" y="207"/>
                    <a:pt x="66" y="207"/>
                    <a:pt x="65" y="207"/>
                  </a:cubicBezTo>
                  <a:cubicBezTo>
                    <a:pt x="63" y="206"/>
                    <a:pt x="61" y="206"/>
                    <a:pt x="59" y="206"/>
                  </a:cubicBezTo>
                  <a:cubicBezTo>
                    <a:pt x="55" y="205"/>
                    <a:pt x="47" y="203"/>
                    <a:pt x="49" y="198"/>
                  </a:cubicBezTo>
                  <a:cubicBezTo>
                    <a:pt x="50" y="197"/>
                    <a:pt x="52" y="196"/>
                    <a:pt x="53" y="196"/>
                  </a:cubicBezTo>
                  <a:cubicBezTo>
                    <a:pt x="55" y="195"/>
                    <a:pt x="58" y="195"/>
                    <a:pt x="60" y="194"/>
                  </a:cubicBezTo>
                  <a:cubicBezTo>
                    <a:pt x="64" y="193"/>
                    <a:pt x="68" y="192"/>
                    <a:pt x="72" y="191"/>
                  </a:cubicBezTo>
                  <a:cubicBezTo>
                    <a:pt x="82" y="187"/>
                    <a:pt x="90" y="181"/>
                    <a:pt x="96" y="173"/>
                  </a:cubicBezTo>
                  <a:cubicBezTo>
                    <a:pt x="92" y="172"/>
                    <a:pt x="87" y="172"/>
                    <a:pt x="83" y="169"/>
                  </a:cubicBezTo>
                  <a:cubicBezTo>
                    <a:pt x="80" y="166"/>
                    <a:pt x="84" y="164"/>
                    <a:pt x="87" y="163"/>
                  </a:cubicBezTo>
                  <a:cubicBezTo>
                    <a:pt x="97" y="160"/>
                    <a:pt x="109" y="158"/>
                    <a:pt x="119" y="153"/>
                  </a:cubicBezTo>
                  <a:cubicBezTo>
                    <a:pt x="130" y="147"/>
                    <a:pt x="143" y="133"/>
                    <a:pt x="148" y="122"/>
                  </a:cubicBezTo>
                  <a:cubicBezTo>
                    <a:pt x="144" y="122"/>
                    <a:pt x="138" y="123"/>
                    <a:pt x="134" y="123"/>
                  </a:cubicBezTo>
                  <a:cubicBezTo>
                    <a:pt x="131" y="122"/>
                    <a:pt x="126" y="121"/>
                    <a:pt x="128" y="117"/>
                  </a:cubicBezTo>
                  <a:cubicBezTo>
                    <a:pt x="130" y="116"/>
                    <a:pt x="132" y="116"/>
                    <a:pt x="134" y="115"/>
                  </a:cubicBezTo>
                  <a:cubicBezTo>
                    <a:pt x="143" y="112"/>
                    <a:pt x="152" y="109"/>
                    <a:pt x="160" y="105"/>
                  </a:cubicBezTo>
                  <a:cubicBezTo>
                    <a:pt x="178" y="96"/>
                    <a:pt x="191" y="79"/>
                    <a:pt x="202" y="63"/>
                  </a:cubicBezTo>
                  <a:cubicBezTo>
                    <a:pt x="203" y="61"/>
                    <a:pt x="206" y="57"/>
                    <a:pt x="204" y="56"/>
                  </a:cubicBezTo>
                  <a:cubicBezTo>
                    <a:pt x="202" y="55"/>
                    <a:pt x="200" y="53"/>
                    <a:pt x="201" y="51"/>
                  </a:cubicBezTo>
                  <a:cubicBezTo>
                    <a:pt x="202" y="48"/>
                    <a:pt x="205" y="46"/>
                    <a:pt x="207" y="44"/>
                  </a:cubicBezTo>
                  <a:cubicBezTo>
                    <a:pt x="210" y="41"/>
                    <a:pt x="213" y="38"/>
                    <a:pt x="216" y="34"/>
                  </a:cubicBezTo>
                  <a:cubicBezTo>
                    <a:pt x="223" y="26"/>
                    <a:pt x="229" y="18"/>
                    <a:pt x="231" y="8"/>
                  </a:cubicBezTo>
                  <a:cubicBezTo>
                    <a:pt x="232" y="7"/>
                    <a:pt x="232" y="5"/>
                    <a:pt x="231" y="4"/>
                  </a:cubicBezTo>
                  <a:cubicBezTo>
                    <a:pt x="231" y="4"/>
                    <a:pt x="230" y="4"/>
                    <a:pt x="230" y="4"/>
                  </a:cubicBezTo>
                  <a:cubicBezTo>
                    <a:pt x="223" y="3"/>
                    <a:pt x="217" y="4"/>
                    <a:pt x="211" y="5"/>
                  </a:cubicBezTo>
                  <a:cubicBezTo>
                    <a:pt x="206" y="7"/>
                    <a:pt x="200" y="8"/>
                    <a:pt x="195" y="10"/>
                  </a:cubicBezTo>
                  <a:cubicBezTo>
                    <a:pt x="172" y="19"/>
                    <a:pt x="150" y="32"/>
                    <a:pt x="132" y="48"/>
                  </a:cubicBezTo>
                  <a:cubicBezTo>
                    <a:pt x="122" y="58"/>
                    <a:pt x="112" y="68"/>
                    <a:pt x="106" y="80"/>
                  </a:cubicBezTo>
                  <a:cubicBezTo>
                    <a:pt x="105" y="82"/>
                    <a:pt x="103" y="84"/>
                    <a:pt x="102" y="82"/>
                  </a:cubicBezTo>
                  <a:cubicBezTo>
                    <a:pt x="101" y="81"/>
                    <a:pt x="101" y="79"/>
                    <a:pt x="101" y="78"/>
                  </a:cubicBezTo>
                  <a:cubicBezTo>
                    <a:pt x="96" y="82"/>
                    <a:pt x="92" y="86"/>
                    <a:pt x="88" y="91"/>
                  </a:cubicBezTo>
                  <a:cubicBezTo>
                    <a:pt x="80" y="99"/>
                    <a:pt x="73" y="108"/>
                    <a:pt x="67" y="117"/>
                  </a:cubicBezTo>
                  <a:cubicBezTo>
                    <a:pt x="64" y="121"/>
                    <a:pt x="62" y="125"/>
                    <a:pt x="61" y="130"/>
                  </a:cubicBezTo>
                  <a:cubicBezTo>
                    <a:pt x="60" y="133"/>
                    <a:pt x="59" y="136"/>
                    <a:pt x="58" y="140"/>
                  </a:cubicBezTo>
                  <a:cubicBezTo>
                    <a:pt x="58" y="141"/>
                    <a:pt x="57" y="146"/>
                    <a:pt x="54" y="145"/>
                  </a:cubicBezTo>
                  <a:cubicBezTo>
                    <a:pt x="54" y="145"/>
                    <a:pt x="53" y="144"/>
                    <a:pt x="53" y="144"/>
                  </a:cubicBezTo>
                  <a:cubicBezTo>
                    <a:pt x="53" y="141"/>
                    <a:pt x="53" y="139"/>
                    <a:pt x="53" y="136"/>
                  </a:cubicBezTo>
                  <a:cubicBezTo>
                    <a:pt x="49" y="142"/>
                    <a:pt x="45" y="147"/>
                    <a:pt x="41" y="152"/>
                  </a:cubicBezTo>
                  <a:cubicBezTo>
                    <a:pt x="38" y="157"/>
                    <a:pt x="35" y="161"/>
                    <a:pt x="33" y="165"/>
                  </a:cubicBezTo>
                  <a:cubicBezTo>
                    <a:pt x="31" y="172"/>
                    <a:pt x="32" y="179"/>
                    <a:pt x="29" y="186"/>
                  </a:cubicBezTo>
                  <a:cubicBezTo>
                    <a:pt x="29" y="188"/>
                    <a:pt x="28" y="189"/>
                    <a:pt x="26" y="188"/>
                  </a:cubicBezTo>
                  <a:cubicBezTo>
                    <a:pt x="25" y="188"/>
                    <a:pt x="25" y="186"/>
                    <a:pt x="25" y="185"/>
                  </a:cubicBezTo>
                  <a:cubicBezTo>
                    <a:pt x="25" y="183"/>
                    <a:pt x="25" y="181"/>
                    <a:pt x="25" y="179"/>
                  </a:cubicBezTo>
                  <a:cubicBezTo>
                    <a:pt x="19" y="186"/>
                    <a:pt x="14" y="195"/>
                    <a:pt x="11" y="205"/>
                  </a:cubicBezTo>
                  <a:cubicBezTo>
                    <a:pt x="9" y="213"/>
                    <a:pt x="7" y="222"/>
                    <a:pt x="6" y="23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2982" y="1487"/>
              <a:ext cx="94" cy="31"/>
            </a:xfrm>
            <a:custGeom>
              <a:rect b="b" l="l" r="r" t="t"/>
              <a:pathLst>
                <a:path extrusionOk="0" h="13" w="39">
                  <a:moveTo>
                    <a:pt x="0" y="11"/>
                  </a:moveTo>
                  <a:cubicBezTo>
                    <a:pt x="0" y="10"/>
                    <a:pt x="0" y="9"/>
                    <a:pt x="1" y="9"/>
                  </a:cubicBezTo>
                  <a:cubicBezTo>
                    <a:pt x="12" y="7"/>
                    <a:pt x="23" y="4"/>
                    <a:pt x="34" y="2"/>
                  </a:cubicBezTo>
                  <a:cubicBezTo>
                    <a:pt x="39" y="0"/>
                    <a:pt x="39" y="6"/>
                    <a:pt x="36" y="5"/>
                  </a:cubicBezTo>
                  <a:cubicBezTo>
                    <a:pt x="27" y="6"/>
                    <a:pt x="19" y="9"/>
                    <a:pt x="10" y="10"/>
                  </a:cubicBezTo>
                  <a:cubicBezTo>
                    <a:pt x="7" y="11"/>
                    <a:pt x="5" y="12"/>
                    <a:pt x="2" y="12"/>
                  </a:cubicBezTo>
                  <a:cubicBezTo>
                    <a:pt x="1" y="13"/>
                    <a:pt x="0" y="12"/>
                    <a:pt x="0" y="11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3013" y="1456"/>
              <a:ext cx="84" cy="33"/>
            </a:xfrm>
            <a:custGeom>
              <a:rect b="b" l="l" r="r" t="t"/>
              <a:pathLst>
                <a:path extrusionOk="0" h="14" w="35">
                  <a:moveTo>
                    <a:pt x="0" y="13"/>
                  </a:moveTo>
                  <a:cubicBezTo>
                    <a:pt x="0" y="12"/>
                    <a:pt x="0" y="11"/>
                    <a:pt x="1" y="11"/>
                  </a:cubicBezTo>
                  <a:cubicBezTo>
                    <a:pt x="8" y="9"/>
                    <a:pt x="14" y="6"/>
                    <a:pt x="21" y="4"/>
                  </a:cubicBezTo>
                  <a:cubicBezTo>
                    <a:pt x="25" y="3"/>
                    <a:pt x="28" y="2"/>
                    <a:pt x="32" y="1"/>
                  </a:cubicBezTo>
                  <a:cubicBezTo>
                    <a:pt x="34" y="0"/>
                    <a:pt x="35" y="3"/>
                    <a:pt x="33" y="4"/>
                  </a:cubicBezTo>
                  <a:cubicBezTo>
                    <a:pt x="26" y="6"/>
                    <a:pt x="19" y="8"/>
                    <a:pt x="11" y="11"/>
                  </a:cubicBezTo>
                  <a:cubicBezTo>
                    <a:pt x="8" y="12"/>
                    <a:pt x="5" y="13"/>
                    <a:pt x="2" y="14"/>
                  </a:cubicBezTo>
                  <a:cubicBezTo>
                    <a:pt x="1" y="14"/>
                    <a:pt x="0" y="14"/>
                    <a:pt x="0" y="13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2869" y="1357"/>
              <a:ext cx="75" cy="68"/>
            </a:xfrm>
            <a:custGeom>
              <a:rect b="b" l="l" r="r" t="t"/>
              <a:pathLst>
                <a:path extrusionOk="0" h="28" w="31">
                  <a:moveTo>
                    <a:pt x="2" y="27"/>
                  </a:moveTo>
                  <a:cubicBezTo>
                    <a:pt x="0" y="26"/>
                    <a:pt x="4" y="23"/>
                    <a:pt x="5" y="21"/>
                  </a:cubicBezTo>
                  <a:cubicBezTo>
                    <a:pt x="10" y="16"/>
                    <a:pt x="16" y="10"/>
                    <a:pt x="22" y="6"/>
                  </a:cubicBezTo>
                  <a:cubicBezTo>
                    <a:pt x="24" y="4"/>
                    <a:pt x="26" y="2"/>
                    <a:pt x="28" y="0"/>
                  </a:cubicBezTo>
                  <a:cubicBezTo>
                    <a:pt x="29" y="0"/>
                    <a:pt x="30" y="0"/>
                    <a:pt x="31" y="1"/>
                  </a:cubicBezTo>
                  <a:cubicBezTo>
                    <a:pt x="31" y="1"/>
                    <a:pt x="31" y="2"/>
                    <a:pt x="30" y="3"/>
                  </a:cubicBezTo>
                  <a:cubicBezTo>
                    <a:pt x="26" y="6"/>
                    <a:pt x="22" y="9"/>
                    <a:pt x="18" y="13"/>
                  </a:cubicBezTo>
                  <a:cubicBezTo>
                    <a:pt x="14" y="17"/>
                    <a:pt x="9" y="21"/>
                    <a:pt x="5" y="26"/>
                  </a:cubicBezTo>
                  <a:cubicBezTo>
                    <a:pt x="4" y="27"/>
                    <a:pt x="4" y="28"/>
                    <a:pt x="2" y="27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2970" y="1324"/>
              <a:ext cx="31" cy="24"/>
            </a:xfrm>
            <a:custGeom>
              <a:rect b="b" l="l" r="r" t="t"/>
              <a:pathLst>
                <a:path extrusionOk="0" h="10" w="13">
                  <a:moveTo>
                    <a:pt x="2" y="9"/>
                  </a:moveTo>
                  <a:cubicBezTo>
                    <a:pt x="0" y="7"/>
                    <a:pt x="2" y="6"/>
                    <a:pt x="3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0"/>
                    <a:pt x="13" y="3"/>
                    <a:pt x="12" y="4"/>
                  </a:cubicBezTo>
                  <a:cubicBezTo>
                    <a:pt x="9" y="5"/>
                    <a:pt x="7" y="7"/>
                    <a:pt x="5" y="8"/>
                  </a:cubicBezTo>
                  <a:cubicBezTo>
                    <a:pt x="4" y="9"/>
                    <a:pt x="3" y="10"/>
                    <a:pt x="2" y="9"/>
                  </a:cubicBezTo>
                  <a:close/>
                </a:path>
              </a:pathLst>
            </a:custGeom>
            <a:solidFill>
              <a:srgbClr val="504437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510" name="Google Shape;51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50" y="2952375"/>
            <a:ext cx="2854400" cy="19402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 主题​​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2021-08-16T10:05:00Z</dcterms:created>
  <dc:creator>哒哒 熊猫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7059576D27594A04B6B76A86E79667A7_11</vt:lpwstr>
  </property>
  <property fmtid="{D5CDD505-2E9C-101B-9397-08002B2CF9AE}" pid="3" name="KSOProductBuildVer">
    <vt:lpwstr>3082-12.2.0.21179</vt:lpwstr>
  </property>
  <property fmtid="{D5CDD505-2E9C-101B-9397-08002B2CF9AE}" pid="4" name="KSOSaveFontToCloudKey">
    <vt:lpwstr>3067349_cloud</vt:lpwstr>
  </property>
</Properties>
</file>