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8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0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3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7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1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19BE-1F01-4815-A0BF-84593F765684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9956-BF2A-4E1C-AA24-71B8B342C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CD78-1B5E-455D-A0DE-F720964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112" y="316729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smtClean="0"/>
              <a:t>FTP</a:t>
            </a:r>
            <a:br>
              <a:rPr lang="en-US" altLang="ko-KR" b="1" dirty="0" smtClean="0"/>
            </a:br>
            <a:r>
              <a:rPr lang="en-US" altLang="ko-KR" sz="2000" b="1" dirty="0" smtClean="0"/>
              <a:t>(First Team Project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32D12-10DB-4882-BEDE-29642B89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112" y="5202238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r"/>
            <a:r>
              <a:rPr lang="ko-KR" altLang="en-US" dirty="0"/>
              <a:t>박상철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), </a:t>
            </a:r>
            <a:r>
              <a:rPr lang="ko-KR" altLang="en-US" dirty="0" err="1" smtClean="0"/>
              <a:t>권민석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남기민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성예은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15389" y="752413"/>
            <a:ext cx="10041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제품별 품질 </a:t>
            </a:r>
            <a:r>
              <a:rPr lang="ko-KR" altLang="en-US" sz="5400" dirty="0" smtClean="0"/>
              <a:t>관리와</a:t>
            </a:r>
            <a:endParaRPr lang="en-US" altLang="ko-KR" sz="5400" dirty="0" smtClean="0"/>
          </a:p>
          <a:p>
            <a:r>
              <a:rPr lang="ko-KR" altLang="en-US" sz="5400" dirty="0" smtClean="0"/>
              <a:t>라인내 </a:t>
            </a:r>
            <a:r>
              <a:rPr lang="ko-KR" altLang="en-US" sz="5400" dirty="0"/>
              <a:t>에러 정보 </a:t>
            </a:r>
            <a:r>
              <a:rPr lang="ko-KR" altLang="en-US" sz="5400" dirty="0" smtClean="0"/>
              <a:t>통합</a:t>
            </a:r>
            <a:endParaRPr lang="en-US" altLang="ko-KR" sz="5400" dirty="0" smtClean="0"/>
          </a:p>
          <a:p>
            <a:r>
              <a:rPr lang="ko-KR" altLang="en-US" sz="5400" dirty="0" smtClean="0"/>
              <a:t>모니터링 </a:t>
            </a:r>
            <a:r>
              <a:rPr lang="ko-KR" altLang="en-US" sz="5400" dirty="0"/>
              <a:t>및 분석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42588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프로젝트 주제 및 선정 배경</a:t>
            </a:r>
            <a:endParaRPr lang="ko-KR" altLang="en-US" sz="3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1690688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프로젝트 주제 </a:t>
            </a:r>
            <a:r>
              <a:rPr lang="en-US" altLang="ko-KR" dirty="0" smtClean="0"/>
              <a:t>: </a:t>
            </a:r>
            <a:r>
              <a:rPr lang="ko-KR" altLang="en-US" dirty="0"/>
              <a:t>제품별 품질 </a:t>
            </a:r>
            <a:r>
              <a:rPr lang="ko-KR" altLang="en-US" dirty="0" smtClean="0"/>
              <a:t>관리와 라인내 </a:t>
            </a:r>
            <a:r>
              <a:rPr lang="ko-KR" altLang="en-US" dirty="0"/>
              <a:t>에러 정보 </a:t>
            </a:r>
            <a:r>
              <a:rPr lang="ko-KR" altLang="en-US" dirty="0" smtClean="0"/>
              <a:t>통합 모니터링 </a:t>
            </a:r>
            <a:r>
              <a:rPr lang="ko-KR" altLang="en-US" dirty="0"/>
              <a:t>및 분석 시스템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선정 배경 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/>
              <a:t>현대 사회에서는 온라인 쇼핑이 더욱 일상화되면서 고객들은 물건을 구매할 때 고품질과 </a:t>
            </a:r>
            <a:r>
              <a:rPr lang="ko-KR" altLang="en-US" dirty="0" err="1"/>
              <a:t>저단가를</a:t>
            </a:r>
            <a:r>
              <a:rPr lang="ko-KR" altLang="en-US" dirty="0"/>
              <a:t> 동시에 요구하고 있습니다</a:t>
            </a:r>
            <a:r>
              <a:rPr lang="en-US" altLang="ko-KR" dirty="0"/>
              <a:t>. </a:t>
            </a:r>
            <a:r>
              <a:rPr lang="ko-KR" altLang="en-US" dirty="0"/>
              <a:t>물가 상승에도 불구하고</a:t>
            </a:r>
            <a:r>
              <a:rPr lang="en-US" altLang="ko-KR" dirty="0"/>
              <a:t>, </a:t>
            </a:r>
            <a:r>
              <a:rPr lang="ko-KR" altLang="en-US" dirty="0"/>
              <a:t>소비자들은 더 나은 품질을 가진 상품을 선호하는 경향이 강해지고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이런 상황에서 기업들은 품질을 향상시키는 </a:t>
            </a:r>
            <a:r>
              <a:rPr lang="ko-KR" altLang="en-US" dirty="0" smtClean="0"/>
              <a:t>동시에 </a:t>
            </a:r>
            <a:r>
              <a:rPr lang="ko-KR" altLang="en-US" dirty="0"/>
              <a:t>원가를 절감하여 경쟁력을 강화하고자 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품질 신뢰성 및 소비자 요구 품질 수준의 향상을 통해 시장에서 차별화를 이루기 위해 품질 관리의 중요성이 더욱 강조되고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효과적인 품질 관리와 에러 정보의 통합적인 관리가 필요성이 나날이 증가하고 있다고 판단하였고</a:t>
            </a:r>
            <a:r>
              <a:rPr lang="en-US" altLang="ko-KR" dirty="0" smtClean="0"/>
              <a:t>, </a:t>
            </a:r>
            <a:r>
              <a:rPr lang="ko-KR" altLang="en-US" dirty="0"/>
              <a:t>제품별 품질 관리와 라인 내 에러 정보 통합 모니터링 및 분석 시스템 구축을 프로젝트 주제로 선정하게 되었습니다</a:t>
            </a:r>
            <a:r>
              <a:rPr lang="en-US" altLang="ko-KR" dirty="0"/>
              <a:t>. </a:t>
            </a:r>
            <a:r>
              <a:rPr lang="ko-KR" altLang="en-US" dirty="0"/>
              <a:t>이를 통해 효율적인 품질 관리와 에러 예방 조치</a:t>
            </a:r>
            <a:r>
              <a:rPr lang="en-US" altLang="ko-KR" dirty="0"/>
              <a:t>, </a:t>
            </a:r>
            <a:r>
              <a:rPr lang="ko-KR" altLang="en-US" dirty="0"/>
              <a:t>품질 향상을 동시에 이룰 수 있으며</a:t>
            </a:r>
            <a:r>
              <a:rPr lang="en-US" altLang="ko-KR" dirty="0"/>
              <a:t>, </a:t>
            </a:r>
            <a:r>
              <a:rPr lang="ko-KR" altLang="en-US" dirty="0"/>
              <a:t>경쟁력 제고와 고객 만족도 향상에 기여할 것으로 기대합니다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7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품질관리시스템</a:t>
            </a:r>
            <a:r>
              <a:rPr lang="en-US" altLang="ko-KR" dirty="0" smtClean="0"/>
              <a:t>(</a:t>
            </a:r>
            <a:r>
              <a:rPr lang="en-US" altLang="ko-KR" dirty="0"/>
              <a:t>QMS)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1690688"/>
            <a:ext cx="104203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품질관리 시스템</a:t>
            </a:r>
            <a:r>
              <a:rPr lang="ko-KR" altLang="en-US" dirty="0"/>
              <a:t>은 일관성 있는 품질 결과를 위해 ‘품질 표준 도달 수준’ 달성</a:t>
            </a:r>
            <a:r>
              <a:rPr lang="en-US" altLang="ko-KR" dirty="0"/>
              <a:t>, </a:t>
            </a:r>
            <a:r>
              <a:rPr lang="ko-KR" altLang="en-US" dirty="0"/>
              <a:t>목표관리 기능을 관리할 수 있으며</a:t>
            </a:r>
            <a:r>
              <a:rPr lang="en-US" altLang="ko-KR" dirty="0"/>
              <a:t>, </a:t>
            </a:r>
            <a:r>
              <a:rPr lang="ko-KR" altLang="en-US" dirty="0"/>
              <a:t>작업 </a:t>
            </a:r>
            <a:r>
              <a:rPr lang="ko-KR" altLang="en-US" dirty="0" err="1"/>
              <a:t>단위별</a:t>
            </a:r>
            <a:r>
              <a:rPr lang="ko-KR" altLang="en-US" dirty="0"/>
              <a:t> 검사</a:t>
            </a:r>
            <a:r>
              <a:rPr lang="en-US" altLang="ko-KR" dirty="0"/>
              <a:t>, </a:t>
            </a:r>
            <a:r>
              <a:rPr lang="ko-KR" altLang="en-US" dirty="0"/>
              <a:t>시험 등의 품질 결과를 전</a:t>
            </a:r>
            <a:r>
              <a:rPr lang="en-US" altLang="ko-KR" dirty="0"/>
              <a:t>/</a:t>
            </a:r>
            <a:r>
              <a:rPr lang="ko-KR" altLang="en-US" dirty="0"/>
              <a:t>후 공정에 연계성을 부여하여 제품 이력을 추적할 수 있도록 합니다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검사 결과를 근거로 관련 공정에 </a:t>
            </a:r>
            <a:r>
              <a:rPr lang="ko-KR" altLang="en-US" dirty="0" err="1"/>
              <a:t>피드백할</a:t>
            </a:r>
            <a:r>
              <a:rPr lang="ko-KR" altLang="en-US" dirty="0"/>
              <a:t> 수 있도록 하며</a:t>
            </a:r>
            <a:r>
              <a:rPr lang="en-US" altLang="ko-KR" dirty="0"/>
              <a:t>, </a:t>
            </a:r>
            <a:r>
              <a:rPr lang="ko-KR" altLang="en-US" dirty="0"/>
              <a:t>수집된 품질정보 분석 기능을 통해 문제점 파악 및 개선 요소 제공을 용이하게 관리할 수 있습니다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수입검사 결과를 기초로 적합 여부를 판단하고 결과를 관련 부분에 피드백 후 수집된 </a:t>
            </a:r>
            <a:r>
              <a:rPr lang="ko-KR" altLang="en-US" dirty="0" err="1"/>
              <a:t>검사실적</a:t>
            </a:r>
            <a:r>
              <a:rPr lang="ko-KR" altLang="en-US" dirty="0"/>
              <a:t> 정보를 체계적으로 분석 관리하며</a:t>
            </a:r>
            <a:r>
              <a:rPr lang="en-US" altLang="ko-KR" dirty="0"/>
              <a:t>, </a:t>
            </a:r>
            <a:r>
              <a:rPr lang="ko-KR" altLang="en-US" dirty="0"/>
              <a:t>완제품 검사 결과를 기초로 적합 여부를 판단하고 결과를 관련 부문에 전달한 수집된 </a:t>
            </a:r>
            <a:r>
              <a:rPr lang="ko-KR" altLang="en-US" dirty="0" err="1"/>
              <a:t>검사실적</a:t>
            </a:r>
            <a:r>
              <a:rPr lang="ko-KR" altLang="en-US" dirty="0"/>
              <a:t> 정보를 체계적으로 분석</a:t>
            </a:r>
            <a:r>
              <a:rPr lang="en-US" altLang="ko-KR" dirty="0"/>
              <a:t>/</a:t>
            </a:r>
            <a:r>
              <a:rPr lang="ko-KR" altLang="en-US" dirty="0"/>
              <a:t>관리할 수 있도록 지원합니다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2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품질관리시스템</a:t>
            </a:r>
            <a:r>
              <a:rPr lang="en-US" altLang="ko-KR" dirty="0" smtClean="0"/>
              <a:t>(</a:t>
            </a:r>
            <a:r>
              <a:rPr lang="en-US" altLang="ko-KR" dirty="0"/>
              <a:t>QMS)</a:t>
            </a:r>
            <a:r>
              <a:rPr lang="ko-KR" altLang="en-US" dirty="0" smtClean="0"/>
              <a:t> 프로젝트 구조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40" y="1690688"/>
            <a:ext cx="9454070" cy="43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품질관리시스템</a:t>
            </a:r>
            <a:r>
              <a:rPr lang="en-US" altLang="ko-KR" dirty="0" smtClean="0"/>
              <a:t>(QMS) </a:t>
            </a:r>
            <a:r>
              <a:rPr lang="ko-KR" altLang="en-US" dirty="0" smtClean="0"/>
              <a:t>구축 기대효과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1690688"/>
            <a:ext cx="104203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품질관리시스템</a:t>
            </a:r>
            <a:r>
              <a:rPr lang="ko-KR" altLang="en-US" dirty="0" smtClean="0"/>
              <a:t>의 </a:t>
            </a:r>
            <a:r>
              <a:rPr lang="ko-KR" altLang="en-US" dirty="0"/>
              <a:t>구축으로 </a:t>
            </a:r>
            <a:r>
              <a:rPr lang="ko-KR" altLang="en-US" dirty="0" smtClean="0"/>
              <a:t>품질기준정보와 </a:t>
            </a:r>
            <a:r>
              <a:rPr lang="ko-KR" altLang="en-US" dirty="0"/>
              <a:t>제품설계 기술정보를 효율적으로 관리할 수 있게 되었습니다</a:t>
            </a:r>
            <a:r>
              <a:rPr lang="en-US" altLang="ko-KR" dirty="0"/>
              <a:t>. </a:t>
            </a:r>
            <a:r>
              <a:rPr lang="ko-KR" altLang="en-US" dirty="0"/>
              <a:t>이를 통해 불량 발생 요인 분석 시스템을 구축하여 불량의 원인을 파악하고 신속하게 개선할 수 있게 되었습니다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자동화된 품질 </a:t>
            </a:r>
            <a:r>
              <a:rPr lang="en-US" altLang="ko-KR" dirty="0"/>
              <a:t>LOT </a:t>
            </a:r>
            <a:r>
              <a:rPr lang="ko-KR" altLang="en-US" dirty="0"/>
              <a:t>추적 시스템을 통해 수작업 시간을 단축할 수 있었고</a:t>
            </a:r>
            <a:r>
              <a:rPr lang="en-US" altLang="ko-KR" dirty="0"/>
              <a:t>, </a:t>
            </a:r>
            <a:r>
              <a:rPr lang="ko-KR" altLang="en-US" dirty="0"/>
              <a:t>이상 원인을 예측하여 품질 관련 보고서 작성 시간을 줄일 수 있었습니다</a:t>
            </a:r>
            <a:r>
              <a:rPr lang="en-US" altLang="ko-KR" dirty="0"/>
              <a:t>. </a:t>
            </a:r>
            <a:r>
              <a:rPr lang="ko-KR" altLang="en-US" dirty="0"/>
              <a:t>품질보증을 강화하여 제품의 신뢰성을 향상시키고</a:t>
            </a:r>
            <a:r>
              <a:rPr lang="en-US" altLang="ko-KR" dirty="0"/>
              <a:t>, </a:t>
            </a:r>
            <a:r>
              <a:rPr lang="ko-KR" altLang="en-US" dirty="0"/>
              <a:t>불량 발생률을 감소시키고 제품의 경쟁력을 강화할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손실액을 감소시켜 원가를 절감할 수 있으며</a:t>
            </a:r>
            <a:r>
              <a:rPr lang="en-US" altLang="ko-KR" dirty="0"/>
              <a:t>, </a:t>
            </a:r>
            <a:r>
              <a:rPr lang="ko-KR" altLang="en-US" dirty="0"/>
              <a:t>품질 인증서를 발행하여 제품의 신뢰성을 입증할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0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업무 </a:t>
            </a:r>
            <a:r>
              <a:rPr lang="ko-KR" altLang="en-US" dirty="0" smtClean="0"/>
              <a:t>흐름도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42" y="1554330"/>
            <a:ext cx="3869916" cy="5167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7468" y="2197327"/>
            <a:ext cx="28632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수입검사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품질정보 검사기준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공정검사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공정검사</a:t>
            </a:r>
            <a:r>
              <a:rPr lang="ko-KR" altLang="en-US" dirty="0" smtClean="0"/>
              <a:t> 규격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제품 시방서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최종검사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최종검사</a:t>
            </a:r>
            <a:r>
              <a:rPr lang="ko-KR" altLang="en-US" dirty="0" smtClean="0"/>
              <a:t> 규격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제품 시방서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품질이력관리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반품 및 용도변경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부적합 관리규정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개성대책요구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시정 및 예방조치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0" y="1690688"/>
            <a:ext cx="288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검사 및 </a:t>
            </a:r>
            <a:r>
              <a:rPr lang="ko-KR" altLang="en-US" sz="2400" b="1" dirty="0" err="1" smtClean="0"/>
              <a:t>관리내역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6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생산실행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작업지시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실적관리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26" y="1690688"/>
            <a:ext cx="10227897" cy="48148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스마트공장</a:t>
            </a:r>
            <a:r>
              <a:rPr lang="ko-KR" altLang="en-US" dirty="0" smtClean="0"/>
              <a:t> </a:t>
            </a:r>
            <a:r>
              <a:rPr lang="en-US" altLang="ko-KR" dirty="0" smtClean="0"/>
              <a:t>QMS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163"/>
            <a:ext cx="12192000" cy="563378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38200" y="14668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350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FTP (First Team Project)</vt:lpstr>
      <vt:lpstr>프로젝트 주제 및 선정 배경</vt:lpstr>
      <vt:lpstr>품질관리시스템(QMS) 개요</vt:lpstr>
      <vt:lpstr>품질관리시스템(QMS) 프로젝트 구조</vt:lpstr>
      <vt:lpstr>품질관리시스템(QMS) 구축 기대효과</vt:lpstr>
      <vt:lpstr>전체 업무 흐름도</vt:lpstr>
      <vt:lpstr>생산실행(작업지시) 및 실적관리</vt:lpstr>
      <vt:lpstr>스마트공장 QMS 시스템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(First Team Project)</dc:title>
  <dc:creator>학생</dc:creator>
  <cp:lastModifiedBy>학생</cp:lastModifiedBy>
  <cp:revision>27</cp:revision>
  <dcterms:created xsi:type="dcterms:W3CDTF">2023-06-26T05:48:46Z</dcterms:created>
  <dcterms:modified xsi:type="dcterms:W3CDTF">2023-06-28T03:00:06Z</dcterms:modified>
</cp:coreProperties>
</file>