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97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93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0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1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7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6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3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0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5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69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8820-E9B5-4BC3-8039-83470998245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27BF-A248-4D11-9A49-20CDFF30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CD78-1B5E-455D-A0DE-F7209645E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요구사항분석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sz="2800" dirty="0" smtClean="0"/>
              <a:t>업무 흐름 및 시스템 구조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제품별 </a:t>
            </a:r>
            <a:r>
              <a:rPr lang="ko-KR" altLang="en-US" sz="1000" dirty="0"/>
              <a:t>품질 관리와 라인내 에러 정보 통합 모니터링 및 분석 시스템 </a:t>
            </a:r>
            <a:r>
              <a:rPr lang="ko-KR" altLang="en-US" sz="1000" dirty="0" smtClean="0"/>
              <a:t>구축</a:t>
            </a:r>
            <a:r>
              <a:rPr lang="en-US" altLang="ko-KR" sz="1000" dirty="0" smtClean="0"/>
              <a:t>)</a:t>
            </a:r>
            <a:endParaRPr lang="ko-KR" altLang="en-US" sz="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332D12-10DB-4882-BEDE-29642B895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121103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algn="r"/>
            <a:r>
              <a:rPr lang="ko-KR" altLang="en-US" dirty="0" err="1" smtClean="0"/>
              <a:t>권민석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남기민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박상철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성예은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30CD78-1B5E-455D-A0DE-F7209645E13F}"/>
              </a:ext>
            </a:extLst>
          </p:cNvPr>
          <p:cNvSpPr txBox="1">
            <a:spLocks/>
          </p:cNvSpPr>
          <p:nvPr/>
        </p:nvSpPr>
        <p:spPr>
          <a:xfrm>
            <a:off x="3048000" y="304461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b="1" dirty="0" smtClean="0"/>
              <a:t>FTP</a:t>
            </a:r>
            <a:br>
              <a:rPr lang="en-US" altLang="ko-KR" b="1" dirty="0" smtClean="0"/>
            </a:br>
            <a:r>
              <a:rPr lang="en-US" altLang="ko-KR" sz="2000" b="1" dirty="0" smtClean="0"/>
              <a:t>(First Team Project)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63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품질관리</a:t>
            </a:r>
            <a:r>
              <a:rPr lang="en-US" altLang="ko-KR" dirty="0" smtClean="0"/>
              <a:t>(QMS) </a:t>
            </a:r>
            <a:r>
              <a:rPr lang="ko-KR" altLang="en-US" dirty="0" smtClean="0"/>
              <a:t>시스템 개요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838200" y="14668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1690688"/>
            <a:ext cx="104203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품질관리 시스템</a:t>
            </a:r>
            <a:r>
              <a:rPr lang="ko-KR" altLang="en-US" dirty="0"/>
              <a:t>은 일관성 있는 품질 결과를 위해 ‘품질 표준 도달 수준’ 달성</a:t>
            </a:r>
            <a:r>
              <a:rPr lang="en-US" altLang="ko-KR" dirty="0"/>
              <a:t>, </a:t>
            </a:r>
            <a:r>
              <a:rPr lang="ko-KR" altLang="en-US" dirty="0"/>
              <a:t>목표관리 기능을 관리할 수 있으며</a:t>
            </a:r>
            <a:r>
              <a:rPr lang="en-US" altLang="ko-KR" dirty="0"/>
              <a:t>, </a:t>
            </a:r>
            <a:r>
              <a:rPr lang="ko-KR" altLang="en-US" dirty="0"/>
              <a:t>작업 </a:t>
            </a:r>
            <a:r>
              <a:rPr lang="ko-KR" altLang="en-US" dirty="0" err="1"/>
              <a:t>단위별</a:t>
            </a:r>
            <a:r>
              <a:rPr lang="ko-KR" altLang="en-US" dirty="0"/>
              <a:t> 검사</a:t>
            </a:r>
            <a:r>
              <a:rPr lang="en-US" altLang="ko-KR" dirty="0"/>
              <a:t>, </a:t>
            </a:r>
            <a:r>
              <a:rPr lang="ko-KR" altLang="en-US" dirty="0"/>
              <a:t>시험 등의 품질 결과를 전</a:t>
            </a:r>
            <a:r>
              <a:rPr lang="en-US" altLang="ko-KR" dirty="0"/>
              <a:t>/</a:t>
            </a:r>
            <a:r>
              <a:rPr lang="ko-KR" altLang="en-US" dirty="0"/>
              <a:t>후 공정에 연계성을 부여하여 제품 이력을 추적할 수 있도록 합니다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검사 결과를 근거로 관련 공정에 </a:t>
            </a:r>
            <a:r>
              <a:rPr lang="ko-KR" altLang="en-US" dirty="0" err="1"/>
              <a:t>피드백할</a:t>
            </a:r>
            <a:r>
              <a:rPr lang="ko-KR" altLang="en-US" dirty="0"/>
              <a:t> 수 있도록 하며</a:t>
            </a:r>
            <a:r>
              <a:rPr lang="en-US" altLang="ko-KR" dirty="0"/>
              <a:t>, </a:t>
            </a:r>
            <a:r>
              <a:rPr lang="ko-KR" altLang="en-US" dirty="0"/>
              <a:t>수집된 품질정보 분석 기능을 통해 문제점 파악 및 개선 요소 제공을 용이하게 관리할 수 있습니다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수입검사 결과를 기초로 적합 여부를 판단하고 결과를 관련 부분에 피드백 후 수집된 </a:t>
            </a:r>
            <a:r>
              <a:rPr lang="ko-KR" altLang="en-US" dirty="0" err="1"/>
              <a:t>검사실적</a:t>
            </a:r>
            <a:r>
              <a:rPr lang="ko-KR" altLang="en-US" dirty="0"/>
              <a:t> 정보를 체계적으로 분석 관리하며</a:t>
            </a:r>
            <a:r>
              <a:rPr lang="en-US" altLang="ko-KR" dirty="0"/>
              <a:t>, </a:t>
            </a:r>
            <a:r>
              <a:rPr lang="ko-KR" altLang="en-US" dirty="0"/>
              <a:t>완제품 검사 결과를 기초로 적합 여부를 판단하고 결과를 관련 부문에 전달한 수집된 </a:t>
            </a:r>
            <a:r>
              <a:rPr lang="ko-KR" altLang="en-US" dirty="0" err="1"/>
              <a:t>검사실적</a:t>
            </a:r>
            <a:r>
              <a:rPr lang="ko-KR" altLang="en-US" dirty="0"/>
              <a:t> 정보를 체계적으로 분석</a:t>
            </a:r>
            <a:r>
              <a:rPr lang="en-US" altLang="ko-KR" dirty="0"/>
              <a:t>/</a:t>
            </a:r>
            <a:r>
              <a:rPr lang="ko-KR" altLang="en-US" dirty="0"/>
              <a:t>관리할 수 있도록 지원합니다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3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업무 흐름도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838200" y="14668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555938"/>
            <a:ext cx="9534525" cy="53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생산실행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작업지시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실적관리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6" y="1690688"/>
            <a:ext cx="10227897" cy="48148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38200" y="14668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스마트공장</a:t>
            </a:r>
            <a:r>
              <a:rPr lang="ko-KR" altLang="en-US" dirty="0" smtClean="0"/>
              <a:t> </a:t>
            </a:r>
            <a:r>
              <a:rPr lang="en-US" altLang="ko-KR" dirty="0" smtClean="0"/>
              <a:t>QMS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163"/>
            <a:ext cx="12192000" cy="563378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38200" y="14668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71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요구사항분석 업무 흐름 및 시스템 구조 (제품별 품질 관리와 라인내 에러 정보 통합 모니터링 및 분석 시스템 구축)</vt:lpstr>
      <vt:lpstr>품질관리(QMS) 시스템 개요</vt:lpstr>
      <vt:lpstr>전체 업무 흐름도</vt:lpstr>
      <vt:lpstr>생산실행(작업지시) 및 실적관리</vt:lpstr>
      <vt:lpstr>스마트공장 QMS 시스템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요구사항분석 업무 흐름 및 시스템 구조</dc:title>
  <dc:creator>학생</dc:creator>
  <cp:lastModifiedBy>학생</cp:lastModifiedBy>
  <cp:revision>30</cp:revision>
  <dcterms:created xsi:type="dcterms:W3CDTF">2023-06-26T05:59:37Z</dcterms:created>
  <dcterms:modified xsi:type="dcterms:W3CDTF">2023-06-27T03:19:08Z</dcterms:modified>
</cp:coreProperties>
</file>