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67" r:id="rId14"/>
  </p:sldMasterIdLst>
  <p:sldIdLst>
    <p:sldId id="256" r:id="rId16"/>
    <p:sldId id="260" r:id="rId17"/>
    <p:sldId id="262" r:id="rId18"/>
    <p:sldId id="257" r:id="rId19"/>
    <p:sldId id="261" r:id="rId20"/>
    <p:sldId id="258" r:id="rId21"/>
    <p:sldId id="259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219B36-6115-457A-BF6C-C2ACF2D49DEF}" v="1225" dt="2023-03-12T18:06:04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959" autoAdjust="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microsoft.com/office/2015/10/relationships/revisionInfo" Target="revisionInfo.xml"></Relationship><Relationship Id="rId2" Type="http://schemas.openxmlformats.org/officeDocument/2006/relationships/tableStyles" Target="tableStyles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/>
          </p:cNvSpPr>
          <p:nvPr/>
        </p:nvSpPr>
        <p:spPr>
          <a:xfrm rot="0">
            <a:off x="9550400" y="-1270"/>
            <a:ext cx="2642235" cy="6239510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sp>
        <p:nvSpPr>
          <p:cNvPr id="11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2130425"/>
            <a:ext cx="7870825" cy="14706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/>
                </a:solidFill>
                <a:latin typeface="돋움" charset="0"/>
                <a:ea typeface="돋움" charset="0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>
                <a:solidFill>
                  <a:schemeClr val="tx1"/>
                </a:solidFill>
              </a:rPr>
              <a:t>제목을 입력하십시오</a:t>
            </a:r>
          </a:p>
        </p:txBody>
      </p:sp>
      <p:sp>
        <p:nvSpPr>
          <p:cNvPr id="12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9550400" y="2132965"/>
            <a:ext cx="2654935" cy="15125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2"/>
                </a:solidFill>
                <a:latin typeface="돋움" charset="0"/>
                <a:ea typeface="돋움" charset="0"/>
              </a:defRPr>
            </a:lvl1pPr>
          </a:lstStyle>
          <a:p>
            <a:pPr marL="342900" indent="-342900" latinLnBrk="0">
              <a:buFont typeface="Arial"/>
              <a:buChar char="•"/>
            </a:pPr>
            <a:r>
              <a:rPr lang="ko-KR" altLang="en-US" sz="2400">
                <a:solidFill>
                  <a:schemeClr val="tx2">
                    <a:lumMod val="20000"/>
                    <a:lumOff val="80000"/>
                  </a:schemeClr>
                </a:solidFill>
              </a:rPr>
              <a:t>부제목을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3/12/2023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3/12/2023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/>
        </p:nvSpPr>
        <p:spPr>
          <a:xfrm rot="0">
            <a:off x="8784590" y="-1270"/>
            <a:ext cx="3408045" cy="6239510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0">
            <a:off x="0" y="0"/>
            <a:ext cx="8785225" cy="6238240"/>
          </a:xfrm>
          <a:prstGeom prst="rect"/>
          <a:solidFill>
            <a:schemeClr val="tx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</a:p>
        </p:txBody>
      </p:sp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 rot="0">
            <a:off x="8839200" y="274955"/>
            <a:ext cx="2743835" cy="585216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609600" y="274955"/>
            <a:ext cx="8027035" cy="58521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tx2">
                    <a:lumMod val="20000"/>
                    <a:lumOff val="80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tx2">
                    <a:lumMod val="20000"/>
                    <a:lumOff val="80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tx2">
                    <a:lumMod val="20000"/>
                    <a:lumOff val="80000"/>
                  </a:schemeClr>
                </a:solidFill>
              </a:defRPr>
            </a:lvl5pPr>
          </a:lstStyle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3/12/2023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3/12/2023</a:t>
            </a:fld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latin typeface="돋움" charset="0"/>
                <a:ea typeface="돋움" charset="0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latin typeface="돋움" charset="0"/>
                <a:ea typeface="돋움" charset="0"/>
              </a:defRPr>
            </a:lvl1pPr>
            <a:lvl2pPr marL="0" indent="0" latinLnBrk="0" lvl="1">
              <a:buFontTx/>
              <a:buNone/>
              <a:defRPr lang="en-GB" altLang="en-US">
                <a:latin typeface="돋움" charset="0"/>
                <a:ea typeface="돋움" charset="0"/>
              </a:defRPr>
            </a:lvl2pPr>
            <a:lvl3pPr marL="0" indent="0" latinLnBrk="0" lvl="2">
              <a:buFontTx/>
              <a:buNone/>
              <a:defRPr lang="en-GB" altLang="en-US">
                <a:latin typeface="돋움" charset="0"/>
                <a:ea typeface="돋움" charset="0"/>
              </a:defRPr>
            </a:lvl3pPr>
            <a:lvl4pPr marL="0" indent="0" latinLnBrk="0" lvl="3">
              <a:buFontTx/>
              <a:buNone/>
              <a:defRPr lang="en-GB" altLang="en-US">
                <a:latin typeface="돋움" charset="0"/>
                <a:ea typeface="돋움" charset="0"/>
              </a:defRPr>
            </a:lvl4pPr>
            <a:lvl5pPr marL="0" indent="0" latinLnBrk="0" lvl="4">
              <a:buFontTx/>
              <a:buNone/>
              <a:defRPr lang="en-GB" altLang="en-US">
                <a:latin typeface="돋움" charset="0"/>
                <a:ea typeface="돋움" charset="0"/>
              </a:defRPr>
            </a:lvl5pPr>
          </a:lstStyle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3/12/2023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963295" y="4406900"/>
            <a:ext cx="10363835" cy="13627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4000" cap="all" b="1">
                <a:solidFill>
                  <a:schemeClr val="tx1">
                    <a:lumMod val="65000"/>
                    <a:lumOff val="35000"/>
                  </a:schemeClr>
                </a:solidFill>
                <a:latin typeface="돋움" charset="0"/>
                <a:ea typeface="돋움" charset="0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963295" y="2907030"/>
            <a:ext cx="10363835" cy="150050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돋움" charset="0"/>
                <a:ea typeface="돋움" charset="0"/>
              </a:defRPr>
            </a:lvl1pPr>
            <a:lvl2pPr marL="457200" indent="0" latinLnBrk="0" lvl="1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3/12/2023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type="obj" sz="half" idx="1"/>
          </p:nvPr>
        </p:nvSpPr>
        <p:spPr>
          <a:xfrm rot="0">
            <a:off x="609600" y="1600200"/>
            <a:ext cx="5385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800"/>
            </a:lvl1pPr>
            <a:lvl2pPr marL="0" indent="0" latinLnBrk="0" lvl="1">
              <a:buFontTx/>
              <a:buNone/>
              <a:defRPr lang="en-GB" altLang="en-US" sz="2400"/>
            </a:lvl2pPr>
            <a:lvl3pPr marL="0" indent="0" latinLnBrk="0" lvl="2">
              <a:buFontTx/>
              <a:buNone/>
              <a:defRPr lang="en-GB" altLang="en-US" sz="2000"/>
            </a:lvl3pPr>
            <a:lvl4pPr marL="0" indent="0" latinLnBrk="0" lvl="3">
              <a:buFontTx/>
              <a:buNone/>
              <a:defRPr lang="en-GB" altLang="en-US" sz="1800"/>
            </a:lvl4pPr>
            <a:lvl5pPr marL="0" indent="0" latinLnBrk="0" lvl="4">
              <a:buFontTx/>
              <a:buNone/>
              <a:defRPr lang="en-GB" altLang="en-US" sz="1800"/>
            </a:lvl5pPr>
            <a:lvl6pPr marL="0" indent="0" latinLnBrk="0" lvl="5">
              <a:buFontTx/>
              <a:buNone/>
              <a:defRPr lang="en-GB" altLang="en-US" sz="1800"/>
            </a:lvl6pPr>
            <a:lvl7pPr marL="0" indent="0" latinLnBrk="0" lvl="6">
              <a:buFontTx/>
              <a:buNone/>
              <a:defRPr lang="en-GB" altLang="en-US" sz="1800"/>
            </a:lvl7pPr>
            <a:lvl8pPr marL="0" indent="0" latinLnBrk="0" lvl="7">
              <a:buFontTx/>
              <a:buNone/>
              <a:defRPr lang="en-GB" altLang="en-US" sz="1800"/>
            </a:lvl8pPr>
            <a:lvl9pPr marL="0" indent="0" latinLnBrk="0" lvl="8">
              <a:buFontTx/>
              <a:buNone/>
              <a:defRPr lang="en-GB" altLang="en-US" sz="1800"/>
            </a:lvl9pPr>
          </a:lstStyle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6197600" y="1600200"/>
            <a:ext cx="5385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800"/>
            </a:lvl1pPr>
            <a:lvl2pPr marL="0" indent="0" latinLnBrk="0" lvl="1">
              <a:buFontTx/>
              <a:buNone/>
              <a:defRPr lang="en-GB" altLang="en-US" sz="2400"/>
            </a:lvl2pPr>
            <a:lvl3pPr marL="0" indent="0" latinLnBrk="0" lvl="2">
              <a:buFontTx/>
              <a:buNone/>
              <a:defRPr lang="en-GB" altLang="en-US" sz="2000"/>
            </a:lvl3pPr>
            <a:lvl4pPr marL="0" indent="0" latinLnBrk="0" lvl="3">
              <a:buFontTx/>
              <a:buNone/>
              <a:defRPr lang="en-GB" altLang="en-US" sz="1800"/>
            </a:lvl4pPr>
            <a:lvl5pPr marL="0" indent="0" latinLnBrk="0" lvl="4">
              <a:buFontTx/>
              <a:buNone/>
              <a:defRPr lang="en-GB" altLang="en-US" sz="1800"/>
            </a:lvl5pPr>
            <a:lvl6pPr marL="0" indent="0" latinLnBrk="0" lvl="5">
              <a:buFontTx/>
              <a:buNone/>
              <a:defRPr lang="en-GB" altLang="en-US" sz="1800"/>
            </a:lvl6pPr>
            <a:lvl7pPr marL="0" indent="0" latinLnBrk="0" lvl="6">
              <a:buFontTx/>
              <a:buNone/>
              <a:defRPr lang="en-GB" altLang="en-US" sz="1800"/>
            </a:lvl7pPr>
            <a:lvl8pPr marL="0" indent="0" latinLnBrk="0" lvl="7">
              <a:buFontTx/>
              <a:buNone/>
              <a:defRPr lang="en-GB" altLang="en-US" sz="1800"/>
            </a:lvl8pPr>
            <a:lvl9pPr marL="0" indent="0" latinLnBrk="0" lvl="8">
              <a:buFontTx/>
              <a:buNone/>
              <a:defRPr lang="en-GB" altLang="en-US" sz="1800"/>
            </a:lvl9pPr>
          </a:lstStyle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3/12/2023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609600" y="1535430"/>
            <a:ext cx="5387340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609600" y="2174875"/>
            <a:ext cx="5387340" cy="39522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/>
            </a:lvl1pPr>
            <a:lvl2pPr marL="0" indent="0" latinLnBrk="0" lvl="1">
              <a:buFontTx/>
              <a:buNone/>
              <a:defRPr lang="en-GB" altLang="en-US" sz="2000"/>
            </a:lvl2pPr>
            <a:lvl3pPr marL="0" indent="0" latinLnBrk="0" lvl="2">
              <a:buFontTx/>
              <a:buNone/>
              <a:defRPr lang="en-GB" altLang="en-US" sz="1800"/>
            </a:lvl3pPr>
            <a:lvl4pPr marL="0" indent="0" latinLnBrk="0" lvl="3">
              <a:buFontTx/>
              <a:buNone/>
              <a:defRPr lang="en-GB" altLang="en-US" sz="1600"/>
            </a:lvl4pPr>
            <a:lvl5pPr marL="0" indent="0" latinLnBrk="0" lvl="4">
              <a:buFontTx/>
              <a:buNone/>
              <a:defRPr lang="en-GB" altLang="en-US" sz="1600"/>
            </a:lvl5pPr>
            <a:lvl6pPr marL="0" indent="0" latinLnBrk="0" lvl="5">
              <a:buFontTx/>
              <a:buNone/>
              <a:defRPr lang="en-GB" altLang="en-US" sz="1600"/>
            </a:lvl6pPr>
            <a:lvl7pPr marL="0" indent="0" latinLnBrk="0" lvl="6">
              <a:buFontTx/>
              <a:buNone/>
              <a:defRPr lang="en-GB" altLang="en-US" sz="1600"/>
            </a:lvl7pPr>
            <a:lvl8pPr marL="0" indent="0" latinLnBrk="0" lvl="7">
              <a:buFontTx/>
              <a:buNone/>
              <a:defRPr lang="en-GB" altLang="en-US" sz="1600"/>
            </a:lvl8pPr>
            <a:lvl9pPr marL="0" indent="0" latinLnBrk="0" lvl="8">
              <a:buFontTx/>
              <a:buNone/>
              <a:defRPr lang="en-GB" altLang="en-US" sz="1600"/>
            </a:lvl9pPr>
          </a:lstStyle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 rot="0">
            <a:off x="6193155" y="1535430"/>
            <a:ext cx="5389880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type="obj" sz="quarter" idx="4"/>
          </p:nvPr>
        </p:nvSpPr>
        <p:spPr>
          <a:xfrm rot="0">
            <a:off x="6193155" y="2174875"/>
            <a:ext cx="5389880" cy="39522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/>
            </a:lvl1pPr>
            <a:lvl2pPr marL="0" indent="0" latinLnBrk="0" lvl="1">
              <a:buFontTx/>
              <a:buNone/>
              <a:defRPr lang="en-GB" altLang="en-US" sz="2000"/>
            </a:lvl2pPr>
            <a:lvl3pPr marL="0" indent="0" latinLnBrk="0" lvl="2">
              <a:buFontTx/>
              <a:buNone/>
              <a:defRPr lang="en-GB" altLang="en-US" sz="1800"/>
            </a:lvl3pPr>
            <a:lvl4pPr marL="0" indent="0" latinLnBrk="0" lvl="3">
              <a:buFontTx/>
              <a:buNone/>
              <a:defRPr lang="en-GB" altLang="en-US" sz="1600"/>
            </a:lvl4pPr>
            <a:lvl5pPr marL="0" indent="0" latinLnBrk="0" lvl="4">
              <a:buFontTx/>
              <a:buNone/>
              <a:defRPr lang="en-GB" altLang="en-US" sz="1600"/>
            </a:lvl5pPr>
            <a:lvl6pPr marL="0" indent="0" latinLnBrk="0" lvl="5">
              <a:buFontTx/>
              <a:buNone/>
              <a:defRPr lang="en-GB" altLang="en-US" sz="1600"/>
            </a:lvl6pPr>
            <a:lvl7pPr marL="0" indent="0" latinLnBrk="0" lvl="6">
              <a:buFontTx/>
              <a:buNone/>
              <a:defRPr lang="en-GB" altLang="en-US" sz="1600"/>
            </a:lvl7pPr>
            <a:lvl8pPr marL="0" indent="0" latinLnBrk="0" lvl="7">
              <a:buFontTx/>
              <a:buNone/>
              <a:defRPr lang="en-GB" altLang="en-US" sz="1600"/>
            </a:lvl8pPr>
            <a:lvl9pPr marL="0" indent="0" latinLnBrk="0" lvl="8">
              <a:buFontTx/>
              <a:buNone/>
              <a:defRPr lang="en-GB" altLang="en-US" sz="1600"/>
            </a:lvl9pPr>
          </a:lstStyle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3/12/2023</a:t>
            </a:fld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3/12/2023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/>
          </p:cNvSpPr>
          <p:nvPr/>
        </p:nvSpPr>
        <p:spPr>
          <a:xfrm rot="0">
            <a:off x="4751705" y="-1270"/>
            <a:ext cx="7440930" cy="6239510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</a:p>
        </p:txBody>
      </p:sp>
      <p:sp>
        <p:nvSpPr>
          <p:cNvPr id="9" name="Rectangle 7"/>
          <p:cNvSpPr>
            <a:spLocks/>
          </p:cNvSpPr>
          <p:nvPr/>
        </p:nvSpPr>
        <p:spPr>
          <a:xfrm rot="0">
            <a:off x="0" y="0"/>
            <a:ext cx="4752340" cy="6238240"/>
          </a:xfrm>
          <a:prstGeom prst="rect"/>
          <a:solidFill>
            <a:schemeClr val="tx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</a:p>
        </p:txBody>
      </p:sp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3050"/>
            <a:ext cx="4011930" cy="11626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2000" b="1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4766945" y="273050"/>
            <a:ext cx="6816090" cy="58540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 sz="2800"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 sz="2400">
                <a:solidFill>
                  <a:schemeClr val="tx2">
                    <a:lumMod val="20000"/>
                    <a:lumOff val="80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 sz="2000">
                <a:solidFill>
                  <a:schemeClr val="tx2">
                    <a:lumMod val="20000"/>
                    <a:lumOff val="80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 sz="2000">
                <a:solidFill>
                  <a:schemeClr val="tx2">
                    <a:lumMod val="20000"/>
                    <a:lumOff val="80000"/>
                  </a:schemeClr>
                </a:solidFill>
              </a:defRPr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609600" y="1435100"/>
            <a:ext cx="4011930" cy="46920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4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latinLnBrk="0" lvl="1">
              <a:buFontTx/>
              <a:buNone/>
              <a:defRPr lang="en-GB" altLang="en-US" sz="1200"/>
            </a:lvl2pPr>
            <a:lvl3pPr marL="914400" indent="0" latinLnBrk="0" lvl="2">
              <a:buFontTx/>
              <a:buNone/>
              <a:defRPr lang="en-GB" altLang="en-US" sz="1000"/>
            </a:lvl3pPr>
            <a:lvl4pPr marL="1371600" indent="0" latinLnBrk="0" lvl="3">
              <a:buFontTx/>
              <a:buNone/>
              <a:defRPr lang="en-GB" altLang="en-US" sz="900"/>
            </a:lvl4pPr>
            <a:lvl5pPr marL="1828800" indent="0" latinLnBrk="0" lvl="4">
              <a:buFontTx/>
              <a:buNone/>
              <a:defRPr lang="en-GB" altLang="en-US" sz="900"/>
            </a:lvl5pPr>
            <a:lvl6pPr marL="2286000" indent="0" latinLnBrk="0" lvl="5">
              <a:buFontTx/>
              <a:buNone/>
              <a:defRPr lang="en-GB" altLang="en-US" sz="900"/>
            </a:lvl6pPr>
            <a:lvl7pPr marL="2743200" indent="0" latinLnBrk="0" lvl="6">
              <a:buFontTx/>
              <a:buNone/>
              <a:defRPr lang="en-GB" altLang="en-US" sz="900"/>
            </a:lvl7pPr>
            <a:lvl8pPr marL="3200400" indent="0" latinLnBrk="0" lvl="7">
              <a:buFontTx/>
              <a:buNone/>
              <a:defRPr lang="en-GB" altLang="en-US" sz="900"/>
            </a:lvl8pPr>
            <a:lvl9pPr marL="3657600" indent="0" latinLnBrk="0" lvl="8">
              <a:buFontTx/>
              <a:buNone/>
              <a:defRPr lang="en-GB" altLang="en-US" sz="9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3/12/2023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389505" y="4800600"/>
            <a:ext cx="7315835" cy="56769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2000" b="1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 rot="0">
            <a:off x="2389505" y="612775"/>
            <a:ext cx="7315835" cy="4115435"/>
          </a:xfrm>
          <a:prstGeom prst="rect"/>
        </p:spPr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2389505" y="5367655"/>
            <a:ext cx="7315835" cy="8051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400"/>
            </a:lvl1pPr>
            <a:lvl2pPr marL="457200" indent="0" latinLnBrk="0" lvl="1">
              <a:buFontTx/>
              <a:buNone/>
              <a:defRPr lang="en-GB" altLang="en-US" sz="1200"/>
            </a:lvl2pPr>
            <a:lvl3pPr marL="914400" indent="0" latinLnBrk="0" lvl="2">
              <a:buFontTx/>
              <a:buNone/>
              <a:defRPr lang="en-GB" altLang="en-US" sz="1000"/>
            </a:lvl3pPr>
            <a:lvl4pPr marL="1371600" indent="0" latinLnBrk="0" lvl="3">
              <a:buFontTx/>
              <a:buNone/>
              <a:defRPr lang="en-GB" altLang="en-US" sz="900"/>
            </a:lvl4pPr>
            <a:lvl5pPr marL="1828800" indent="0" latinLnBrk="0" lvl="4">
              <a:buFontTx/>
              <a:buNone/>
              <a:defRPr lang="en-GB" altLang="en-US" sz="900"/>
            </a:lvl5pPr>
            <a:lvl6pPr marL="2286000" indent="0" latinLnBrk="0" lvl="5">
              <a:buFontTx/>
              <a:buNone/>
              <a:defRPr lang="en-GB" altLang="en-US" sz="900"/>
            </a:lvl6pPr>
            <a:lvl7pPr marL="2743200" indent="0" latinLnBrk="0" lvl="6">
              <a:buFontTx/>
              <a:buNone/>
              <a:defRPr lang="en-GB" altLang="en-US" sz="900"/>
            </a:lvl7pPr>
            <a:lvl8pPr marL="3200400" indent="0" latinLnBrk="0" lvl="7">
              <a:buFontTx/>
              <a:buNone/>
              <a:defRPr lang="en-GB" altLang="en-US" sz="900"/>
            </a:lvl8pPr>
            <a:lvl9pPr marL="3657600" indent="0" latinLnBrk="0" lvl="8">
              <a:buFontTx/>
              <a:buNone/>
              <a:defRPr lang="en-GB" altLang="en-US" sz="9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3/12/2023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/>
          </p:cNvSpPr>
          <p:nvPr/>
        </p:nvSpPr>
        <p:spPr>
          <a:xfrm rot="0">
            <a:off x="0" y="6237605"/>
            <a:ext cx="12192635" cy="622300"/>
          </a:xfrm>
          <a:prstGeom prst="rect"/>
          <a:solidFill>
            <a:schemeClr val="tx2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sp>
        <p:nvSpPr>
          <p:cNvPr id="7" name="Rectangle 7"/>
          <p:cNvSpPr>
            <a:spLocks/>
          </p:cNvSpPr>
          <p:nvPr/>
        </p:nvSpPr>
        <p:spPr>
          <a:xfrm rot="0">
            <a:off x="0" y="0"/>
            <a:ext cx="12192635" cy="1557655"/>
          </a:xfrm>
          <a:prstGeom prst="rect"/>
          <a:solidFill>
            <a:schemeClr val="tx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3/12/2023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3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2.jpeg"></Relationship><Relationship Id="rId3" Type="http://schemas.openxmlformats.org/officeDocument/2006/relationships/slideLayout" Target="../slideLayouts/slideLayout3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/>
          <p:cNvSpPr>
            <a:spLocks noAdjustHandles="1" noChangeArrowheads="1" noChangeAspect="1" noEditPoints="1" noGrp="1" noMove="1" noResize="1" noRot="1" noTextEdit="1" noChangeShapeType="1"/>
          </p:cNvSpPr>
          <p:nvPr/>
        </p:nvSpPr>
        <p:spPr>
          <a:xfrm rot="0">
            <a:off x="0" y="0"/>
            <a:ext cx="12192635" cy="6858635"/>
          </a:xfrm>
          <a:prstGeom prst="rect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" name="タイトル 1"/>
          <p:cNvSpPr txBox="1">
            <a:spLocks noGrp="1"/>
          </p:cNvSpPr>
          <p:nvPr>
            <p:ph type="ctrTitle"/>
          </p:nvPr>
        </p:nvSpPr>
        <p:spPr>
          <a:xfrm rot="0">
            <a:off x="1981200" y="1778635"/>
            <a:ext cx="6172835" cy="308292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ja-JP" altLang="en-US" sz="4000" cap="all" spc="300">
                <a:solidFill>
                  <a:schemeClr val="tx1"/>
                </a:solidFill>
                <a:latin typeface="맑은 고딕" charset="0"/>
                <a:ea typeface="맑은 고딕" charset="0"/>
                <a:cs typeface="Calibri Light" charset="0"/>
              </a:rPr>
              <a:t>[02]</a:t>
            </a:r>
            <a:r>
              <a:rPr lang="ja-JP" altLang="en-US" sz="4000">
                <a:solidFill>
                  <a:schemeClr val="tx1"/>
                </a:solidFill>
                <a:latin typeface="맑은 고딕" charset="0"/>
                <a:ea typeface="맑은 고딕" charset="0"/>
                <a:cs typeface="Calibri Light" charset="0"/>
              </a:rPr>
              <a:t> 웹 UI 프로그래밍</a:t>
            </a:r>
            <a:endParaRPr lang="ko-KR" altLang="en-US" sz="4000">
              <a:latin typeface="맑은 고딕" charset="0"/>
              <a:ea typeface="맑은 고딕" charset="0"/>
              <a:cs typeface="Calibri Light" charset="0"/>
            </a:endParaRPr>
          </a:p>
        </p:txBody>
      </p:sp>
      <p:sp>
        <p:nvSpPr>
          <p:cNvPr id="3" name="サブタイトル 2"/>
          <p:cNvSpPr txBox="1">
            <a:spLocks noGrp="1"/>
          </p:cNvSpPr>
          <p:nvPr>
            <p:ph type="subTitle" idx="1"/>
          </p:nvPr>
        </p:nvSpPr>
        <p:spPr>
          <a:xfrm rot="0">
            <a:off x="1981200" y="5066030"/>
            <a:ext cx="6172835" cy="8693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ja-JP" altLang="en-US" sz="3200">
                <a:latin typeface="Grandview Display" charset="0"/>
                <a:ea typeface="ＭＳ Ｐゴシック" charset="0"/>
                <a:cs typeface="Calibri" charset="0"/>
              </a:rPr>
              <a:t>남기민</a:t>
            </a:r>
            <a:endParaRPr lang="ko-KR" altLang="en-US" sz="3200">
              <a:ea typeface="ＭＳ Ｐゴシック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ja-JP" altLang="en-US" sz="3600" cap="all" spc="300">
                <a:latin typeface="Grandview" charset="0"/>
                <a:ea typeface="맑은 고딕" charset="0"/>
                <a:cs typeface="+mj-cs"/>
              </a:rPr>
              <a:t>목차</a:t>
            </a:r>
            <a:endParaRPr lang="ko-KR" altLang="en-US"/>
          </a:p>
        </p:txBody>
      </p:sp>
      <p:sp>
        <p:nvSpPr>
          <p:cNvPr id="3" name="コンテンツ プレースホルダー 2"/>
          <p:cNvSpPr txBox="1">
            <a:spLocks noGrp="1"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457200" indent="-457200" latinLnBrk="0">
              <a:buFont typeface="돋움"/>
              <a:buChar char="•"/>
            </a:pPr>
            <a:r>
              <a:rPr lang="ja-JP" altLang="en-US" sz="3200">
                <a:latin typeface="돋움" charset="0"/>
                <a:ea typeface="돋움" charset="0"/>
              </a:rPr>
              <a:t>개요</a:t>
            </a:r>
            <a:endParaRPr lang="ko-KR" altLang="en-US"/>
          </a:p>
          <a:p>
            <a:pPr marL="457200" indent="-457200" latinLnBrk="0">
              <a:buFont typeface="돋움"/>
              <a:buChar char="•"/>
            </a:pPr>
            <a:r>
              <a:rPr lang="ja-JP" sz="3200">
                <a:latin typeface="돋움" charset="0"/>
                <a:ea typeface="Grandview Display" charset="0"/>
                <a:cs typeface="+mn-lt"/>
              </a:rPr>
              <a:t>실행결과</a:t>
            </a:r>
            <a:endParaRPr lang="ko-KR" altLang="en-US">
              <a:ea typeface="Grandview Display" charset="0"/>
              <a:cs typeface="+mn-lt"/>
            </a:endParaRPr>
          </a:p>
          <a:p>
            <a:pPr marL="457200" indent="-457200" latinLnBrk="0">
              <a:buFont typeface="돋움"/>
              <a:buChar char="•"/>
            </a:pPr>
            <a:r>
              <a:rPr lang="ja-JP" altLang="en-US" sz="3200">
                <a:latin typeface="돋움" charset="0"/>
                <a:ea typeface="돋움" charset="0"/>
              </a:rPr>
              <a:t>메인페이지의</a:t>
            </a:r>
            <a:r>
              <a:rPr lang="ja-JP" altLang="en-US"/>
              <a:t> 구성</a:t>
            </a:r>
            <a:endParaRPr lang="ko-KR" altLang="en-US"/>
          </a:p>
          <a:p>
            <a:pPr marL="457200" indent="-457200" latinLnBrk="0">
              <a:buFont typeface="돋움"/>
              <a:buChar char="•"/>
            </a:pPr>
            <a:r>
              <a:rPr lang="ja-JP" altLang="en-US" sz="3200">
                <a:latin typeface="돋움" charset="0"/>
                <a:ea typeface="돋움" charset="0"/>
              </a:rPr>
              <a:t>추가페이지의</a:t>
            </a:r>
            <a:r>
              <a:rPr lang="ja-JP" altLang="en-US"/>
              <a:t> 구성</a:t>
            </a:r>
            <a:endParaRPr lang="ko-KR" altLang="en-US"/>
          </a:p>
          <a:p>
            <a:pPr marL="457200" indent="-457200" latinLnBrk="0">
              <a:buFont typeface="돋움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462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ja-JP" altLang="en-US" sz="3600" cap="all" spc="300">
                <a:latin typeface="Grandview" charset="0"/>
                <a:ea typeface="맑은 고딕" charset="0"/>
                <a:cs typeface="+mj-cs"/>
              </a:rPr>
              <a:t>개요</a:t>
            </a:r>
            <a:endParaRPr lang="ko-KR" altLang="en-US"/>
          </a:p>
        </p:txBody>
      </p:sp>
      <p:sp>
        <p:nvSpPr>
          <p:cNvPr id="3" name="コンテンツ プレースホルダー 2"/>
          <p:cNvSpPr txBox="1">
            <a:spLocks noGrp="1"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/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돋움"/>
              <a:buChar char="•"/>
            </a:pPr>
            <a:r>
              <a:rPr lang="ja-JP" altLang="en-US" sz="3200">
                <a:latin typeface="+mn-lt"/>
                <a:ea typeface="+mn-ea"/>
                <a:cs typeface="+mn-cs"/>
              </a:rPr>
              <a:t>기본적인</a:t>
            </a:r>
            <a:r>
              <a:rPr lang="ja-JP" altLang="en-US" sz="3200"/>
              <a:t> 내용은 일반적인 이력서와 같음.</a:t>
            </a:r>
            <a:endParaRPr lang="ko-KR" altLang="en-US" sz="3200"/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돋움"/>
              <a:buChar char="•"/>
            </a:pPr>
            <a:endParaRPr lang="ko-KR" altLang="en-US" sz="3200"/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돋움"/>
              <a:buChar char="•"/>
            </a:pPr>
            <a:r>
              <a:rPr lang="ja-JP" altLang="en-US" sz="3200">
                <a:latin typeface="+mn-lt"/>
                <a:ea typeface="+mn-ea"/>
                <a:cs typeface="+mn-cs"/>
              </a:rPr>
              <a:t>사진</a:t>
            </a:r>
            <a:r>
              <a:rPr lang="ja-JP" altLang="en-US" sz="3200"/>
              <a:t> 및 인적사항 </a:t>
            </a:r>
            <a:r>
              <a:rPr lang="ja-JP" sz="3200"/>
              <a:t>추가</a:t>
            </a:r>
            <a:r>
              <a:rPr lang="ja-JP" altLang="en-US" sz="3200"/>
              <a:t>사항으로 구성하였으며,</a:t>
            </a:r>
            <a:endParaRPr lang="ko-KR" altLang="en-US" sz="3200"/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돋움"/>
              <a:buChar char="•"/>
            </a:pPr>
            <a:endParaRPr lang="ko-KR" altLang="en-US" sz="3200"/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돋움"/>
              <a:buChar char="•"/>
            </a:pPr>
            <a:r>
              <a:rPr lang="ja-JP" altLang="en-US" sz="3200">
                <a:latin typeface="+mn-lt"/>
                <a:ea typeface="+mn-ea"/>
                <a:cs typeface="+mn-cs"/>
              </a:rPr>
              <a:t>추가사항의</a:t>
            </a:r>
            <a:r>
              <a:rPr lang="ja-JP" altLang="en-US" sz="3200"/>
              <a:t> 경우 탭형식으로 구성하여</a:t>
            </a:r>
            <a:endParaRPr lang="ko-KR" altLang="en-US" sz="3200"/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돋움"/>
              <a:buChar char="•"/>
            </a:pPr>
            <a:endParaRPr lang="ko-KR" altLang="en-US" sz="3200"/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돋움"/>
              <a:buChar char="•"/>
            </a:pPr>
            <a:r>
              <a:rPr lang="ja-JP" altLang="en-US" sz="3200">
                <a:latin typeface="+mn-lt"/>
                <a:ea typeface="+mn-ea"/>
                <a:cs typeface="+mn-cs"/>
              </a:rPr>
              <a:t>클릭</a:t>
            </a:r>
            <a:r>
              <a:rPr lang="ja-JP" altLang="en-US" sz="3200"/>
              <a:t> 시 외부의 해당 자료가 불러오는 방법으로 </a:t>
            </a:r>
            <a:r>
              <a:rPr lang="ja-JP" altLang="en-US" sz="3200">
                <a:latin typeface="돋움" charset="0"/>
                <a:ea typeface="돋움" charset="0"/>
              </a:rPr>
              <a:t>작성하였음.</a:t>
            </a:r>
            <a:endParaRPr lang="ko-KR" altLang="en-US" sz="3200"/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돋움"/>
              <a:buChar char="•"/>
            </a:pPr>
            <a:endParaRPr lang="ko-KR" altLang="en-US" sz="3200"/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돋움"/>
              <a:buChar char="•"/>
            </a:pPr>
            <a:r>
              <a:rPr lang="ja-JP" altLang="en-US" sz="3200">
                <a:latin typeface="+mn-lt"/>
                <a:ea typeface="+mn-ea"/>
                <a:cs typeface="+mn-cs"/>
              </a:rPr>
              <a:t>마지막은</a:t>
            </a:r>
            <a:r>
              <a:rPr lang="ja-JP" altLang="en-US" sz="3200"/>
              <a:t> 바로가기 버튼과 Top으로 이동하는 버튼을 </a:t>
            </a:r>
            <a:r>
              <a:rPr lang="ja-JP" altLang="en-US" sz="3200">
                <a:latin typeface="돋움" charset="0"/>
                <a:ea typeface="돋움" charset="0"/>
              </a:rPr>
              <a:t>위치하였다.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459798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>
          <a:xfrm rot="0">
            <a:off x="8712200" y="295910"/>
            <a:ext cx="2449195" cy="11283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ja-JP" altLang="en-US" sz="3600" cap="all" spc="300">
                <a:latin typeface="Grandview" charset="0"/>
                <a:ea typeface="맑은 고딕" charset="0"/>
                <a:cs typeface="+mj-cs"/>
              </a:rPr>
              <a:t>실행결과</a:t>
            </a:r>
            <a:endParaRPr lang="ko-KR" altLang="en-US"/>
          </a:p>
        </p:txBody>
      </p:sp>
      <p:pic>
        <p:nvPicPr>
          <p:cNvPr id="5" name="図 5">
            <a:extLst>
              <a:ext uri="{FF2B5EF4-FFF2-40B4-BE49-F238E27FC236}">
                <a16:creationId xmlns:a16="http://schemas.microsoft.com/office/drawing/2014/main" id="{0A509A67-7E06-D69C-5803-69246A875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5" y="5080"/>
            <a:ext cx="6605905" cy="6954520"/>
          </a:xfrm>
        </p:spPr>
      </p:pic>
      <p:sp>
        <p:nvSpPr>
          <p:cNvPr id="8" name="テキスト ボックス 7"/>
          <p:cNvSpPr txBox="1">
            <a:spLocks/>
          </p:cNvSpPr>
          <p:nvPr/>
        </p:nvSpPr>
        <p:spPr>
          <a:xfrm rot="0">
            <a:off x="9124315" y="1807210"/>
            <a:ext cx="1622425" cy="4525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ja-JP" altLang="en-US" sz="1800">
                <a:latin typeface="Grandview Display" charset="0"/>
                <a:ea typeface="맑은 고딕" charset="0"/>
                <a:cs typeface="+mn-cs"/>
              </a:rPr>
              <a:t>①이력서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algn="l" latinLnBrk="0">
              <a:buFontTx/>
              <a:buNone/>
            </a:pPr>
            <a:r>
              <a:rPr lang="ja-JP" altLang="en-US" sz="1800">
                <a:latin typeface="Grandview Display" charset="0"/>
                <a:ea typeface="맑은 고딕" charset="0"/>
                <a:cs typeface="+mn-cs"/>
              </a:rPr>
              <a:t>②사진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ja-JP" altLang="en-US" sz="1800">
                <a:latin typeface="Grandview Display" charset="0"/>
                <a:ea typeface="맑은 고딕" charset="0"/>
                <a:cs typeface="+mn-cs"/>
              </a:rPr>
              <a:t>③인적사항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ja-JP" altLang="en-US" sz="1800">
                <a:latin typeface="Grandview Display" charset="0"/>
                <a:ea typeface="맑은 고딕" charset="0"/>
                <a:cs typeface="+mn-cs"/>
              </a:rPr>
              <a:t>④열람사항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ja-JP" altLang="en-US" sz="1800">
                <a:latin typeface="Grandview Display" charset="0"/>
                <a:ea typeface="맑은 고딕" charset="0"/>
                <a:cs typeface="+mn-cs"/>
              </a:rPr>
              <a:t>⑤바로가기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ja-JP" altLang="en-US" sz="1800">
                <a:latin typeface="Grandview Display" charset="0"/>
                <a:ea typeface="맑은 고딕" charset="0"/>
                <a:cs typeface="+mn-cs"/>
              </a:rPr>
              <a:t>⑥Top</a:t>
            </a:r>
            <a:r>
              <a:rPr lang="ja-JP" altLang="en-US"/>
              <a:t> 버튼</a:t>
            </a:r>
            <a:endParaRPr lang="ko-KR" altLang="en-US"/>
          </a:p>
        </p:txBody>
      </p:sp>
      <p:cxnSp>
        <p:nvCxnSpPr>
          <p:cNvPr id="9" name="直線矢印コネクタ 8"/>
          <p:cNvCxnSpPr/>
          <p:nvPr/>
        </p:nvCxnSpPr>
        <p:spPr>
          <a:xfrm rot="0">
            <a:off x="4625340" y="307340"/>
            <a:ext cx="4519930" cy="1628140"/>
          </a:xfrm>
          <a:prstGeom prst="straightConnector1"/>
          <a:ln w="285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cxnSpLocks/>
          </p:cNvCxnSpPr>
          <p:nvPr/>
        </p:nvCxnSpPr>
        <p:spPr>
          <a:xfrm rot="0">
            <a:off x="991235" y="1118235"/>
            <a:ext cx="8124825" cy="1657350"/>
          </a:xfrm>
          <a:prstGeom prst="straightConnector1"/>
          <a:ln w="285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cxnSpLocks/>
          </p:cNvCxnSpPr>
          <p:nvPr/>
        </p:nvCxnSpPr>
        <p:spPr>
          <a:xfrm rot="0">
            <a:off x="4283075" y="1029970"/>
            <a:ext cx="4783455" cy="2575560"/>
          </a:xfrm>
          <a:prstGeom prst="straightConnector1"/>
          <a:ln w="285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cxnSpLocks/>
          </p:cNvCxnSpPr>
          <p:nvPr/>
        </p:nvCxnSpPr>
        <p:spPr>
          <a:xfrm rot="0">
            <a:off x="3150235" y="3531235"/>
            <a:ext cx="5936615" cy="963930"/>
          </a:xfrm>
          <a:prstGeom prst="straightConnector1"/>
          <a:ln w="285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cxnSpLocks/>
          </p:cNvCxnSpPr>
          <p:nvPr/>
        </p:nvCxnSpPr>
        <p:spPr>
          <a:xfrm rot="0" flipV="1">
            <a:off x="3941445" y="5256530"/>
            <a:ext cx="5145405" cy="639445"/>
          </a:xfrm>
          <a:prstGeom prst="straightConnector1"/>
          <a:ln w="285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cxnSpLocks/>
          </p:cNvCxnSpPr>
          <p:nvPr/>
        </p:nvCxnSpPr>
        <p:spPr>
          <a:xfrm rot="0" flipV="1">
            <a:off x="6530340" y="6067425"/>
            <a:ext cx="2673350" cy="639445"/>
          </a:xfrm>
          <a:prstGeom prst="straightConnector1"/>
          <a:ln w="285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310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>
          <a:xfrm rot="0">
            <a:off x="9825990" y="237490"/>
            <a:ext cx="2253615" cy="114744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ja-JP" altLang="en-US" sz="3600" cap="all" spc="300">
                <a:latin typeface="Grandview" charset="0"/>
                <a:ea typeface="맑은 고딕" charset="0"/>
                <a:cs typeface="+mj-cs"/>
              </a:rPr>
              <a:t>실행결과</a:t>
            </a:r>
            <a:endParaRPr lang="ko-KR" altLang="en-US"/>
          </a:p>
        </p:txBody>
      </p:sp>
      <p:sp>
        <p:nvSpPr>
          <p:cNvPr id="3" name="コンテンツ プレースホルダー 2"/>
          <p:cNvSpPr txBox="1">
            <a:spLocks noGrp="1"/>
          </p:cNvSpPr>
          <p:nvPr>
            <p:ph type="obj" idx="1"/>
          </p:nvPr>
        </p:nvSpPr>
        <p:spPr>
          <a:xfrm rot="0">
            <a:off x="9933305" y="1753870"/>
            <a:ext cx="2307590" cy="38487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 typeface="돋움"/>
              <a:buChar char="•"/>
            </a:pPr>
            <a:r>
              <a:rPr lang="ja-JP" altLang="en-US" sz="2400">
                <a:latin typeface="+mn-lt"/>
                <a:ea typeface="+mn-ea"/>
                <a:cs typeface="+mn-cs"/>
              </a:rPr>
              <a:t>열람항목</a:t>
            </a:r>
            <a:endParaRPr lang="ko-KR" altLang="en-US" sz="2400"/>
          </a:p>
          <a:p>
            <a:pPr marL="0" indent="0" latinLnBrk="0">
              <a:buFont typeface="돋움"/>
              <a:buChar char="•"/>
            </a:pPr>
            <a:r>
              <a:rPr lang="ja-JP" altLang="en-US" sz="2400">
                <a:latin typeface="+mn-lt"/>
                <a:ea typeface="+mn-ea"/>
                <a:cs typeface="+mn-cs"/>
              </a:rPr>
              <a:t>클릭</a:t>
            </a:r>
            <a:r>
              <a:rPr lang="ja-JP" altLang="en-US" sz="2400"/>
              <a:t> 후 </a:t>
            </a:r>
            <a:r>
              <a:rPr lang="ja-JP" altLang="en-US" sz="2400">
                <a:latin typeface="돋움" charset="0"/>
                <a:ea typeface="돋움" charset="0"/>
              </a:rPr>
              <a:t>모습</a:t>
            </a:r>
            <a:endParaRPr lang="ko-KR" altLang="en-US" sz="2400"/>
          </a:p>
        </p:txBody>
      </p:sp>
      <p:pic>
        <p:nvPicPr>
          <p:cNvPr id="4" name="図 4">
            <a:extLst>
              <a:ext uri="{FF2B5EF4-FFF2-40B4-BE49-F238E27FC236}">
                <a16:creationId xmlns:a16="http://schemas.microsoft.com/office/drawing/2014/main" id="{F9FCC6E5-44EE-A4A1-1C71-0D1CF201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" y="121920"/>
            <a:ext cx="9483725" cy="669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36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>
          <a:xfrm rot="0">
            <a:off x="818515" y="628015"/>
            <a:ext cx="10889615" cy="114744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ja-JP" altLang="en-US" sz="3600" cap="all" spc="300">
                <a:latin typeface="Grandview" charset="0"/>
                <a:ea typeface="맑은 고딕" charset="0"/>
                <a:cs typeface="+mj-cs"/>
              </a:rPr>
              <a:t>메인페이지의</a:t>
            </a:r>
            <a:r>
              <a:rPr lang="ja-JP" altLang="en-US"/>
              <a:t> 구성</a:t>
            </a:r>
            <a:endParaRPr lang="ko-KR" altLang="en-US"/>
          </a:p>
        </p:txBody>
      </p:sp>
      <p:sp>
        <p:nvSpPr>
          <p:cNvPr id="3" name="コンテンツ プレースホルダー 2"/>
          <p:cNvSpPr txBox="1">
            <a:spLocks noGrp="1"/>
          </p:cNvSpPr>
          <p:nvPr>
            <p:ph type="obj" idx="1"/>
          </p:nvPr>
        </p:nvSpPr>
        <p:spPr>
          <a:xfrm rot="0">
            <a:off x="779145" y="2095500"/>
            <a:ext cx="10445750" cy="38487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10000"/>
          </a:bodyPr>
          <a:lstStyle/>
          <a:p>
            <a:pPr marL="0" indent="0" latinLnBrk="0">
              <a:buFont typeface="돋움"/>
              <a:buChar char="•"/>
            </a:pPr>
            <a:r>
              <a:rPr lang="ja-JP" altLang="en-US" sz="3200">
                <a:latin typeface="+mn-lt"/>
                <a:ea typeface="+mn-ea"/>
                <a:cs typeface="+mn-cs"/>
              </a:rPr>
              <a:t>틀</a:t>
            </a:r>
            <a:r>
              <a:rPr lang="ja-JP" altLang="en-US"/>
              <a:t> 구성 - Grid, border, margin, padding, text-align, </a:t>
            </a:r>
            <a:r>
              <a:rPr lang="ja-JP" altLang="en-US" sz="3200">
                <a:latin typeface="돋움" charset="0"/>
                <a:ea typeface="돋움" charset="0"/>
              </a:rPr>
              <a:t>line-height</a:t>
            </a:r>
            <a:endParaRPr lang="ko-KR" altLang="en-US"/>
          </a:p>
          <a:p>
            <a:pPr marL="228600" indent="-228600" latinLnBrk="0">
              <a:buFont typeface="돋움"/>
              <a:buChar char="•"/>
            </a:pPr>
            <a:r>
              <a:rPr lang="ja-JP" altLang="en-US" sz="3200">
                <a:latin typeface="돋움" charset="0"/>
                <a:ea typeface="돋움" charset="0"/>
              </a:rPr>
              <a:t>사진</a:t>
            </a:r>
            <a:r>
              <a:rPr lang="ja-JP" altLang="en-US"/>
              <a:t> - table, colspan, img</a:t>
            </a:r>
            <a:endParaRPr lang="ko-KR" altLang="en-US"/>
          </a:p>
          <a:p>
            <a:pPr marL="228600" indent="-228600" latinLnBrk="0">
              <a:buFont typeface="돋움"/>
              <a:buChar char="•"/>
            </a:pPr>
            <a:r>
              <a:rPr lang="ja-JP" altLang="en-US" sz="3200">
                <a:latin typeface="돋움" charset="0"/>
                <a:ea typeface="돋움" charset="0"/>
              </a:rPr>
              <a:t>인적사항</a:t>
            </a:r>
            <a:r>
              <a:rPr lang="ja-JP" altLang="en-US"/>
              <a:t> - table, colspan</a:t>
            </a:r>
            <a:endParaRPr lang="ko-KR" altLang="en-US"/>
          </a:p>
          <a:p>
            <a:pPr marL="228600" indent="-228600" latinLnBrk="0">
              <a:buFont typeface="돋움"/>
              <a:buChar char="•"/>
            </a:pPr>
            <a:r>
              <a:rPr lang="ja-JP" altLang="en-US" sz="3200">
                <a:latin typeface="돋움" charset="0"/>
                <a:ea typeface="돋움" charset="0"/>
              </a:rPr>
              <a:t>열람사항</a:t>
            </a:r>
            <a:r>
              <a:rPr lang="ja-JP" altLang="en-US"/>
              <a:t> - ul, li, float:left, details, summary, id</a:t>
            </a:r>
            <a:endParaRPr lang="ko-KR" altLang="en-US"/>
          </a:p>
          <a:p>
            <a:pPr marL="228600" indent="-228600" latinLnBrk="0">
              <a:buFont typeface="돋움"/>
              <a:buChar char="•"/>
            </a:pPr>
            <a:r>
              <a:rPr lang="ja-JP" altLang="en-US" sz="3200">
                <a:latin typeface="돋움" charset="0"/>
                <a:ea typeface="돋움" charset="0"/>
              </a:rPr>
              <a:t>바로가기</a:t>
            </a:r>
            <a:r>
              <a:rPr lang="ja-JP" altLang="en-US"/>
              <a:t> - a, input, img</a:t>
            </a:r>
            <a:endParaRPr lang="ko-KR" altLang="en-US"/>
          </a:p>
          <a:p>
            <a:pPr marL="228600" indent="-228600" latinLnBrk="0">
              <a:buFont typeface="돋움"/>
              <a:buChar char="•"/>
            </a:pPr>
            <a:r>
              <a:rPr lang="ja-JP" altLang="en-US" sz="3200">
                <a:latin typeface="돋움" charset="0"/>
                <a:ea typeface="돋움" charset="0"/>
              </a:rPr>
              <a:t>Top</a:t>
            </a:r>
            <a:r>
              <a:rPr lang="ja-JP" altLang="en-US"/>
              <a:t> – a, img, position:fixed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426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ja-JP" altLang="en-US" sz="3600" cap="all" spc="300">
                <a:latin typeface="Grandview" charset="0"/>
                <a:ea typeface="맑은 고딕" charset="0"/>
                <a:cs typeface="+mj-cs"/>
              </a:rPr>
              <a:t>추가페이지의</a:t>
            </a:r>
            <a:r>
              <a:rPr lang="ja-JP" altLang="en-US"/>
              <a:t> 구성 요소</a:t>
            </a:r>
            <a:endParaRPr lang="ko-KR" altLang="en-US"/>
          </a:p>
        </p:txBody>
      </p:sp>
      <p:sp>
        <p:nvSpPr>
          <p:cNvPr id="3" name="コンテンツ プレースホルダー 2"/>
          <p:cNvSpPr txBox="1">
            <a:spLocks noGrp="1"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ja-JP" altLang="en-US"/>
              <a:t> * </a:t>
            </a:r>
            <a:r>
              <a:rPr lang="ja-JP" altLang="en-US" sz="3200">
                <a:latin typeface="돋움" charset="0"/>
                <a:ea typeface="돋움" charset="0"/>
              </a:rPr>
              <a:t>학력,</a:t>
            </a:r>
            <a:r>
              <a:rPr lang="ja-JP" altLang="en-US"/>
              <a:t> 자격증, 경력, 자기소개</a:t>
            </a:r>
            <a:endParaRPr lang="ko-KR" altLang="en-US"/>
          </a:p>
          <a:p>
            <a:pPr marL="228600" indent="-228600" latinLnBrk="0">
              <a:buFont typeface="돋움"/>
              <a:buChar char="•"/>
            </a:pPr>
            <a:r>
              <a:rPr lang="ja-JP" altLang="en-US" sz="3200">
                <a:latin typeface="돋움" charset="0"/>
                <a:ea typeface="돋움" charset="0"/>
              </a:rPr>
              <a:t>학력</a:t>
            </a:r>
            <a:r>
              <a:rPr lang="ja-JP" altLang="en-US"/>
              <a:t> - Table, collapse</a:t>
            </a:r>
            <a:endParaRPr lang="ko-KR" altLang="en-US"/>
          </a:p>
          <a:p>
            <a:pPr marL="228600" indent="-228600" latinLnBrk="0">
              <a:buFont typeface="돋움"/>
              <a:buChar char="•"/>
            </a:pPr>
            <a:r>
              <a:rPr lang="ja-JP" altLang="en-US" sz="3200">
                <a:latin typeface="돋움" charset="0"/>
                <a:ea typeface="돋움" charset="0"/>
              </a:rPr>
              <a:t>자격증</a:t>
            </a:r>
            <a:r>
              <a:rPr lang="ja-JP" altLang="en-US"/>
              <a:t> - Table, rowspan</a:t>
            </a:r>
            <a:endParaRPr lang="ko-KR" altLang="en-US"/>
          </a:p>
          <a:p>
            <a:pPr marL="228600" indent="-228600" latinLnBrk="0">
              <a:buFont typeface="돋움"/>
              <a:buChar char="•"/>
            </a:pPr>
            <a:r>
              <a:rPr lang="ja-JP" altLang="en-US" sz="3200">
                <a:latin typeface="돋움" charset="0"/>
                <a:ea typeface="돋움" charset="0"/>
              </a:rPr>
              <a:t>경력</a:t>
            </a:r>
            <a:r>
              <a:rPr lang="ja-JP" altLang="en-US"/>
              <a:t> -  ol, ul, input type="file", button </a:t>
            </a:r>
            <a:endParaRPr lang="ko-KR" altLang="en-US"/>
          </a:p>
          <a:p>
            <a:pPr marL="228600" indent="-228600" latinLnBrk="0">
              <a:buFont typeface="돋움"/>
              <a:buChar char="•"/>
            </a:pPr>
            <a:r>
              <a:rPr lang="ja-JP" altLang="en-US" sz="3200">
                <a:latin typeface="돋움" charset="0"/>
                <a:ea typeface="돋움" charset="0"/>
              </a:rPr>
              <a:t>자기소개</a:t>
            </a:r>
            <a:r>
              <a:rPr lang="ja-JP" altLang="en-US"/>
              <a:t> - animation, colunm, textarea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069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solid">
  <a:themeElements>
    <a:clrScheme name="움직이는 텍스트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solid" id="{300B87D7-E2FC-4B0E-AEE5-12CB2579B14E}" vid="{16B3C1FA-68AE-4295-BDD6-FEF2D7A8B81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남 기민</cp:lastModifiedBy>
  <dc:title>PowerPoint プレゼンテーション</dc:title>
  <cp:version>9.104.146.48620</cp:version>
  <dcterms:modified xsi:type="dcterms:W3CDTF">2023-03-12T18:11:07Z</dcterms:modified>
</cp:coreProperties>
</file>