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70" r:id="rId9"/>
    <p:sldId id="271" r:id="rId10"/>
    <p:sldId id="272" r:id="rId11"/>
    <p:sldId id="273" r:id="rId12"/>
    <p:sldId id="274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  <a:srgbClr val="747474"/>
    <a:srgbClr val="000000"/>
    <a:srgbClr val="AEAE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5DE2FF-073B-4E54-B306-4AEE72326F49}" v="929" dt="2024-07-15T16:51:51.555"/>
    <p1510:client id="{9767C142-99FE-43E5-8236-89576CB37965}" v="789" dt="2024-07-15T06:02:27.569"/>
    <p1510:client id="{D62656CD-EEE8-4AC8-A233-491193A8F378}" v="325" dt="2024-07-15T09:32:06.242"/>
    <p1510:client id="{E960726E-1FCC-4DCD-8DB0-B9598828CBCE}" v="884" dt="2024-07-16T02:28:42.754"/>
    <p1510:client id="{ECDE797D-BA74-4D63-B71D-C410684A9189}" v="1060" dt="2024-07-16T12:37:04.391"/>
    <p1510:client id="{F7672B25-081C-475C-948B-FE10CEC9789B}" v="526" dt="2024-07-16T04:02:23.004"/>
    <p1510:client id="{F786F741-3E1B-4965-92EF-4FC6CB45ACBD}" v="491" dt="2024-07-14T20:03:05.1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ssy bikoro" userId="977e92b70c0bb0d9" providerId="Windows Live" clId="Web-{9767C142-99FE-43E5-8236-89576CB37965}"/>
    <pc:docChg chg="addSld modSld">
      <pc:chgData name="rossy bikoro" userId="977e92b70c0bb0d9" providerId="Windows Live" clId="Web-{9767C142-99FE-43E5-8236-89576CB37965}" dt="2024-07-15T06:02:27.569" v="606" actId="1076"/>
      <pc:docMkLst>
        <pc:docMk/>
      </pc:docMkLst>
      <pc:sldChg chg="modSp">
        <pc:chgData name="rossy bikoro" userId="977e92b70c0bb0d9" providerId="Windows Live" clId="Web-{9767C142-99FE-43E5-8236-89576CB37965}" dt="2024-07-14T23:45:32.374" v="519"/>
        <pc:sldMkLst>
          <pc:docMk/>
          <pc:sldMk cId="3784089036" sldId="256"/>
        </pc:sldMkLst>
        <pc:spChg chg="mod">
          <ac:chgData name="rossy bikoro" userId="977e92b70c0bb0d9" providerId="Windows Live" clId="Web-{9767C142-99FE-43E5-8236-89576CB37965}" dt="2024-07-14T23:45:21.592" v="518"/>
          <ac:spMkLst>
            <pc:docMk/>
            <pc:sldMk cId="3784089036" sldId="256"/>
            <ac:spMk id="71" creationId="{12BD27B2-77F4-4A89-4E35-9D96D04350F3}"/>
          </ac:spMkLst>
        </pc:spChg>
        <pc:spChg chg="mod">
          <ac:chgData name="rossy bikoro" userId="977e92b70c0bb0d9" providerId="Windows Live" clId="Web-{9767C142-99FE-43E5-8236-89576CB37965}" dt="2024-07-14T23:45:32.374" v="519"/>
          <ac:spMkLst>
            <pc:docMk/>
            <pc:sldMk cId="3784089036" sldId="256"/>
            <ac:spMk id="77" creationId="{808D0F56-AF01-CF01-F928-FF60F4C8B87B}"/>
          </ac:spMkLst>
        </pc:spChg>
      </pc:sldChg>
      <pc:sldChg chg="addSp modSp">
        <pc:chgData name="rossy bikoro" userId="977e92b70c0bb0d9" providerId="Windows Live" clId="Web-{9767C142-99FE-43E5-8236-89576CB37965}" dt="2024-07-14T23:56:46.628" v="540"/>
        <pc:sldMkLst>
          <pc:docMk/>
          <pc:sldMk cId="2311874046" sldId="257"/>
        </pc:sldMkLst>
        <pc:spChg chg="add mod">
          <ac:chgData name="rossy bikoro" userId="977e92b70c0bb0d9" providerId="Windows Live" clId="Web-{9767C142-99FE-43E5-8236-89576CB37965}" dt="2024-07-14T23:56:46.628" v="540"/>
          <ac:spMkLst>
            <pc:docMk/>
            <pc:sldMk cId="2311874046" sldId="257"/>
            <ac:spMk id="2" creationId="{2CD2D6C6-446C-901C-4C17-B405139EAE8A}"/>
          </ac:spMkLst>
        </pc:spChg>
        <pc:spChg chg="add mod">
          <ac:chgData name="rossy bikoro" userId="977e92b70c0bb0d9" providerId="Windows Live" clId="Web-{9767C142-99FE-43E5-8236-89576CB37965}" dt="2024-07-14T23:56:11.049" v="538" actId="20577"/>
          <ac:spMkLst>
            <pc:docMk/>
            <pc:sldMk cId="2311874046" sldId="257"/>
            <ac:spMk id="3" creationId="{6ADE656C-516F-702C-FC2B-A18FF4D053BA}"/>
          </ac:spMkLst>
        </pc:spChg>
        <pc:spChg chg="mod">
          <ac:chgData name="rossy bikoro" userId="977e92b70c0bb0d9" providerId="Windows Live" clId="Web-{9767C142-99FE-43E5-8236-89576CB37965}" dt="2024-07-14T23:47:47.393" v="526"/>
          <ac:spMkLst>
            <pc:docMk/>
            <pc:sldMk cId="2311874046" sldId="257"/>
            <ac:spMk id="4" creationId="{5803C9FE-DA22-3106-85FF-2D56C01F614A}"/>
          </ac:spMkLst>
        </pc:spChg>
        <pc:spChg chg="add mod">
          <ac:chgData name="rossy bikoro" userId="977e92b70c0bb0d9" providerId="Windows Live" clId="Web-{9767C142-99FE-43E5-8236-89576CB37965}" dt="2024-07-14T23:49:14.677" v="529" actId="20577"/>
          <ac:spMkLst>
            <pc:docMk/>
            <pc:sldMk cId="2311874046" sldId="257"/>
            <ac:spMk id="5" creationId="{1231CD65-BB7E-08E0-9763-CF780AF185EB}"/>
          </ac:spMkLst>
        </pc:spChg>
        <pc:spChg chg="add mod">
          <ac:chgData name="rossy bikoro" userId="977e92b70c0bb0d9" providerId="Windows Live" clId="Web-{9767C142-99FE-43E5-8236-89576CB37965}" dt="2024-07-14T23:46:33.626" v="523"/>
          <ac:spMkLst>
            <pc:docMk/>
            <pc:sldMk cId="2311874046" sldId="257"/>
            <ac:spMk id="6" creationId="{DC5B1AE9-95C2-565F-FED3-66D9D94EAD26}"/>
          </ac:spMkLst>
        </pc:spChg>
        <pc:spChg chg="add mod">
          <ac:chgData name="rossy bikoro" userId="977e92b70c0bb0d9" providerId="Windows Live" clId="Web-{9767C142-99FE-43E5-8236-89576CB37965}" dt="2024-07-14T23:55:17.703" v="536"/>
          <ac:spMkLst>
            <pc:docMk/>
            <pc:sldMk cId="2311874046" sldId="257"/>
            <ac:spMk id="7" creationId="{E1687F34-5038-5579-3220-A80341D0BDE0}"/>
          </ac:spMkLst>
        </pc:spChg>
        <pc:spChg chg="add mod">
          <ac:chgData name="rossy bikoro" userId="977e92b70c0bb0d9" providerId="Windows Live" clId="Web-{9767C142-99FE-43E5-8236-89576CB37965}" dt="2024-07-14T23:52:20.448" v="532" actId="20577"/>
          <ac:spMkLst>
            <pc:docMk/>
            <pc:sldMk cId="2311874046" sldId="257"/>
            <ac:spMk id="8" creationId="{BB8FDCE7-7CB8-AB18-4863-1D0EEAB21CA6}"/>
          </ac:spMkLst>
        </pc:spChg>
        <pc:spChg chg="add mod">
          <ac:chgData name="rossy bikoro" userId="977e92b70c0bb0d9" providerId="Windows Live" clId="Web-{9767C142-99FE-43E5-8236-89576CB37965}" dt="2024-07-14T23:46:23.063" v="522"/>
          <ac:spMkLst>
            <pc:docMk/>
            <pc:sldMk cId="2311874046" sldId="257"/>
            <ac:spMk id="9" creationId="{69DA1BEE-9A91-B97E-CBDF-63EFA5981E03}"/>
          </ac:spMkLst>
        </pc:spChg>
        <pc:spChg chg="add mod">
          <ac:chgData name="rossy bikoro" userId="977e92b70c0bb0d9" providerId="Windows Live" clId="Web-{9767C142-99FE-43E5-8236-89576CB37965}" dt="2024-07-14T23:54:39.577" v="534" actId="20577"/>
          <ac:spMkLst>
            <pc:docMk/>
            <pc:sldMk cId="2311874046" sldId="257"/>
            <ac:spMk id="10" creationId="{5BC891FA-3E28-701F-57AF-0D9545BA9A7F}"/>
          </ac:spMkLst>
        </pc:spChg>
      </pc:sldChg>
      <pc:sldChg chg="addSp modSp new mod setBg">
        <pc:chgData name="rossy bikoro" userId="977e92b70c0bb0d9" providerId="Windows Live" clId="Web-{9767C142-99FE-43E5-8236-89576CB37965}" dt="2024-07-15T05:59:57.439" v="585" actId="1076"/>
        <pc:sldMkLst>
          <pc:docMk/>
          <pc:sldMk cId="2736973997" sldId="258"/>
        </pc:sldMkLst>
        <pc:spChg chg="add mod">
          <ac:chgData name="rossy bikoro" userId="977e92b70c0bb0d9" providerId="Windows Live" clId="Web-{9767C142-99FE-43E5-8236-89576CB37965}" dt="2024-07-15T00:19:00.511" v="543"/>
          <ac:spMkLst>
            <pc:docMk/>
            <pc:sldMk cId="2736973997" sldId="258"/>
            <ac:spMk id="2" creationId="{F82CFFF3-82F4-4501-B717-958DDACA6311}"/>
          </ac:spMkLst>
        </pc:spChg>
        <pc:spChg chg="add mod">
          <ac:chgData name="rossy bikoro" userId="977e92b70c0bb0d9" providerId="Windows Live" clId="Web-{9767C142-99FE-43E5-8236-89576CB37965}" dt="2024-07-15T05:59:57.439" v="585" actId="1076"/>
          <ac:spMkLst>
            <pc:docMk/>
            <pc:sldMk cId="2736973997" sldId="258"/>
            <ac:spMk id="3" creationId="{91D4B825-7AF5-5A5E-B19A-0AA94A94A52F}"/>
          </ac:spMkLst>
        </pc:spChg>
        <pc:spChg chg="add mod">
          <ac:chgData name="rossy bikoro" userId="977e92b70c0bb0d9" providerId="Windows Live" clId="Web-{9767C142-99FE-43E5-8236-89576CB37965}" dt="2024-07-15T00:19:13.918" v="544"/>
          <ac:spMkLst>
            <pc:docMk/>
            <pc:sldMk cId="2736973997" sldId="258"/>
            <ac:spMk id="4" creationId="{DBBD7533-4E64-16F3-5EE6-6B7F054295A9}"/>
          </ac:spMkLst>
        </pc:spChg>
        <pc:spChg chg="add mod">
          <ac:chgData name="rossy bikoro" userId="977e92b70c0bb0d9" providerId="Windows Live" clId="Web-{9767C142-99FE-43E5-8236-89576CB37965}" dt="2024-07-15T00:19:19.122" v="545"/>
          <ac:spMkLst>
            <pc:docMk/>
            <pc:sldMk cId="2736973997" sldId="258"/>
            <ac:spMk id="5" creationId="{87B5CB99-75FE-9832-52CA-9D05EF338C18}"/>
          </ac:spMkLst>
        </pc:spChg>
        <pc:spChg chg="add mod">
          <ac:chgData name="rossy bikoro" userId="977e92b70c0bb0d9" providerId="Windows Live" clId="Web-{9767C142-99FE-43E5-8236-89576CB37965}" dt="2024-07-15T00:19:23.888" v="546"/>
          <ac:spMkLst>
            <pc:docMk/>
            <pc:sldMk cId="2736973997" sldId="258"/>
            <ac:spMk id="6" creationId="{23153692-2606-5C0A-155D-F226A3EB1758}"/>
          </ac:spMkLst>
        </pc:spChg>
        <pc:spChg chg="add mod">
          <ac:chgData name="rossy bikoro" userId="977e92b70c0bb0d9" providerId="Windows Live" clId="Web-{9767C142-99FE-43E5-8236-89576CB37965}" dt="2024-07-15T00:19:28.326" v="547"/>
          <ac:spMkLst>
            <pc:docMk/>
            <pc:sldMk cId="2736973997" sldId="258"/>
            <ac:spMk id="7" creationId="{4F6C014C-B127-29D8-8E7B-DA68DBD158A3}"/>
          </ac:spMkLst>
        </pc:spChg>
        <pc:spChg chg="add mod">
          <ac:chgData name="rossy bikoro" userId="977e92b70c0bb0d9" providerId="Windows Live" clId="Web-{9767C142-99FE-43E5-8236-89576CB37965}" dt="2024-07-15T00:19:32.170" v="548"/>
          <ac:spMkLst>
            <pc:docMk/>
            <pc:sldMk cId="2736973997" sldId="258"/>
            <ac:spMk id="8" creationId="{D65AEECC-BA71-4BD5-960D-03ECFD59142B}"/>
          </ac:spMkLst>
        </pc:spChg>
        <pc:picChg chg="add mod">
          <ac:chgData name="rossy bikoro" userId="977e92b70c0bb0d9" providerId="Windows Live" clId="Web-{9767C142-99FE-43E5-8236-89576CB37965}" dt="2024-07-14T23:23:13.166" v="391" actId="1076"/>
          <ac:picMkLst>
            <pc:docMk/>
            <pc:sldMk cId="2736973997" sldId="258"/>
            <ac:picMk id="9" creationId="{3CEAA69B-D2B2-2544-F2FD-38DA80FF3C79}"/>
          </ac:picMkLst>
        </pc:picChg>
      </pc:sldChg>
      <pc:sldChg chg="addSp delSp modSp new mod setBg">
        <pc:chgData name="rossy bikoro" userId="977e92b70c0bb0d9" providerId="Windows Live" clId="Web-{9767C142-99FE-43E5-8236-89576CB37965}" dt="2024-07-15T06:00:16.924" v="588" actId="1076"/>
        <pc:sldMkLst>
          <pc:docMk/>
          <pc:sldMk cId="10790934" sldId="259"/>
        </pc:sldMkLst>
        <pc:spChg chg="add mod">
          <ac:chgData name="rossy bikoro" userId="977e92b70c0bb0d9" providerId="Windows Live" clId="Web-{9767C142-99FE-43E5-8236-89576CB37965}" dt="2024-07-15T04:19:59.291" v="553"/>
          <ac:spMkLst>
            <pc:docMk/>
            <pc:sldMk cId="10790934" sldId="259"/>
            <ac:spMk id="2" creationId="{DE74333B-2425-1E1B-9798-837166688819}"/>
          </ac:spMkLst>
        </pc:spChg>
        <pc:spChg chg="add del mod">
          <ac:chgData name="rossy bikoro" userId="977e92b70c0bb0d9" providerId="Windows Live" clId="Web-{9767C142-99FE-43E5-8236-89576CB37965}" dt="2024-07-14T23:26:41.443" v="413"/>
          <ac:spMkLst>
            <pc:docMk/>
            <pc:sldMk cId="10790934" sldId="259"/>
            <ac:spMk id="3" creationId="{8DCFD576-14E8-D970-C00B-8AE9325F2AF7}"/>
          </ac:spMkLst>
        </pc:spChg>
        <pc:spChg chg="add mod">
          <ac:chgData name="rossy bikoro" userId="977e92b70c0bb0d9" providerId="Windows Live" clId="Web-{9767C142-99FE-43E5-8236-89576CB37965}" dt="2024-07-15T06:00:16.924" v="588" actId="1076"/>
          <ac:spMkLst>
            <pc:docMk/>
            <pc:sldMk cId="10790934" sldId="259"/>
            <ac:spMk id="4" creationId="{3BE5E600-1820-9746-B9CB-FCBD2941BD86}"/>
          </ac:spMkLst>
        </pc:spChg>
        <pc:spChg chg="add mod">
          <ac:chgData name="rossy bikoro" userId="977e92b70c0bb0d9" providerId="Windows Live" clId="Web-{9767C142-99FE-43E5-8236-89576CB37965}" dt="2024-07-15T04:19:32.931" v="551"/>
          <ac:spMkLst>
            <pc:docMk/>
            <pc:sldMk cId="10790934" sldId="259"/>
            <ac:spMk id="5" creationId="{AD42DBC1-A5A6-1863-9103-537519F91D8E}"/>
          </ac:spMkLst>
        </pc:spChg>
        <pc:spChg chg="add del mod">
          <ac:chgData name="rossy bikoro" userId="977e92b70c0bb0d9" providerId="Windows Live" clId="Web-{9767C142-99FE-43E5-8236-89576CB37965}" dt="2024-07-14T23:36:13.209" v="491"/>
          <ac:spMkLst>
            <pc:docMk/>
            <pc:sldMk cId="10790934" sldId="259"/>
            <ac:spMk id="6" creationId="{EFDEF235-0C38-DB75-C9A9-1E82CC3F180C}"/>
          </ac:spMkLst>
        </pc:spChg>
        <pc:spChg chg="add mod">
          <ac:chgData name="rossy bikoro" userId="977e92b70c0bb0d9" providerId="Windows Live" clId="Web-{9767C142-99FE-43E5-8236-89576CB37965}" dt="2024-07-15T04:19:40.650" v="552"/>
          <ac:spMkLst>
            <pc:docMk/>
            <pc:sldMk cId="10790934" sldId="259"/>
            <ac:spMk id="7" creationId="{98D62D77-4102-A09B-A9D1-1325B0927C7E}"/>
          </ac:spMkLst>
        </pc:spChg>
        <pc:picChg chg="add mod">
          <ac:chgData name="rossy bikoro" userId="977e92b70c0bb0d9" providerId="Windows Live" clId="Web-{9767C142-99FE-43E5-8236-89576CB37965}" dt="2024-07-14T23:44:35.762" v="516" actId="1076"/>
          <ac:picMkLst>
            <pc:docMk/>
            <pc:sldMk cId="10790934" sldId="259"/>
            <ac:picMk id="8" creationId="{710A4E68-8FDF-A79B-FA85-3B92A572752F}"/>
          </ac:picMkLst>
        </pc:picChg>
      </pc:sldChg>
      <pc:sldChg chg="addSp delSp modSp new mod setBg">
        <pc:chgData name="rossy bikoro" userId="977e92b70c0bb0d9" providerId="Windows Live" clId="Web-{9767C142-99FE-43E5-8236-89576CB37965}" dt="2024-07-15T06:02:27.569" v="606" actId="1076"/>
        <pc:sldMkLst>
          <pc:docMk/>
          <pc:sldMk cId="3421235586" sldId="260"/>
        </pc:sldMkLst>
        <pc:spChg chg="add mod">
          <ac:chgData name="rossy bikoro" userId="977e92b70c0bb0d9" providerId="Windows Live" clId="Web-{9767C142-99FE-43E5-8236-89576CB37965}" dt="2024-07-15T06:02:27.569" v="606" actId="1076"/>
          <ac:spMkLst>
            <pc:docMk/>
            <pc:sldMk cId="3421235586" sldId="260"/>
            <ac:spMk id="2" creationId="{46A79FDB-8A58-A58A-871C-697BAEFD6155}"/>
          </ac:spMkLst>
        </pc:spChg>
        <pc:spChg chg="add mod">
          <ac:chgData name="rossy bikoro" userId="977e92b70c0bb0d9" providerId="Windows Live" clId="Web-{9767C142-99FE-43E5-8236-89576CB37965}" dt="2024-07-15T06:01:46.911" v="601" actId="1076"/>
          <ac:spMkLst>
            <pc:docMk/>
            <pc:sldMk cId="3421235586" sldId="260"/>
            <ac:spMk id="3" creationId="{288D6B97-DEA2-6D16-C272-A98F51D22AF8}"/>
          </ac:spMkLst>
        </pc:spChg>
        <pc:spChg chg="add mod">
          <ac:chgData name="rossy bikoro" userId="977e92b70c0bb0d9" providerId="Windows Live" clId="Web-{9767C142-99FE-43E5-8236-89576CB37965}" dt="2024-07-15T06:01:42.286" v="600" actId="1076"/>
          <ac:spMkLst>
            <pc:docMk/>
            <pc:sldMk cId="3421235586" sldId="260"/>
            <ac:spMk id="4" creationId="{93B74B97-3234-11A4-F76A-CD95AAEF0CEF}"/>
          </ac:spMkLst>
        </pc:spChg>
        <pc:grpChg chg="add del mod">
          <ac:chgData name="rossy bikoro" userId="977e92b70c0bb0d9" providerId="Windows Live" clId="Web-{9767C142-99FE-43E5-8236-89576CB37965}" dt="2024-07-15T06:02:08.927" v="604" actId="1076"/>
          <ac:grpSpMkLst>
            <pc:docMk/>
            <pc:sldMk cId="3421235586" sldId="260"/>
            <ac:grpSpMk id="5" creationId="{C687B883-A0AD-E714-FC7B-347052BA02C6}"/>
          </ac:grpSpMkLst>
        </pc:grpChg>
      </pc:sldChg>
    </pc:docChg>
  </pc:docChgLst>
  <pc:docChgLst>
    <pc:chgData name="rossy bikoro" userId="977e92b70c0bb0d9" providerId="Windows Live" clId="Web-{F786F741-3E1B-4965-92EF-4FC6CB45ACBD}"/>
    <pc:docChg chg="addSld modSld">
      <pc:chgData name="rossy bikoro" userId="977e92b70c0bb0d9" providerId="Windows Live" clId="Web-{F786F741-3E1B-4965-92EF-4FC6CB45ACBD}" dt="2024-07-14T20:03:05.122" v="431" actId="14100"/>
      <pc:docMkLst>
        <pc:docMk/>
      </pc:docMkLst>
      <pc:sldChg chg="addSp delSp modSp mod setBg modClrScheme modShow chgLayout">
        <pc:chgData name="rossy bikoro" userId="977e92b70c0bb0d9" providerId="Windows Live" clId="Web-{F786F741-3E1B-4965-92EF-4FC6CB45ACBD}" dt="2024-07-14T19:26:00.477" v="406" actId="1076"/>
        <pc:sldMkLst>
          <pc:docMk/>
          <pc:sldMk cId="3784089036" sldId="256"/>
        </pc:sldMkLst>
        <pc:spChg chg="del">
          <ac:chgData name="rossy bikoro" userId="977e92b70c0bb0d9" providerId="Windows Live" clId="Web-{F786F741-3E1B-4965-92EF-4FC6CB45ACBD}" dt="2024-07-14T17:47:17.418" v="0"/>
          <ac:spMkLst>
            <pc:docMk/>
            <pc:sldMk cId="3784089036" sldId="256"/>
            <ac:spMk id="2" creationId="{00000000-0000-0000-0000-000000000000}"/>
          </ac:spMkLst>
        </pc:spChg>
        <pc:spChg chg="del">
          <ac:chgData name="rossy bikoro" userId="977e92b70c0bb0d9" providerId="Windows Live" clId="Web-{F786F741-3E1B-4965-92EF-4FC6CB45ACBD}" dt="2024-07-14T17:47:17.418" v="0"/>
          <ac:spMkLst>
            <pc:docMk/>
            <pc:sldMk cId="3784089036" sldId="256"/>
            <ac:spMk id="3" creationId="{00000000-0000-0000-0000-000000000000}"/>
          </ac:spMkLst>
        </pc:spChg>
        <pc:spChg chg="add del mod topLvl">
          <ac:chgData name="rossy bikoro" userId="977e92b70c0bb0d9" providerId="Windows Live" clId="Web-{F786F741-3E1B-4965-92EF-4FC6CB45ACBD}" dt="2024-07-14T18:24:55.561" v="81"/>
          <ac:spMkLst>
            <pc:docMk/>
            <pc:sldMk cId="3784089036" sldId="256"/>
            <ac:spMk id="4" creationId="{D72C3AFE-0925-6F61-2F7F-AB4470C459E3}"/>
          </ac:spMkLst>
        </pc:spChg>
        <pc:spChg chg="add mod topLvl">
          <ac:chgData name="rossy bikoro" userId="977e92b70c0bb0d9" providerId="Windows Live" clId="Web-{F786F741-3E1B-4965-92EF-4FC6CB45ACBD}" dt="2024-07-14T18:28:11.035" v="92" actId="14100"/>
          <ac:spMkLst>
            <pc:docMk/>
            <pc:sldMk cId="3784089036" sldId="256"/>
            <ac:spMk id="5" creationId="{F49F53A6-EE34-D005-5C18-E4BDC5ECCF84}"/>
          </ac:spMkLst>
        </pc:spChg>
        <pc:spChg chg="add mod topLvl">
          <ac:chgData name="rossy bikoro" userId="977e92b70c0bb0d9" providerId="Windows Live" clId="Web-{F786F741-3E1B-4965-92EF-4FC6CB45ACBD}" dt="2024-07-14T18:27:02.564" v="88"/>
          <ac:spMkLst>
            <pc:docMk/>
            <pc:sldMk cId="3784089036" sldId="256"/>
            <ac:spMk id="6" creationId="{0C0EEFB6-A7F4-28AC-89C0-95E9328EF7B9}"/>
          </ac:spMkLst>
        </pc:spChg>
        <pc:spChg chg="mod">
          <ac:chgData name="rossy bikoro" userId="977e92b70c0bb0d9" providerId="Windows Live" clId="Web-{F786F741-3E1B-4965-92EF-4FC6CB45ACBD}" dt="2024-07-14T18:21:35.399" v="61"/>
          <ac:spMkLst>
            <pc:docMk/>
            <pc:sldMk cId="3784089036" sldId="256"/>
            <ac:spMk id="10" creationId="{D5C4814C-6BFB-03B6-2724-D38FCCCD2FDD}"/>
          </ac:spMkLst>
        </pc:spChg>
        <pc:spChg chg="mod">
          <ac:chgData name="rossy bikoro" userId="977e92b70c0bb0d9" providerId="Windows Live" clId="Web-{F786F741-3E1B-4965-92EF-4FC6CB45ACBD}" dt="2024-07-14T18:21:40.915" v="63" actId="1076"/>
          <ac:spMkLst>
            <pc:docMk/>
            <pc:sldMk cId="3784089036" sldId="256"/>
            <ac:spMk id="12" creationId="{34047009-92D1-0A43-26FA-C74A4F6395D7}"/>
          </ac:spMkLst>
        </pc:spChg>
        <pc:spChg chg="mod">
          <ac:chgData name="rossy bikoro" userId="977e92b70c0bb0d9" providerId="Windows Live" clId="Web-{F786F741-3E1B-4965-92EF-4FC6CB45ACBD}" dt="2024-07-14T18:20:41.538" v="55"/>
          <ac:spMkLst>
            <pc:docMk/>
            <pc:sldMk cId="3784089036" sldId="256"/>
            <ac:spMk id="13" creationId="{30AD060A-7C12-05B9-E269-D7884DC8A6A6}"/>
          </ac:spMkLst>
        </pc:spChg>
        <pc:spChg chg="add del mod">
          <ac:chgData name="rossy bikoro" userId="977e92b70c0bb0d9" providerId="Windows Live" clId="Web-{F786F741-3E1B-4965-92EF-4FC6CB45ACBD}" dt="2024-07-14T18:36:27.737" v="170"/>
          <ac:spMkLst>
            <pc:docMk/>
            <pc:sldMk cId="3784089036" sldId="256"/>
            <ac:spMk id="14" creationId="{7B4F48A1-952F-C824-9014-2A6B8D71A442}"/>
          </ac:spMkLst>
        </pc:spChg>
        <pc:spChg chg="add del mod">
          <ac:chgData name="rossy bikoro" userId="977e92b70c0bb0d9" providerId="Windows Live" clId="Web-{F786F741-3E1B-4965-92EF-4FC6CB45ACBD}" dt="2024-07-14T18:36:22.002" v="168"/>
          <ac:spMkLst>
            <pc:docMk/>
            <pc:sldMk cId="3784089036" sldId="256"/>
            <ac:spMk id="16" creationId="{8504BD0D-B16E-ECB9-BE1B-1F2043DFA5AD}"/>
          </ac:spMkLst>
        </pc:spChg>
        <pc:spChg chg="add del mod">
          <ac:chgData name="rossy bikoro" userId="977e92b70c0bb0d9" providerId="Windows Live" clId="Web-{F786F741-3E1B-4965-92EF-4FC6CB45ACBD}" dt="2024-07-14T18:30:30.570" v="113"/>
          <ac:spMkLst>
            <pc:docMk/>
            <pc:sldMk cId="3784089036" sldId="256"/>
            <ac:spMk id="20" creationId="{EE796EFA-C129-5A36-4B7B-62F7953A119B}"/>
          </ac:spMkLst>
        </pc:spChg>
        <pc:spChg chg="add del mod">
          <ac:chgData name="rossy bikoro" userId="977e92b70c0bb0d9" providerId="Windows Live" clId="Web-{F786F741-3E1B-4965-92EF-4FC6CB45ACBD}" dt="2024-07-14T18:30:28.430" v="110"/>
          <ac:spMkLst>
            <pc:docMk/>
            <pc:sldMk cId="3784089036" sldId="256"/>
            <ac:spMk id="24" creationId="{4CEE9BF1-B7EB-A6FF-4A33-A96D9D99F18A}"/>
          </ac:spMkLst>
        </pc:spChg>
        <pc:spChg chg="add del mod">
          <ac:chgData name="rossy bikoro" userId="977e92b70c0bb0d9" providerId="Windows Live" clId="Web-{F786F741-3E1B-4965-92EF-4FC6CB45ACBD}" dt="2024-07-14T18:34:05.201" v="162"/>
          <ac:spMkLst>
            <pc:docMk/>
            <pc:sldMk cId="3784089036" sldId="256"/>
            <ac:spMk id="25" creationId="{83A23983-D839-E3DE-77B3-438F35A56F4B}"/>
          </ac:spMkLst>
        </pc:spChg>
        <pc:spChg chg="add del mod topLvl">
          <ac:chgData name="rossy bikoro" userId="977e92b70c0bb0d9" providerId="Windows Live" clId="Web-{F786F741-3E1B-4965-92EF-4FC6CB45ACBD}" dt="2024-07-14T18:33:29.200" v="140" actId="1076"/>
          <ac:spMkLst>
            <pc:docMk/>
            <pc:sldMk cId="3784089036" sldId="256"/>
            <ac:spMk id="27" creationId="{B344EF63-5BA6-6BDB-AA9A-488FBFBC4E2C}"/>
          </ac:spMkLst>
        </pc:spChg>
        <pc:spChg chg="mod topLvl">
          <ac:chgData name="rossy bikoro" userId="977e92b70c0bb0d9" providerId="Windows Live" clId="Web-{F786F741-3E1B-4965-92EF-4FC6CB45ACBD}" dt="2024-07-14T18:33:26.700" v="139"/>
          <ac:spMkLst>
            <pc:docMk/>
            <pc:sldMk cId="3784089036" sldId="256"/>
            <ac:spMk id="28" creationId="{C0CF5F7E-0135-29CD-1E4B-5CC012BE5E28}"/>
          </ac:spMkLst>
        </pc:spChg>
        <pc:spChg chg="add del mod">
          <ac:chgData name="rossy bikoro" userId="977e92b70c0bb0d9" providerId="Windows Live" clId="Web-{F786F741-3E1B-4965-92EF-4FC6CB45ACBD}" dt="2024-07-14T18:33:57.873" v="158"/>
          <ac:spMkLst>
            <pc:docMk/>
            <pc:sldMk cId="3784089036" sldId="256"/>
            <ac:spMk id="29" creationId="{DB0E1529-C20C-93B0-C5F3-352A454AC280}"/>
          </ac:spMkLst>
        </pc:spChg>
        <pc:spChg chg="add del mod">
          <ac:chgData name="rossy bikoro" userId="977e92b70c0bb0d9" providerId="Windows Live" clId="Web-{F786F741-3E1B-4965-92EF-4FC6CB45ACBD}" dt="2024-07-14T18:33:53.264" v="154"/>
          <ac:spMkLst>
            <pc:docMk/>
            <pc:sldMk cId="3784089036" sldId="256"/>
            <ac:spMk id="33" creationId="{74D88D32-CE65-7F65-BF03-502B0A43E570}"/>
          </ac:spMkLst>
        </pc:spChg>
        <pc:spChg chg="mod">
          <ac:chgData name="rossy bikoro" userId="977e92b70c0bb0d9" providerId="Windows Live" clId="Web-{F786F741-3E1B-4965-92EF-4FC6CB45ACBD}" dt="2024-07-14T18:33:33.982" v="143" actId="1076"/>
          <ac:spMkLst>
            <pc:docMk/>
            <pc:sldMk cId="3784089036" sldId="256"/>
            <ac:spMk id="36" creationId="{07F78128-FDA6-5CCB-68C1-A0B4D9B400F3}"/>
          </ac:spMkLst>
        </pc:spChg>
        <pc:spChg chg="add mod">
          <ac:chgData name="rossy bikoro" userId="977e92b70c0bb0d9" providerId="Windows Live" clId="Web-{F786F741-3E1B-4965-92EF-4FC6CB45ACBD}" dt="2024-07-14T18:55:53.257" v="306" actId="1076"/>
          <ac:spMkLst>
            <pc:docMk/>
            <pc:sldMk cId="3784089036" sldId="256"/>
            <ac:spMk id="37" creationId="{BB7F1526-DEBC-6C4F-B2EB-E307C320F13D}"/>
          </ac:spMkLst>
        </pc:spChg>
        <pc:spChg chg="add mod">
          <ac:chgData name="rossy bikoro" userId="977e92b70c0bb0d9" providerId="Windows Live" clId="Web-{F786F741-3E1B-4965-92EF-4FC6CB45ACBD}" dt="2024-07-14T18:38:51.147" v="183"/>
          <ac:spMkLst>
            <pc:docMk/>
            <pc:sldMk cId="3784089036" sldId="256"/>
            <ac:spMk id="38" creationId="{57790E9D-1701-6400-E9B0-AAC1DC6B4DC2}"/>
          </ac:spMkLst>
        </pc:spChg>
        <pc:spChg chg="add del">
          <ac:chgData name="rossy bikoro" userId="977e92b70c0bb0d9" providerId="Windows Live" clId="Web-{F786F741-3E1B-4965-92EF-4FC6CB45ACBD}" dt="2024-07-14T18:39:13.288" v="185"/>
          <ac:spMkLst>
            <pc:docMk/>
            <pc:sldMk cId="3784089036" sldId="256"/>
            <ac:spMk id="39" creationId="{6BFF5647-CB39-3477-892C-D9CA9148EAA0}"/>
          </ac:spMkLst>
        </pc:spChg>
        <pc:spChg chg="add del">
          <ac:chgData name="rossy bikoro" userId="977e92b70c0bb0d9" providerId="Windows Live" clId="Web-{F786F741-3E1B-4965-92EF-4FC6CB45ACBD}" dt="2024-07-14T18:39:21.773" v="187"/>
          <ac:spMkLst>
            <pc:docMk/>
            <pc:sldMk cId="3784089036" sldId="256"/>
            <ac:spMk id="40" creationId="{70D80D6B-E21B-B023-6B98-40C41EC241A7}"/>
          </ac:spMkLst>
        </pc:spChg>
        <pc:spChg chg="add del">
          <ac:chgData name="rossy bikoro" userId="977e92b70c0bb0d9" providerId="Windows Live" clId="Web-{F786F741-3E1B-4965-92EF-4FC6CB45ACBD}" dt="2024-07-14T18:39:26.914" v="189"/>
          <ac:spMkLst>
            <pc:docMk/>
            <pc:sldMk cId="3784089036" sldId="256"/>
            <ac:spMk id="41" creationId="{630E0A30-1B62-FD3A-E8ED-DEC215ED38DC}"/>
          </ac:spMkLst>
        </pc:spChg>
        <pc:spChg chg="add del">
          <ac:chgData name="rossy bikoro" userId="977e92b70c0bb0d9" providerId="Windows Live" clId="Web-{F786F741-3E1B-4965-92EF-4FC6CB45ACBD}" dt="2024-07-14T18:39:37.320" v="191"/>
          <ac:spMkLst>
            <pc:docMk/>
            <pc:sldMk cId="3784089036" sldId="256"/>
            <ac:spMk id="42" creationId="{60FBD1AE-FA1D-13E6-7921-CB86FB77DC96}"/>
          </ac:spMkLst>
        </pc:spChg>
        <pc:spChg chg="add del">
          <ac:chgData name="rossy bikoro" userId="977e92b70c0bb0d9" providerId="Windows Live" clId="Web-{F786F741-3E1B-4965-92EF-4FC6CB45ACBD}" dt="2024-07-14T18:39:48.445" v="193"/>
          <ac:spMkLst>
            <pc:docMk/>
            <pc:sldMk cId="3784089036" sldId="256"/>
            <ac:spMk id="43" creationId="{F25AB693-2FEC-7D19-7227-1A32A173AAD2}"/>
          </ac:spMkLst>
        </pc:spChg>
        <pc:spChg chg="add del">
          <ac:chgData name="rossy bikoro" userId="977e92b70c0bb0d9" providerId="Windows Live" clId="Web-{F786F741-3E1B-4965-92EF-4FC6CB45ACBD}" dt="2024-07-14T18:40:00.430" v="195"/>
          <ac:spMkLst>
            <pc:docMk/>
            <pc:sldMk cId="3784089036" sldId="256"/>
            <ac:spMk id="44" creationId="{156B0FE5-0CA0-4674-09B7-370B5B915934}"/>
          </ac:spMkLst>
        </pc:spChg>
        <pc:spChg chg="add mod">
          <ac:chgData name="rossy bikoro" userId="977e92b70c0bb0d9" providerId="Windows Live" clId="Web-{F786F741-3E1B-4965-92EF-4FC6CB45ACBD}" dt="2024-07-14T18:41:54.840" v="206" actId="1076"/>
          <ac:spMkLst>
            <pc:docMk/>
            <pc:sldMk cId="3784089036" sldId="256"/>
            <ac:spMk id="45" creationId="{E4C22EF8-4542-CBED-0631-BBE3EDD4C847}"/>
          </ac:spMkLst>
        </pc:spChg>
        <pc:spChg chg="mod">
          <ac:chgData name="rossy bikoro" userId="977e92b70c0bb0d9" providerId="Windows Live" clId="Web-{F786F741-3E1B-4965-92EF-4FC6CB45ACBD}" dt="2024-07-14T18:44:21.688" v="223"/>
          <ac:spMkLst>
            <pc:docMk/>
            <pc:sldMk cId="3784089036" sldId="256"/>
            <ac:spMk id="48" creationId="{B30C2AEF-EC33-ADA2-8859-E09CAB3E7E87}"/>
          </ac:spMkLst>
        </pc:spChg>
        <pc:spChg chg="mod">
          <ac:chgData name="rossy bikoro" userId="977e92b70c0bb0d9" providerId="Windows Live" clId="Web-{F786F741-3E1B-4965-92EF-4FC6CB45ACBD}" dt="2024-07-14T18:44:21.688" v="222"/>
          <ac:spMkLst>
            <pc:docMk/>
            <pc:sldMk cId="3784089036" sldId="256"/>
            <ac:spMk id="49" creationId="{981B3DBA-022D-E980-AA3D-265C53DB42B7}"/>
          </ac:spMkLst>
        </pc:spChg>
        <pc:spChg chg="mod">
          <ac:chgData name="rossy bikoro" userId="977e92b70c0bb0d9" providerId="Windows Live" clId="Web-{F786F741-3E1B-4965-92EF-4FC6CB45ACBD}" dt="2024-07-14T18:55:29.022" v="295" actId="20577"/>
          <ac:spMkLst>
            <pc:docMk/>
            <pc:sldMk cId="3784089036" sldId="256"/>
            <ac:spMk id="50" creationId="{C9EE35E0-4324-B220-78EE-C4E17278DCF9}"/>
          </ac:spMkLst>
        </pc:spChg>
        <pc:spChg chg="mod">
          <ac:chgData name="rossy bikoro" userId="977e92b70c0bb0d9" providerId="Windows Live" clId="Web-{F786F741-3E1B-4965-92EF-4FC6CB45ACBD}" dt="2024-07-14T18:45:00.782" v="228"/>
          <ac:spMkLst>
            <pc:docMk/>
            <pc:sldMk cId="3784089036" sldId="256"/>
            <ac:spMk id="52" creationId="{1E9B27A9-7CD7-7479-60D0-5967F402845A}"/>
          </ac:spMkLst>
        </pc:spChg>
        <pc:spChg chg="mod">
          <ac:chgData name="rossy bikoro" userId="977e92b70c0bb0d9" providerId="Windows Live" clId="Web-{F786F741-3E1B-4965-92EF-4FC6CB45ACBD}" dt="2024-07-14T18:55:27.850" v="293" actId="20577"/>
          <ac:spMkLst>
            <pc:docMk/>
            <pc:sldMk cId="3784089036" sldId="256"/>
            <ac:spMk id="53" creationId="{762EEA09-ED1A-1604-289F-603985A78A30}"/>
          </ac:spMkLst>
        </pc:spChg>
        <pc:spChg chg="del mod">
          <ac:chgData name="rossy bikoro" userId="977e92b70c0bb0d9" providerId="Windows Live" clId="Web-{F786F741-3E1B-4965-92EF-4FC6CB45ACBD}" dt="2024-07-14T18:47:35.006" v="247"/>
          <ac:spMkLst>
            <pc:docMk/>
            <pc:sldMk cId="3784089036" sldId="256"/>
            <ac:spMk id="54" creationId="{9E1731CF-C8FD-C15B-E0C8-4A1DC330E5AC}"/>
          </ac:spMkLst>
        </pc:spChg>
        <pc:spChg chg="mod">
          <ac:chgData name="rossy bikoro" userId="977e92b70c0bb0d9" providerId="Windows Live" clId="Web-{F786F741-3E1B-4965-92EF-4FC6CB45ACBD}" dt="2024-07-14T18:45:42.190" v="236"/>
          <ac:spMkLst>
            <pc:docMk/>
            <pc:sldMk cId="3784089036" sldId="256"/>
            <ac:spMk id="56" creationId="{79828837-FE35-2C2E-B6C2-AE8C9B884B73}"/>
          </ac:spMkLst>
        </pc:spChg>
        <pc:spChg chg="mod">
          <ac:chgData name="rossy bikoro" userId="977e92b70c0bb0d9" providerId="Windows Live" clId="Web-{F786F741-3E1B-4965-92EF-4FC6CB45ACBD}" dt="2024-07-14T18:55:42.835" v="302" actId="1076"/>
          <ac:spMkLst>
            <pc:docMk/>
            <pc:sldMk cId="3784089036" sldId="256"/>
            <ac:spMk id="57" creationId="{9B587200-DE37-50E3-83F1-DE99AB1F8946}"/>
          </ac:spMkLst>
        </pc:spChg>
        <pc:spChg chg="del mod">
          <ac:chgData name="rossy bikoro" userId="977e92b70c0bb0d9" providerId="Windows Live" clId="Web-{F786F741-3E1B-4965-92EF-4FC6CB45ACBD}" dt="2024-07-14T18:47:24.974" v="245"/>
          <ac:spMkLst>
            <pc:docMk/>
            <pc:sldMk cId="3784089036" sldId="256"/>
            <ac:spMk id="58" creationId="{ECE367FF-38F9-F8E3-5592-107A59DE24E0}"/>
          </ac:spMkLst>
        </pc:spChg>
        <pc:spChg chg="mod">
          <ac:chgData name="rossy bikoro" userId="977e92b70c0bb0d9" providerId="Windows Live" clId="Web-{F786F741-3E1B-4965-92EF-4FC6CB45ACBD}" dt="2024-07-14T18:48:05.960" v="250"/>
          <ac:spMkLst>
            <pc:docMk/>
            <pc:sldMk cId="3784089036" sldId="256"/>
            <ac:spMk id="60" creationId="{82D7C216-191B-0ECE-FFB4-2924A2AC9926}"/>
          </ac:spMkLst>
        </pc:spChg>
        <pc:spChg chg="mod">
          <ac:chgData name="rossy bikoro" userId="977e92b70c0bb0d9" providerId="Windows Live" clId="Web-{F786F741-3E1B-4965-92EF-4FC6CB45ACBD}" dt="2024-07-14T18:48:05.960" v="251"/>
          <ac:spMkLst>
            <pc:docMk/>
            <pc:sldMk cId="3784089036" sldId="256"/>
            <ac:spMk id="61" creationId="{C2692A15-C279-3209-541B-0C4A7A3029F0}"/>
          </ac:spMkLst>
        </pc:spChg>
        <pc:spChg chg="mod">
          <ac:chgData name="rossy bikoro" userId="977e92b70c0bb0d9" providerId="Windows Live" clId="Web-{F786F741-3E1B-4965-92EF-4FC6CB45ACBD}" dt="2024-07-14T18:48:45.992" v="256"/>
          <ac:spMkLst>
            <pc:docMk/>
            <pc:sldMk cId="3784089036" sldId="256"/>
            <ac:spMk id="66" creationId="{B0B08DAB-A07B-258E-C05E-9BB2B47AB81D}"/>
          </ac:spMkLst>
        </pc:spChg>
        <pc:spChg chg="mod">
          <ac:chgData name="rossy bikoro" userId="977e92b70c0bb0d9" providerId="Windows Live" clId="Web-{F786F741-3E1B-4965-92EF-4FC6CB45ACBD}" dt="2024-07-14T18:55:45.100" v="303" actId="1076"/>
          <ac:spMkLst>
            <pc:docMk/>
            <pc:sldMk cId="3784089036" sldId="256"/>
            <ac:spMk id="67" creationId="{5A07DBC2-E080-45BB-D46B-A4CDDAA75587}"/>
          </ac:spMkLst>
        </pc:spChg>
        <pc:spChg chg="mod">
          <ac:chgData name="rossy bikoro" userId="977e92b70c0bb0d9" providerId="Windows Live" clId="Web-{F786F741-3E1B-4965-92EF-4FC6CB45ACBD}" dt="2024-07-14T18:58:12.183" v="312" actId="20577"/>
          <ac:spMkLst>
            <pc:docMk/>
            <pc:sldMk cId="3784089036" sldId="256"/>
            <ac:spMk id="69" creationId="{F3556E95-91C0-CA6C-5DB1-43F126805D13}"/>
          </ac:spMkLst>
        </pc:spChg>
        <pc:spChg chg="mod">
          <ac:chgData name="rossy bikoro" userId="977e92b70c0bb0d9" providerId="Windows Live" clId="Web-{F786F741-3E1B-4965-92EF-4FC6CB45ACBD}" dt="2024-07-14T18:55:47.413" v="304" actId="1076"/>
          <ac:spMkLst>
            <pc:docMk/>
            <pc:sldMk cId="3784089036" sldId="256"/>
            <ac:spMk id="70" creationId="{88CCB0FD-7BC9-27AE-0F7C-55D7B57F414E}"/>
          </ac:spMkLst>
        </pc:spChg>
        <pc:spChg chg="add mod">
          <ac:chgData name="rossy bikoro" userId="977e92b70c0bb0d9" providerId="Windows Live" clId="Web-{F786F741-3E1B-4965-92EF-4FC6CB45ACBD}" dt="2024-07-14T19:24:26.396" v="390"/>
          <ac:spMkLst>
            <pc:docMk/>
            <pc:sldMk cId="3784089036" sldId="256"/>
            <ac:spMk id="71" creationId="{12BD27B2-77F4-4A89-4E35-9D96D04350F3}"/>
          </ac:spMkLst>
        </pc:spChg>
        <pc:spChg chg="add mod">
          <ac:chgData name="rossy bikoro" userId="977e92b70c0bb0d9" providerId="Windows Live" clId="Web-{F786F741-3E1B-4965-92EF-4FC6CB45ACBD}" dt="2024-07-14T19:26:00.477" v="406" actId="1076"/>
          <ac:spMkLst>
            <pc:docMk/>
            <pc:sldMk cId="3784089036" sldId="256"/>
            <ac:spMk id="77" creationId="{808D0F56-AF01-CF01-F928-FF60F4C8B87B}"/>
          </ac:spMkLst>
        </pc:spChg>
        <pc:grpChg chg="add del topLvl">
          <ac:chgData name="rossy bikoro" userId="977e92b70c0bb0d9" providerId="Windows Live" clId="Web-{F786F741-3E1B-4965-92EF-4FC6CB45ACBD}" dt="2024-07-14T18:21:55.837" v="70"/>
          <ac:grpSpMkLst>
            <pc:docMk/>
            <pc:sldMk cId="3784089036" sldId="256"/>
            <ac:grpSpMk id="7" creationId="{315CDAD6-CC21-50DF-74BD-7EEBC1E7FEDB}"/>
          </ac:grpSpMkLst>
        </pc:grpChg>
        <pc:grpChg chg="add del mod">
          <ac:chgData name="rossy bikoro" userId="977e92b70c0bb0d9" providerId="Windows Live" clId="Web-{F786F741-3E1B-4965-92EF-4FC6CB45ACBD}" dt="2024-07-14T18:21:52.649" v="69"/>
          <ac:grpSpMkLst>
            <pc:docMk/>
            <pc:sldMk cId="3784089036" sldId="256"/>
            <ac:grpSpMk id="8" creationId="{612A261C-7538-A3BA-4369-1B10FA95D909}"/>
          </ac:grpSpMkLst>
        </pc:grpChg>
        <pc:grpChg chg="add del mod">
          <ac:chgData name="rossy bikoro" userId="977e92b70c0bb0d9" providerId="Windows Live" clId="Web-{F786F741-3E1B-4965-92EF-4FC6CB45ACBD}" dt="2024-07-14T18:21:49.884" v="68"/>
          <ac:grpSpMkLst>
            <pc:docMk/>
            <pc:sldMk cId="3784089036" sldId="256"/>
            <ac:grpSpMk id="9" creationId="{945ED620-1B2B-1630-606E-10626DB8A6AE}"/>
          </ac:grpSpMkLst>
        </pc:grpChg>
        <pc:grpChg chg="add del mod">
          <ac:chgData name="rossy bikoro" userId="977e92b70c0bb0d9" providerId="Windows Live" clId="Web-{F786F741-3E1B-4965-92EF-4FC6CB45ACBD}" dt="2024-07-14T18:36:28.955" v="171"/>
          <ac:grpSpMkLst>
            <pc:docMk/>
            <pc:sldMk cId="3784089036" sldId="256"/>
            <ac:grpSpMk id="15" creationId="{603CCE13-79B2-8CE7-CD55-B4448B4D3139}"/>
          </ac:grpSpMkLst>
        </pc:grpChg>
        <pc:grpChg chg="add del mod">
          <ac:chgData name="rossy bikoro" userId="977e92b70c0bb0d9" providerId="Windows Live" clId="Web-{F786F741-3E1B-4965-92EF-4FC6CB45ACBD}" dt="2024-07-14T18:36:23.362" v="169"/>
          <ac:grpSpMkLst>
            <pc:docMk/>
            <pc:sldMk cId="3784089036" sldId="256"/>
            <ac:grpSpMk id="17" creationId="{ED1D4ADC-39AF-D3A3-535C-665D53EED8C9}"/>
          </ac:grpSpMkLst>
        </pc:grpChg>
        <pc:grpChg chg="add del mod">
          <ac:chgData name="rossy bikoro" userId="977e92b70c0bb0d9" providerId="Windows Live" clId="Web-{F786F741-3E1B-4965-92EF-4FC6CB45ACBD}" dt="2024-07-14T18:30:28.430" v="111"/>
          <ac:grpSpMkLst>
            <pc:docMk/>
            <pc:sldMk cId="3784089036" sldId="256"/>
            <ac:grpSpMk id="21" creationId="{1A1CCED8-E756-4B09-C5A6-AB8C8FB74EE1}"/>
          </ac:grpSpMkLst>
        </pc:grpChg>
        <pc:grpChg chg="add del mod">
          <ac:chgData name="rossy bikoro" userId="977e92b70c0bb0d9" providerId="Windows Live" clId="Web-{F786F741-3E1B-4965-92EF-4FC6CB45ACBD}" dt="2024-07-14T18:33:57.873" v="159"/>
          <ac:grpSpMkLst>
            <pc:docMk/>
            <pc:sldMk cId="3784089036" sldId="256"/>
            <ac:grpSpMk id="26" creationId="{E848230C-7623-2E4F-5445-D99CCB6B5127}"/>
          </ac:grpSpMkLst>
        </pc:grpChg>
        <pc:grpChg chg="add del mod">
          <ac:chgData name="rossy bikoro" userId="977e92b70c0bb0d9" providerId="Windows Live" clId="Web-{F786F741-3E1B-4965-92EF-4FC6CB45ACBD}" dt="2024-07-14T18:33:53.264" v="155"/>
          <ac:grpSpMkLst>
            <pc:docMk/>
            <pc:sldMk cId="3784089036" sldId="256"/>
            <ac:grpSpMk id="30" creationId="{16E96322-5178-462D-9177-7E4FA5F987E0}"/>
          </ac:grpSpMkLst>
        </pc:grpChg>
        <pc:grpChg chg="add del mod">
          <ac:chgData name="rossy bikoro" userId="977e92b70c0bb0d9" providerId="Windows Live" clId="Web-{F786F741-3E1B-4965-92EF-4FC6CB45ACBD}" dt="2024-07-14T18:33:47.873" v="151"/>
          <ac:grpSpMkLst>
            <pc:docMk/>
            <pc:sldMk cId="3784089036" sldId="256"/>
            <ac:grpSpMk id="34" creationId="{23438881-BF3D-8A74-749C-BD7EFC936AAC}"/>
          </ac:grpSpMkLst>
        </pc:grpChg>
        <pc:grpChg chg="add del mod">
          <ac:chgData name="rossy bikoro" userId="977e92b70c0bb0d9" providerId="Windows Live" clId="Web-{F786F741-3E1B-4965-92EF-4FC6CB45ACBD}" dt="2024-07-14T18:58:44.355" v="322"/>
          <ac:grpSpMkLst>
            <pc:docMk/>
            <pc:sldMk cId="3784089036" sldId="256"/>
            <ac:grpSpMk id="46" creationId="{89CCC77B-85C3-9812-3388-E31C6103FCC5}"/>
          </ac:grpSpMkLst>
        </pc:grpChg>
        <pc:grpChg chg="add del mod">
          <ac:chgData name="rossy bikoro" userId="977e92b70c0bb0d9" providerId="Windows Live" clId="Web-{F786F741-3E1B-4965-92EF-4FC6CB45ACBD}" dt="2024-07-14T18:58:30.683" v="319"/>
          <ac:grpSpMkLst>
            <pc:docMk/>
            <pc:sldMk cId="3784089036" sldId="256"/>
            <ac:grpSpMk id="47" creationId="{1C317814-2B3B-535A-4841-1AA36373F5EF}"/>
          </ac:grpSpMkLst>
        </pc:grpChg>
        <pc:grpChg chg="add del mod">
          <ac:chgData name="rossy bikoro" userId="977e92b70c0bb0d9" providerId="Windows Live" clId="Web-{F786F741-3E1B-4965-92EF-4FC6CB45ACBD}" dt="2024-07-14T18:58:27.480" v="318"/>
          <ac:grpSpMkLst>
            <pc:docMk/>
            <pc:sldMk cId="3784089036" sldId="256"/>
            <ac:grpSpMk id="51" creationId="{D743F46A-7955-88E8-0029-72CBE81EC665}"/>
          </ac:grpSpMkLst>
        </pc:grpChg>
        <pc:grpChg chg="add del mod">
          <ac:chgData name="rossy bikoro" userId="977e92b70c0bb0d9" providerId="Windows Live" clId="Web-{F786F741-3E1B-4965-92EF-4FC6CB45ACBD}" dt="2024-07-14T18:58:26.480" v="317"/>
          <ac:grpSpMkLst>
            <pc:docMk/>
            <pc:sldMk cId="3784089036" sldId="256"/>
            <ac:grpSpMk id="55" creationId="{2A09161D-5B01-CCBE-BE3A-B96A776652E9}"/>
          </ac:grpSpMkLst>
        </pc:grpChg>
        <pc:grpChg chg="add del mod">
          <ac:chgData name="rossy bikoro" userId="977e92b70c0bb0d9" providerId="Windows Live" clId="Web-{F786F741-3E1B-4965-92EF-4FC6CB45ACBD}" dt="2024-07-14T18:58:23.714" v="316"/>
          <ac:grpSpMkLst>
            <pc:docMk/>
            <pc:sldMk cId="3784089036" sldId="256"/>
            <ac:grpSpMk id="59" creationId="{816707B4-12E6-705A-0045-23FCB631C9A2}"/>
          </ac:grpSpMkLst>
        </pc:grpChg>
        <pc:grpChg chg="add del mod">
          <ac:chgData name="rossy bikoro" userId="977e92b70c0bb0d9" providerId="Windows Live" clId="Web-{F786F741-3E1B-4965-92EF-4FC6CB45ACBD}" dt="2024-07-14T18:58:23.214" v="315"/>
          <ac:grpSpMkLst>
            <pc:docMk/>
            <pc:sldMk cId="3784089036" sldId="256"/>
            <ac:grpSpMk id="62" creationId="{48529ECA-1970-4FE1-8AFE-D652F9F7D98D}"/>
          </ac:grpSpMkLst>
        </pc:grpChg>
        <pc:grpChg chg="add del mod">
          <ac:chgData name="rossy bikoro" userId="977e92b70c0bb0d9" providerId="Windows Live" clId="Web-{F786F741-3E1B-4965-92EF-4FC6CB45ACBD}" dt="2024-07-14T18:58:19.370" v="314"/>
          <ac:grpSpMkLst>
            <pc:docMk/>
            <pc:sldMk cId="3784089036" sldId="256"/>
            <ac:grpSpMk id="65" creationId="{59259185-DA7F-8D0E-5CDA-0EC872F43E25}"/>
          </ac:grpSpMkLst>
        </pc:grpChg>
        <pc:grpChg chg="add del mod">
          <ac:chgData name="rossy bikoro" userId="977e92b70c0bb0d9" providerId="Windows Live" clId="Web-{F786F741-3E1B-4965-92EF-4FC6CB45ACBD}" dt="2024-07-14T18:58:16.089" v="313"/>
          <ac:grpSpMkLst>
            <pc:docMk/>
            <pc:sldMk cId="3784089036" sldId="256"/>
            <ac:grpSpMk id="68" creationId="{7E2FB44C-C6B1-EF9E-8FD3-7873A6FC7638}"/>
          </ac:grpSpMkLst>
        </pc:grpChg>
        <pc:picChg chg="add del mod">
          <ac:chgData name="rossy bikoro" userId="977e92b70c0bb0d9" providerId="Windows Live" clId="Web-{F786F741-3E1B-4965-92EF-4FC6CB45ACBD}" dt="2024-07-14T19:08:44.454" v="356"/>
          <ac:picMkLst>
            <pc:docMk/>
            <pc:sldMk cId="3784089036" sldId="256"/>
            <ac:picMk id="72" creationId="{51D7FA42-825B-FFD4-1503-956E94BF314E}"/>
          </ac:picMkLst>
        </pc:picChg>
        <pc:picChg chg="add del mod">
          <ac:chgData name="rossy bikoro" userId="977e92b70c0bb0d9" providerId="Windows Live" clId="Web-{F786F741-3E1B-4965-92EF-4FC6CB45ACBD}" dt="2024-07-14T19:10:26.988" v="358"/>
          <ac:picMkLst>
            <pc:docMk/>
            <pc:sldMk cId="3784089036" sldId="256"/>
            <ac:picMk id="73" creationId="{89C48A30-F5CC-542D-E1C0-E8070523BD4D}"/>
          </ac:picMkLst>
        </pc:picChg>
        <pc:picChg chg="add del mod">
          <ac:chgData name="rossy bikoro" userId="977e92b70c0bb0d9" providerId="Windows Live" clId="Web-{F786F741-3E1B-4965-92EF-4FC6CB45ACBD}" dt="2024-07-14T19:11:09.880" v="360"/>
          <ac:picMkLst>
            <pc:docMk/>
            <pc:sldMk cId="3784089036" sldId="256"/>
            <ac:picMk id="74" creationId="{C6120359-2BE8-07C4-3799-7FA736440E1B}"/>
          </ac:picMkLst>
        </pc:picChg>
        <pc:picChg chg="add mod">
          <ac:chgData name="rossy bikoro" userId="977e92b70c0bb0d9" providerId="Windows Live" clId="Web-{F786F741-3E1B-4965-92EF-4FC6CB45ACBD}" dt="2024-07-14T19:21:49.638" v="384" actId="1076"/>
          <ac:picMkLst>
            <pc:docMk/>
            <pc:sldMk cId="3784089036" sldId="256"/>
            <ac:picMk id="75" creationId="{67766DCD-55D1-8080-53BC-C5DD70013272}"/>
          </ac:picMkLst>
        </pc:picChg>
        <pc:picChg chg="add mod">
          <ac:chgData name="rossy bikoro" userId="977e92b70c0bb0d9" providerId="Windows Live" clId="Web-{F786F741-3E1B-4965-92EF-4FC6CB45ACBD}" dt="2024-07-14T19:20:10.182" v="379" actId="1076"/>
          <ac:picMkLst>
            <pc:docMk/>
            <pc:sldMk cId="3784089036" sldId="256"/>
            <ac:picMk id="76" creationId="{9D9E2E01-DF70-2484-FD79-011FC7B6921E}"/>
          </ac:picMkLst>
        </pc:picChg>
      </pc:sldChg>
      <pc:sldChg chg="addSp delSp modSp new mod setBg">
        <pc:chgData name="rossy bikoro" userId="977e92b70c0bb0d9" providerId="Windows Live" clId="Web-{F786F741-3E1B-4965-92EF-4FC6CB45ACBD}" dt="2024-07-14T20:03:05.122" v="431" actId="14100"/>
        <pc:sldMkLst>
          <pc:docMk/>
          <pc:sldMk cId="2311874046" sldId="257"/>
        </pc:sldMkLst>
        <pc:spChg chg="add del mod">
          <ac:chgData name="rossy bikoro" userId="977e92b70c0bb0d9" providerId="Windows Live" clId="Web-{F786F741-3E1B-4965-92EF-4FC6CB45ACBD}" dt="2024-07-14T20:00:54.007" v="422"/>
          <ac:spMkLst>
            <pc:docMk/>
            <pc:sldMk cId="2311874046" sldId="257"/>
            <ac:spMk id="2" creationId="{ADA25E4B-7BEF-9240-FD17-70854B2971FC}"/>
          </ac:spMkLst>
        </pc:spChg>
        <pc:spChg chg="add del mod">
          <ac:chgData name="rossy bikoro" userId="977e92b70c0bb0d9" providerId="Windows Live" clId="Web-{F786F741-3E1B-4965-92EF-4FC6CB45ACBD}" dt="2024-07-14T20:02:42.199" v="428"/>
          <ac:spMkLst>
            <pc:docMk/>
            <pc:sldMk cId="2311874046" sldId="257"/>
            <ac:spMk id="3" creationId="{636E9560-66A2-5D2E-3F84-CD8347CEB7CA}"/>
          </ac:spMkLst>
        </pc:spChg>
        <pc:spChg chg="add mod">
          <ac:chgData name="rossy bikoro" userId="977e92b70c0bb0d9" providerId="Windows Live" clId="Web-{F786F741-3E1B-4965-92EF-4FC6CB45ACBD}" dt="2024-07-14T20:03:05.122" v="431" actId="14100"/>
          <ac:spMkLst>
            <pc:docMk/>
            <pc:sldMk cId="2311874046" sldId="257"/>
            <ac:spMk id="4" creationId="{5803C9FE-DA22-3106-85FF-2D56C01F614A}"/>
          </ac:spMkLst>
        </pc:spChg>
      </pc:sldChg>
    </pc:docChg>
  </pc:docChgLst>
  <pc:docChgLst>
    <pc:chgData name="rossy bikoro" userId="977e92b70c0bb0d9" providerId="Windows Live" clId="Web-{F7672B25-081C-475C-948B-FE10CEC9789B}"/>
    <pc:docChg chg="addSld delSld modSld">
      <pc:chgData name="rossy bikoro" userId="977e92b70c0bb0d9" providerId="Windows Live" clId="Web-{F7672B25-081C-475C-948B-FE10CEC9789B}" dt="2024-07-16T04:02:23.004" v="411" actId="20577"/>
      <pc:docMkLst>
        <pc:docMk/>
      </pc:docMkLst>
      <pc:sldChg chg="delSp">
        <pc:chgData name="rossy bikoro" userId="977e92b70c0bb0d9" providerId="Windows Live" clId="Web-{F7672B25-081C-475C-948B-FE10CEC9789B}" dt="2024-07-16T03:55:37.664" v="371"/>
        <pc:sldMkLst>
          <pc:docMk/>
          <pc:sldMk cId="10790934" sldId="259"/>
        </pc:sldMkLst>
        <pc:picChg chg="del">
          <ac:chgData name="rossy bikoro" userId="977e92b70c0bb0d9" providerId="Windows Live" clId="Web-{F7672B25-081C-475C-948B-FE10CEC9789B}" dt="2024-07-16T03:55:37.664" v="371"/>
          <ac:picMkLst>
            <pc:docMk/>
            <pc:sldMk cId="10790934" sldId="259"/>
            <ac:picMk id="7" creationId="{6622D790-938C-3DBC-18AE-28B634F73E91}"/>
          </ac:picMkLst>
        </pc:picChg>
      </pc:sldChg>
      <pc:sldChg chg="addSp modSp">
        <pc:chgData name="rossy bikoro" userId="977e92b70c0bb0d9" providerId="Windows Live" clId="Web-{F7672B25-081C-475C-948B-FE10CEC9789B}" dt="2024-07-16T02:34:22.315" v="13" actId="1076"/>
        <pc:sldMkLst>
          <pc:docMk/>
          <pc:sldMk cId="3421235586" sldId="260"/>
        </pc:sldMkLst>
        <pc:spChg chg="add mod">
          <ac:chgData name="rossy bikoro" userId="977e92b70c0bb0d9" providerId="Windows Live" clId="Web-{F7672B25-081C-475C-948B-FE10CEC9789B}" dt="2024-07-16T02:34:15.955" v="12" actId="1076"/>
          <ac:spMkLst>
            <pc:docMk/>
            <pc:sldMk cId="3421235586" sldId="260"/>
            <ac:spMk id="2" creationId="{E718C3A7-34CC-4076-A732-30824E990D4C}"/>
          </ac:spMkLst>
        </pc:spChg>
        <pc:spChg chg="mod">
          <ac:chgData name="rossy bikoro" userId="977e92b70c0bb0d9" providerId="Windows Live" clId="Web-{F7672B25-081C-475C-948B-FE10CEC9789B}" dt="2024-07-16T02:34:22.315" v="13" actId="1076"/>
          <ac:spMkLst>
            <pc:docMk/>
            <pc:sldMk cId="3421235586" sldId="260"/>
            <ac:spMk id="21" creationId="{9C810E8A-4FE2-354A-6C2C-7E138D48FE03}"/>
          </ac:spMkLst>
        </pc:spChg>
      </pc:sldChg>
      <pc:sldChg chg="delSp del">
        <pc:chgData name="rossy bikoro" userId="977e92b70c0bb0d9" providerId="Windows Live" clId="Web-{F7672B25-081C-475C-948B-FE10CEC9789B}" dt="2024-07-16T02:35:39.739" v="18"/>
        <pc:sldMkLst>
          <pc:docMk/>
          <pc:sldMk cId="2658365694" sldId="261"/>
        </pc:sldMkLst>
        <pc:grpChg chg="del">
          <ac:chgData name="rossy bikoro" userId="977e92b70c0bb0d9" providerId="Windows Live" clId="Web-{F7672B25-081C-475C-948B-FE10CEC9789B}" dt="2024-07-16T02:35:00.222" v="14"/>
          <ac:grpSpMkLst>
            <pc:docMk/>
            <pc:sldMk cId="2658365694" sldId="261"/>
            <ac:grpSpMk id="4" creationId="{AD028C40-DB12-CAF7-DEF8-034FAE77AA11}"/>
          </ac:grpSpMkLst>
        </pc:grpChg>
        <pc:picChg chg="del">
          <ac:chgData name="rossy bikoro" userId="977e92b70c0bb0d9" providerId="Windows Live" clId="Web-{F7672B25-081C-475C-948B-FE10CEC9789B}" dt="2024-07-16T02:35:03.129" v="16"/>
          <ac:picMkLst>
            <pc:docMk/>
            <pc:sldMk cId="2658365694" sldId="261"/>
            <ac:picMk id="8" creationId="{4B059274-4D22-5B61-FBF4-84C8E9B96FC7}"/>
          </ac:picMkLst>
        </pc:picChg>
        <pc:picChg chg="del">
          <ac:chgData name="rossy bikoro" userId="977e92b70c0bb0d9" providerId="Windows Live" clId="Web-{F7672B25-081C-475C-948B-FE10CEC9789B}" dt="2024-07-16T02:35:02.113" v="15"/>
          <ac:picMkLst>
            <pc:docMk/>
            <pc:sldMk cId="2658365694" sldId="261"/>
            <ac:picMk id="9" creationId="{AE23CE26-51AD-E6ED-6E98-B1D10C5A9B05}"/>
          </ac:picMkLst>
        </pc:picChg>
      </pc:sldChg>
      <pc:sldChg chg="del">
        <pc:chgData name="rossy bikoro" userId="977e92b70c0bb0d9" providerId="Windows Live" clId="Web-{F7672B25-081C-475C-948B-FE10CEC9789B}" dt="2024-07-16T03:23:38.479" v="232"/>
        <pc:sldMkLst>
          <pc:docMk/>
          <pc:sldMk cId="2621936437" sldId="262"/>
        </pc:sldMkLst>
      </pc:sldChg>
      <pc:sldChg chg="del">
        <pc:chgData name="rossy bikoro" userId="977e92b70c0bb0d9" providerId="Windows Live" clId="Web-{F7672B25-081C-475C-948B-FE10CEC9789B}" dt="2024-07-16T03:23:42.651" v="233"/>
        <pc:sldMkLst>
          <pc:docMk/>
          <pc:sldMk cId="1772508100" sldId="263"/>
        </pc:sldMkLst>
      </pc:sldChg>
      <pc:sldChg chg="del">
        <pc:chgData name="rossy bikoro" userId="977e92b70c0bb0d9" providerId="Windows Live" clId="Web-{F7672B25-081C-475C-948B-FE10CEC9789B}" dt="2024-07-16T03:23:44.839" v="234"/>
        <pc:sldMkLst>
          <pc:docMk/>
          <pc:sldMk cId="4288651791" sldId="264"/>
        </pc:sldMkLst>
      </pc:sldChg>
      <pc:sldChg chg="del">
        <pc:chgData name="rossy bikoro" userId="977e92b70c0bb0d9" providerId="Windows Live" clId="Web-{F7672B25-081C-475C-948B-FE10CEC9789B}" dt="2024-07-16T03:23:46.402" v="235"/>
        <pc:sldMkLst>
          <pc:docMk/>
          <pc:sldMk cId="981817774" sldId="265"/>
        </pc:sldMkLst>
      </pc:sldChg>
      <pc:sldChg chg="del">
        <pc:chgData name="rossy bikoro" userId="977e92b70c0bb0d9" providerId="Windows Live" clId="Web-{F7672B25-081C-475C-948B-FE10CEC9789B}" dt="2024-07-16T03:23:48.636" v="236"/>
        <pc:sldMkLst>
          <pc:docMk/>
          <pc:sldMk cId="3895480242" sldId="266"/>
        </pc:sldMkLst>
      </pc:sldChg>
      <pc:sldChg chg="del">
        <pc:chgData name="rossy bikoro" userId="977e92b70c0bb0d9" providerId="Windows Live" clId="Web-{F7672B25-081C-475C-948B-FE10CEC9789B}" dt="2024-07-16T03:23:51.292" v="237"/>
        <pc:sldMkLst>
          <pc:docMk/>
          <pc:sldMk cId="238680236" sldId="267"/>
        </pc:sldMkLst>
      </pc:sldChg>
      <pc:sldChg chg="addSp delSp modSp add replId">
        <pc:chgData name="rossy bikoro" userId="977e92b70c0bb0d9" providerId="Windows Live" clId="Web-{F7672B25-081C-475C-948B-FE10CEC9789B}" dt="2024-07-16T03:29:32.759" v="306" actId="20577"/>
        <pc:sldMkLst>
          <pc:docMk/>
          <pc:sldMk cId="1405283850" sldId="268"/>
        </pc:sldMkLst>
        <pc:spChg chg="del">
          <ac:chgData name="rossy bikoro" userId="977e92b70c0bb0d9" providerId="Windows Live" clId="Web-{F7672B25-081C-475C-948B-FE10CEC9789B}" dt="2024-07-16T02:37:18.617" v="42"/>
          <ac:spMkLst>
            <pc:docMk/>
            <pc:sldMk cId="1405283850" sldId="268"/>
            <ac:spMk id="2" creationId="{E718C3A7-34CC-4076-A732-30824E990D4C}"/>
          </ac:spMkLst>
        </pc:spChg>
        <pc:spChg chg="add mod">
          <ac:chgData name="rossy bikoro" userId="977e92b70c0bb0d9" providerId="Windows Live" clId="Web-{F7672B25-081C-475C-948B-FE10CEC9789B}" dt="2024-07-16T03:29:32.759" v="306" actId="20577"/>
          <ac:spMkLst>
            <pc:docMk/>
            <pc:sldMk cId="1405283850" sldId="268"/>
            <ac:spMk id="3" creationId="{04E8F5E5-B98A-BDE1-AA74-6C89DFA2206D}"/>
          </ac:spMkLst>
        </pc:spChg>
        <pc:spChg chg="add mod">
          <ac:chgData name="rossy bikoro" userId="977e92b70c0bb0d9" providerId="Windows Live" clId="Web-{F7672B25-081C-475C-948B-FE10CEC9789B}" dt="2024-07-16T03:29:26.274" v="305" actId="20577"/>
          <ac:spMkLst>
            <pc:docMk/>
            <pc:sldMk cId="1405283850" sldId="268"/>
            <ac:spMk id="4" creationId="{E96C89B5-DE05-DD36-9AB6-A1405035D2A2}"/>
          </ac:spMkLst>
        </pc:spChg>
        <pc:spChg chg="add mod">
          <ac:chgData name="rossy bikoro" userId="977e92b70c0bb0d9" providerId="Windows Live" clId="Web-{F7672B25-081C-475C-948B-FE10CEC9789B}" dt="2024-07-16T03:29:15.915" v="303" actId="20577"/>
          <ac:spMkLst>
            <pc:docMk/>
            <pc:sldMk cId="1405283850" sldId="268"/>
            <ac:spMk id="5" creationId="{35C3B2F9-3785-A1FE-01E1-5CC1A79FB871}"/>
          </ac:spMkLst>
        </pc:spChg>
        <pc:spChg chg="add mod">
          <ac:chgData name="rossy bikoro" userId="977e92b70c0bb0d9" providerId="Windows Live" clId="Web-{F7672B25-081C-475C-948B-FE10CEC9789B}" dt="2024-07-16T02:52:14.174" v="104" actId="14100"/>
          <ac:spMkLst>
            <pc:docMk/>
            <pc:sldMk cId="1405283850" sldId="268"/>
            <ac:spMk id="6" creationId="{12A34280-71EE-54D5-1FE3-D23BF1C41DDB}"/>
          </ac:spMkLst>
        </pc:spChg>
        <pc:spChg chg="add mod">
          <ac:chgData name="rossy bikoro" userId="977e92b70c0bb0d9" providerId="Windows Live" clId="Web-{F7672B25-081C-475C-948B-FE10CEC9789B}" dt="2024-07-16T03:28:51.680" v="299" actId="20577"/>
          <ac:spMkLst>
            <pc:docMk/>
            <pc:sldMk cId="1405283850" sldId="268"/>
            <ac:spMk id="7" creationId="{7F9E7159-F95D-B265-3238-366FAA29A529}"/>
          </ac:spMkLst>
        </pc:spChg>
        <pc:spChg chg="add mod">
          <ac:chgData name="rossy bikoro" userId="977e92b70c0bb0d9" providerId="Windows Live" clId="Web-{F7672B25-081C-475C-948B-FE10CEC9789B}" dt="2024-07-16T02:58:13.934" v="131" actId="20577"/>
          <ac:spMkLst>
            <pc:docMk/>
            <pc:sldMk cId="1405283850" sldId="268"/>
            <ac:spMk id="8" creationId="{BC786827-2E56-57EE-6AFF-33BC907C5FE2}"/>
          </ac:spMkLst>
        </pc:spChg>
        <pc:spChg chg="mod">
          <ac:chgData name="rossy bikoro" userId="977e92b70c0bb0d9" providerId="Windows Live" clId="Web-{F7672B25-081C-475C-948B-FE10CEC9789B}" dt="2024-07-16T02:36:23.115" v="38" actId="20577"/>
          <ac:spMkLst>
            <pc:docMk/>
            <pc:sldMk cId="1405283850" sldId="268"/>
            <ac:spMk id="14" creationId="{B15CCD7B-3172-C2DC-63F7-002FD12515F2}"/>
          </ac:spMkLst>
        </pc:spChg>
        <pc:spChg chg="del">
          <ac:chgData name="rossy bikoro" userId="977e92b70c0bb0d9" providerId="Windows Live" clId="Web-{F7672B25-081C-475C-948B-FE10CEC9789B}" dt="2024-07-16T02:37:05.132" v="39"/>
          <ac:spMkLst>
            <pc:docMk/>
            <pc:sldMk cId="1405283850" sldId="268"/>
            <ac:spMk id="17" creationId="{50A476FD-3A74-9B33-58B6-3C4D95B8C4CB}"/>
          </ac:spMkLst>
        </pc:spChg>
        <pc:spChg chg="del">
          <ac:chgData name="rossy bikoro" userId="977e92b70c0bb0d9" providerId="Windows Live" clId="Web-{F7672B25-081C-475C-948B-FE10CEC9789B}" dt="2024-07-16T02:37:13.789" v="40"/>
          <ac:spMkLst>
            <pc:docMk/>
            <pc:sldMk cId="1405283850" sldId="268"/>
            <ac:spMk id="18" creationId="{E49BB3B7-8D26-BB64-AFF6-4FB160F55E0F}"/>
          </ac:spMkLst>
        </pc:spChg>
        <pc:spChg chg="del">
          <ac:chgData name="rossy bikoro" userId="977e92b70c0bb0d9" providerId="Windows Live" clId="Web-{F7672B25-081C-475C-948B-FE10CEC9789B}" dt="2024-07-16T02:37:15.961" v="41"/>
          <ac:spMkLst>
            <pc:docMk/>
            <pc:sldMk cId="1405283850" sldId="268"/>
            <ac:spMk id="19" creationId="{98653C3F-ED16-67C7-15D3-AE6500F7B38A}"/>
          </ac:spMkLst>
        </pc:spChg>
        <pc:spChg chg="del">
          <ac:chgData name="rossy bikoro" userId="977e92b70c0bb0d9" providerId="Windows Live" clId="Web-{F7672B25-081C-475C-948B-FE10CEC9789B}" dt="2024-07-16T02:37:20.851" v="43"/>
          <ac:spMkLst>
            <pc:docMk/>
            <pc:sldMk cId="1405283850" sldId="268"/>
            <ac:spMk id="21" creationId="{9C810E8A-4FE2-354A-6C2C-7E138D48FE03}"/>
          </ac:spMkLst>
        </pc:spChg>
      </pc:sldChg>
      <pc:sldChg chg="addSp delSp modSp add replId">
        <pc:chgData name="rossy bikoro" userId="977e92b70c0bb0d9" providerId="Windows Live" clId="Web-{F7672B25-081C-475C-948B-FE10CEC9789B}" dt="2024-07-16T03:48:33.136" v="352" actId="1076"/>
        <pc:sldMkLst>
          <pc:docMk/>
          <pc:sldMk cId="2982316854" sldId="269"/>
        </pc:sldMkLst>
        <pc:spChg chg="add mod">
          <ac:chgData name="rossy bikoro" userId="977e92b70c0bb0d9" providerId="Windows Live" clId="Web-{F7672B25-081C-475C-948B-FE10CEC9789B}" dt="2024-07-16T03:12:21.099" v="199" actId="1076"/>
          <ac:spMkLst>
            <pc:docMk/>
            <pc:sldMk cId="2982316854" sldId="269"/>
            <ac:spMk id="2" creationId="{DE798384-D891-D184-F7E6-6BE3A9BAD2FF}"/>
          </ac:spMkLst>
        </pc:spChg>
        <pc:spChg chg="mod">
          <ac:chgData name="rossy bikoro" userId="977e92b70c0bb0d9" providerId="Windows Live" clId="Web-{F7672B25-081C-475C-948B-FE10CEC9789B}" dt="2024-07-16T03:12:15.302" v="198" actId="1076"/>
          <ac:spMkLst>
            <pc:docMk/>
            <pc:sldMk cId="2982316854" sldId="269"/>
            <ac:spMk id="3" creationId="{04E8F5E5-B98A-BDE1-AA74-6C89DFA2206D}"/>
          </ac:spMkLst>
        </pc:spChg>
        <pc:spChg chg="del">
          <ac:chgData name="rossy bikoro" userId="977e92b70c0bb0d9" providerId="Windows Live" clId="Web-{F7672B25-081C-475C-948B-FE10CEC9789B}" dt="2024-07-16T03:03:39.569" v="150"/>
          <ac:spMkLst>
            <pc:docMk/>
            <pc:sldMk cId="2982316854" sldId="269"/>
            <ac:spMk id="4" creationId="{E96C89B5-DE05-DD36-9AB6-A1405035D2A2}"/>
          </ac:spMkLst>
        </pc:spChg>
        <pc:spChg chg="del mod">
          <ac:chgData name="rossy bikoro" userId="977e92b70c0bb0d9" providerId="Windows Live" clId="Web-{F7672B25-081C-475C-948B-FE10CEC9789B}" dt="2024-07-16T03:03:43.569" v="152"/>
          <ac:spMkLst>
            <pc:docMk/>
            <pc:sldMk cId="2982316854" sldId="269"/>
            <ac:spMk id="5" creationId="{35C3B2F9-3785-A1FE-01E1-5CC1A79FB871}"/>
          </ac:spMkLst>
        </pc:spChg>
        <pc:spChg chg="del mod">
          <ac:chgData name="rossy bikoro" userId="977e92b70c0bb0d9" providerId="Windows Live" clId="Web-{F7672B25-081C-475C-948B-FE10CEC9789B}" dt="2024-07-16T03:05:36.244" v="168"/>
          <ac:spMkLst>
            <pc:docMk/>
            <pc:sldMk cId="2982316854" sldId="269"/>
            <ac:spMk id="6" creationId="{12A34280-71EE-54D5-1FE3-D23BF1C41DDB}"/>
          </ac:spMkLst>
        </pc:spChg>
        <pc:spChg chg="del mod">
          <ac:chgData name="rossy bikoro" userId="977e92b70c0bb0d9" providerId="Windows Live" clId="Web-{F7672B25-081C-475C-948B-FE10CEC9789B}" dt="2024-07-16T03:05:39.135" v="170"/>
          <ac:spMkLst>
            <pc:docMk/>
            <pc:sldMk cId="2982316854" sldId="269"/>
            <ac:spMk id="7" creationId="{7F9E7159-F95D-B265-3238-366FAA29A529}"/>
          </ac:spMkLst>
        </pc:spChg>
        <pc:spChg chg="del">
          <ac:chgData name="rossy bikoro" userId="977e92b70c0bb0d9" providerId="Windows Live" clId="Web-{F7672B25-081C-475C-948B-FE10CEC9789B}" dt="2024-07-16T03:05:41.650" v="171"/>
          <ac:spMkLst>
            <pc:docMk/>
            <pc:sldMk cId="2982316854" sldId="269"/>
            <ac:spMk id="8" creationId="{BC786827-2E56-57EE-6AFF-33BC907C5FE2}"/>
          </ac:spMkLst>
        </pc:spChg>
        <pc:spChg chg="add mod">
          <ac:chgData name="rossy bikoro" userId="977e92b70c0bb0d9" providerId="Windows Live" clId="Web-{F7672B25-081C-475C-948B-FE10CEC9789B}" dt="2024-07-16T03:12:29.490" v="200" actId="1076"/>
          <ac:spMkLst>
            <pc:docMk/>
            <pc:sldMk cId="2982316854" sldId="269"/>
            <ac:spMk id="9" creationId="{6C08EC61-DAF6-A4CD-6A64-2E1D80E303F5}"/>
          </ac:spMkLst>
        </pc:spChg>
        <pc:spChg chg="add mod">
          <ac:chgData name="rossy bikoro" userId="977e92b70c0bb0d9" providerId="Windows Live" clId="Web-{F7672B25-081C-475C-948B-FE10CEC9789B}" dt="2024-07-16T03:16:35.311" v="214" actId="20577"/>
          <ac:spMkLst>
            <pc:docMk/>
            <pc:sldMk cId="2982316854" sldId="269"/>
            <ac:spMk id="10" creationId="{FA34D074-5316-0415-9ACD-E3D9F2E95E26}"/>
          </ac:spMkLst>
        </pc:spChg>
        <pc:spChg chg="add mod">
          <ac:chgData name="rossy bikoro" userId="977e92b70c0bb0d9" providerId="Windows Live" clId="Web-{F7672B25-081C-475C-948B-FE10CEC9789B}" dt="2024-07-16T03:48:33.136" v="352" actId="1076"/>
          <ac:spMkLst>
            <pc:docMk/>
            <pc:sldMk cId="2982316854" sldId="269"/>
            <ac:spMk id="13" creationId="{25B4D6FC-A83C-F72B-70CD-C6A1D9823162}"/>
          </ac:spMkLst>
        </pc:spChg>
        <pc:spChg chg="mod">
          <ac:chgData name="rossy bikoro" userId="977e92b70c0bb0d9" providerId="Windows Live" clId="Web-{F7672B25-081C-475C-948B-FE10CEC9789B}" dt="2024-07-16T03:17:11.843" v="221" actId="20577"/>
          <ac:spMkLst>
            <pc:docMk/>
            <pc:sldMk cId="2982316854" sldId="269"/>
            <ac:spMk id="14" creationId="{B15CCD7B-3172-C2DC-63F7-002FD12515F2}"/>
          </ac:spMkLst>
        </pc:spChg>
        <pc:spChg chg="add mod">
          <ac:chgData name="rossy bikoro" userId="977e92b70c0bb0d9" providerId="Windows Live" clId="Web-{F7672B25-081C-475C-948B-FE10CEC9789B}" dt="2024-07-16T03:48:24.729" v="351" actId="1076"/>
          <ac:spMkLst>
            <pc:docMk/>
            <pc:sldMk cId="2982316854" sldId="269"/>
            <ac:spMk id="17" creationId="{F4362255-5F83-42DD-E9CF-E3CD8DF21013}"/>
          </ac:spMkLst>
        </pc:spChg>
      </pc:sldChg>
      <pc:sldChg chg="addSp delSp modSp add replId">
        <pc:chgData name="rossy bikoro" userId="977e92b70c0bb0d9" providerId="Windows Live" clId="Web-{F7672B25-081C-475C-948B-FE10CEC9789B}" dt="2024-07-16T03:53:44.160" v="370" actId="20577"/>
        <pc:sldMkLst>
          <pc:docMk/>
          <pc:sldMk cId="3952813914" sldId="270"/>
        </pc:sldMkLst>
        <pc:spChg chg="del">
          <ac:chgData name="rossy bikoro" userId="977e92b70c0bb0d9" providerId="Windows Live" clId="Web-{F7672B25-081C-475C-948B-FE10CEC9789B}" dt="2024-07-16T03:25:01.267" v="274"/>
          <ac:spMkLst>
            <pc:docMk/>
            <pc:sldMk cId="3952813914" sldId="270"/>
            <ac:spMk id="2" creationId="{DE798384-D891-D184-F7E6-6BE3A9BAD2FF}"/>
          </ac:spMkLst>
        </pc:spChg>
        <pc:spChg chg="del mod">
          <ac:chgData name="rossy bikoro" userId="977e92b70c0bb0d9" providerId="Windows Live" clId="Web-{F7672B25-081C-475C-948B-FE10CEC9789B}" dt="2024-07-16T03:24:58.798" v="273"/>
          <ac:spMkLst>
            <pc:docMk/>
            <pc:sldMk cId="3952813914" sldId="270"/>
            <ac:spMk id="3" creationId="{04E8F5E5-B98A-BDE1-AA74-6C89DFA2206D}"/>
          </ac:spMkLst>
        </pc:spChg>
        <pc:spChg chg="add mod">
          <ac:chgData name="rossy bikoro" userId="977e92b70c0bb0d9" providerId="Windows Live" clId="Web-{F7672B25-081C-475C-948B-FE10CEC9789B}" dt="2024-07-16T03:51:07.296" v="356" actId="14100"/>
          <ac:spMkLst>
            <pc:docMk/>
            <pc:sldMk cId="3952813914" sldId="270"/>
            <ac:spMk id="4" creationId="{3A4F2450-8FAD-13ED-F54B-0FFE61803EF3}"/>
          </ac:spMkLst>
        </pc:spChg>
        <pc:spChg chg="add mod">
          <ac:chgData name="rossy bikoro" userId="977e92b70c0bb0d9" providerId="Windows Live" clId="Web-{F7672B25-081C-475C-948B-FE10CEC9789B}" dt="2024-07-16T03:51:13.812" v="357" actId="1076"/>
          <ac:spMkLst>
            <pc:docMk/>
            <pc:sldMk cId="3952813914" sldId="270"/>
            <ac:spMk id="5" creationId="{B6E48195-BAB2-50DD-B648-E1890C22CF86}"/>
          </ac:spMkLst>
        </pc:spChg>
        <pc:spChg chg="add mod">
          <ac:chgData name="rossy bikoro" userId="977e92b70c0bb0d9" providerId="Windows Live" clId="Web-{F7672B25-081C-475C-948B-FE10CEC9789B}" dt="2024-07-16T03:51:25.078" v="359" actId="1076"/>
          <ac:spMkLst>
            <pc:docMk/>
            <pc:sldMk cId="3952813914" sldId="270"/>
            <ac:spMk id="6" creationId="{6CC4E74A-AA13-141B-4713-DBF7EE9BE97E}"/>
          </ac:spMkLst>
        </pc:spChg>
        <pc:spChg chg="add mod">
          <ac:chgData name="rossy bikoro" userId="977e92b70c0bb0d9" providerId="Windows Live" clId="Web-{F7672B25-081C-475C-948B-FE10CEC9789B}" dt="2024-07-16T03:53:44.160" v="370" actId="20577"/>
          <ac:spMkLst>
            <pc:docMk/>
            <pc:sldMk cId="3952813914" sldId="270"/>
            <ac:spMk id="8" creationId="{29B70BAE-F544-004E-8087-4A12521E066B}"/>
          </ac:spMkLst>
        </pc:spChg>
        <pc:spChg chg="del">
          <ac:chgData name="rossy bikoro" userId="977e92b70c0bb0d9" providerId="Windows Live" clId="Web-{F7672B25-081C-475C-948B-FE10CEC9789B}" dt="2024-07-16T03:25:04.345" v="275"/>
          <ac:spMkLst>
            <pc:docMk/>
            <pc:sldMk cId="3952813914" sldId="270"/>
            <ac:spMk id="9" creationId="{6C08EC61-DAF6-A4CD-6A64-2E1D80E303F5}"/>
          </ac:spMkLst>
        </pc:spChg>
        <pc:spChg chg="del mod">
          <ac:chgData name="rossy bikoro" userId="977e92b70c0bb0d9" providerId="Windows Live" clId="Web-{F7672B25-081C-475C-948B-FE10CEC9789B}" dt="2024-07-16T03:25:11.939" v="279"/>
          <ac:spMkLst>
            <pc:docMk/>
            <pc:sldMk cId="3952813914" sldId="270"/>
            <ac:spMk id="10" creationId="{FA34D074-5316-0415-9ACD-E3D9F2E95E26}"/>
          </ac:spMkLst>
        </pc:spChg>
        <pc:spChg chg="mod">
          <ac:chgData name="rossy bikoro" userId="977e92b70c0bb0d9" providerId="Windows Live" clId="Web-{F7672B25-081C-475C-948B-FE10CEC9789B}" dt="2024-07-16T03:26:47.285" v="288" actId="1076"/>
          <ac:spMkLst>
            <pc:docMk/>
            <pc:sldMk cId="3952813914" sldId="270"/>
            <ac:spMk id="11" creationId="{38A4554F-C736-2BA5-0C8F-186AC83B4207}"/>
          </ac:spMkLst>
        </pc:spChg>
        <pc:spChg chg="mod">
          <ac:chgData name="rossy bikoro" userId="977e92b70c0bb0d9" providerId="Windows Live" clId="Web-{F7672B25-081C-475C-948B-FE10CEC9789B}" dt="2024-07-16T03:26:47.301" v="289" actId="1076"/>
          <ac:spMkLst>
            <pc:docMk/>
            <pc:sldMk cId="3952813914" sldId="270"/>
            <ac:spMk id="12" creationId="{EBC7F170-CB56-C6A0-15D1-38E8CD57ED9F}"/>
          </ac:spMkLst>
        </pc:spChg>
        <pc:spChg chg="del">
          <ac:chgData name="rossy bikoro" userId="977e92b70c0bb0d9" providerId="Windows Live" clId="Web-{F7672B25-081C-475C-948B-FE10CEC9789B}" dt="2024-07-16T03:25:06.298" v="276"/>
          <ac:spMkLst>
            <pc:docMk/>
            <pc:sldMk cId="3952813914" sldId="270"/>
            <ac:spMk id="13" creationId="{25B4D6FC-A83C-F72B-70CD-C6A1D9823162}"/>
          </ac:spMkLst>
        </pc:spChg>
        <pc:spChg chg="mod">
          <ac:chgData name="rossy bikoro" userId="977e92b70c0bb0d9" providerId="Windows Live" clId="Web-{F7672B25-081C-475C-948B-FE10CEC9789B}" dt="2024-07-16T03:24:50.407" v="269" actId="20577"/>
          <ac:spMkLst>
            <pc:docMk/>
            <pc:sldMk cId="3952813914" sldId="270"/>
            <ac:spMk id="14" creationId="{B15CCD7B-3172-C2DC-63F7-002FD12515F2}"/>
          </ac:spMkLst>
        </pc:spChg>
        <pc:picChg chg="add mod">
          <ac:chgData name="rossy bikoro" userId="977e92b70c0bb0d9" providerId="Windows Live" clId="Web-{F7672B25-081C-475C-948B-FE10CEC9789B}" dt="2024-07-16T03:40:55.263" v="336" actId="1076"/>
          <ac:picMkLst>
            <pc:docMk/>
            <pc:sldMk cId="3952813914" sldId="270"/>
            <ac:picMk id="7" creationId="{5BE94D3A-FDC6-A2C0-26D9-CE4E16AD9C5D}"/>
          </ac:picMkLst>
        </pc:picChg>
      </pc:sldChg>
      <pc:sldChg chg="delSp modSp add replId">
        <pc:chgData name="rossy bikoro" userId="977e92b70c0bb0d9" providerId="Windows Live" clId="Web-{F7672B25-081C-475C-948B-FE10CEC9789B}" dt="2024-07-16T04:02:23.004" v="411" actId="20577"/>
        <pc:sldMkLst>
          <pc:docMk/>
          <pc:sldMk cId="3434096324" sldId="271"/>
        </pc:sldMkLst>
        <pc:spChg chg="del">
          <ac:chgData name="rossy bikoro" userId="977e92b70c0bb0d9" providerId="Windows Live" clId="Web-{F7672B25-081C-475C-948B-FE10CEC9789B}" dt="2024-07-16T03:58:22.794" v="374"/>
          <ac:spMkLst>
            <pc:docMk/>
            <pc:sldMk cId="3434096324" sldId="271"/>
            <ac:spMk id="4" creationId="{3A4F2450-8FAD-13ED-F54B-0FFE61803EF3}"/>
          </ac:spMkLst>
        </pc:spChg>
        <pc:spChg chg="del">
          <ac:chgData name="rossy bikoro" userId="977e92b70c0bb0d9" providerId="Windows Live" clId="Web-{F7672B25-081C-475C-948B-FE10CEC9789B}" dt="2024-07-16T03:58:25.998" v="375"/>
          <ac:spMkLst>
            <pc:docMk/>
            <pc:sldMk cId="3434096324" sldId="271"/>
            <ac:spMk id="5" creationId="{B6E48195-BAB2-50DD-B648-E1890C22CF86}"/>
          </ac:spMkLst>
        </pc:spChg>
        <pc:spChg chg="del">
          <ac:chgData name="rossy bikoro" userId="977e92b70c0bb0d9" providerId="Windows Live" clId="Web-{F7672B25-081C-475C-948B-FE10CEC9789B}" dt="2024-07-16T03:58:34.045" v="376"/>
          <ac:spMkLst>
            <pc:docMk/>
            <pc:sldMk cId="3434096324" sldId="271"/>
            <ac:spMk id="6" creationId="{6CC4E74A-AA13-141B-4713-DBF7EE9BE97E}"/>
          </ac:spMkLst>
        </pc:spChg>
        <pc:spChg chg="del mod">
          <ac:chgData name="rossy bikoro" userId="977e92b70c0bb0d9" providerId="Windows Live" clId="Web-{F7672B25-081C-475C-948B-FE10CEC9789B}" dt="2024-07-16T03:59:03.936" v="382"/>
          <ac:spMkLst>
            <pc:docMk/>
            <pc:sldMk cId="3434096324" sldId="271"/>
            <ac:spMk id="8" creationId="{29B70BAE-F544-004E-8087-4A12521E066B}"/>
          </ac:spMkLst>
        </pc:spChg>
        <pc:spChg chg="mod">
          <ac:chgData name="rossy bikoro" userId="977e92b70c0bb0d9" providerId="Windows Live" clId="Web-{F7672B25-081C-475C-948B-FE10CEC9789B}" dt="2024-07-16T04:02:23.004" v="411" actId="20577"/>
          <ac:spMkLst>
            <pc:docMk/>
            <pc:sldMk cId="3434096324" sldId="271"/>
            <ac:spMk id="14" creationId="{B15CCD7B-3172-C2DC-63F7-002FD12515F2}"/>
          </ac:spMkLst>
        </pc:spChg>
        <pc:picChg chg="del">
          <ac:chgData name="rossy bikoro" userId="977e92b70c0bb0d9" providerId="Windows Live" clId="Web-{F7672B25-081C-475C-948B-FE10CEC9789B}" dt="2024-07-16T03:58:16.919" v="373"/>
          <ac:picMkLst>
            <pc:docMk/>
            <pc:sldMk cId="3434096324" sldId="271"/>
            <ac:picMk id="7" creationId="{5BE94D3A-FDC6-A2C0-26D9-CE4E16AD9C5D}"/>
          </ac:picMkLst>
        </pc:picChg>
      </pc:sldChg>
    </pc:docChg>
  </pc:docChgLst>
  <pc:docChgLst>
    <pc:chgData name="rossy bikoro" userId="977e92b70c0bb0d9" providerId="Windows Live" clId="Web-{D62656CD-EEE8-4AC8-A233-491193A8F378}"/>
    <pc:docChg chg="addSld modSld">
      <pc:chgData name="rossy bikoro" userId="977e92b70c0bb0d9" providerId="Windows Live" clId="Web-{D62656CD-EEE8-4AC8-A233-491193A8F378}" dt="2024-07-15T09:32:06.242" v="239"/>
      <pc:docMkLst>
        <pc:docMk/>
      </pc:docMkLst>
      <pc:sldChg chg="addSp modSp">
        <pc:chgData name="rossy bikoro" userId="977e92b70c0bb0d9" providerId="Windows Live" clId="Web-{D62656CD-EEE8-4AC8-A233-491193A8F378}" dt="2024-07-15T08:09:21.841" v="60"/>
        <pc:sldMkLst>
          <pc:docMk/>
          <pc:sldMk cId="3421235586" sldId="260"/>
        </pc:sldMkLst>
        <pc:spChg chg="mod">
          <ac:chgData name="rossy bikoro" userId="977e92b70c0bb0d9" providerId="Windows Live" clId="Web-{D62656CD-EEE8-4AC8-A233-491193A8F378}" dt="2024-07-15T07:59:24.653" v="55" actId="14100"/>
          <ac:spMkLst>
            <pc:docMk/>
            <pc:sldMk cId="3421235586" sldId="260"/>
            <ac:spMk id="2" creationId="{46A79FDB-8A58-A58A-871C-697BAEFD6155}"/>
          </ac:spMkLst>
        </pc:spChg>
        <pc:spChg chg="add mod">
          <ac:chgData name="rossy bikoro" userId="977e92b70c0bb0d9" providerId="Windows Live" clId="Web-{D62656CD-EEE8-4AC8-A233-491193A8F378}" dt="2024-07-15T07:53:32.643" v="10" actId="1076"/>
          <ac:spMkLst>
            <pc:docMk/>
            <pc:sldMk cId="3421235586" sldId="260"/>
            <ac:spMk id="6" creationId="{FD1C0FEA-E87F-0328-9A93-F3E2D7787428}"/>
          </ac:spMkLst>
        </pc:spChg>
        <pc:spChg chg="add mod">
          <ac:chgData name="rossy bikoro" userId="977e92b70c0bb0d9" providerId="Windows Live" clId="Web-{D62656CD-EEE8-4AC8-A233-491193A8F378}" dt="2024-07-15T08:08:47.481" v="57" actId="1076"/>
          <ac:spMkLst>
            <pc:docMk/>
            <pc:sldMk cId="3421235586" sldId="260"/>
            <ac:spMk id="7" creationId="{26487A7B-5DB2-0410-23B1-0EB54B6C7CCF}"/>
          </ac:spMkLst>
        </pc:spChg>
        <pc:spChg chg="add mod">
          <ac:chgData name="rossy bikoro" userId="977e92b70c0bb0d9" providerId="Windows Live" clId="Web-{D62656CD-EEE8-4AC8-A233-491193A8F378}" dt="2024-07-15T07:59:29.778" v="56" actId="1076"/>
          <ac:spMkLst>
            <pc:docMk/>
            <pc:sldMk cId="3421235586" sldId="260"/>
            <ac:spMk id="8" creationId="{E93F322D-27FA-F7C6-B177-582B68D2146A}"/>
          </ac:spMkLst>
        </pc:spChg>
        <pc:picChg chg="add mod">
          <ac:chgData name="rossy bikoro" userId="977e92b70c0bb0d9" providerId="Windows Live" clId="Web-{D62656CD-EEE8-4AC8-A233-491193A8F378}" dt="2024-07-15T08:09:21.841" v="60"/>
          <ac:picMkLst>
            <pc:docMk/>
            <pc:sldMk cId="3421235586" sldId="260"/>
            <ac:picMk id="9" creationId="{0D47F7F9-CD74-7B07-DAA3-CEA6D67DFD90}"/>
          </ac:picMkLst>
        </pc:picChg>
      </pc:sldChg>
      <pc:sldChg chg="addSp delSp modSp new mod setBg">
        <pc:chgData name="rossy bikoro" userId="977e92b70c0bb0d9" providerId="Windows Live" clId="Web-{D62656CD-EEE8-4AC8-A233-491193A8F378}" dt="2024-07-15T09:07:40.936" v="195" actId="1076"/>
        <pc:sldMkLst>
          <pc:docMk/>
          <pc:sldMk cId="2658365694" sldId="261"/>
        </pc:sldMkLst>
        <pc:spChg chg="add mod">
          <ac:chgData name="rossy bikoro" userId="977e92b70c0bb0d9" providerId="Windows Live" clId="Web-{D62656CD-EEE8-4AC8-A233-491193A8F378}" dt="2024-07-15T09:07:36.905" v="194" actId="1076"/>
          <ac:spMkLst>
            <pc:docMk/>
            <pc:sldMk cId="2658365694" sldId="261"/>
            <ac:spMk id="2" creationId="{CF5C13E3-2AEB-4716-AAED-C9125DB3B952}"/>
          </ac:spMkLst>
        </pc:spChg>
        <pc:spChg chg="add mod">
          <ac:chgData name="rossy bikoro" userId="977e92b70c0bb0d9" providerId="Windows Live" clId="Web-{D62656CD-EEE8-4AC8-A233-491193A8F378}" dt="2024-07-15T09:07:08.545" v="190" actId="1076"/>
          <ac:spMkLst>
            <pc:docMk/>
            <pc:sldMk cId="2658365694" sldId="261"/>
            <ac:spMk id="3" creationId="{012B63E3-A0EF-D737-34FC-989351EE2910}"/>
          </ac:spMkLst>
        </pc:spChg>
        <pc:spChg chg="add del">
          <ac:chgData name="rossy bikoro" userId="977e92b70c0bb0d9" providerId="Windows Live" clId="Web-{D62656CD-EEE8-4AC8-A233-491193A8F378}" dt="2024-07-15T08:16:42.587" v="86"/>
          <ac:spMkLst>
            <pc:docMk/>
            <pc:sldMk cId="2658365694" sldId="261"/>
            <ac:spMk id="4" creationId="{B379125D-C70C-63F5-00A6-AD7400338249}"/>
          </ac:spMkLst>
        </pc:spChg>
        <pc:spChg chg="add mod">
          <ac:chgData name="rossy bikoro" userId="977e92b70c0bb0d9" providerId="Windows Live" clId="Web-{D62656CD-EEE8-4AC8-A233-491193A8F378}" dt="2024-07-15T09:07:28.170" v="192" actId="1076"/>
          <ac:spMkLst>
            <pc:docMk/>
            <pc:sldMk cId="2658365694" sldId="261"/>
            <ac:spMk id="5" creationId="{0093B697-72D8-5F51-D860-48530ABD266F}"/>
          </ac:spMkLst>
        </pc:spChg>
        <pc:spChg chg="add mod">
          <ac:chgData name="rossy bikoro" userId="977e92b70c0bb0d9" providerId="Windows Live" clId="Web-{D62656CD-EEE8-4AC8-A233-491193A8F378}" dt="2024-07-15T09:07:32.874" v="193" actId="1076"/>
          <ac:spMkLst>
            <pc:docMk/>
            <pc:sldMk cId="2658365694" sldId="261"/>
            <ac:spMk id="6" creationId="{12C99E10-316E-FA80-51C3-3B0F1B101974}"/>
          </ac:spMkLst>
        </pc:spChg>
        <pc:spChg chg="add mod">
          <ac:chgData name="rossy bikoro" userId="977e92b70c0bb0d9" providerId="Windows Live" clId="Web-{D62656CD-EEE8-4AC8-A233-491193A8F378}" dt="2024-07-15T09:07:40.936" v="195" actId="1076"/>
          <ac:spMkLst>
            <pc:docMk/>
            <pc:sldMk cId="2658365694" sldId="261"/>
            <ac:spMk id="7" creationId="{D1C7074D-FF8E-8C61-033F-A7486D74B2A1}"/>
          </ac:spMkLst>
        </pc:spChg>
        <pc:picChg chg="add mod">
          <ac:chgData name="rossy bikoro" userId="977e92b70c0bb0d9" providerId="Windows Live" clId="Web-{D62656CD-EEE8-4AC8-A233-491193A8F378}" dt="2024-07-15T09:07:12.014" v="191" actId="1076"/>
          <ac:picMkLst>
            <pc:docMk/>
            <pc:sldMk cId="2658365694" sldId="261"/>
            <ac:picMk id="8" creationId="{4B059274-4D22-5B61-FBF4-84C8E9B96FC7}"/>
          </ac:picMkLst>
        </pc:picChg>
        <pc:picChg chg="add mod">
          <ac:chgData name="rossy bikoro" userId="977e92b70c0bb0d9" providerId="Windows Live" clId="Web-{D62656CD-EEE8-4AC8-A233-491193A8F378}" dt="2024-07-15T09:05:56.777" v="185" actId="1076"/>
          <ac:picMkLst>
            <pc:docMk/>
            <pc:sldMk cId="2658365694" sldId="261"/>
            <ac:picMk id="9" creationId="{AE23CE26-51AD-E6ED-6E98-B1D10C5A9B05}"/>
          </ac:picMkLst>
        </pc:picChg>
      </pc:sldChg>
      <pc:sldChg chg="addSp modSp new mod setBg">
        <pc:chgData name="rossy bikoro" userId="977e92b70c0bb0d9" providerId="Windows Live" clId="Web-{D62656CD-EEE8-4AC8-A233-491193A8F378}" dt="2024-07-15T09:32:06.242" v="239"/>
        <pc:sldMkLst>
          <pc:docMk/>
          <pc:sldMk cId="2621936437" sldId="262"/>
        </pc:sldMkLst>
        <pc:spChg chg="add mod">
          <ac:chgData name="rossy bikoro" userId="977e92b70c0bb0d9" providerId="Windows Live" clId="Web-{D62656CD-EEE8-4AC8-A233-491193A8F378}" dt="2024-07-15T09:31:56.570" v="238"/>
          <ac:spMkLst>
            <pc:docMk/>
            <pc:sldMk cId="2621936437" sldId="262"/>
            <ac:spMk id="2" creationId="{5A1ABD1D-C7B9-05B2-1D4A-76C54969CDE9}"/>
          </ac:spMkLst>
        </pc:spChg>
        <pc:spChg chg="add mod">
          <ac:chgData name="rossy bikoro" userId="977e92b70c0bb0d9" providerId="Windows Live" clId="Web-{D62656CD-EEE8-4AC8-A233-491193A8F378}" dt="2024-07-15T09:32:06.242" v="239"/>
          <ac:spMkLst>
            <pc:docMk/>
            <pc:sldMk cId="2621936437" sldId="262"/>
            <ac:spMk id="3" creationId="{D90799DF-2E0F-8BCE-7085-86BB07D5E014}"/>
          </ac:spMkLst>
        </pc:spChg>
        <pc:spChg chg="add mod">
          <ac:chgData name="rossy bikoro" userId="977e92b70c0bb0d9" providerId="Windows Live" clId="Web-{D62656CD-EEE8-4AC8-A233-491193A8F378}" dt="2024-07-15T09:23:29.666" v="231"/>
          <ac:spMkLst>
            <pc:docMk/>
            <pc:sldMk cId="2621936437" sldId="262"/>
            <ac:spMk id="4" creationId="{CAB0D459-5ECF-E48E-870C-F4C51BD3A8A6}"/>
          </ac:spMkLst>
        </pc:spChg>
        <pc:spChg chg="add mod">
          <ac:chgData name="rossy bikoro" userId="977e92b70c0bb0d9" providerId="Windows Live" clId="Web-{D62656CD-EEE8-4AC8-A233-491193A8F378}" dt="2024-07-15T09:23:57.823" v="236"/>
          <ac:spMkLst>
            <pc:docMk/>
            <pc:sldMk cId="2621936437" sldId="262"/>
            <ac:spMk id="5" creationId="{0F286AD2-01B8-E149-4215-CAF215557A9D}"/>
          </ac:spMkLst>
        </pc:spChg>
      </pc:sldChg>
    </pc:docChg>
  </pc:docChgLst>
  <pc:docChgLst>
    <pc:chgData name="rossy bikoro" userId="977e92b70c0bb0d9" providerId="Windows Live" clId="Web-{785DE2FF-073B-4E54-B306-4AEE72326F49}"/>
    <pc:docChg chg="addSld modSld">
      <pc:chgData name="rossy bikoro" userId="977e92b70c0bb0d9" providerId="Windows Live" clId="Web-{785DE2FF-073B-4E54-B306-4AEE72326F49}" dt="2024-07-15T16:51:51.555" v="786" actId="1076"/>
      <pc:docMkLst>
        <pc:docMk/>
      </pc:docMkLst>
      <pc:sldChg chg="addSp delSp modSp mod setBg">
        <pc:chgData name="rossy bikoro" userId="977e92b70c0bb0d9" providerId="Windows Live" clId="Web-{785DE2FF-073B-4E54-B306-4AEE72326F49}" dt="2024-07-15T16:34:12.793" v="703"/>
        <pc:sldMkLst>
          <pc:docMk/>
          <pc:sldMk cId="3784089036" sldId="256"/>
        </pc:sldMkLst>
        <pc:spChg chg="add del mod">
          <ac:chgData name="rossy bikoro" userId="977e92b70c0bb0d9" providerId="Windows Live" clId="Web-{785DE2FF-073B-4E54-B306-4AEE72326F49}" dt="2024-07-15T16:27:38.355" v="656"/>
          <ac:spMkLst>
            <pc:docMk/>
            <pc:sldMk cId="3784089036" sldId="256"/>
            <ac:spMk id="2" creationId="{666952F4-9427-E23F-D73E-8FA0BFB136F4}"/>
          </ac:spMkLst>
        </pc:spChg>
        <pc:spChg chg="add del mod">
          <ac:chgData name="rossy bikoro" userId="977e92b70c0bb0d9" providerId="Windows Live" clId="Web-{785DE2FF-073B-4E54-B306-4AEE72326F49}" dt="2024-07-15T16:28:15.856" v="660"/>
          <ac:spMkLst>
            <pc:docMk/>
            <pc:sldMk cId="3784089036" sldId="256"/>
            <ac:spMk id="3" creationId="{65655C0C-D9C1-EC5E-B0B9-3F465C2EB99D}"/>
          </ac:spMkLst>
        </pc:spChg>
        <pc:spChg chg="add mod">
          <ac:chgData name="rossy bikoro" userId="977e92b70c0bb0d9" providerId="Windows Live" clId="Web-{785DE2FF-073B-4E54-B306-4AEE72326F49}" dt="2024-07-15T16:34:12.793" v="703"/>
          <ac:spMkLst>
            <pc:docMk/>
            <pc:sldMk cId="3784089036" sldId="256"/>
            <ac:spMk id="4" creationId="{CCCF0E55-9525-2F3B-C152-F7E52E1CB2AE}"/>
          </ac:spMkLst>
        </pc:spChg>
        <pc:spChg chg="add mod">
          <ac:chgData name="rossy bikoro" userId="977e92b70c0bb0d9" providerId="Windows Live" clId="Web-{785DE2FF-073B-4E54-B306-4AEE72326F49}" dt="2024-07-15T16:29:51.016" v="679"/>
          <ac:spMkLst>
            <pc:docMk/>
            <pc:sldMk cId="3784089036" sldId="256"/>
            <ac:spMk id="5" creationId="{5D38F99E-5E4B-9DB6-3C9D-77700D180F05}"/>
          </ac:spMkLst>
        </pc:spChg>
        <pc:spChg chg="add mod">
          <ac:chgData name="rossy bikoro" userId="977e92b70c0bb0d9" providerId="Windows Live" clId="Web-{785DE2FF-073B-4E54-B306-4AEE72326F49}" dt="2024-07-15T16:30:36.112" v="682" actId="1076"/>
          <ac:spMkLst>
            <pc:docMk/>
            <pc:sldMk cId="3784089036" sldId="256"/>
            <ac:spMk id="6" creationId="{7C810831-2C46-4624-9169-E3CB6B8ED475}"/>
          </ac:spMkLst>
        </pc:spChg>
        <pc:spChg chg="mod">
          <ac:chgData name="rossy bikoro" userId="977e92b70c0bb0d9" providerId="Windows Live" clId="Web-{785DE2FF-073B-4E54-B306-4AEE72326F49}" dt="2024-07-15T16:27:52.371" v="657" actId="1076"/>
          <ac:spMkLst>
            <pc:docMk/>
            <pc:sldMk cId="3784089036" sldId="256"/>
            <ac:spMk id="71" creationId="{12BD27B2-77F4-4A89-4E35-9D96D04350F3}"/>
          </ac:spMkLst>
        </pc:spChg>
        <pc:spChg chg="mod">
          <ac:chgData name="rossy bikoro" userId="977e92b70c0bb0d9" providerId="Windows Live" clId="Web-{785DE2FF-073B-4E54-B306-4AEE72326F49}" dt="2024-07-15T16:32:44.742" v="700" actId="1076"/>
          <ac:spMkLst>
            <pc:docMk/>
            <pc:sldMk cId="3784089036" sldId="256"/>
            <ac:spMk id="77" creationId="{808D0F56-AF01-CF01-F928-FF60F4C8B87B}"/>
          </ac:spMkLst>
        </pc:spChg>
        <pc:picChg chg="add mod">
          <ac:chgData name="rossy bikoro" userId="977e92b70c0bb0d9" providerId="Windows Live" clId="Web-{785DE2FF-073B-4E54-B306-4AEE72326F49}" dt="2024-07-15T16:31:14.660" v="689" actId="1076"/>
          <ac:picMkLst>
            <pc:docMk/>
            <pc:sldMk cId="3784089036" sldId="256"/>
            <ac:picMk id="7" creationId="{A0A8E761-70A5-023D-4A0A-0BB746FCA80F}"/>
          </ac:picMkLst>
        </pc:picChg>
        <pc:picChg chg="add mod">
          <ac:chgData name="rossy bikoro" userId="977e92b70c0bb0d9" providerId="Windows Live" clId="Web-{785DE2FF-073B-4E54-B306-4AEE72326F49}" dt="2024-07-15T16:33:06.056" v="702" actId="1076"/>
          <ac:picMkLst>
            <pc:docMk/>
            <pc:sldMk cId="3784089036" sldId="256"/>
            <ac:picMk id="8" creationId="{2CE2B51E-FA1B-3691-A7DC-CA95D3CAF411}"/>
          </ac:picMkLst>
        </pc:picChg>
        <pc:picChg chg="del mod">
          <ac:chgData name="rossy bikoro" userId="977e92b70c0bb0d9" providerId="Windows Live" clId="Web-{785DE2FF-073B-4E54-B306-4AEE72326F49}" dt="2024-07-15T16:31:38.255" v="695"/>
          <ac:picMkLst>
            <pc:docMk/>
            <pc:sldMk cId="3784089036" sldId="256"/>
            <ac:picMk id="75" creationId="{67766DCD-55D1-8080-53BC-C5DD70013272}"/>
          </ac:picMkLst>
        </pc:picChg>
        <pc:picChg chg="del mod">
          <ac:chgData name="rossy bikoro" userId="977e92b70c0bb0d9" providerId="Windows Live" clId="Web-{785DE2FF-073B-4E54-B306-4AEE72326F49}" dt="2024-07-15T16:31:10.035" v="688"/>
          <ac:picMkLst>
            <pc:docMk/>
            <pc:sldMk cId="3784089036" sldId="256"/>
            <ac:picMk id="76" creationId="{9D9E2E01-DF70-2484-FD79-011FC7B6921E}"/>
          </ac:picMkLst>
        </pc:picChg>
      </pc:sldChg>
      <pc:sldChg chg="addSp delSp modSp">
        <pc:chgData name="rossy bikoro" userId="977e92b70c0bb0d9" providerId="Windows Live" clId="Web-{785DE2FF-073B-4E54-B306-4AEE72326F49}" dt="2024-07-15T15:59:41.426" v="609" actId="1076"/>
        <pc:sldMkLst>
          <pc:docMk/>
          <pc:sldMk cId="2311874046" sldId="257"/>
        </pc:sldMkLst>
        <pc:spChg chg="del">
          <ac:chgData name="rossy bikoro" userId="977e92b70c0bb0d9" providerId="Windows Live" clId="Web-{785DE2FF-073B-4E54-B306-4AEE72326F49}" dt="2024-07-15T14:03:47.590" v="111"/>
          <ac:spMkLst>
            <pc:docMk/>
            <pc:sldMk cId="2311874046" sldId="257"/>
            <ac:spMk id="2" creationId="{2CD2D6C6-446C-901C-4C17-B405139EAE8A}"/>
          </ac:spMkLst>
        </pc:spChg>
        <pc:spChg chg="add mod">
          <ac:chgData name="rossy bikoro" userId="977e92b70c0bb0d9" providerId="Windows Live" clId="Web-{785DE2FF-073B-4E54-B306-4AEE72326F49}" dt="2024-07-15T14:27:34.102" v="265" actId="1076"/>
          <ac:spMkLst>
            <pc:docMk/>
            <pc:sldMk cId="2311874046" sldId="257"/>
            <ac:spMk id="2" creationId="{401657A9-F643-B35C-5068-F3DDC502E828}"/>
          </ac:spMkLst>
        </pc:spChg>
        <pc:spChg chg="mod">
          <ac:chgData name="rossy bikoro" userId="977e92b70c0bb0d9" providerId="Windows Live" clId="Web-{785DE2FF-073B-4E54-B306-4AEE72326F49}" dt="2024-07-15T14:25:31.597" v="239" actId="20577"/>
          <ac:spMkLst>
            <pc:docMk/>
            <pc:sldMk cId="2311874046" sldId="257"/>
            <ac:spMk id="3" creationId="{6ADE656C-516F-702C-FC2B-A18FF4D053BA}"/>
          </ac:spMkLst>
        </pc:spChg>
        <pc:spChg chg="mod">
          <ac:chgData name="rossy bikoro" userId="977e92b70c0bb0d9" providerId="Windows Live" clId="Web-{785DE2FF-073B-4E54-B306-4AEE72326F49}" dt="2024-07-15T14:22:22.699" v="204" actId="20577"/>
          <ac:spMkLst>
            <pc:docMk/>
            <pc:sldMk cId="2311874046" sldId="257"/>
            <ac:spMk id="4" creationId="{5803C9FE-DA22-3106-85FF-2D56C01F614A}"/>
          </ac:spMkLst>
        </pc:spChg>
        <pc:spChg chg="mod">
          <ac:chgData name="rossy bikoro" userId="977e92b70c0bb0d9" providerId="Windows Live" clId="Web-{785DE2FF-073B-4E54-B306-4AEE72326F49}" dt="2024-07-15T14:23:19.857" v="214" actId="20577"/>
          <ac:spMkLst>
            <pc:docMk/>
            <pc:sldMk cId="2311874046" sldId="257"/>
            <ac:spMk id="5" creationId="{1231CD65-BB7E-08E0-9763-CF780AF185EB}"/>
          </ac:spMkLst>
        </pc:spChg>
        <pc:spChg chg="mod">
          <ac:chgData name="rossy bikoro" userId="977e92b70c0bb0d9" providerId="Windows Live" clId="Web-{785DE2FF-073B-4E54-B306-4AEE72326F49}" dt="2024-07-15T14:21:46.338" v="195" actId="20577"/>
          <ac:spMkLst>
            <pc:docMk/>
            <pc:sldMk cId="2311874046" sldId="257"/>
            <ac:spMk id="6" creationId="{DC5B1AE9-95C2-565F-FED3-66D9D94EAD26}"/>
          </ac:spMkLst>
        </pc:spChg>
        <pc:spChg chg="mod">
          <ac:chgData name="rossy bikoro" userId="977e92b70c0bb0d9" providerId="Windows Live" clId="Web-{785DE2FF-073B-4E54-B306-4AEE72326F49}" dt="2024-07-15T14:24:44.626" v="229" actId="20577"/>
          <ac:spMkLst>
            <pc:docMk/>
            <pc:sldMk cId="2311874046" sldId="257"/>
            <ac:spMk id="7" creationId="{E1687F34-5038-5579-3220-A80341D0BDE0}"/>
          </ac:spMkLst>
        </pc:spChg>
        <pc:spChg chg="mod">
          <ac:chgData name="rossy bikoro" userId="977e92b70c0bb0d9" providerId="Windows Live" clId="Web-{785DE2FF-073B-4E54-B306-4AEE72326F49}" dt="2024-07-15T15:59:41.426" v="609" actId="1076"/>
          <ac:spMkLst>
            <pc:docMk/>
            <pc:sldMk cId="2311874046" sldId="257"/>
            <ac:spMk id="8" creationId="{BB8FDCE7-7CB8-AB18-4863-1D0EEAB21CA6}"/>
          </ac:spMkLst>
        </pc:spChg>
        <pc:spChg chg="mod">
          <ac:chgData name="rossy bikoro" userId="977e92b70c0bb0d9" providerId="Windows Live" clId="Web-{785DE2FF-073B-4E54-B306-4AEE72326F49}" dt="2024-07-15T14:20:57.804" v="187" actId="20577"/>
          <ac:spMkLst>
            <pc:docMk/>
            <pc:sldMk cId="2311874046" sldId="257"/>
            <ac:spMk id="9" creationId="{69DA1BEE-9A91-B97E-CBDF-63EFA5981E03}"/>
          </ac:spMkLst>
        </pc:spChg>
        <pc:spChg chg="mod">
          <ac:chgData name="rossy bikoro" userId="977e92b70c0bb0d9" providerId="Windows Live" clId="Web-{785DE2FF-073B-4E54-B306-4AEE72326F49}" dt="2024-07-15T14:24:09.906" v="223" actId="20577"/>
          <ac:spMkLst>
            <pc:docMk/>
            <pc:sldMk cId="2311874046" sldId="257"/>
            <ac:spMk id="10" creationId="{5BC891FA-3E28-701F-57AF-0D9545BA9A7F}"/>
          </ac:spMkLst>
        </pc:spChg>
        <pc:spChg chg="add mod">
          <ac:chgData name="rossy bikoro" userId="977e92b70c0bb0d9" providerId="Windows Live" clId="Web-{785DE2FF-073B-4E54-B306-4AEE72326F49}" dt="2024-07-15T15:32:06.107" v="509" actId="1076"/>
          <ac:spMkLst>
            <pc:docMk/>
            <pc:sldMk cId="2311874046" sldId="257"/>
            <ac:spMk id="11" creationId="{CD5D72E7-24CB-DDB2-FAE1-4D102E21F788}"/>
          </ac:spMkLst>
        </pc:spChg>
        <pc:spChg chg="add mod">
          <ac:chgData name="rossy bikoro" userId="977e92b70c0bb0d9" providerId="Windows Live" clId="Web-{785DE2FF-073B-4E54-B306-4AEE72326F49}" dt="2024-07-15T14:27:29.571" v="264" actId="1076"/>
          <ac:spMkLst>
            <pc:docMk/>
            <pc:sldMk cId="2311874046" sldId="257"/>
            <ac:spMk id="12" creationId="{E7B108BE-2F3D-03EB-9A2B-465C6CE0D277}"/>
          </ac:spMkLst>
        </pc:spChg>
        <pc:spChg chg="add mod">
          <ac:chgData name="rossy bikoro" userId="977e92b70c0bb0d9" providerId="Windows Live" clId="Web-{785DE2FF-073B-4E54-B306-4AEE72326F49}" dt="2024-07-15T14:27:49.681" v="268" actId="1076"/>
          <ac:spMkLst>
            <pc:docMk/>
            <pc:sldMk cId="2311874046" sldId="257"/>
            <ac:spMk id="13" creationId="{485DF7C8-C395-6D6A-C3DC-2D4663A213E9}"/>
          </ac:spMkLst>
        </pc:spChg>
        <pc:spChg chg="add mod">
          <ac:chgData name="rossy bikoro" userId="977e92b70c0bb0d9" providerId="Windows Live" clId="Web-{785DE2FF-073B-4E54-B306-4AEE72326F49}" dt="2024-07-15T14:28:04.728" v="272" actId="1076"/>
          <ac:spMkLst>
            <pc:docMk/>
            <pc:sldMk cId="2311874046" sldId="257"/>
            <ac:spMk id="14" creationId="{36933A6C-9008-0B32-F21C-C6429DE971DB}"/>
          </ac:spMkLst>
        </pc:spChg>
        <pc:spChg chg="add mod">
          <ac:chgData name="rossy bikoro" userId="977e92b70c0bb0d9" providerId="Windows Live" clId="Web-{785DE2FF-073B-4E54-B306-4AEE72326F49}" dt="2024-07-15T14:29:18.622" v="286" actId="1076"/>
          <ac:spMkLst>
            <pc:docMk/>
            <pc:sldMk cId="2311874046" sldId="257"/>
            <ac:spMk id="15" creationId="{1C6D5BF2-9AF4-E3A5-922F-3B79B1BDF9CC}"/>
          </ac:spMkLst>
        </pc:spChg>
        <pc:spChg chg="add mod">
          <ac:chgData name="rossy bikoro" userId="977e92b70c0bb0d9" providerId="Windows Live" clId="Web-{785DE2FF-073B-4E54-B306-4AEE72326F49}" dt="2024-07-15T14:28:47.699" v="282" actId="1076"/>
          <ac:spMkLst>
            <pc:docMk/>
            <pc:sldMk cId="2311874046" sldId="257"/>
            <ac:spMk id="16" creationId="{73D6D869-8CCE-AC42-022B-BD84DB376637}"/>
          </ac:spMkLst>
        </pc:spChg>
        <pc:spChg chg="add mod">
          <ac:chgData name="rossy bikoro" userId="977e92b70c0bb0d9" providerId="Windows Live" clId="Web-{785DE2FF-073B-4E54-B306-4AEE72326F49}" dt="2024-07-15T14:28:54.840" v="283" actId="1076"/>
          <ac:spMkLst>
            <pc:docMk/>
            <pc:sldMk cId="2311874046" sldId="257"/>
            <ac:spMk id="17" creationId="{A1D1B252-2AC5-4000-3392-F91334C39E93}"/>
          </ac:spMkLst>
        </pc:spChg>
        <pc:spChg chg="add del">
          <ac:chgData name="rossy bikoro" userId="977e92b70c0bb0d9" providerId="Windows Live" clId="Web-{785DE2FF-073B-4E54-B306-4AEE72326F49}" dt="2024-07-15T14:26:24.552" v="249"/>
          <ac:spMkLst>
            <pc:docMk/>
            <pc:sldMk cId="2311874046" sldId="257"/>
            <ac:spMk id="18" creationId="{EE272B78-558D-626D-8B22-42913361FEEC}"/>
          </ac:spMkLst>
        </pc:spChg>
        <pc:spChg chg="add mod">
          <ac:chgData name="rossy bikoro" userId="977e92b70c0bb0d9" providerId="Windows Live" clId="Web-{785DE2FF-073B-4E54-B306-4AEE72326F49}" dt="2024-07-15T14:29:05.090" v="284" actId="1076"/>
          <ac:spMkLst>
            <pc:docMk/>
            <pc:sldMk cId="2311874046" sldId="257"/>
            <ac:spMk id="19" creationId="{58D557F1-5D6F-3572-2B54-7521BA7A691B}"/>
          </ac:spMkLst>
        </pc:spChg>
        <pc:grpChg chg="add mod">
          <ac:chgData name="rossy bikoro" userId="977e92b70c0bb0d9" providerId="Windows Live" clId="Web-{785DE2FF-073B-4E54-B306-4AEE72326F49}" dt="2024-07-15T15:32:35.171" v="514" actId="1076"/>
          <ac:grpSpMkLst>
            <pc:docMk/>
            <pc:sldMk cId="2311874046" sldId="257"/>
            <ac:grpSpMk id="20" creationId="{96745456-CD3E-1DCF-1A55-B7FBC5610272}"/>
          </ac:grpSpMkLst>
        </pc:grpChg>
        <pc:grpChg chg="add mod">
          <ac:chgData name="rossy bikoro" userId="977e92b70c0bb0d9" providerId="Windows Live" clId="Web-{785DE2FF-073B-4E54-B306-4AEE72326F49}" dt="2024-07-15T15:32:29.202" v="513" actId="1076"/>
          <ac:grpSpMkLst>
            <pc:docMk/>
            <pc:sldMk cId="2311874046" sldId="257"/>
            <ac:grpSpMk id="21" creationId="{26E34BD3-D915-39A2-AD9C-401CD00B4317}"/>
          </ac:grpSpMkLst>
        </pc:grpChg>
      </pc:sldChg>
      <pc:sldChg chg="addSp modSp">
        <pc:chgData name="rossy bikoro" userId="977e92b70c0bb0d9" providerId="Windows Live" clId="Web-{785DE2FF-073B-4E54-B306-4AEE72326F49}" dt="2024-07-15T14:29:47.826" v="288" actId="1076"/>
        <pc:sldMkLst>
          <pc:docMk/>
          <pc:sldMk cId="2736973997" sldId="258"/>
        </pc:sldMkLst>
        <pc:grpChg chg="add mod">
          <ac:chgData name="rossy bikoro" userId="977e92b70c0bb0d9" providerId="Windows Live" clId="Web-{785DE2FF-073B-4E54-B306-4AEE72326F49}" dt="2024-07-15T14:29:47.826" v="288" actId="1076"/>
          <ac:grpSpMkLst>
            <pc:docMk/>
            <pc:sldMk cId="2736973997" sldId="258"/>
            <ac:grpSpMk id="10" creationId="{EC07D4A0-7F2E-BB40-EA04-CFA72E6E3DEC}"/>
          </ac:grpSpMkLst>
        </pc:grpChg>
      </pc:sldChg>
      <pc:sldChg chg="addSp delSp modSp">
        <pc:chgData name="rossy bikoro" userId="977e92b70c0bb0d9" providerId="Windows Live" clId="Web-{785DE2FF-073B-4E54-B306-4AEE72326F49}" dt="2024-07-15T16:51:51.555" v="786" actId="1076"/>
        <pc:sldMkLst>
          <pc:docMk/>
          <pc:sldMk cId="10790934" sldId="259"/>
        </pc:sldMkLst>
        <pc:spChg chg="del mod">
          <ac:chgData name="rossy bikoro" userId="977e92b70c0bb0d9" providerId="Windows Live" clId="Web-{785DE2FF-073B-4E54-B306-4AEE72326F49}" dt="2024-07-15T16:36:14.720" v="705"/>
          <ac:spMkLst>
            <pc:docMk/>
            <pc:sldMk cId="10790934" sldId="259"/>
            <ac:spMk id="2" creationId="{DE74333B-2425-1E1B-9798-837166688819}"/>
          </ac:spMkLst>
        </pc:spChg>
        <pc:spChg chg="add mod">
          <ac:chgData name="rossy bikoro" userId="977e92b70c0bb0d9" providerId="Windows Live" clId="Web-{785DE2FF-073B-4E54-B306-4AEE72326F49}" dt="2024-07-15T16:50:05.660" v="777" actId="1076"/>
          <ac:spMkLst>
            <pc:docMk/>
            <pc:sldMk cId="10790934" sldId="259"/>
            <ac:spMk id="6" creationId="{C404D87D-E8C6-D166-5548-0E5F36CC3C52}"/>
          </ac:spMkLst>
        </pc:spChg>
        <pc:spChg chg="mod">
          <ac:chgData name="rossy bikoro" userId="977e92b70c0bb0d9" providerId="Windows Live" clId="Web-{785DE2FF-073B-4E54-B306-4AEE72326F49}" dt="2024-07-15T16:50:58.772" v="784" actId="1076"/>
          <ac:spMkLst>
            <pc:docMk/>
            <pc:sldMk cId="10790934" sldId="259"/>
            <ac:spMk id="7" creationId="{98D62D77-4102-A09B-A9D1-1325B0927C7E}"/>
          </ac:spMkLst>
        </pc:spChg>
        <pc:spChg chg="add mod">
          <ac:chgData name="rossy bikoro" userId="977e92b70c0bb0d9" providerId="Windows Live" clId="Web-{785DE2FF-073B-4E54-B306-4AEE72326F49}" dt="2024-07-15T16:48:30.672" v="758"/>
          <ac:spMkLst>
            <pc:docMk/>
            <pc:sldMk cId="10790934" sldId="259"/>
            <ac:spMk id="9" creationId="{E01585EE-1BD7-12F6-C604-67AC308D005E}"/>
          </ac:spMkLst>
        </pc:spChg>
        <pc:spChg chg="add del">
          <ac:chgData name="rossy bikoro" userId="977e92b70c0bb0d9" providerId="Windows Live" clId="Web-{785DE2FF-073B-4E54-B306-4AEE72326F49}" dt="2024-07-15T16:41:06.216" v="734"/>
          <ac:spMkLst>
            <pc:docMk/>
            <pc:sldMk cId="10790934" sldId="259"/>
            <ac:spMk id="10" creationId="{BB587424-EF3A-2BFF-E0EB-61306996712A}"/>
          </ac:spMkLst>
        </pc:spChg>
        <pc:spChg chg="add mod">
          <ac:chgData name="rossy bikoro" userId="977e92b70c0bb0d9" providerId="Windows Live" clId="Web-{785DE2FF-073B-4E54-B306-4AEE72326F49}" dt="2024-07-15T16:51:51.555" v="786" actId="1076"/>
          <ac:spMkLst>
            <pc:docMk/>
            <pc:sldMk cId="10790934" sldId="259"/>
            <ac:spMk id="12" creationId="{750434FB-9DC6-0480-824C-26DA50E02066}"/>
          </ac:spMkLst>
        </pc:spChg>
        <pc:grpChg chg="add mod">
          <ac:chgData name="rossy bikoro" userId="977e92b70c0bb0d9" providerId="Windows Live" clId="Web-{785DE2FF-073B-4E54-B306-4AEE72326F49}" dt="2024-07-15T14:30:11.296" v="290" actId="1076"/>
          <ac:grpSpMkLst>
            <pc:docMk/>
            <pc:sldMk cId="10790934" sldId="259"/>
            <ac:grpSpMk id="3" creationId="{F544D3B5-4BC6-C12F-52B5-8A06C02BC70C}"/>
          </ac:grpSpMkLst>
        </pc:grpChg>
        <pc:grpChg chg="add del mod">
          <ac:chgData name="rossy bikoro" userId="977e92b70c0bb0d9" providerId="Windows Live" clId="Web-{785DE2FF-073B-4E54-B306-4AEE72326F49}" dt="2024-07-15T16:50:45.912" v="783"/>
          <ac:grpSpMkLst>
            <pc:docMk/>
            <pc:sldMk cId="10790934" sldId="259"/>
            <ac:grpSpMk id="13" creationId="{718592D8-4B29-B8E4-E6F9-D88B28A4DCF6}"/>
          </ac:grpSpMkLst>
        </pc:grpChg>
        <pc:picChg chg="del mod">
          <ac:chgData name="rossy bikoro" userId="977e92b70c0bb0d9" providerId="Windows Live" clId="Web-{785DE2FF-073B-4E54-B306-4AEE72326F49}" dt="2024-07-15T16:41:23.545" v="738"/>
          <ac:picMkLst>
            <pc:docMk/>
            <pc:sldMk cId="10790934" sldId="259"/>
            <ac:picMk id="8" creationId="{710A4E68-8FDF-A79B-FA85-3B92A572752F}"/>
          </ac:picMkLst>
        </pc:picChg>
        <pc:picChg chg="add mod">
          <ac:chgData name="rossy bikoro" userId="977e92b70c0bb0d9" providerId="Windows Live" clId="Web-{785DE2FF-073B-4E54-B306-4AEE72326F49}" dt="2024-07-15T16:46:19.651" v="752" actId="1076"/>
          <ac:picMkLst>
            <pc:docMk/>
            <pc:sldMk cId="10790934" sldId="259"/>
            <ac:picMk id="11" creationId="{192B73CF-C22F-73B3-084C-5FBB20F0FAD3}"/>
          </ac:picMkLst>
        </pc:picChg>
      </pc:sldChg>
      <pc:sldChg chg="addSp modSp">
        <pc:chgData name="rossy bikoro" userId="977e92b70c0bb0d9" providerId="Windows Live" clId="Web-{785DE2FF-073B-4E54-B306-4AEE72326F49}" dt="2024-07-15T14:32:08.723" v="299" actId="14100"/>
        <pc:sldMkLst>
          <pc:docMk/>
          <pc:sldMk cId="3421235586" sldId="260"/>
        </pc:sldMkLst>
        <pc:spChg chg="mod">
          <ac:chgData name="rossy bikoro" userId="977e92b70c0bb0d9" providerId="Windows Live" clId="Web-{785DE2FF-073B-4E54-B306-4AEE72326F49}" dt="2024-07-15T14:31:56.566" v="297" actId="1076"/>
          <ac:spMkLst>
            <pc:docMk/>
            <pc:sldMk cId="3421235586" sldId="260"/>
            <ac:spMk id="6" creationId="{FD1C0FEA-E87F-0328-9A93-F3E2D7787428}"/>
          </ac:spMkLst>
        </pc:spChg>
        <pc:spChg chg="mod">
          <ac:chgData name="rossy bikoro" userId="977e92b70c0bb0d9" providerId="Windows Live" clId="Web-{785DE2FF-073B-4E54-B306-4AEE72326F49}" dt="2024-07-15T13:51:59.114" v="85" actId="1076"/>
          <ac:spMkLst>
            <pc:docMk/>
            <pc:sldMk cId="3421235586" sldId="260"/>
            <ac:spMk id="7" creationId="{26487A7B-5DB2-0410-23B1-0EB54B6C7CCF}"/>
          </ac:spMkLst>
        </pc:spChg>
        <pc:spChg chg="mod">
          <ac:chgData name="rossy bikoro" userId="977e92b70c0bb0d9" providerId="Windows Live" clId="Web-{785DE2FF-073B-4E54-B306-4AEE72326F49}" dt="2024-07-15T13:52:06.223" v="86" actId="1076"/>
          <ac:spMkLst>
            <pc:docMk/>
            <pc:sldMk cId="3421235586" sldId="260"/>
            <ac:spMk id="8" creationId="{E93F322D-27FA-F7C6-B177-582B68D2146A}"/>
          </ac:spMkLst>
        </pc:spChg>
        <pc:grpChg chg="mod">
          <ac:chgData name="rossy bikoro" userId="977e92b70c0bb0d9" providerId="Windows Live" clId="Web-{785DE2FF-073B-4E54-B306-4AEE72326F49}" dt="2024-07-15T14:31:39.065" v="294" actId="1076"/>
          <ac:grpSpMkLst>
            <pc:docMk/>
            <pc:sldMk cId="3421235586" sldId="260"/>
            <ac:grpSpMk id="5" creationId="{C687B883-A0AD-E714-FC7B-347052BA02C6}"/>
          </ac:grpSpMkLst>
        </pc:grpChg>
        <pc:grpChg chg="add mod">
          <ac:chgData name="rossy bikoro" userId="977e92b70c0bb0d9" providerId="Windows Live" clId="Web-{785DE2FF-073B-4E54-B306-4AEE72326F49}" dt="2024-07-15T14:31:20.518" v="293" actId="1076"/>
          <ac:grpSpMkLst>
            <pc:docMk/>
            <pc:sldMk cId="3421235586" sldId="260"/>
            <ac:grpSpMk id="10" creationId="{6BA1FABE-1182-0DFD-A983-04C054A8C173}"/>
          </ac:grpSpMkLst>
        </pc:grpChg>
        <pc:picChg chg="mod">
          <ac:chgData name="rossy bikoro" userId="977e92b70c0bb0d9" providerId="Windows Live" clId="Web-{785DE2FF-073B-4E54-B306-4AEE72326F49}" dt="2024-07-15T14:32:08.723" v="299" actId="14100"/>
          <ac:picMkLst>
            <pc:docMk/>
            <pc:sldMk cId="3421235586" sldId="260"/>
            <ac:picMk id="9" creationId="{0D47F7F9-CD74-7B07-DAA3-CEA6D67DFD90}"/>
          </ac:picMkLst>
        </pc:picChg>
      </pc:sldChg>
      <pc:sldChg chg="addSp delSp modSp">
        <pc:chgData name="rossy bikoro" userId="977e92b70c0bb0d9" providerId="Windows Live" clId="Web-{785DE2FF-073B-4E54-B306-4AEE72326F49}" dt="2024-07-15T14:33:42.367" v="309" actId="1076"/>
        <pc:sldMkLst>
          <pc:docMk/>
          <pc:sldMk cId="2658365694" sldId="261"/>
        </pc:sldMkLst>
        <pc:spChg chg="mod">
          <ac:chgData name="rossy bikoro" userId="977e92b70c0bb0d9" providerId="Windows Live" clId="Web-{785DE2FF-073B-4E54-B306-4AEE72326F49}" dt="2024-07-15T14:33:10.429" v="305" actId="1076"/>
          <ac:spMkLst>
            <pc:docMk/>
            <pc:sldMk cId="2658365694" sldId="261"/>
            <ac:spMk id="2" creationId="{CF5C13E3-2AEB-4716-AAED-C9125DB3B952}"/>
          </ac:spMkLst>
        </pc:spChg>
        <pc:spChg chg="del">
          <ac:chgData name="rossy bikoro" userId="977e92b70c0bb0d9" providerId="Windows Live" clId="Web-{785DE2FF-073B-4E54-B306-4AEE72326F49}" dt="2024-07-15T14:32:38.584" v="300"/>
          <ac:spMkLst>
            <pc:docMk/>
            <pc:sldMk cId="2658365694" sldId="261"/>
            <ac:spMk id="3" creationId="{012B63E3-A0EF-D737-34FC-989351EE2910}"/>
          </ac:spMkLst>
        </pc:spChg>
        <pc:grpChg chg="add mod">
          <ac:chgData name="rossy bikoro" userId="977e92b70c0bb0d9" providerId="Windows Live" clId="Web-{785DE2FF-073B-4E54-B306-4AEE72326F49}" dt="2024-07-15T14:33:38.539" v="308" actId="14100"/>
          <ac:grpSpMkLst>
            <pc:docMk/>
            <pc:sldMk cId="2658365694" sldId="261"/>
            <ac:grpSpMk id="4" creationId="{AD028C40-DB12-CAF7-DEF8-034FAE77AA11}"/>
          </ac:grpSpMkLst>
        </pc:grpChg>
        <pc:picChg chg="mod">
          <ac:chgData name="rossy bikoro" userId="977e92b70c0bb0d9" providerId="Windows Live" clId="Web-{785DE2FF-073B-4E54-B306-4AEE72326F49}" dt="2024-07-15T14:32:48.318" v="302" actId="1076"/>
          <ac:picMkLst>
            <pc:docMk/>
            <pc:sldMk cId="2658365694" sldId="261"/>
            <ac:picMk id="8" creationId="{4B059274-4D22-5B61-FBF4-84C8E9B96FC7}"/>
          </ac:picMkLst>
        </pc:picChg>
        <pc:picChg chg="mod">
          <ac:chgData name="rossy bikoro" userId="977e92b70c0bb0d9" providerId="Windows Live" clId="Web-{785DE2FF-073B-4E54-B306-4AEE72326F49}" dt="2024-07-15T14:33:42.367" v="309" actId="1076"/>
          <ac:picMkLst>
            <pc:docMk/>
            <pc:sldMk cId="2658365694" sldId="261"/>
            <ac:picMk id="9" creationId="{AE23CE26-51AD-E6ED-6E98-B1D10C5A9B05}"/>
          </ac:picMkLst>
        </pc:picChg>
      </pc:sldChg>
      <pc:sldChg chg="addSp delSp modSp">
        <pc:chgData name="rossy bikoro" userId="977e92b70c0bb0d9" providerId="Windows Live" clId="Web-{785DE2FF-073B-4E54-B306-4AEE72326F49}" dt="2024-07-15T13:49:00.858" v="74" actId="1076"/>
        <pc:sldMkLst>
          <pc:docMk/>
          <pc:sldMk cId="2621936437" sldId="262"/>
        </pc:sldMkLst>
        <pc:spChg chg="del">
          <ac:chgData name="rossy bikoro" userId="977e92b70c0bb0d9" providerId="Windows Live" clId="Web-{785DE2FF-073B-4E54-B306-4AEE72326F49}" dt="2024-07-15T13:48:27.169" v="70"/>
          <ac:spMkLst>
            <pc:docMk/>
            <pc:sldMk cId="2621936437" sldId="262"/>
            <ac:spMk id="3" creationId="{D90799DF-2E0F-8BCE-7085-86BB07D5E014}"/>
          </ac:spMkLst>
        </pc:spChg>
        <pc:grpChg chg="add mod">
          <ac:chgData name="rossy bikoro" userId="977e92b70c0bb0d9" providerId="Windows Live" clId="Web-{785DE2FF-073B-4E54-B306-4AEE72326F49}" dt="2024-07-15T13:48:58.389" v="73" actId="1076"/>
          <ac:grpSpMkLst>
            <pc:docMk/>
            <pc:sldMk cId="2621936437" sldId="262"/>
            <ac:grpSpMk id="7" creationId="{745C5C73-7204-D6D5-00A9-193398581B52}"/>
          </ac:grpSpMkLst>
        </pc:grpChg>
        <pc:picChg chg="add mod">
          <ac:chgData name="rossy bikoro" userId="977e92b70c0bb0d9" providerId="Windows Live" clId="Web-{785DE2FF-073B-4E54-B306-4AEE72326F49}" dt="2024-07-15T13:49:00.858" v="74" actId="1076"/>
          <ac:picMkLst>
            <pc:docMk/>
            <pc:sldMk cId="2621936437" sldId="262"/>
            <ac:picMk id="6" creationId="{41E9EC0B-3604-7513-828C-4B1542E910D2}"/>
          </ac:picMkLst>
        </pc:picChg>
      </pc:sldChg>
      <pc:sldChg chg="addSp delSp modSp new mod setBg">
        <pc:chgData name="rossy bikoro" userId="977e92b70c0bb0d9" providerId="Windows Live" clId="Web-{785DE2FF-073B-4E54-B306-4AEE72326F49}" dt="2024-07-15T13:53:35.710" v="93" actId="1076"/>
        <pc:sldMkLst>
          <pc:docMk/>
          <pc:sldMk cId="1772508100" sldId="263"/>
        </pc:sldMkLst>
        <pc:spChg chg="add mod">
          <ac:chgData name="rossy bikoro" userId="977e92b70c0bb0d9" providerId="Windows Live" clId="Web-{785DE2FF-073B-4E54-B306-4AEE72326F49}" dt="2024-07-15T13:45:06.303" v="50" actId="14100"/>
          <ac:spMkLst>
            <pc:docMk/>
            <pc:sldMk cId="1772508100" sldId="263"/>
            <ac:spMk id="2" creationId="{DF4B2742-05D2-603E-4424-F32C2DCF2CA4}"/>
          </ac:spMkLst>
        </pc:spChg>
        <pc:spChg chg="add del mod">
          <ac:chgData name="rossy bikoro" userId="977e92b70c0bb0d9" providerId="Windows Live" clId="Web-{785DE2FF-073B-4E54-B306-4AEE72326F49}" dt="2024-07-15T13:48:11.231" v="67"/>
          <ac:spMkLst>
            <pc:docMk/>
            <pc:sldMk cId="1772508100" sldId="263"/>
            <ac:spMk id="3" creationId="{AEE78707-359F-D80A-FFB4-CD721DF7745C}"/>
          </ac:spMkLst>
        </pc:spChg>
        <pc:spChg chg="add mod">
          <ac:chgData name="rossy bikoro" userId="977e92b70c0bb0d9" providerId="Windows Live" clId="Web-{785DE2FF-073B-4E54-B306-4AEE72326F49}" dt="2024-07-15T13:47:13.620" v="62" actId="1076"/>
          <ac:spMkLst>
            <pc:docMk/>
            <pc:sldMk cId="1772508100" sldId="263"/>
            <ac:spMk id="4" creationId="{2B131F2A-E404-C7A4-5C2B-87557B0B7B86}"/>
          </ac:spMkLst>
        </pc:spChg>
        <pc:spChg chg="add mod">
          <ac:chgData name="rossy bikoro" userId="977e92b70c0bb0d9" providerId="Windows Live" clId="Web-{785DE2FF-073B-4E54-B306-4AEE72326F49}" dt="2024-07-15T13:45:20.679" v="52" actId="1076"/>
          <ac:spMkLst>
            <pc:docMk/>
            <pc:sldMk cId="1772508100" sldId="263"/>
            <ac:spMk id="5" creationId="{72D97979-0E68-22F3-ADD2-609148FA1FF0}"/>
          </ac:spMkLst>
        </pc:spChg>
        <pc:spChg chg="add mod">
          <ac:chgData name="rossy bikoro" userId="977e92b70c0bb0d9" providerId="Windows Live" clId="Web-{785DE2FF-073B-4E54-B306-4AEE72326F49}" dt="2024-07-15T13:46:48.088" v="60"/>
          <ac:spMkLst>
            <pc:docMk/>
            <pc:sldMk cId="1772508100" sldId="263"/>
            <ac:spMk id="6" creationId="{7DAD9640-51FA-7A63-B56C-8D7FF495648F}"/>
          </ac:spMkLst>
        </pc:spChg>
        <pc:grpChg chg="add mod">
          <ac:chgData name="rossy bikoro" userId="977e92b70c0bb0d9" providerId="Windows Live" clId="Web-{785DE2FF-073B-4E54-B306-4AEE72326F49}" dt="2024-07-15T13:53:20.788" v="92" actId="1076"/>
          <ac:grpSpMkLst>
            <pc:docMk/>
            <pc:sldMk cId="1772508100" sldId="263"/>
            <ac:grpSpMk id="9" creationId="{9A2EAA81-17DC-5620-F26D-1C8E6DA5C5CF}"/>
          </ac:grpSpMkLst>
        </pc:grpChg>
        <pc:picChg chg="add mod">
          <ac:chgData name="rossy bikoro" userId="977e92b70c0bb0d9" providerId="Windows Live" clId="Web-{785DE2FF-073B-4E54-B306-4AEE72326F49}" dt="2024-07-15T13:53:35.710" v="93" actId="1076"/>
          <ac:picMkLst>
            <pc:docMk/>
            <pc:sldMk cId="1772508100" sldId="263"/>
            <ac:picMk id="8" creationId="{72997742-0EDD-F2EE-D8F4-B08CC0373927}"/>
          </ac:picMkLst>
        </pc:picChg>
      </pc:sldChg>
      <pc:sldChg chg="addSp delSp modSp new mod setBg">
        <pc:chgData name="rossy bikoro" userId="977e92b70c0bb0d9" providerId="Windows Live" clId="Web-{785DE2FF-073B-4E54-B306-4AEE72326F49}" dt="2024-07-15T14:40:37.994" v="342" actId="20577"/>
        <pc:sldMkLst>
          <pc:docMk/>
          <pc:sldMk cId="4288651791" sldId="264"/>
        </pc:sldMkLst>
        <pc:spChg chg="add mod">
          <ac:chgData name="rossy bikoro" userId="977e92b70c0bb0d9" providerId="Windows Live" clId="Web-{785DE2FF-073B-4E54-B306-4AEE72326F49}" dt="2024-07-15T14:40:05.462" v="335"/>
          <ac:spMkLst>
            <pc:docMk/>
            <pc:sldMk cId="4288651791" sldId="264"/>
            <ac:spMk id="2" creationId="{B423D6C6-6F13-AF07-DED2-1EB7FC9CE760}"/>
          </ac:spMkLst>
        </pc:spChg>
        <pc:spChg chg="add del">
          <ac:chgData name="rossy bikoro" userId="977e92b70c0bb0d9" providerId="Windows Live" clId="Web-{785DE2FF-073B-4E54-B306-4AEE72326F49}" dt="2024-07-15T14:38:21.473" v="325"/>
          <ac:spMkLst>
            <pc:docMk/>
            <pc:sldMk cId="4288651791" sldId="264"/>
            <ac:spMk id="3" creationId="{B0ED358F-E9CB-DDCC-DAAF-594F73566BF8}"/>
          </ac:spMkLst>
        </pc:spChg>
        <pc:spChg chg="add del mod">
          <ac:chgData name="rossy bikoro" userId="977e92b70c0bb0d9" providerId="Windows Live" clId="Web-{785DE2FF-073B-4E54-B306-4AEE72326F49}" dt="2024-07-15T14:11:54.840" v="123"/>
          <ac:spMkLst>
            <pc:docMk/>
            <pc:sldMk cId="4288651791" sldId="264"/>
            <ac:spMk id="4" creationId="{E8D0484B-6DAC-F5D8-0C66-BB00C969DBE3}"/>
          </ac:spMkLst>
        </pc:spChg>
        <pc:spChg chg="add mod">
          <ac:chgData name="rossy bikoro" userId="977e92b70c0bb0d9" providerId="Windows Live" clId="Web-{785DE2FF-073B-4E54-B306-4AEE72326F49}" dt="2024-07-15T14:40:37.994" v="342" actId="20577"/>
          <ac:spMkLst>
            <pc:docMk/>
            <pc:sldMk cId="4288651791" sldId="264"/>
            <ac:spMk id="4" creationId="{F61A5B1C-ABA7-A578-8D5C-8D8F927DC0D2}"/>
          </ac:spMkLst>
        </pc:spChg>
        <pc:spChg chg="add mod">
          <ac:chgData name="rossy bikoro" userId="977e92b70c0bb0d9" providerId="Windows Live" clId="Web-{785DE2FF-073B-4E54-B306-4AEE72326F49}" dt="2024-07-15T14:40:05.493" v="336"/>
          <ac:spMkLst>
            <pc:docMk/>
            <pc:sldMk cId="4288651791" sldId="264"/>
            <ac:spMk id="6" creationId="{1C367B5F-B1D2-3C19-C90F-F1FD340E2874}"/>
          </ac:spMkLst>
        </pc:spChg>
        <pc:grpChg chg="add mod">
          <ac:chgData name="rossy bikoro" userId="977e92b70c0bb0d9" providerId="Windows Live" clId="Web-{785DE2FF-073B-4E54-B306-4AEE72326F49}" dt="2024-07-15T14:39:52.867" v="334" actId="14100"/>
          <ac:grpSpMkLst>
            <pc:docMk/>
            <pc:sldMk cId="4288651791" sldId="264"/>
            <ac:grpSpMk id="7" creationId="{90966B86-30EE-024A-1369-049D3C487BC6}"/>
          </ac:grpSpMkLst>
        </pc:grpChg>
        <pc:picChg chg="add del mod">
          <ac:chgData name="rossy bikoro" userId="977e92b70c0bb0d9" providerId="Windows Live" clId="Web-{785DE2FF-073B-4E54-B306-4AEE72326F49}" dt="2024-07-15T14:12:07.403" v="124"/>
          <ac:picMkLst>
            <pc:docMk/>
            <pc:sldMk cId="4288651791" sldId="264"/>
            <ac:picMk id="3" creationId="{F06C2AAB-CE88-2843-E875-63F747D5F6E7}"/>
          </ac:picMkLst>
        </pc:picChg>
        <pc:picChg chg="add mod">
          <ac:chgData name="rossy bikoro" userId="977e92b70c0bb0d9" providerId="Windows Live" clId="Web-{785DE2FF-073B-4E54-B306-4AEE72326F49}" dt="2024-07-15T14:14:43.580" v="129" actId="1076"/>
          <ac:picMkLst>
            <pc:docMk/>
            <pc:sldMk cId="4288651791" sldId="264"/>
            <ac:picMk id="5" creationId="{5E5C549A-AFF6-0D6E-92CF-CCBEB4BAAA18}"/>
          </ac:picMkLst>
        </pc:picChg>
      </pc:sldChg>
      <pc:sldChg chg="addSp delSp modSp new mod setBg">
        <pc:chgData name="rossy bikoro" userId="977e92b70c0bb0d9" providerId="Windows Live" clId="Web-{785DE2FF-073B-4E54-B306-4AEE72326F49}" dt="2024-07-15T14:55:11.249" v="417" actId="1076"/>
        <pc:sldMkLst>
          <pc:docMk/>
          <pc:sldMk cId="981817774" sldId="265"/>
        </pc:sldMkLst>
        <pc:spChg chg="add mod">
          <ac:chgData name="rossy bikoro" userId="977e92b70c0bb0d9" providerId="Windows Live" clId="Web-{785DE2FF-073B-4E54-B306-4AEE72326F49}" dt="2024-07-15T14:44:39.707" v="386" actId="1076"/>
          <ac:spMkLst>
            <pc:docMk/>
            <pc:sldMk cId="981817774" sldId="265"/>
            <ac:spMk id="2" creationId="{C811C3E6-EC8A-77F5-5043-1600702776BB}"/>
          </ac:spMkLst>
        </pc:spChg>
        <pc:spChg chg="add">
          <ac:chgData name="rossy bikoro" userId="977e92b70c0bb0d9" providerId="Windows Live" clId="Web-{785DE2FF-073B-4E54-B306-4AEE72326F49}" dt="2024-07-15T14:43:38.252" v="368"/>
          <ac:spMkLst>
            <pc:docMk/>
            <pc:sldMk cId="981817774" sldId="265"/>
            <ac:spMk id="3" creationId="{BA10BD6E-0E83-40F2-3AFA-08E8CD5F76F6}"/>
          </ac:spMkLst>
        </pc:spChg>
        <pc:spChg chg="add del">
          <ac:chgData name="rossy bikoro" userId="977e92b70c0bb0d9" providerId="Windows Live" clId="Web-{785DE2FF-073B-4E54-B306-4AEE72326F49}" dt="2024-07-15T14:43:49.737" v="371"/>
          <ac:spMkLst>
            <pc:docMk/>
            <pc:sldMk cId="981817774" sldId="265"/>
            <ac:spMk id="4" creationId="{1F020108-54F4-ED5F-A081-1499D5B88158}"/>
          </ac:spMkLst>
        </pc:spChg>
        <pc:spChg chg="add">
          <ac:chgData name="rossy bikoro" userId="977e92b70c0bb0d9" providerId="Windows Live" clId="Web-{785DE2FF-073B-4E54-B306-4AEE72326F49}" dt="2024-07-15T14:43:57.612" v="372"/>
          <ac:spMkLst>
            <pc:docMk/>
            <pc:sldMk cId="981817774" sldId="265"/>
            <ac:spMk id="5" creationId="{342C6B75-14B5-9392-05DA-B29F59CFC33C}"/>
          </ac:spMkLst>
        </pc:spChg>
        <pc:spChg chg="add del">
          <ac:chgData name="rossy bikoro" userId="977e92b70c0bb0d9" providerId="Windows Live" clId="Web-{785DE2FF-073B-4E54-B306-4AEE72326F49}" dt="2024-07-15T14:43:57.674" v="374"/>
          <ac:spMkLst>
            <pc:docMk/>
            <pc:sldMk cId="981817774" sldId="265"/>
            <ac:spMk id="6" creationId="{28A6CFF6-A765-AFA2-413D-18BCA1FB3894}"/>
          </ac:spMkLst>
        </pc:spChg>
        <pc:spChg chg="add mod">
          <ac:chgData name="rossy bikoro" userId="977e92b70c0bb0d9" providerId="Windows Live" clId="Web-{785DE2FF-073B-4E54-B306-4AEE72326F49}" dt="2024-07-15T14:45:41.382" v="393" actId="20577"/>
          <ac:spMkLst>
            <pc:docMk/>
            <pc:sldMk cId="981817774" sldId="265"/>
            <ac:spMk id="7" creationId="{6B93B908-1B25-7687-76D7-0A0CD7CD9FE0}"/>
          </ac:spMkLst>
        </pc:spChg>
        <pc:spChg chg="add del">
          <ac:chgData name="rossy bikoro" userId="977e92b70c0bb0d9" providerId="Windows Live" clId="Web-{785DE2FF-073B-4E54-B306-4AEE72326F49}" dt="2024-07-15T14:46:28.759" v="395"/>
          <ac:spMkLst>
            <pc:docMk/>
            <pc:sldMk cId="981817774" sldId="265"/>
            <ac:spMk id="8" creationId="{99253A5A-865E-2549-0D14-02D821D317AF}"/>
          </ac:spMkLst>
        </pc:spChg>
        <pc:spChg chg="add del">
          <ac:chgData name="rossy bikoro" userId="977e92b70c0bb0d9" providerId="Windows Live" clId="Web-{785DE2FF-073B-4E54-B306-4AEE72326F49}" dt="2024-07-15T14:46:34.728" v="397"/>
          <ac:spMkLst>
            <pc:docMk/>
            <pc:sldMk cId="981817774" sldId="265"/>
            <ac:spMk id="9" creationId="{A04FE041-337A-70FD-DDFC-B705298C51F8}"/>
          </ac:spMkLst>
        </pc:spChg>
        <pc:spChg chg="add mod">
          <ac:chgData name="rossy bikoro" userId="977e92b70c0bb0d9" providerId="Windows Live" clId="Web-{785DE2FF-073B-4E54-B306-4AEE72326F49}" dt="2024-07-15T14:47:01.916" v="405"/>
          <ac:spMkLst>
            <pc:docMk/>
            <pc:sldMk cId="981817774" sldId="265"/>
            <ac:spMk id="10" creationId="{9A7FAA18-01D1-21C1-1AD4-A50E4A4F4AE2}"/>
          </ac:spMkLst>
        </pc:spChg>
        <pc:grpChg chg="add mod">
          <ac:chgData name="rossy bikoro" userId="977e92b70c0bb0d9" providerId="Windows Live" clId="Web-{785DE2FF-073B-4E54-B306-4AEE72326F49}" dt="2024-07-15T14:55:11.249" v="417" actId="1076"/>
          <ac:grpSpMkLst>
            <pc:docMk/>
            <pc:sldMk cId="981817774" sldId="265"/>
            <ac:grpSpMk id="11" creationId="{4C6FAC6F-6BA2-EE66-049B-169BFE429251}"/>
          </ac:grpSpMkLst>
        </pc:grpChg>
        <pc:picChg chg="add mod">
          <ac:chgData name="rossy bikoro" userId="977e92b70c0bb0d9" providerId="Windows Live" clId="Web-{785DE2FF-073B-4E54-B306-4AEE72326F49}" dt="2024-07-15T14:54:22.669" v="414" actId="1076"/>
          <ac:picMkLst>
            <pc:docMk/>
            <pc:sldMk cId="981817774" sldId="265"/>
            <ac:picMk id="12" creationId="{97105CC7-191D-FC8B-E2C8-D6DB923B7736}"/>
          </ac:picMkLst>
        </pc:picChg>
        <pc:picChg chg="add mod">
          <ac:chgData name="rossy bikoro" userId="977e92b70c0bb0d9" providerId="Windows Live" clId="Web-{785DE2FF-073B-4E54-B306-4AEE72326F49}" dt="2024-07-15T14:54:49.123" v="416" actId="1076"/>
          <ac:picMkLst>
            <pc:docMk/>
            <pc:sldMk cId="981817774" sldId="265"/>
            <ac:picMk id="13" creationId="{A686EFEA-2DCD-75EB-A286-3321DA1A9BE4}"/>
          </ac:picMkLst>
        </pc:picChg>
      </pc:sldChg>
      <pc:sldChg chg="addSp delSp modSp new mod setBg">
        <pc:chgData name="rossy bikoro" userId="977e92b70c0bb0d9" providerId="Windows Live" clId="Web-{785DE2FF-073B-4E54-B306-4AEE72326F49}" dt="2024-07-15T15:13:53.999" v="489" actId="1076"/>
        <pc:sldMkLst>
          <pc:docMk/>
          <pc:sldMk cId="3895480242" sldId="266"/>
        </pc:sldMkLst>
        <pc:spChg chg="add del">
          <ac:chgData name="rossy bikoro" userId="977e92b70c0bb0d9" providerId="Windows Live" clId="Web-{785DE2FF-073B-4E54-B306-4AEE72326F49}" dt="2024-07-15T14:57:25.005" v="421"/>
          <ac:spMkLst>
            <pc:docMk/>
            <pc:sldMk cId="3895480242" sldId="266"/>
            <ac:spMk id="2" creationId="{56D076F5-CEDD-095D-AEEC-1E8FC05D0D7F}"/>
          </ac:spMkLst>
        </pc:spChg>
        <pc:spChg chg="add mod">
          <ac:chgData name="rossy bikoro" userId="977e92b70c0bb0d9" providerId="Windows Live" clId="Web-{785DE2FF-073B-4E54-B306-4AEE72326F49}" dt="2024-07-15T15:11:15.071" v="465"/>
          <ac:spMkLst>
            <pc:docMk/>
            <pc:sldMk cId="3895480242" sldId="266"/>
            <ac:spMk id="3" creationId="{DF829BA2-297C-5F8E-34EF-AC5F76C244C6}"/>
          </ac:spMkLst>
        </pc:spChg>
        <pc:spChg chg="add mod">
          <ac:chgData name="rossy bikoro" userId="977e92b70c0bb0d9" providerId="Windows Live" clId="Web-{785DE2FF-073B-4E54-B306-4AEE72326F49}" dt="2024-07-15T15:05:08.024" v="449" actId="20577"/>
          <ac:spMkLst>
            <pc:docMk/>
            <pc:sldMk cId="3895480242" sldId="266"/>
            <ac:spMk id="4" creationId="{94820B6A-8884-A83D-64AE-A3EABB624A92}"/>
          </ac:spMkLst>
        </pc:spChg>
        <pc:spChg chg="add del">
          <ac:chgData name="rossy bikoro" userId="977e92b70c0bb0d9" providerId="Windows Live" clId="Web-{785DE2FF-073B-4E54-B306-4AEE72326F49}" dt="2024-07-15T15:04:42.742" v="441"/>
          <ac:spMkLst>
            <pc:docMk/>
            <pc:sldMk cId="3895480242" sldId="266"/>
            <ac:spMk id="5" creationId="{CCE9D0E9-5632-B1AD-B0CE-8C882FC6FF89}"/>
          </ac:spMkLst>
        </pc:spChg>
        <pc:spChg chg="add mod">
          <ac:chgData name="rossy bikoro" userId="977e92b70c0bb0d9" providerId="Windows Live" clId="Web-{785DE2FF-073B-4E54-B306-4AEE72326F49}" dt="2024-07-15T15:05:23.290" v="451"/>
          <ac:spMkLst>
            <pc:docMk/>
            <pc:sldMk cId="3895480242" sldId="266"/>
            <ac:spMk id="6" creationId="{DD83FE8B-5D41-0FB2-FF96-4445C7335875}"/>
          </ac:spMkLst>
        </pc:spChg>
        <pc:spChg chg="add mod">
          <ac:chgData name="rossy bikoro" userId="977e92b70c0bb0d9" providerId="Windows Live" clId="Web-{785DE2FF-073B-4E54-B306-4AEE72326F49}" dt="2024-07-15T15:08:21.564" v="458"/>
          <ac:spMkLst>
            <pc:docMk/>
            <pc:sldMk cId="3895480242" sldId="266"/>
            <ac:spMk id="7" creationId="{B4CD5C25-8E93-2418-30F8-B1216CC360B7}"/>
          </ac:spMkLst>
        </pc:spChg>
        <pc:spChg chg="add mod">
          <ac:chgData name="rossy bikoro" userId="977e92b70c0bb0d9" providerId="Windows Live" clId="Web-{785DE2FF-073B-4E54-B306-4AEE72326F49}" dt="2024-07-15T15:13:53.999" v="489" actId="1076"/>
          <ac:spMkLst>
            <pc:docMk/>
            <pc:sldMk cId="3895480242" sldId="266"/>
            <ac:spMk id="10" creationId="{8DFCA735-A987-8B0E-79BF-34742F4E081D}"/>
          </ac:spMkLst>
        </pc:spChg>
        <pc:spChg chg="add mod">
          <ac:chgData name="rossy bikoro" userId="977e92b70c0bb0d9" providerId="Windows Live" clId="Web-{785DE2FF-073B-4E54-B306-4AEE72326F49}" dt="2024-07-15T15:13:15.841" v="481" actId="1076"/>
          <ac:spMkLst>
            <pc:docMk/>
            <pc:sldMk cId="3895480242" sldId="266"/>
            <ac:spMk id="11" creationId="{24D26F65-9CF5-7951-9782-438E8F7DA837}"/>
          </ac:spMkLst>
        </pc:spChg>
        <pc:spChg chg="add mod">
          <ac:chgData name="rossy bikoro" userId="977e92b70c0bb0d9" providerId="Windows Live" clId="Web-{785DE2FF-073B-4E54-B306-4AEE72326F49}" dt="2024-07-15T15:13:31.123" v="485" actId="14100"/>
          <ac:spMkLst>
            <pc:docMk/>
            <pc:sldMk cId="3895480242" sldId="266"/>
            <ac:spMk id="12" creationId="{8C27421C-49E1-CC2F-4639-165046FD36AA}"/>
          </ac:spMkLst>
        </pc:spChg>
        <pc:spChg chg="add mod">
          <ac:chgData name="rossy bikoro" userId="977e92b70c0bb0d9" providerId="Windows Live" clId="Web-{785DE2FF-073B-4E54-B306-4AEE72326F49}" dt="2024-07-15T15:13:46.671" v="488" actId="1076"/>
          <ac:spMkLst>
            <pc:docMk/>
            <pc:sldMk cId="3895480242" sldId="266"/>
            <ac:spMk id="13" creationId="{56AEDCF3-D354-FD45-C059-674C0404AE22}"/>
          </ac:spMkLst>
        </pc:spChg>
        <pc:grpChg chg="add mod">
          <ac:chgData name="rossy bikoro" userId="977e92b70c0bb0d9" providerId="Windows Live" clId="Web-{785DE2FF-073B-4E54-B306-4AEE72326F49}" dt="2024-07-15T15:11:33.525" v="467" actId="1076"/>
          <ac:grpSpMkLst>
            <pc:docMk/>
            <pc:sldMk cId="3895480242" sldId="266"/>
            <ac:grpSpMk id="9" creationId="{7D3907D8-A23C-F574-035E-EEC2E8549757}"/>
          </ac:grpSpMkLst>
        </pc:grpChg>
        <pc:picChg chg="add mod">
          <ac:chgData name="rossy bikoro" userId="977e92b70c0bb0d9" providerId="Windows Live" clId="Web-{785DE2FF-073B-4E54-B306-4AEE72326F49}" dt="2024-07-15T15:10:57.101" v="463" actId="1076"/>
          <ac:picMkLst>
            <pc:docMk/>
            <pc:sldMk cId="3895480242" sldId="266"/>
            <ac:picMk id="8" creationId="{E0D426AF-37F9-B103-F245-D15669AC9217}"/>
          </ac:picMkLst>
        </pc:picChg>
      </pc:sldChg>
      <pc:sldChg chg="addSp delSp modSp new mod setBg">
        <pc:chgData name="rossy bikoro" userId="977e92b70c0bb0d9" providerId="Windows Live" clId="Web-{785DE2FF-073B-4E54-B306-4AEE72326F49}" dt="2024-07-15T15:49:15.072" v="600"/>
        <pc:sldMkLst>
          <pc:docMk/>
          <pc:sldMk cId="238680236" sldId="267"/>
        </pc:sldMkLst>
        <pc:spChg chg="add mod">
          <ac:chgData name="rossy bikoro" userId="977e92b70c0bb0d9" providerId="Windows Live" clId="Web-{785DE2FF-073B-4E54-B306-4AEE72326F49}" dt="2024-07-15T15:35:23.240" v="530" actId="1076"/>
          <ac:spMkLst>
            <pc:docMk/>
            <pc:sldMk cId="238680236" sldId="267"/>
            <ac:spMk id="2" creationId="{0468C137-A725-5EE2-FE55-B03DA18E7550}"/>
          </ac:spMkLst>
        </pc:spChg>
        <pc:spChg chg="add del">
          <ac:chgData name="rossy bikoro" userId="977e92b70c0bb0d9" providerId="Windows Live" clId="Web-{785DE2FF-073B-4E54-B306-4AEE72326F49}" dt="2024-07-15T15:34:38.020" v="516"/>
          <ac:spMkLst>
            <pc:docMk/>
            <pc:sldMk cId="238680236" sldId="267"/>
            <ac:spMk id="3" creationId="{7BF07B3A-A687-6931-9996-DAA95AD424F5}"/>
          </ac:spMkLst>
        </pc:spChg>
        <pc:spChg chg="add del">
          <ac:chgData name="rossy bikoro" userId="977e92b70c0bb0d9" providerId="Windows Live" clId="Web-{785DE2FF-073B-4E54-B306-4AEE72326F49}" dt="2024-07-15T15:34:38.067" v="519"/>
          <ac:spMkLst>
            <pc:docMk/>
            <pc:sldMk cId="238680236" sldId="267"/>
            <ac:spMk id="4" creationId="{509971CA-AF3A-FFFA-CAFE-D31D8B0A8ACE}"/>
          </ac:spMkLst>
        </pc:spChg>
        <pc:spChg chg="add del mod">
          <ac:chgData name="rossy bikoro" userId="977e92b70c0bb0d9" providerId="Windows Live" clId="Web-{785DE2FF-073B-4E54-B306-4AEE72326F49}" dt="2024-07-15T15:34:52.270" v="524"/>
          <ac:spMkLst>
            <pc:docMk/>
            <pc:sldMk cId="238680236" sldId="267"/>
            <ac:spMk id="5" creationId="{92C71092-E5E9-322E-58F9-7686E3805A58}"/>
          </ac:spMkLst>
        </pc:spChg>
        <pc:spChg chg="add mod">
          <ac:chgData name="rossy bikoro" userId="977e92b70c0bb0d9" providerId="Windows Live" clId="Web-{785DE2FF-073B-4E54-B306-4AEE72326F49}" dt="2024-07-15T15:46:49.113" v="592" actId="20577"/>
          <ac:spMkLst>
            <pc:docMk/>
            <pc:sldMk cId="238680236" sldId="267"/>
            <ac:spMk id="6" creationId="{0BC4D98D-961E-572B-1C96-F21A18DB80F8}"/>
          </ac:spMkLst>
        </pc:spChg>
        <pc:spChg chg="add del">
          <ac:chgData name="rossy bikoro" userId="977e92b70c0bb0d9" providerId="Windows Live" clId="Web-{785DE2FF-073B-4E54-B306-4AEE72326F49}" dt="2024-07-15T15:43:51.074" v="548"/>
          <ac:spMkLst>
            <pc:docMk/>
            <pc:sldMk cId="238680236" sldId="267"/>
            <ac:spMk id="8" creationId="{244EB0A7-B09E-5908-A9EE-14774248CAB9}"/>
          </ac:spMkLst>
        </pc:spChg>
        <pc:spChg chg="add del">
          <ac:chgData name="rossy bikoro" userId="977e92b70c0bb0d9" providerId="Windows Live" clId="Web-{785DE2FF-073B-4E54-B306-4AEE72326F49}" dt="2024-07-15T15:44:04.762" v="550"/>
          <ac:spMkLst>
            <pc:docMk/>
            <pc:sldMk cId="238680236" sldId="267"/>
            <ac:spMk id="9" creationId="{8A6352BF-06A6-673B-6111-CBB93B92EF6B}"/>
          </ac:spMkLst>
        </pc:spChg>
        <pc:spChg chg="add mod">
          <ac:chgData name="rossy bikoro" userId="977e92b70c0bb0d9" providerId="Windows Live" clId="Web-{785DE2FF-073B-4E54-B306-4AEE72326F49}" dt="2024-07-15T15:45:55.735" v="577" actId="1076"/>
          <ac:spMkLst>
            <pc:docMk/>
            <pc:sldMk cId="238680236" sldId="267"/>
            <ac:spMk id="10" creationId="{9C6E4E79-5897-1307-594A-C13AB6D9DDA5}"/>
          </ac:spMkLst>
        </pc:spChg>
        <pc:spChg chg="add mod">
          <ac:chgData name="rossy bikoro" userId="977e92b70c0bb0d9" providerId="Windows Live" clId="Web-{785DE2FF-073B-4E54-B306-4AEE72326F49}" dt="2024-07-15T15:49:15.072" v="600"/>
          <ac:spMkLst>
            <pc:docMk/>
            <pc:sldMk cId="238680236" sldId="267"/>
            <ac:spMk id="11" creationId="{6B32808E-0672-32EE-99BB-8C31C6B88C8F}"/>
          </ac:spMkLst>
        </pc:spChg>
        <pc:spChg chg="add mod">
          <ac:chgData name="rossy bikoro" userId="977e92b70c0bb0d9" providerId="Windows Live" clId="Web-{785DE2FF-073B-4E54-B306-4AEE72326F49}" dt="2024-07-15T15:49:02.196" v="599"/>
          <ac:spMkLst>
            <pc:docMk/>
            <pc:sldMk cId="238680236" sldId="267"/>
            <ac:spMk id="12" creationId="{615E60B9-7815-E517-D4E3-E8ECD3C1B4BC}"/>
          </ac:spMkLst>
        </pc:spChg>
        <pc:picChg chg="add mod">
          <ac:chgData name="rossy bikoro" userId="977e92b70c0bb0d9" providerId="Windows Live" clId="Web-{785DE2FF-073B-4E54-B306-4AEE72326F49}" dt="2024-07-15T15:43:41.589" v="546" actId="1076"/>
          <ac:picMkLst>
            <pc:docMk/>
            <pc:sldMk cId="238680236" sldId="267"/>
            <ac:picMk id="7" creationId="{11AAD67A-EA79-F62C-79CF-A11C2849095F}"/>
          </ac:picMkLst>
        </pc:picChg>
      </pc:sldChg>
    </pc:docChg>
  </pc:docChgLst>
  <pc:docChgLst>
    <pc:chgData name="rossy bikoro" userId="977e92b70c0bb0d9" providerId="Windows Live" clId="Web-{ECDE797D-BA74-4D63-B71D-C410684A9189}"/>
    <pc:docChg chg="addSld modSld modMainMaster">
      <pc:chgData name="rossy bikoro" userId="977e92b70c0bb0d9" providerId="Windows Live" clId="Web-{ECDE797D-BA74-4D63-B71D-C410684A9189}" dt="2024-07-16T12:37:04.391" v="753"/>
      <pc:docMkLst>
        <pc:docMk/>
      </pc:docMkLst>
      <pc:sldChg chg="addSp delSp modSp modTransition addAnim">
        <pc:chgData name="rossy bikoro" userId="977e92b70c0bb0d9" providerId="Windows Live" clId="Web-{ECDE797D-BA74-4D63-B71D-C410684A9189}" dt="2024-07-16T12:30:21.904" v="708"/>
        <pc:sldMkLst>
          <pc:docMk/>
          <pc:sldMk cId="3784089036" sldId="256"/>
        </pc:sldMkLst>
        <pc:picChg chg="add del mod">
          <ac:chgData name="rossy bikoro" userId="977e92b70c0bb0d9" providerId="Windows Live" clId="Web-{ECDE797D-BA74-4D63-B71D-C410684A9189}" dt="2024-07-16T12:02:14.708" v="618"/>
          <ac:picMkLst>
            <pc:docMk/>
            <pc:sldMk cId="3784089036" sldId="256"/>
            <ac:picMk id="2" creationId="{3FE1583F-F475-41B2-C60C-CA9CF86143B2}"/>
          </ac:picMkLst>
        </pc:picChg>
        <pc:picChg chg="add mod">
          <ac:chgData name="rossy bikoro" userId="977e92b70c0bb0d9" providerId="Windows Live" clId="Web-{ECDE797D-BA74-4D63-B71D-C410684A9189}" dt="2024-07-16T12:03:33.068" v="626" actId="1076"/>
          <ac:picMkLst>
            <pc:docMk/>
            <pc:sldMk cId="3784089036" sldId="256"/>
            <ac:picMk id="3" creationId="{C55A390C-2CD6-ED50-9BDC-6383AAE92018}"/>
          </ac:picMkLst>
        </pc:picChg>
        <pc:picChg chg="del">
          <ac:chgData name="rossy bikoro" userId="977e92b70c0bb0d9" providerId="Windows Live" clId="Web-{ECDE797D-BA74-4D63-B71D-C410684A9189}" dt="2024-07-16T12:01:32.239" v="615"/>
          <ac:picMkLst>
            <pc:docMk/>
            <pc:sldMk cId="3784089036" sldId="256"/>
            <ac:picMk id="7" creationId="{A0A8E761-70A5-023D-4A0A-0BB746FCA80F}"/>
          </ac:picMkLst>
        </pc:picChg>
        <pc:picChg chg="del">
          <ac:chgData name="rossy bikoro" userId="977e92b70c0bb0d9" providerId="Windows Live" clId="Web-{ECDE797D-BA74-4D63-B71D-C410684A9189}" dt="2024-07-16T12:01:29.723" v="614"/>
          <ac:picMkLst>
            <pc:docMk/>
            <pc:sldMk cId="3784089036" sldId="256"/>
            <ac:picMk id="8" creationId="{2CE2B51E-FA1B-3691-A7DC-CA95D3CAF411}"/>
          </ac:picMkLst>
        </pc:picChg>
        <pc:picChg chg="add mod">
          <ac:chgData name="rossy bikoro" userId="977e92b70c0bb0d9" providerId="Windows Live" clId="Web-{ECDE797D-BA74-4D63-B71D-C410684A9189}" dt="2024-07-16T12:04:52.319" v="632" actId="1076"/>
          <ac:picMkLst>
            <pc:docMk/>
            <pc:sldMk cId="3784089036" sldId="256"/>
            <ac:picMk id="9" creationId="{0ACC9059-EE3B-5126-F084-CA0C79BF977F}"/>
          </ac:picMkLst>
        </pc:picChg>
      </pc:sldChg>
      <pc:sldChg chg="delSp modSp modTransition addAnim delAnim">
        <pc:chgData name="rossy bikoro" userId="977e92b70c0bb0d9" providerId="Windows Live" clId="Web-{ECDE797D-BA74-4D63-B71D-C410684A9189}" dt="2024-07-16T12:37:04.391" v="753"/>
        <pc:sldMkLst>
          <pc:docMk/>
          <pc:sldMk cId="2311874046" sldId="257"/>
        </pc:sldMkLst>
        <pc:spChg chg="mod">
          <ac:chgData name="rossy bikoro" userId="977e92b70c0bb0d9" providerId="Windows Live" clId="Web-{ECDE797D-BA74-4D63-B71D-C410684A9189}" dt="2024-07-16T12:36:21.109" v="747" actId="1076"/>
          <ac:spMkLst>
            <pc:docMk/>
            <pc:sldMk cId="2311874046" sldId="257"/>
            <ac:spMk id="25" creationId="{F55E242F-D7A4-241C-35E7-D1159744FE3D}"/>
          </ac:spMkLst>
        </pc:spChg>
        <pc:spChg chg="mod">
          <ac:chgData name="rossy bikoro" userId="977e92b70c0bb0d9" providerId="Windows Live" clId="Web-{ECDE797D-BA74-4D63-B71D-C410684A9189}" dt="2024-07-16T12:36:07.703" v="745" actId="1076"/>
          <ac:spMkLst>
            <pc:docMk/>
            <pc:sldMk cId="2311874046" sldId="257"/>
            <ac:spMk id="26" creationId="{2E174D3A-F86F-8269-6E51-B18ACFF35022}"/>
          </ac:spMkLst>
        </pc:spChg>
        <pc:spChg chg="mod">
          <ac:chgData name="rossy bikoro" userId="977e92b70c0bb0d9" providerId="Windows Live" clId="Web-{ECDE797D-BA74-4D63-B71D-C410684A9189}" dt="2024-07-16T12:36:14.828" v="746" actId="1076"/>
          <ac:spMkLst>
            <pc:docMk/>
            <pc:sldMk cId="2311874046" sldId="257"/>
            <ac:spMk id="27" creationId="{815D329F-750E-60B7-EB53-6C81127BBE96}"/>
          </ac:spMkLst>
        </pc:spChg>
        <pc:spChg chg="mod">
          <ac:chgData name="rossy bikoro" userId="977e92b70c0bb0d9" providerId="Windows Live" clId="Web-{ECDE797D-BA74-4D63-B71D-C410684A9189}" dt="2024-07-16T12:36:01.531" v="744" actId="1076"/>
          <ac:spMkLst>
            <pc:docMk/>
            <pc:sldMk cId="2311874046" sldId="257"/>
            <ac:spMk id="28" creationId="{5FED96E0-7B40-0A99-11E7-AB5B2C606DF6}"/>
          </ac:spMkLst>
        </pc:spChg>
        <pc:spChg chg="mod">
          <ac:chgData name="rossy bikoro" userId="977e92b70c0bb0d9" providerId="Windows Live" clId="Web-{ECDE797D-BA74-4D63-B71D-C410684A9189}" dt="2024-07-16T12:35:57.437" v="743" actId="1076"/>
          <ac:spMkLst>
            <pc:docMk/>
            <pc:sldMk cId="2311874046" sldId="257"/>
            <ac:spMk id="29" creationId="{63621003-F5C8-29A0-FBE5-E5A1ECC7FD42}"/>
          </ac:spMkLst>
        </pc:spChg>
        <pc:spChg chg="mod">
          <ac:chgData name="rossy bikoro" userId="977e92b70c0bb0d9" providerId="Windows Live" clId="Web-{ECDE797D-BA74-4D63-B71D-C410684A9189}" dt="2024-07-16T12:35:54.109" v="742" actId="1076"/>
          <ac:spMkLst>
            <pc:docMk/>
            <pc:sldMk cId="2311874046" sldId="257"/>
            <ac:spMk id="30" creationId="{FD319E13-716F-CFA9-3968-5440A7809841}"/>
          </ac:spMkLst>
        </pc:spChg>
        <pc:spChg chg="mod">
          <ac:chgData name="rossy bikoro" userId="977e92b70c0bb0d9" providerId="Windows Live" clId="Web-{ECDE797D-BA74-4D63-B71D-C410684A9189}" dt="2024-07-16T12:35:40.234" v="739" actId="1076"/>
          <ac:spMkLst>
            <pc:docMk/>
            <pc:sldMk cId="2311874046" sldId="257"/>
            <ac:spMk id="31" creationId="{1E68C623-8F6E-1362-950F-CB507D3F93BD}"/>
          </ac:spMkLst>
        </pc:spChg>
        <pc:spChg chg="mod">
          <ac:chgData name="rossy bikoro" userId="977e92b70c0bb0d9" providerId="Windows Live" clId="Web-{ECDE797D-BA74-4D63-B71D-C410684A9189}" dt="2024-07-16T12:35:44.047" v="740" actId="1076"/>
          <ac:spMkLst>
            <pc:docMk/>
            <pc:sldMk cId="2311874046" sldId="257"/>
            <ac:spMk id="32" creationId="{7540D758-140D-07C9-9071-96B95E2FE4CE}"/>
          </ac:spMkLst>
        </pc:spChg>
        <pc:spChg chg="mod">
          <ac:chgData name="rossy bikoro" userId="977e92b70c0bb0d9" providerId="Windows Live" clId="Web-{ECDE797D-BA74-4D63-B71D-C410684A9189}" dt="2024-07-16T12:35:49.062" v="741" actId="1076"/>
          <ac:spMkLst>
            <pc:docMk/>
            <pc:sldMk cId="2311874046" sldId="257"/>
            <ac:spMk id="33" creationId="{679680A6-239D-2CCE-8504-5A5CAF4C4278}"/>
          </ac:spMkLst>
        </pc:spChg>
        <pc:spChg chg="mod">
          <ac:chgData name="rossy bikoro" userId="977e92b70c0bb0d9" providerId="Windows Live" clId="Web-{ECDE797D-BA74-4D63-B71D-C410684A9189}" dt="2024-07-16T12:35:11.359" v="736" actId="1076"/>
          <ac:spMkLst>
            <pc:docMk/>
            <pc:sldMk cId="2311874046" sldId="257"/>
            <ac:spMk id="34" creationId="{64923BC2-A2DC-22AB-3FA6-D70ADD3974FA}"/>
          </ac:spMkLst>
        </pc:spChg>
        <pc:spChg chg="mod">
          <ac:chgData name="rossy bikoro" userId="977e92b70c0bb0d9" providerId="Windows Live" clId="Web-{ECDE797D-BA74-4D63-B71D-C410684A9189}" dt="2024-07-16T12:35:23.453" v="737" actId="1076"/>
          <ac:spMkLst>
            <pc:docMk/>
            <pc:sldMk cId="2311874046" sldId="257"/>
            <ac:spMk id="35" creationId="{F0332465-6BF7-D280-B605-38E062656529}"/>
          </ac:spMkLst>
        </pc:spChg>
        <pc:spChg chg="mod">
          <ac:chgData name="rossy bikoro" userId="977e92b70c0bb0d9" providerId="Windows Live" clId="Web-{ECDE797D-BA74-4D63-B71D-C410684A9189}" dt="2024-07-16T12:35:36.015" v="738" actId="1076"/>
          <ac:spMkLst>
            <pc:docMk/>
            <pc:sldMk cId="2311874046" sldId="257"/>
            <ac:spMk id="36" creationId="{6478448B-7D58-5A43-D947-9EEE404328F7}"/>
          </ac:spMkLst>
        </pc:spChg>
        <pc:spChg chg="del">
          <ac:chgData name="rossy bikoro" userId="977e92b70c0bb0d9" providerId="Windows Live" clId="Web-{ECDE797D-BA74-4D63-B71D-C410684A9189}" dt="2024-07-16T12:34:57.718" v="733"/>
          <ac:spMkLst>
            <pc:docMk/>
            <pc:sldMk cId="2311874046" sldId="257"/>
            <ac:spMk id="37" creationId="{F504125C-182E-C58C-9AC2-00D92764700F}"/>
          </ac:spMkLst>
        </pc:spChg>
        <pc:spChg chg="del">
          <ac:chgData name="rossy bikoro" userId="977e92b70c0bb0d9" providerId="Windows Live" clId="Web-{ECDE797D-BA74-4D63-B71D-C410684A9189}" dt="2024-07-16T12:35:01.843" v="734"/>
          <ac:spMkLst>
            <pc:docMk/>
            <pc:sldMk cId="2311874046" sldId="257"/>
            <ac:spMk id="39" creationId="{F7355341-60D2-384A-9B58-65CE05A9D54A}"/>
          </ac:spMkLst>
        </pc:spChg>
        <pc:spChg chg="del mod">
          <ac:chgData name="rossy bikoro" userId="977e92b70c0bb0d9" providerId="Windows Live" clId="Web-{ECDE797D-BA74-4D63-B71D-C410684A9189}" dt="2024-07-16T12:35:05.781" v="735"/>
          <ac:spMkLst>
            <pc:docMk/>
            <pc:sldMk cId="2311874046" sldId="257"/>
            <ac:spMk id="40" creationId="{1CBA6A92-693F-2FA6-6C1A-25C04FCAFA57}"/>
          </ac:spMkLst>
        </pc:spChg>
        <pc:grpChg chg="mod">
          <ac:chgData name="rossy bikoro" userId="977e92b70c0bb0d9" providerId="Windows Live" clId="Web-{ECDE797D-BA74-4D63-B71D-C410684A9189}" dt="2024-07-16T12:36:26.625" v="748" actId="1076"/>
          <ac:grpSpMkLst>
            <pc:docMk/>
            <pc:sldMk cId="2311874046" sldId="257"/>
            <ac:grpSpMk id="45" creationId="{F1644426-6E74-9F58-9162-619A5EC45F14}"/>
          </ac:grpSpMkLst>
        </pc:grpChg>
      </pc:sldChg>
      <pc:sldChg chg="modTransition">
        <pc:chgData name="rossy bikoro" userId="977e92b70c0bb0d9" providerId="Windows Live" clId="Web-{ECDE797D-BA74-4D63-B71D-C410684A9189}" dt="2024-07-16T12:28:54.450" v="706"/>
        <pc:sldMkLst>
          <pc:docMk/>
          <pc:sldMk cId="2736973997" sldId="258"/>
        </pc:sldMkLst>
      </pc:sldChg>
      <pc:sldChg chg="modTransition">
        <pc:chgData name="rossy bikoro" userId="977e92b70c0bb0d9" providerId="Windows Live" clId="Web-{ECDE797D-BA74-4D63-B71D-C410684A9189}" dt="2024-07-16T12:28:54.450" v="706"/>
        <pc:sldMkLst>
          <pc:docMk/>
          <pc:sldMk cId="10790934" sldId="259"/>
        </pc:sldMkLst>
      </pc:sldChg>
      <pc:sldChg chg="modSp modTransition">
        <pc:chgData name="rossy bikoro" userId="977e92b70c0bb0d9" providerId="Windows Live" clId="Web-{ECDE797D-BA74-4D63-B71D-C410684A9189}" dt="2024-07-16T12:28:54.450" v="706"/>
        <pc:sldMkLst>
          <pc:docMk/>
          <pc:sldMk cId="3421235586" sldId="260"/>
        </pc:sldMkLst>
        <pc:spChg chg="mod">
          <ac:chgData name="rossy bikoro" userId="977e92b70c0bb0d9" providerId="Windows Live" clId="Web-{ECDE797D-BA74-4D63-B71D-C410684A9189}" dt="2024-07-16T11:39:27.683" v="403" actId="20577"/>
          <ac:spMkLst>
            <pc:docMk/>
            <pc:sldMk cId="3421235586" sldId="260"/>
            <ac:spMk id="2" creationId="{E718C3A7-34CC-4076-A732-30824E990D4C}"/>
          </ac:spMkLst>
        </pc:spChg>
        <pc:spChg chg="mod">
          <ac:chgData name="rossy bikoro" userId="977e92b70c0bb0d9" providerId="Windows Live" clId="Web-{ECDE797D-BA74-4D63-B71D-C410684A9189}" dt="2024-07-16T11:38:57.963" v="391" actId="20577"/>
          <ac:spMkLst>
            <pc:docMk/>
            <pc:sldMk cId="3421235586" sldId="260"/>
            <ac:spMk id="18" creationId="{E49BB3B7-8D26-BB64-AFF6-4FB160F55E0F}"/>
          </ac:spMkLst>
        </pc:spChg>
        <pc:spChg chg="mod">
          <ac:chgData name="rossy bikoro" userId="977e92b70c0bb0d9" providerId="Windows Live" clId="Web-{ECDE797D-BA74-4D63-B71D-C410684A9189}" dt="2024-07-16T11:39:31.011" v="404" actId="20577"/>
          <ac:spMkLst>
            <pc:docMk/>
            <pc:sldMk cId="3421235586" sldId="260"/>
            <ac:spMk id="21" creationId="{9C810E8A-4FE2-354A-6C2C-7E138D48FE03}"/>
          </ac:spMkLst>
        </pc:spChg>
      </pc:sldChg>
      <pc:sldChg chg="modTransition">
        <pc:chgData name="rossy bikoro" userId="977e92b70c0bb0d9" providerId="Windows Live" clId="Web-{ECDE797D-BA74-4D63-B71D-C410684A9189}" dt="2024-07-16T12:28:54.450" v="706"/>
        <pc:sldMkLst>
          <pc:docMk/>
          <pc:sldMk cId="1405283850" sldId="268"/>
        </pc:sldMkLst>
      </pc:sldChg>
      <pc:sldChg chg="modSp modTransition">
        <pc:chgData name="rossy bikoro" userId="977e92b70c0bb0d9" providerId="Windows Live" clId="Web-{ECDE797D-BA74-4D63-B71D-C410684A9189}" dt="2024-07-16T12:28:54.450" v="706"/>
        <pc:sldMkLst>
          <pc:docMk/>
          <pc:sldMk cId="2982316854" sldId="269"/>
        </pc:sldMkLst>
        <pc:spChg chg="mod">
          <ac:chgData name="rossy bikoro" userId="977e92b70c0bb0d9" providerId="Windows Live" clId="Web-{ECDE797D-BA74-4D63-B71D-C410684A9189}" dt="2024-07-16T11:40:54.402" v="416" actId="20577"/>
          <ac:spMkLst>
            <pc:docMk/>
            <pc:sldMk cId="2982316854" sldId="269"/>
            <ac:spMk id="2" creationId="{DE798384-D891-D184-F7E6-6BE3A9BAD2FF}"/>
          </ac:spMkLst>
        </pc:spChg>
        <pc:spChg chg="mod">
          <ac:chgData name="rossy bikoro" userId="977e92b70c0bb0d9" providerId="Windows Live" clId="Web-{ECDE797D-BA74-4D63-B71D-C410684A9189}" dt="2024-07-16T11:39:49.167" v="406" actId="20577"/>
          <ac:spMkLst>
            <pc:docMk/>
            <pc:sldMk cId="2982316854" sldId="269"/>
            <ac:spMk id="3" creationId="{04E8F5E5-B98A-BDE1-AA74-6C89DFA2206D}"/>
          </ac:spMkLst>
        </pc:spChg>
        <pc:spChg chg="mod">
          <ac:chgData name="rossy bikoro" userId="977e92b70c0bb0d9" providerId="Windows Live" clId="Web-{ECDE797D-BA74-4D63-B71D-C410684A9189}" dt="2024-07-16T11:41:26.761" v="422" actId="20577"/>
          <ac:spMkLst>
            <pc:docMk/>
            <pc:sldMk cId="2982316854" sldId="269"/>
            <ac:spMk id="9" creationId="{6C08EC61-DAF6-A4CD-6A64-2E1D80E303F5}"/>
          </ac:spMkLst>
        </pc:spChg>
        <pc:spChg chg="mod">
          <ac:chgData name="rossy bikoro" userId="977e92b70c0bb0d9" providerId="Windows Live" clId="Web-{ECDE797D-BA74-4D63-B71D-C410684A9189}" dt="2024-07-16T11:40:01.714" v="408" actId="20577"/>
          <ac:spMkLst>
            <pc:docMk/>
            <pc:sldMk cId="2982316854" sldId="269"/>
            <ac:spMk id="10" creationId="{FA34D074-5316-0415-9ACD-E3D9F2E95E26}"/>
          </ac:spMkLst>
        </pc:spChg>
        <pc:spChg chg="mod">
          <ac:chgData name="rossy bikoro" userId="977e92b70c0bb0d9" providerId="Windows Live" clId="Web-{ECDE797D-BA74-4D63-B71D-C410684A9189}" dt="2024-07-16T11:40:14.308" v="410" actId="20577"/>
          <ac:spMkLst>
            <pc:docMk/>
            <pc:sldMk cId="2982316854" sldId="269"/>
            <ac:spMk id="13" creationId="{25B4D6FC-A83C-F72B-70CD-C6A1D9823162}"/>
          </ac:spMkLst>
        </pc:spChg>
        <pc:spChg chg="mod">
          <ac:chgData name="rossy bikoro" userId="977e92b70c0bb0d9" providerId="Windows Live" clId="Web-{ECDE797D-BA74-4D63-B71D-C410684A9189}" dt="2024-07-16T11:40:41.792" v="414" actId="20577"/>
          <ac:spMkLst>
            <pc:docMk/>
            <pc:sldMk cId="2982316854" sldId="269"/>
            <ac:spMk id="17" creationId="{F4362255-5F83-42DD-E9CF-E3CD8DF21013}"/>
          </ac:spMkLst>
        </pc:spChg>
      </pc:sldChg>
      <pc:sldChg chg="modSp modTransition">
        <pc:chgData name="rossy bikoro" userId="977e92b70c0bb0d9" providerId="Windows Live" clId="Web-{ECDE797D-BA74-4D63-B71D-C410684A9189}" dt="2024-07-16T12:28:54.450" v="706"/>
        <pc:sldMkLst>
          <pc:docMk/>
          <pc:sldMk cId="3952813914" sldId="270"/>
        </pc:sldMkLst>
        <pc:spChg chg="mod">
          <ac:chgData name="rossy bikoro" userId="977e92b70c0bb0d9" providerId="Windows Live" clId="Web-{ECDE797D-BA74-4D63-B71D-C410684A9189}" dt="2024-07-16T10:37:35.296" v="49" actId="20577"/>
          <ac:spMkLst>
            <pc:docMk/>
            <pc:sldMk cId="3952813914" sldId="270"/>
            <ac:spMk id="8" creationId="{29B70BAE-F544-004E-8087-4A12521E066B}"/>
          </ac:spMkLst>
        </pc:spChg>
      </pc:sldChg>
      <pc:sldChg chg="addSp modSp modTransition">
        <pc:chgData name="rossy bikoro" userId="977e92b70c0bb0d9" providerId="Windows Live" clId="Web-{ECDE797D-BA74-4D63-B71D-C410684A9189}" dt="2024-07-16T12:28:54.450" v="706"/>
        <pc:sldMkLst>
          <pc:docMk/>
          <pc:sldMk cId="3434096324" sldId="271"/>
        </pc:sldMkLst>
        <pc:spChg chg="add mod">
          <ac:chgData name="rossy bikoro" userId="977e92b70c0bb0d9" providerId="Windows Live" clId="Web-{ECDE797D-BA74-4D63-B71D-C410684A9189}" dt="2024-07-16T10:38:31.313" v="57" actId="20577"/>
          <ac:spMkLst>
            <pc:docMk/>
            <pc:sldMk cId="3434096324" sldId="271"/>
            <ac:spMk id="2" creationId="{DBC5E674-CFC1-D4FB-565F-B8B82D5E24C2}"/>
          </ac:spMkLst>
        </pc:spChg>
        <pc:spChg chg="mod">
          <ac:chgData name="rossy bikoro" userId="977e92b70c0bb0d9" providerId="Windows Live" clId="Web-{ECDE797D-BA74-4D63-B71D-C410684A9189}" dt="2024-07-16T10:32:50.357" v="40" actId="1076"/>
          <ac:spMkLst>
            <pc:docMk/>
            <pc:sldMk cId="3434096324" sldId="271"/>
            <ac:spMk id="12" creationId="{EBC7F170-CB56-C6A0-15D1-38E8CD57ED9F}"/>
          </ac:spMkLst>
        </pc:spChg>
        <pc:spChg chg="mod">
          <ac:chgData name="rossy bikoro" userId="977e92b70c0bb0d9" providerId="Windows Live" clId="Web-{ECDE797D-BA74-4D63-B71D-C410684A9189}" dt="2024-07-16T10:27:35.479" v="22" actId="20577"/>
          <ac:spMkLst>
            <pc:docMk/>
            <pc:sldMk cId="3434096324" sldId="271"/>
            <ac:spMk id="14" creationId="{B15CCD7B-3172-C2DC-63F7-002FD12515F2}"/>
          </ac:spMkLst>
        </pc:spChg>
        <pc:picChg chg="add mod">
          <ac:chgData name="rossy bikoro" userId="977e92b70c0bb0d9" providerId="Windows Live" clId="Web-{ECDE797D-BA74-4D63-B71D-C410684A9189}" dt="2024-07-16T10:36:46.812" v="46" actId="1076"/>
          <ac:picMkLst>
            <pc:docMk/>
            <pc:sldMk cId="3434096324" sldId="271"/>
            <ac:picMk id="3" creationId="{9C95A998-B38E-8F23-646B-D6696F1CF457}"/>
          </ac:picMkLst>
        </pc:picChg>
      </pc:sldChg>
      <pc:sldChg chg="addSp delSp modSp add replId modTransition">
        <pc:chgData name="rossy bikoro" userId="977e92b70c0bb0d9" providerId="Windows Live" clId="Web-{ECDE797D-BA74-4D63-B71D-C410684A9189}" dt="2024-07-16T12:28:54.450" v="706"/>
        <pc:sldMkLst>
          <pc:docMk/>
          <pc:sldMk cId="1307243765" sldId="272"/>
        </pc:sldMkLst>
        <pc:spChg chg="del mod">
          <ac:chgData name="rossy bikoro" userId="977e92b70c0bb0d9" providerId="Windows Live" clId="Web-{ECDE797D-BA74-4D63-B71D-C410684A9189}" dt="2024-07-16T10:41:24.502" v="98"/>
          <ac:spMkLst>
            <pc:docMk/>
            <pc:sldMk cId="1307243765" sldId="272"/>
            <ac:spMk id="2" creationId="{DBC5E674-CFC1-D4FB-565F-B8B82D5E24C2}"/>
          </ac:spMkLst>
        </pc:spChg>
        <pc:spChg chg="add mod">
          <ac:chgData name="rossy bikoro" userId="977e92b70c0bb0d9" providerId="Windows Live" clId="Web-{ECDE797D-BA74-4D63-B71D-C410684A9189}" dt="2024-07-16T11:01:34.573" v="247" actId="1076"/>
          <ac:spMkLst>
            <pc:docMk/>
            <pc:sldMk cId="1307243765" sldId="272"/>
            <ac:spMk id="4" creationId="{DEF94F3C-B0B7-6BB7-FA8A-2A8A28B8F352}"/>
          </ac:spMkLst>
        </pc:spChg>
        <pc:spChg chg="add mod">
          <ac:chgData name="rossy bikoro" userId="977e92b70c0bb0d9" providerId="Windows Live" clId="Web-{ECDE797D-BA74-4D63-B71D-C410684A9189}" dt="2024-07-16T11:01:38.839" v="248" actId="1076"/>
          <ac:spMkLst>
            <pc:docMk/>
            <pc:sldMk cId="1307243765" sldId="272"/>
            <ac:spMk id="5" creationId="{5747B572-2315-640C-92D6-A42EFFF9C042}"/>
          </ac:spMkLst>
        </pc:spChg>
        <pc:spChg chg="add mod">
          <ac:chgData name="rossy bikoro" userId="977e92b70c0bb0d9" providerId="Windows Live" clId="Web-{ECDE797D-BA74-4D63-B71D-C410684A9189}" dt="2024-07-16T11:01:44.714" v="249" actId="1076"/>
          <ac:spMkLst>
            <pc:docMk/>
            <pc:sldMk cId="1307243765" sldId="272"/>
            <ac:spMk id="6" creationId="{56A4C5E7-ABF0-8297-6A60-67D6B9BEA4F7}"/>
          </ac:spMkLst>
        </pc:spChg>
        <pc:spChg chg="mod">
          <ac:chgData name="rossy bikoro" userId="977e92b70c0bb0d9" providerId="Windows Live" clId="Web-{ECDE797D-BA74-4D63-B71D-C410684A9189}" dt="2024-07-16T11:13:56.203" v="301" actId="20577"/>
          <ac:spMkLst>
            <pc:docMk/>
            <pc:sldMk cId="1307243765" sldId="272"/>
            <ac:spMk id="14" creationId="{B15CCD7B-3172-C2DC-63F7-002FD12515F2}"/>
          </ac:spMkLst>
        </pc:spChg>
        <pc:picChg chg="del">
          <ac:chgData name="rossy bikoro" userId="977e92b70c0bb0d9" providerId="Windows Live" clId="Web-{ECDE797D-BA74-4D63-B71D-C410684A9189}" dt="2024-07-16T10:41:18.642" v="94"/>
          <ac:picMkLst>
            <pc:docMk/>
            <pc:sldMk cId="1307243765" sldId="272"/>
            <ac:picMk id="3" creationId="{9C95A998-B38E-8F23-646B-D6696F1CF457}"/>
          </ac:picMkLst>
        </pc:picChg>
        <pc:picChg chg="add mod">
          <ac:chgData name="rossy bikoro" userId="977e92b70c0bb0d9" providerId="Windows Live" clId="Web-{ECDE797D-BA74-4D63-B71D-C410684A9189}" dt="2024-07-16T11:12:42.890" v="252" actId="1076"/>
          <ac:picMkLst>
            <pc:docMk/>
            <pc:sldMk cId="1307243765" sldId="272"/>
            <ac:picMk id="7" creationId="{896A6C38-C0E6-9DC3-8150-84ECF8BE9DF9}"/>
          </ac:picMkLst>
        </pc:picChg>
      </pc:sldChg>
      <pc:sldChg chg="addSp delSp modSp add replId modTransition">
        <pc:chgData name="rossy bikoro" userId="977e92b70c0bb0d9" providerId="Windows Live" clId="Web-{ECDE797D-BA74-4D63-B71D-C410684A9189}" dt="2024-07-16T12:28:54.450" v="706"/>
        <pc:sldMkLst>
          <pc:docMk/>
          <pc:sldMk cId="3370735237" sldId="273"/>
        </pc:sldMkLst>
        <pc:spChg chg="add mod">
          <ac:chgData name="rossy bikoro" userId="977e92b70c0bb0d9" providerId="Windows Live" clId="Web-{ECDE797D-BA74-4D63-B71D-C410684A9189}" dt="2024-07-16T11:25:56.989" v="383" actId="1076"/>
          <ac:spMkLst>
            <pc:docMk/>
            <pc:sldMk cId="3370735237" sldId="273"/>
            <ac:spMk id="2" creationId="{35177EF6-E93E-085A-92E1-746098908158}"/>
          </ac:spMkLst>
        </pc:spChg>
        <pc:spChg chg="add mod">
          <ac:chgData name="rossy bikoro" userId="977e92b70c0bb0d9" providerId="Windows Live" clId="Web-{ECDE797D-BA74-4D63-B71D-C410684A9189}" dt="2024-07-16T11:26:02.895" v="384" actId="1076"/>
          <ac:spMkLst>
            <pc:docMk/>
            <pc:sldMk cId="3370735237" sldId="273"/>
            <ac:spMk id="3" creationId="{B710BA4A-324C-D034-A5A8-00BC6BC4DE37}"/>
          </ac:spMkLst>
        </pc:spChg>
        <pc:spChg chg="del mod">
          <ac:chgData name="rossy bikoro" userId="977e92b70c0bb0d9" providerId="Windows Live" clId="Web-{ECDE797D-BA74-4D63-B71D-C410684A9189}" dt="2024-07-16T11:15:05.203" v="319"/>
          <ac:spMkLst>
            <pc:docMk/>
            <pc:sldMk cId="3370735237" sldId="273"/>
            <ac:spMk id="4" creationId="{DEF94F3C-B0B7-6BB7-FA8A-2A8A28B8F352}"/>
          </ac:spMkLst>
        </pc:spChg>
        <pc:spChg chg="del mod">
          <ac:chgData name="rossy bikoro" userId="977e92b70c0bb0d9" providerId="Windows Live" clId="Web-{ECDE797D-BA74-4D63-B71D-C410684A9189}" dt="2024-07-16T11:15:12.610" v="323"/>
          <ac:spMkLst>
            <pc:docMk/>
            <pc:sldMk cId="3370735237" sldId="273"/>
            <ac:spMk id="5" creationId="{5747B572-2315-640C-92D6-A42EFFF9C042}"/>
          </ac:spMkLst>
        </pc:spChg>
        <pc:spChg chg="del">
          <ac:chgData name="rossy bikoro" userId="977e92b70c0bb0d9" providerId="Windows Live" clId="Web-{ECDE797D-BA74-4D63-B71D-C410684A9189}" dt="2024-07-16T11:15:18.782" v="324"/>
          <ac:spMkLst>
            <pc:docMk/>
            <pc:sldMk cId="3370735237" sldId="273"/>
            <ac:spMk id="6" creationId="{56A4C5E7-ABF0-8297-6A60-67D6B9BEA4F7}"/>
          </ac:spMkLst>
        </pc:spChg>
        <pc:spChg chg="add mod">
          <ac:chgData name="rossy bikoro" userId="977e92b70c0bb0d9" providerId="Windows Live" clId="Web-{ECDE797D-BA74-4D63-B71D-C410684A9189}" dt="2024-07-16T11:26:10.317" v="385" actId="1076"/>
          <ac:spMkLst>
            <pc:docMk/>
            <pc:sldMk cId="3370735237" sldId="273"/>
            <ac:spMk id="8" creationId="{4101DA9F-128C-994B-BDBB-723DE458F96E}"/>
          </ac:spMkLst>
        </pc:spChg>
        <pc:spChg chg="add mod">
          <ac:chgData name="rossy bikoro" userId="977e92b70c0bb0d9" providerId="Windows Live" clId="Web-{ECDE797D-BA74-4D63-B71D-C410684A9189}" dt="2024-07-16T11:30:04.553" v="387" actId="1076"/>
          <ac:spMkLst>
            <pc:docMk/>
            <pc:sldMk cId="3370735237" sldId="273"/>
            <ac:spMk id="9" creationId="{BD65B808-E79B-5046-A5D1-3B422F230A86}"/>
          </ac:spMkLst>
        </pc:spChg>
        <pc:spChg chg="mod">
          <ac:chgData name="rossy bikoro" userId="977e92b70c0bb0d9" providerId="Windows Live" clId="Web-{ECDE797D-BA74-4D63-B71D-C410684A9189}" dt="2024-07-16T11:15:54.798" v="325" actId="20577"/>
          <ac:spMkLst>
            <pc:docMk/>
            <pc:sldMk cId="3370735237" sldId="273"/>
            <ac:spMk id="14" creationId="{B15CCD7B-3172-C2DC-63F7-002FD12515F2}"/>
          </ac:spMkLst>
        </pc:spChg>
        <pc:picChg chg="del">
          <ac:chgData name="rossy bikoro" userId="977e92b70c0bb0d9" providerId="Windows Live" clId="Web-{ECDE797D-BA74-4D63-B71D-C410684A9189}" dt="2024-07-16T11:15:07.297" v="320"/>
          <ac:picMkLst>
            <pc:docMk/>
            <pc:sldMk cId="3370735237" sldId="273"/>
            <ac:picMk id="7" creationId="{896A6C38-C0E6-9DC3-8150-84ECF8BE9DF9}"/>
          </ac:picMkLst>
        </pc:picChg>
        <pc:picChg chg="add mod">
          <ac:chgData name="rossy bikoro" userId="977e92b70c0bb0d9" providerId="Windows Live" clId="Web-{ECDE797D-BA74-4D63-B71D-C410684A9189}" dt="2024-07-16T11:37:54.900" v="389" actId="1076"/>
          <ac:picMkLst>
            <pc:docMk/>
            <pc:sldMk cId="3370735237" sldId="273"/>
            <ac:picMk id="10" creationId="{D85E4A7B-52E2-F786-0ACE-443C8BFC7D2F}"/>
          </ac:picMkLst>
        </pc:picChg>
      </pc:sldChg>
      <pc:sldChg chg="addSp delSp modSp add replId modTransition">
        <pc:chgData name="rossy bikoro" userId="977e92b70c0bb0d9" providerId="Windows Live" clId="Web-{ECDE797D-BA74-4D63-B71D-C410684A9189}" dt="2024-07-16T12:28:54.450" v="706"/>
        <pc:sldMkLst>
          <pc:docMk/>
          <pc:sldMk cId="3072810666" sldId="274"/>
        </pc:sldMkLst>
        <pc:spChg chg="del">
          <ac:chgData name="rossy bikoro" userId="977e92b70c0bb0d9" providerId="Windows Live" clId="Web-{ECDE797D-BA74-4D63-B71D-C410684A9189}" dt="2024-07-16T11:42:19.184" v="428"/>
          <ac:spMkLst>
            <pc:docMk/>
            <pc:sldMk cId="3072810666" sldId="274"/>
            <ac:spMk id="2" creationId="{35177EF6-E93E-085A-92E1-746098908158}"/>
          </ac:spMkLst>
        </pc:spChg>
        <pc:spChg chg="del">
          <ac:chgData name="rossy bikoro" userId="977e92b70c0bb0d9" providerId="Windows Live" clId="Web-{ECDE797D-BA74-4D63-B71D-C410684A9189}" dt="2024-07-16T11:42:14.746" v="427"/>
          <ac:spMkLst>
            <pc:docMk/>
            <pc:sldMk cId="3072810666" sldId="274"/>
            <ac:spMk id="3" creationId="{B710BA4A-324C-D034-A5A8-00BC6BC4DE37}"/>
          </ac:spMkLst>
        </pc:spChg>
        <pc:spChg chg="add mod">
          <ac:chgData name="rossy bikoro" userId="977e92b70c0bb0d9" providerId="Windows Live" clId="Web-{ECDE797D-BA74-4D63-B71D-C410684A9189}" dt="2024-07-16T12:17:17.574" v="647" actId="1076"/>
          <ac:spMkLst>
            <pc:docMk/>
            <pc:sldMk cId="3072810666" sldId="274"/>
            <ac:spMk id="4" creationId="{D85869C7-9BC3-0770-216C-59494210A67B}"/>
          </ac:spMkLst>
        </pc:spChg>
        <pc:spChg chg="add mod">
          <ac:chgData name="rossy bikoro" userId="977e92b70c0bb0d9" providerId="Windows Live" clId="Web-{ECDE797D-BA74-4D63-B71D-C410684A9189}" dt="2024-07-16T12:17:27.356" v="648" actId="1076"/>
          <ac:spMkLst>
            <pc:docMk/>
            <pc:sldMk cId="3072810666" sldId="274"/>
            <ac:spMk id="5" creationId="{1213EB9B-12E4-CAE3-7877-09973C22B3C9}"/>
          </ac:spMkLst>
        </pc:spChg>
        <pc:spChg chg="add mod">
          <ac:chgData name="rossy bikoro" userId="977e92b70c0bb0d9" providerId="Windows Live" clId="Web-{ECDE797D-BA74-4D63-B71D-C410684A9189}" dt="2024-07-16T11:47:07.748" v="511" actId="1076"/>
          <ac:spMkLst>
            <pc:docMk/>
            <pc:sldMk cId="3072810666" sldId="274"/>
            <ac:spMk id="6" creationId="{FCDCB3F8-CA27-0CAF-251E-E5615D1E27F7}"/>
          </ac:spMkLst>
        </pc:spChg>
        <pc:spChg chg="add mod">
          <ac:chgData name="rossy bikoro" userId="977e92b70c0bb0d9" providerId="Windows Live" clId="Web-{ECDE797D-BA74-4D63-B71D-C410684A9189}" dt="2024-07-16T11:58:22.253" v="603" actId="1076"/>
          <ac:spMkLst>
            <pc:docMk/>
            <pc:sldMk cId="3072810666" sldId="274"/>
            <ac:spMk id="7" creationId="{DFB51BAC-EE33-63B7-78F2-D0005331BB65}"/>
          </ac:spMkLst>
        </pc:spChg>
        <pc:spChg chg="del mod">
          <ac:chgData name="rossy bikoro" userId="977e92b70c0bb0d9" providerId="Windows Live" clId="Web-{ECDE797D-BA74-4D63-B71D-C410684A9189}" dt="2024-07-16T11:42:11.871" v="426"/>
          <ac:spMkLst>
            <pc:docMk/>
            <pc:sldMk cId="3072810666" sldId="274"/>
            <ac:spMk id="8" creationId="{4101DA9F-128C-994B-BDBB-723DE458F96E}"/>
          </ac:spMkLst>
        </pc:spChg>
        <pc:spChg chg="del">
          <ac:chgData name="rossy bikoro" userId="977e92b70c0bb0d9" providerId="Windows Live" clId="Web-{ECDE797D-BA74-4D63-B71D-C410684A9189}" dt="2024-07-16T11:42:24.777" v="429"/>
          <ac:spMkLst>
            <pc:docMk/>
            <pc:sldMk cId="3072810666" sldId="274"/>
            <ac:spMk id="9" creationId="{BD65B808-E79B-5046-A5D1-3B422F230A86}"/>
          </ac:spMkLst>
        </pc:spChg>
        <pc:spChg chg="del">
          <ac:chgData name="rossy bikoro" userId="977e92b70c0bb0d9" providerId="Windows Live" clId="Web-{ECDE797D-BA74-4D63-B71D-C410684A9189}" dt="2024-07-16T11:42:03.168" v="424"/>
          <ac:spMkLst>
            <pc:docMk/>
            <pc:sldMk cId="3072810666" sldId="274"/>
            <ac:spMk id="11" creationId="{38A4554F-C736-2BA5-0C8F-186AC83B4207}"/>
          </ac:spMkLst>
        </pc:spChg>
        <pc:spChg chg="del mod">
          <ac:chgData name="rossy bikoro" userId="977e92b70c0bb0d9" providerId="Windows Live" clId="Web-{ECDE797D-BA74-4D63-B71D-C410684A9189}" dt="2024-07-16T11:43:25.872" v="442"/>
          <ac:spMkLst>
            <pc:docMk/>
            <pc:sldMk cId="3072810666" sldId="274"/>
            <ac:spMk id="12" creationId="{EBC7F170-CB56-C6A0-15D1-38E8CD57ED9F}"/>
          </ac:spMkLst>
        </pc:spChg>
        <pc:spChg chg="mod">
          <ac:chgData name="rossy bikoro" userId="977e92b70c0bb0d9" providerId="Windows Live" clId="Web-{ECDE797D-BA74-4D63-B71D-C410684A9189}" dt="2024-07-16T11:59:19.519" v="613" actId="20577"/>
          <ac:spMkLst>
            <pc:docMk/>
            <pc:sldMk cId="3072810666" sldId="274"/>
            <ac:spMk id="14" creationId="{B15CCD7B-3172-C2DC-63F7-002FD12515F2}"/>
          </ac:spMkLst>
        </pc:spChg>
        <pc:spChg chg="mod">
          <ac:chgData name="rossy bikoro" userId="977e92b70c0bb0d9" providerId="Windows Live" clId="Web-{ECDE797D-BA74-4D63-B71D-C410684A9189}" dt="2024-07-16T11:43:49.497" v="444" actId="14100"/>
          <ac:spMkLst>
            <pc:docMk/>
            <pc:sldMk cId="3072810666" sldId="274"/>
            <ac:spMk id="16" creationId="{0E1B62B9-C31B-1D42-F683-72999AC65B45}"/>
          </ac:spMkLst>
        </pc:spChg>
        <pc:spChg chg="add mod">
          <ac:chgData name="rossy bikoro" userId="977e92b70c0bb0d9" providerId="Windows Live" clId="Web-{ECDE797D-BA74-4D63-B71D-C410684A9189}" dt="2024-07-16T11:58:59.191" v="610" actId="1076"/>
          <ac:spMkLst>
            <pc:docMk/>
            <pc:sldMk cId="3072810666" sldId="274"/>
            <ac:spMk id="19" creationId="{4BF50014-083D-694D-159C-0370D1DB4FC4}"/>
          </ac:spMkLst>
        </pc:spChg>
        <pc:spChg chg="add mod">
          <ac:chgData name="rossy bikoro" userId="977e92b70c0bb0d9" providerId="Windows Live" clId="Web-{ECDE797D-BA74-4D63-B71D-C410684A9189}" dt="2024-07-16T11:58:39.816" v="607" actId="1076"/>
          <ac:spMkLst>
            <pc:docMk/>
            <pc:sldMk cId="3072810666" sldId="274"/>
            <ac:spMk id="20" creationId="{303E9E65-E688-A4CF-BC8F-0A1D09402A4E}"/>
          </ac:spMkLst>
        </pc:spChg>
        <pc:spChg chg="add mod">
          <ac:chgData name="rossy bikoro" userId="977e92b70c0bb0d9" providerId="Windows Live" clId="Web-{ECDE797D-BA74-4D63-B71D-C410684A9189}" dt="2024-07-16T11:58:36.722" v="606" actId="1076"/>
          <ac:spMkLst>
            <pc:docMk/>
            <pc:sldMk cId="3072810666" sldId="274"/>
            <ac:spMk id="21" creationId="{557C57DD-F935-935F-2025-018DE28AC24F}"/>
          </ac:spMkLst>
        </pc:spChg>
        <pc:spChg chg="add del mod">
          <ac:chgData name="rossy bikoro" userId="977e92b70c0bb0d9" providerId="Windows Live" clId="Web-{ECDE797D-BA74-4D63-B71D-C410684A9189}" dt="2024-07-16T12:19:57.060" v="662"/>
          <ac:spMkLst>
            <pc:docMk/>
            <pc:sldMk cId="3072810666" sldId="274"/>
            <ac:spMk id="24" creationId="{7A561AB9-98F8-6099-18F6-53508031C6AC}"/>
          </ac:spMkLst>
        </pc:spChg>
        <pc:spChg chg="add mod">
          <ac:chgData name="rossy bikoro" userId="977e92b70c0bb0d9" providerId="Windows Live" clId="Web-{ECDE797D-BA74-4D63-B71D-C410684A9189}" dt="2024-07-16T12:24:10.276" v="701" actId="14100"/>
          <ac:spMkLst>
            <pc:docMk/>
            <pc:sldMk cId="3072810666" sldId="274"/>
            <ac:spMk id="25" creationId="{28CEB3DC-D1A7-9262-D315-53E6CD7B46BC}"/>
          </ac:spMkLst>
        </pc:spChg>
        <pc:grpChg chg="add mod">
          <ac:chgData name="rossy bikoro" userId="977e92b70c0bb0d9" providerId="Windows Live" clId="Web-{ECDE797D-BA74-4D63-B71D-C410684A9189}" dt="2024-07-16T12:16:59.293" v="645" actId="1076"/>
          <ac:grpSpMkLst>
            <pc:docMk/>
            <pc:sldMk cId="3072810666" sldId="274"/>
            <ac:grpSpMk id="23" creationId="{FBD9D6D1-592C-5707-4CAA-0E096A047198}"/>
          </ac:grpSpMkLst>
        </pc:grpChg>
        <pc:picChg chg="del">
          <ac:chgData name="rossy bikoro" userId="977e92b70c0bb0d9" providerId="Windows Live" clId="Web-{ECDE797D-BA74-4D63-B71D-C410684A9189}" dt="2024-07-16T11:42:27.387" v="430"/>
          <ac:picMkLst>
            <pc:docMk/>
            <pc:sldMk cId="3072810666" sldId="274"/>
            <ac:picMk id="10" creationId="{D85E4A7B-52E2-F786-0ACE-443C8BFC7D2F}"/>
          </ac:picMkLst>
        </pc:picChg>
        <pc:picChg chg="add mod">
          <ac:chgData name="rossy bikoro" userId="977e92b70c0bb0d9" providerId="Windows Live" clId="Web-{ECDE797D-BA74-4D63-B71D-C410684A9189}" dt="2024-07-16T11:58:29.722" v="605" actId="1076"/>
          <ac:picMkLst>
            <pc:docMk/>
            <pc:sldMk cId="3072810666" sldId="274"/>
            <ac:picMk id="13" creationId="{CCA561F2-E5F7-A694-A7EC-6E74806015E3}"/>
          </ac:picMkLst>
        </pc:picChg>
        <pc:picChg chg="add mod">
          <ac:chgData name="rossy bikoro" userId="977e92b70c0bb0d9" providerId="Windows Live" clId="Web-{ECDE797D-BA74-4D63-B71D-C410684A9189}" dt="2024-07-16T11:58:44.503" v="608" actId="1076"/>
          <ac:picMkLst>
            <pc:docMk/>
            <pc:sldMk cId="3072810666" sldId="274"/>
            <ac:picMk id="17" creationId="{211E38DD-4505-51C1-EAF2-AE86DC66BCE8}"/>
          </ac:picMkLst>
        </pc:picChg>
        <pc:picChg chg="add mod">
          <ac:chgData name="rossy bikoro" userId="977e92b70c0bb0d9" providerId="Windows Live" clId="Web-{ECDE797D-BA74-4D63-B71D-C410684A9189}" dt="2024-07-16T11:58:52.457" v="609" actId="1076"/>
          <ac:picMkLst>
            <pc:docMk/>
            <pc:sldMk cId="3072810666" sldId="274"/>
            <ac:picMk id="18" creationId="{EE0CF0C2-E157-B3A4-D0B9-275098C7CE7E}"/>
          </ac:picMkLst>
        </pc:picChg>
        <pc:picChg chg="add del mod">
          <ac:chgData name="rossy bikoro" userId="977e92b70c0bb0d9" providerId="Windows Live" clId="Web-{ECDE797D-BA74-4D63-B71D-C410684A9189}" dt="2024-07-16T12:21:26.560" v="676"/>
          <ac:picMkLst>
            <pc:docMk/>
            <pc:sldMk cId="3072810666" sldId="274"/>
            <ac:picMk id="22" creationId="{85EFC0FB-99A4-E427-F5E6-4C1C4F821EFD}"/>
          </ac:picMkLst>
        </pc:picChg>
        <pc:picChg chg="add mod">
          <ac:chgData name="rossy bikoro" userId="977e92b70c0bb0d9" providerId="Windows Live" clId="Web-{ECDE797D-BA74-4D63-B71D-C410684A9189}" dt="2024-07-16T12:23:04.764" v="698" actId="1076"/>
          <ac:picMkLst>
            <pc:docMk/>
            <pc:sldMk cId="3072810666" sldId="274"/>
            <ac:picMk id="26" creationId="{82A25B09-DB4C-5C61-DF3B-687E5239803C}"/>
          </ac:picMkLst>
        </pc:picChg>
      </pc:sldChg>
      <pc:sldMasterChg chg="modTransition modSldLayout">
        <pc:chgData name="rossy bikoro" userId="977e92b70c0bb0d9" providerId="Windows Live" clId="Web-{ECDE797D-BA74-4D63-B71D-C410684A9189}" dt="2024-07-16T12:28:54.450" v="706"/>
        <pc:sldMasterMkLst>
          <pc:docMk/>
          <pc:sldMasterMk cId="3071127875" sldId="2147483648"/>
        </pc:sldMasterMkLst>
        <pc:sldLayoutChg chg="modTransition">
          <pc:chgData name="rossy bikoro" userId="977e92b70c0bb0d9" providerId="Windows Live" clId="Web-{ECDE797D-BA74-4D63-B71D-C410684A9189}" dt="2024-07-16T12:28:54.450" v="706"/>
          <pc:sldLayoutMkLst>
            <pc:docMk/>
            <pc:sldMasterMk cId="3071127875" sldId="2147483648"/>
            <pc:sldLayoutMk cId="3310491181" sldId="2147483649"/>
          </pc:sldLayoutMkLst>
        </pc:sldLayoutChg>
        <pc:sldLayoutChg chg="modTransition">
          <pc:chgData name="rossy bikoro" userId="977e92b70c0bb0d9" providerId="Windows Live" clId="Web-{ECDE797D-BA74-4D63-B71D-C410684A9189}" dt="2024-07-16T12:28:54.450" v="706"/>
          <pc:sldLayoutMkLst>
            <pc:docMk/>
            <pc:sldMasterMk cId="3071127875" sldId="2147483648"/>
            <pc:sldLayoutMk cId="3841795644" sldId="2147483650"/>
          </pc:sldLayoutMkLst>
        </pc:sldLayoutChg>
        <pc:sldLayoutChg chg="modTransition">
          <pc:chgData name="rossy bikoro" userId="977e92b70c0bb0d9" providerId="Windows Live" clId="Web-{ECDE797D-BA74-4D63-B71D-C410684A9189}" dt="2024-07-16T12:28:54.450" v="706"/>
          <pc:sldLayoutMkLst>
            <pc:docMk/>
            <pc:sldMasterMk cId="3071127875" sldId="2147483648"/>
            <pc:sldLayoutMk cId="3466923455" sldId="2147483651"/>
          </pc:sldLayoutMkLst>
        </pc:sldLayoutChg>
        <pc:sldLayoutChg chg="modTransition">
          <pc:chgData name="rossy bikoro" userId="977e92b70c0bb0d9" providerId="Windows Live" clId="Web-{ECDE797D-BA74-4D63-B71D-C410684A9189}" dt="2024-07-16T12:28:54.450" v="706"/>
          <pc:sldLayoutMkLst>
            <pc:docMk/>
            <pc:sldMasterMk cId="3071127875" sldId="2147483648"/>
            <pc:sldLayoutMk cId="3747632232" sldId="2147483652"/>
          </pc:sldLayoutMkLst>
        </pc:sldLayoutChg>
        <pc:sldLayoutChg chg="modTransition">
          <pc:chgData name="rossy bikoro" userId="977e92b70c0bb0d9" providerId="Windows Live" clId="Web-{ECDE797D-BA74-4D63-B71D-C410684A9189}" dt="2024-07-16T12:28:54.450" v="706"/>
          <pc:sldLayoutMkLst>
            <pc:docMk/>
            <pc:sldMasterMk cId="3071127875" sldId="2147483648"/>
            <pc:sldLayoutMk cId="2611866596" sldId="2147483653"/>
          </pc:sldLayoutMkLst>
        </pc:sldLayoutChg>
        <pc:sldLayoutChg chg="modTransition">
          <pc:chgData name="rossy bikoro" userId="977e92b70c0bb0d9" providerId="Windows Live" clId="Web-{ECDE797D-BA74-4D63-B71D-C410684A9189}" dt="2024-07-16T12:28:54.450" v="706"/>
          <pc:sldLayoutMkLst>
            <pc:docMk/>
            <pc:sldMasterMk cId="3071127875" sldId="2147483648"/>
            <pc:sldLayoutMk cId="3395854097" sldId="2147483654"/>
          </pc:sldLayoutMkLst>
        </pc:sldLayoutChg>
        <pc:sldLayoutChg chg="modTransition">
          <pc:chgData name="rossy bikoro" userId="977e92b70c0bb0d9" providerId="Windows Live" clId="Web-{ECDE797D-BA74-4D63-B71D-C410684A9189}" dt="2024-07-16T12:28:54.450" v="706"/>
          <pc:sldLayoutMkLst>
            <pc:docMk/>
            <pc:sldMasterMk cId="3071127875" sldId="2147483648"/>
            <pc:sldLayoutMk cId="4040201302" sldId="2147483655"/>
          </pc:sldLayoutMkLst>
        </pc:sldLayoutChg>
        <pc:sldLayoutChg chg="modTransition">
          <pc:chgData name="rossy bikoro" userId="977e92b70c0bb0d9" providerId="Windows Live" clId="Web-{ECDE797D-BA74-4D63-B71D-C410684A9189}" dt="2024-07-16T12:28:54.450" v="706"/>
          <pc:sldLayoutMkLst>
            <pc:docMk/>
            <pc:sldMasterMk cId="3071127875" sldId="2147483648"/>
            <pc:sldLayoutMk cId="2706407263" sldId="2147483656"/>
          </pc:sldLayoutMkLst>
        </pc:sldLayoutChg>
        <pc:sldLayoutChg chg="modTransition">
          <pc:chgData name="rossy bikoro" userId="977e92b70c0bb0d9" providerId="Windows Live" clId="Web-{ECDE797D-BA74-4D63-B71D-C410684A9189}" dt="2024-07-16T12:28:54.450" v="706"/>
          <pc:sldLayoutMkLst>
            <pc:docMk/>
            <pc:sldMasterMk cId="3071127875" sldId="2147483648"/>
            <pc:sldLayoutMk cId="1610903340" sldId="2147483657"/>
          </pc:sldLayoutMkLst>
        </pc:sldLayoutChg>
        <pc:sldLayoutChg chg="modTransition">
          <pc:chgData name="rossy bikoro" userId="977e92b70c0bb0d9" providerId="Windows Live" clId="Web-{ECDE797D-BA74-4D63-B71D-C410684A9189}" dt="2024-07-16T12:28:54.450" v="706"/>
          <pc:sldLayoutMkLst>
            <pc:docMk/>
            <pc:sldMasterMk cId="3071127875" sldId="2147483648"/>
            <pc:sldLayoutMk cId="4172787210" sldId="2147483658"/>
          </pc:sldLayoutMkLst>
        </pc:sldLayoutChg>
        <pc:sldLayoutChg chg="modTransition">
          <pc:chgData name="rossy bikoro" userId="977e92b70c0bb0d9" providerId="Windows Live" clId="Web-{ECDE797D-BA74-4D63-B71D-C410684A9189}" dt="2024-07-16T12:28:54.450" v="706"/>
          <pc:sldLayoutMkLst>
            <pc:docMk/>
            <pc:sldMasterMk cId="3071127875" sldId="2147483648"/>
            <pc:sldLayoutMk cId="1902177510" sldId="2147483659"/>
          </pc:sldLayoutMkLst>
        </pc:sldLayoutChg>
      </pc:sldMasterChg>
    </pc:docChg>
  </pc:docChgLst>
  <pc:docChgLst>
    <pc:chgData name="rossy bikoro" userId="977e92b70c0bb0d9" providerId="Windows Live" clId="Web-{E960726E-1FCC-4DCD-8DB0-B9598828CBCE}"/>
    <pc:docChg chg="addSld delSld modSld">
      <pc:chgData name="rossy bikoro" userId="977e92b70c0bb0d9" providerId="Windows Live" clId="Web-{E960726E-1FCC-4DCD-8DB0-B9598828CBCE}" dt="2024-07-16T02:28:42.754" v="780" actId="20577"/>
      <pc:docMkLst>
        <pc:docMk/>
      </pc:docMkLst>
      <pc:sldChg chg="modSp">
        <pc:chgData name="rossy bikoro" userId="977e92b70c0bb0d9" providerId="Windows Live" clId="Web-{E960726E-1FCC-4DCD-8DB0-B9598828CBCE}" dt="2024-07-15T22:08:05.967" v="86"/>
        <pc:sldMkLst>
          <pc:docMk/>
          <pc:sldMk cId="3784089036" sldId="256"/>
        </pc:sldMkLst>
        <pc:spChg chg="mod">
          <ac:chgData name="rossy bikoro" userId="977e92b70c0bb0d9" providerId="Windows Live" clId="Web-{E960726E-1FCC-4DCD-8DB0-B9598828CBCE}" dt="2024-07-15T22:08:05.967" v="86"/>
          <ac:spMkLst>
            <pc:docMk/>
            <pc:sldMk cId="3784089036" sldId="256"/>
            <ac:spMk id="4" creationId="{CCCF0E55-9525-2F3B-C152-F7E52E1CB2AE}"/>
          </ac:spMkLst>
        </pc:spChg>
        <pc:picChg chg="mod">
          <ac:chgData name="rossy bikoro" userId="977e92b70c0bb0d9" providerId="Windows Live" clId="Web-{E960726E-1FCC-4DCD-8DB0-B9598828CBCE}" dt="2024-07-15T22:00:47.228" v="46" actId="1076"/>
          <ac:picMkLst>
            <pc:docMk/>
            <pc:sldMk cId="3784089036" sldId="256"/>
            <ac:picMk id="8" creationId="{2CE2B51E-FA1B-3691-A7DC-CA95D3CAF411}"/>
          </ac:picMkLst>
        </pc:picChg>
      </pc:sldChg>
      <pc:sldChg chg="addSp delSp modSp mod setBg">
        <pc:chgData name="rossy bikoro" userId="977e92b70c0bb0d9" providerId="Windows Live" clId="Web-{E960726E-1FCC-4DCD-8DB0-B9598828CBCE}" dt="2024-07-16T02:07:57.757" v="691"/>
        <pc:sldMkLst>
          <pc:docMk/>
          <pc:sldMk cId="2311874046" sldId="257"/>
        </pc:sldMkLst>
        <pc:spChg chg="del mod">
          <ac:chgData name="rossy bikoro" userId="977e92b70c0bb0d9" providerId="Windows Live" clId="Web-{E960726E-1FCC-4DCD-8DB0-B9598828CBCE}" dt="2024-07-15T22:12:17.390" v="121"/>
          <ac:spMkLst>
            <pc:docMk/>
            <pc:sldMk cId="2311874046" sldId="257"/>
            <ac:spMk id="2" creationId="{401657A9-F643-B35C-5068-F3DDC502E828}"/>
          </ac:spMkLst>
        </pc:spChg>
        <pc:spChg chg="del mod">
          <ac:chgData name="rossy bikoro" userId="977e92b70c0bb0d9" providerId="Windows Live" clId="Web-{E960726E-1FCC-4DCD-8DB0-B9598828CBCE}" dt="2024-07-15T22:06:25.804" v="78"/>
          <ac:spMkLst>
            <pc:docMk/>
            <pc:sldMk cId="2311874046" sldId="257"/>
            <ac:spMk id="3" creationId="{6ADE656C-516F-702C-FC2B-A18FF4D053BA}"/>
          </ac:spMkLst>
        </pc:spChg>
        <pc:spChg chg="del mod">
          <ac:chgData name="rossy bikoro" userId="977e92b70c0bb0d9" providerId="Windows Live" clId="Web-{E960726E-1FCC-4DCD-8DB0-B9598828CBCE}" dt="2024-07-15T22:05:24.628" v="66"/>
          <ac:spMkLst>
            <pc:docMk/>
            <pc:sldMk cId="2311874046" sldId="257"/>
            <ac:spMk id="4" creationId="{5803C9FE-DA22-3106-85FF-2D56C01F614A}"/>
          </ac:spMkLst>
        </pc:spChg>
        <pc:spChg chg="mod">
          <ac:chgData name="rossy bikoro" userId="977e92b70c0bb0d9" providerId="Windows Live" clId="Web-{E960726E-1FCC-4DCD-8DB0-B9598828CBCE}" dt="2024-07-15T22:05:46.786" v="70" actId="1076"/>
          <ac:spMkLst>
            <pc:docMk/>
            <pc:sldMk cId="2311874046" sldId="257"/>
            <ac:spMk id="5" creationId="{1231CD65-BB7E-08E0-9763-CF780AF185EB}"/>
          </ac:spMkLst>
        </pc:spChg>
        <pc:spChg chg="del">
          <ac:chgData name="rossy bikoro" userId="977e92b70c0bb0d9" providerId="Windows Live" clId="Web-{E960726E-1FCC-4DCD-8DB0-B9598828CBCE}" dt="2024-07-15T22:05:23.347" v="65"/>
          <ac:spMkLst>
            <pc:docMk/>
            <pc:sldMk cId="2311874046" sldId="257"/>
            <ac:spMk id="6" creationId="{DC5B1AE9-95C2-565F-FED3-66D9D94EAD26}"/>
          </ac:spMkLst>
        </pc:spChg>
        <pc:spChg chg="del mod">
          <ac:chgData name="rossy bikoro" userId="977e92b70c0bb0d9" providerId="Windows Live" clId="Web-{E960726E-1FCC-4DCD-8DB0-B9598828CBCE}" dt="2024-07-15T22:23:19.669" v="209"/>
          <ac:spMkLst>
            <pc:docMk/>
            <pc:sldMk cId="2311874046" sldId="257"/>
            <ac:spMk id="7" creationId="{E1687F34-5038-5579-3220-A80341D0BDE0}"/>
          </ac:spMkLst>
        </pc:spChg>
        <pc:spChg chg="del">
          <ac:chgData name="rossy bikoro" userId="977e92b70c0bb0d9" providerId="Windows Live" clId="Web-{E960726E-1FCC-4DCD-8DB0-B9598828CBCE}" dt="2024-07-15T22:03:30.177" v="49"/>
          <ac:spMkLst>
            <pc:docMk/>
            <pc:sldMk cId="2311874046" sldId="257"/>
            <ac:spMk id="8" creationId="{BB8FDCE7-7CB8-AB18-4863-1D0EEAB21CA6}"/>
          </ac:spMkLst>
        </pc:spChg>
        <pc:spChg chg="del mod">
          <ac:chgData name="rossy bikoro" userId="977e92b70c0bb0d9" providerId="Windows Live" clId="Web-{E960726E-1FCC-4DCD-8DB0-B9598828CBCE}" dt="2024-07-15T22:05:22.143" v="64"/>
          <ac:spMkLst>
            <pc:docMk/>
            <pc:sldMk cId="2311874046" sldId="257"/>
            <ac:spMk id="9" creationId="{69DA1BEE-9A91-B97E-CBDF-63EFA5981E03}"/>
          </ac:spMkLst>
        </pc:spChg>
        <pc:spChg chg="del">
          <ac:chgData name="rossy bikoro" userId="977e92b70c0bb0d9" providerId="Windows Live" clId="Web-{E960726E-1FCC-4DCD-8DB0-B9598828CBCE}" dt="2024-07-15T22:17:24.161" v="158"/>
          <ac:spMkLst>
            <pc:docMk/>
            <pc:sldMk cId="2311874046" sldId="257"/>
            <ac:spMk id="10" creationId="{5BC891FA-3E28-701F-57AF-0D9545BA9A7F}"/>
          </ac:spMkLst>
        </pc:spChg>
        <pc:spChg chg="del mod">
          <ac:chgData name="rossy bikoro" userId="977e92b70c0bb0d9" providerId="Windows Live" clId="Web-{E960726E-1FCC-4DCD-8DB0-B9598828CBCE}" dt="2024-07-15T22:14:09.569" v="140"/>
          <ac:spMkLst>
            <pc:docMk/>
            <pc:sldMk cId="2311874046" sldId="257"/>
            <ac:spMk id="12" creationId="{E7B108BE-2F3D-03EB-9A2B-465C6CE0D277}"/>
          </ac:spMkLst>
        </pc:spChg>
        <pc:spChg chg="del mod">
          <ac:chgData name="rossy bikoro" userId="977e92b70c0bb0d9" providerId="Windows Live" clId="Web-{E960726E-1FCC-4DCD-8DB0-B9598828CBCE}" dt="2024-07-15T22:23:10.762" v="207"/>
          <ac:spMkLst>
            <pc:docMk/>
            <pc:sldMk cId="2311874046" sldId="257"/>
            <ac:spMk id="13" creationId="{485DF7C8-C395-6D6A-C3DC-2D4663A213E9}"/>
          </ac:spMkLst>
        </pc:spChg>
        <pc:spChg chg="mod">
          <ac:chgData name="rossy bikoro" userId="977e92b70c0bb0d9" providerId="Windows Live" clId="Web-{E960726E-1FCC-4DCD-8DB0-B9598828CBCE}" dt="2024-07-15T22:05:40.613" v="69" actId="1076"/>
          <ac:spMkLst>
            <pc:docMk/>
            <pc:sldMk cId="2311874046" sldId="257"/>
            <ac:spMk id="14" creationId="{36933A6C-9008-0B32-F21C-C6429DE971DB}"/>
          </ac:spMkLst>
        </pc:spChg>
        <pc:spChg chg="del mod">
          <ac:chgData name="rossy bikoro" userId="977e92b70c0bb0d9" providerId="Windows Live" clId="Web-{E960726E-1FCC-4DCD-8DB0-B9598828CBCE}" dt="2024-07-15T22:17:20.724" v="157"/>
          <ac:spMkLst>
            <pc:docMk/>
            <pc:sldMk cId="2311874046" sldId="257"/>
            <ac:spMk id="15" creationId="{1C6D5BF2-9AF4-E3A5-922F-3B79B1BDF9CC}"/>
          </ac:spMkLst>
        </pc:spChg>
        <pc:spChg chg="del mod">
          <ac:chgData name="rossy bikoro" userId="977e92b70c0bb0d9" providerId="Windows Live" clId="Web-{E960726E-1FCC-4DCD-8DB0-B9598828CBCE}" dt="2024-07-15T22:22:38.823" v="203"/>
          <ac:spMkLst>
            <pc:docMk/>
            <pc:sldMk cId="2311874046" sldId="257"/>
            <ac:spMk id="16" creationId="{73D6D869-8CCE-AC42-022B-BD84DB376637}"/>
          </ac:spMkLst>
        </pc:spChg>
        <pc:spChg chg="del mod">
          <ac:chgData name="rossy bikoro" userId="977e92b70c0bb0d9" providerId="Windows Live" clId="Web-{E960726E-1FCC-4DCD-8DB0-B9598828CBCE}" dt="2024-07-15T22:24:05.270" v="216"/>
          <ac:spMkLst>
            <pc:docMk/>
            <pc:sldMk cId="2311874046" sldId="257"/>
            <ac:spMk id="17" creationId="{A1D1B252-2AC5-4000-3392-F91334C39E93}"/>
          </ac:spMkLst>
        </pc:spChg>
        <pc:spChg chg="add mod">
          <ac:chgData name="rossy bikoro" userId="977e92b70c0bb0d9" providerId="Windows Live" clId="Web-{E960726E-1FCC-4DCD-8DB0-B9598828CBCE}" dt="2024-07-15T22:08:26.187" v="87"/>
          <ac:spMkLst>
            <pc:docMk/>
            <pc:sldMk cId="2311874046" sldId="257"/>
            <ac:spMk id="18" creationId="{C4967823-7C47-8FFA-BB15-44A8DCE25344}"/>
          </ac:spMkLst>
        </pc:spChg>
        <pc:spChg chg="mod">
          <ac:chgData name="rossy bikoro" userId="977e92b70c0bb0d9" providerId="Windows Live" clId="Web-{E960726E-1FCC-4DCD-8DB0-B9598828CBCE}" dt="2024-07-15T22:04:40.391" v="57" actId="1076"/>
          <ac:spMkLst>
            <pc:docMk/>
            <pc:sldMk cId="2311874046" sldId="257"/>
            <ac:spMk id="19" creationId="{58D557F1-5D6F-3572-2B54-7521BA7A691B}"/>
          </ac:spMkLst>
        </pc:spChg>
        <pc:spChg chg="add mod">
          <ac:chgData name="rossy bikoro" userId="977e92b70c0bb0d9" providerId="Windows Live" clId="Web-{E960726E-1FCC-4DCD-8DB0-B9598828CBCE}" dt="2024-07-15T22:24:39.381" v="220" actId="1076"/>
          <ac:spMkLst>
            <pc:docMk/>
            <pc:sldMk cId="2311874046" sldId="257"/>
            <ac:spMk id="22" creationId="{9E5061B5-B327-2DB2-6599-CD67F918439E}"/>
          </ac:spMkLst>
        </pc:spChg>
        <pc:spChg chg="add mod">
          <ac:chgData name="rossy bikoro" userId="977e92b70c0bb0d9" providerId="Windows Live" clId="Web-{E960726E-1FCC-4DCD-8DB0-B9598828CBCE}" dt="2024-07-16T02:07:57.757" v="691"/>
          <ac:spMkLst>
            <pc:docMk/>
            <pc:sldMk cId="2311874046" sldId="257"/>
            <ac:spMk id="23" creationId="{5C2A2C32-16E9-16D5-1429-6B4AD8E2698B}"/>
          </ac:spMkLst>
        </pc:spChg>
        <pc:spChg chg="add mod">
          <ac:chgData name="rossy bikoro" userId="977e92b70c0bb0d9" providerId="Windows Live" clId="Web-{E960726E-1FCC-4DCD-8DB0-B9598828CBCE}" dt="2024-07-15T22:24:48.788" v="222" actId="1076"/>
          <ac:spMkLst>
            <pc:docMk/>
            <pc:sldMk cId="2311874046" sldId="257"/>
            <ac:spMk id="24" creationId="{5DECD549-F781-79BB-62E5-EC992FBEDB51}"/>
          </ac:spMkLst>
        </pc:spChg>
        <pc:spChg chg="add mod">
          <ac:chgData name="rossy bikoro" userId="977e92b70c0bb0d9" providerId="Windows Live" clId="Web-{E960726E-1FCC-4DCD-8DB0-B9598828CBCE}" dt="2024-07-15T22:24:57.148" v="223" actId="1076"/>
          <ac:spMkLst>
            <pc:docMk/>
            <pc:sldMk cId="2311874046" sldId="257"/>
            <ac:spMk id="25" creationId="{F55E242F-D7A4-241C-35E7-D1159744FE3D}"/>
          </ac:spMkLst>
        </pc:spChg>
        <pc:spChg chg="add mod">
          <ac:chgData name="rossy bikoro" userId="977e92b70c0bb0d9" providerId="Windows Live" clId="Web-{E960726E-1FCC-4DCD-8DB0-B9598828CBCE}" dt="2024-07-15T22:25:01.289" v="224" actId="1076"/>
          <ac:spMkLst>
            <pc:docMk/>
            <pc:sldMk cId="2311874046" sldId="257"/>
            <ac:spMk id="26" creationId="{2E174D3A-F86F-8269-6E51-B18ACFF35022}"/>
          </ac:spMkLst>
        </pc:spChg>
        <pc:spChg chg="add mod">
          <ac:chgData name="rossy bikoro" userId="977e92b70c0bb0d9" providerId="Windows Live" clId="Web-{E960726E-1FCC-4DCD-8DB0-B9598828CBCE}" dt="2024-07-15T22:25:09.086" v="225" actId="1076"/>
          <ac:spMkLst>
            <pc:docMk/>
            <pc:sldMk cId="2311874046" sldId="257"/>
            <ac:spMk id="27" creationId="{815D329F-750E-60B7-EB53-6C81127BBE96}"/>
          </ac:spMkLst>
        </pc:spChg>
        <pc:spChg chg="add mod">
          <ac:chgData name="rossy bikoro" userId="977e92b70c0bb0d9" providerId="Windows Live" clId="Web-{E960726E-1FCC-4DCD-8DB0-B9598828CBCE}" dt="2024-07-15T22:25:16.665" v="226" actId="1076"/>
          <ac:spMkLst>
            <pc:docMk/>
            <pc:sldMk cId="2311874046" sldId="257"/>
            <ac:spMk id="28" creationId="{5FED96E0-7B40-0A99-11E7-AB5B2C606DF6}"/>
          </ac:spMkLst>
        </pc:spChg>
        <pc:spChg chg="add mod">
          <ac:chgData name="rossy bikoro" userId="977e92b70c0bb0d9" providerId="Windows Live" clId="Web-{E960726E-1FCC-4DCD-8DB0-B9598828CBCE}" dt="2024-07-15T22:25:20.681" v="227" actId="1076"/>
          <ac:spMkLst>
            <pc:docMk/>
            <pc:sldMk cId="2311874046" sldId="257"/>
            <ac:spMk id="29" creationId="{63621003-F5C8-29A0-FBE5-E5A1ECC7FD42}"/>
          </ac:spMkLst>
        </pc:spChg>
        <pc:spChg chg="add mod">
          <ac:chgData name="rossy bikoro" userId="977e92b70c0bb0d9" providerId="Windows Live" clId="Web-{E960726E-1FCC-4DCD-8DB0-B9598828CBCE}" dt="2024-07-15T22:25:26.509" v="228" actId="1076"/>
          <ac:spMkLst>
            <pc:docMk/>
            <pc:sldMk cId="2311874046" sldId="257"/>
            <ac:spMk id="30" creationId="{FD319E13-716F-CFA9-3968-5440A7809841}"/>
          </ac:spMkLst>
        </pc:spChg>
        <pc:spChg chg="add mod">
          <ac:chgData name="rossy bikoro" userId="977e92b70c0bb0d9" providerId="Windows Live" clId="Web-{E960726E-1FCC-4DCD-8DB0-B9598828CBCE}" dt="2024-07-15T22:25:38.417" v="230" actId="1076"/>
          <ac:spMkLst>
            <pc:docMk/>
            <pc:sldMk cId="2311874046" sldId="257"/>
            <ac:spMk id="31" creationId="{1E68C623-8F6E-1362-950F-CB507D3F93BD}"/>
          </ac:spMkLst>
        </pc:spChg>
        <pc:spChg chg="add mod">
          <ac:chgData name="rossy bikoro" userId="977e92b70c0bb0d9" providerId="Windows Live" clId="Web-{E960726E-1FCC-4DCD-8DB0-B9598828CBCE}" dt="2024-07-15T22:25:45.808" v="231" actId="1076"/>
          <ac:spMkLst>
            <pc:docMk/>
            <pc:sldMk cId="2311874046" sldId="257"/>
            <ac:spMk id="32" creationId="{7540D758-140D-07C9-9071-96B95E2FE4CE}"/>
          </ac:spMkLst>
        </pc:spChg>
        <pc:spChg chg="add mod">
          <ac:chgData name="rossy bikoro" userId="977e92b70c0bb0d9" providerId="Windows Live" clId="Web-{E960726E-1FCC-4DCD-8DB0-B9598828CBCE}" dt="2024-07-15T22:25:52.667" v="232" actId="1076"/>
          <ac:spMkLst>
            <pc:docMk/>
            <pc:sldMk cId="2311874046" sldId="257"/>
            <ac:spMk id="33" creationId="{679680A6-239D-2CCE-8504-5A5CAF4C4278}"/>
          </ac:spMkLst>
        </pc:spChg>
        <pc:spChg chg="add mod">
          <ac:chgData name="rossy bikoro" userId="977e92b70c0bb0d9" providerId="Windows Live" clId="Web-{E960726E-1FCC-4DCD-8DB0-B9598828CBCE}" dt="2024-07-15T22:25:59.559" v="233" actId="1076"/>
          <ac:spMkLst>
            <pc:docMk/>
            <pc:sldMk cId="2311874046" sldId="257"/>
            <ac:spMk id="34" creationId="{64923BC2-A2DC-22AB-3FA6-D70ADD3974FA}"/>
          </ac:spMkLst>
        </pc:spChg>
        <pc:spChg chg="add mod">
          <ac:chgData name="rossy bikoro" userId="977e92b70c0bb0d9" providerId="Windows Live" clId="Web-{E960726E-1FCC-4DCD-8DB0-B9598828CBCE}" dt="2024-07-15T22:26:05.090" v="234" actId="1076"/>
          <ac:spMkLst>
            <pc:docMk/>
            <pc:sldMk cId="2311874046" sldId="257"/>
            <ac:spMk id="35" creationId="{F0332465-6BF7-D280-B605-38E062656529}"/>
          </ac:spMkLst>
        </pc:spChg>
        <pc:spChg chg="add mod">
          <ac:chgData name="rossy bikoro" userId="977e92b70c0bb0d9" providerId="Windows Live" clId="Web-{E960726E-1FCC-4DCD-8DB0-B9598828CBCE}" dt="2024-07-15T22:26:10.981" v="235" actId="1076"/>
          <ac:spMkLst>
            <pc:docMk/>
            <pc:sldMk cId="2311874046" sldId="257"/>
            <ac:spMk id="36" creationId="{6478448B-7D58-5A43-D947-9EEE404328F7}"/>
          </ac:spMkLst>
        </pc:spChg>
        <pc:spChg chg="add mod">
          <ac:chgData name="rossy bikoro" userId="977e92b70c0bb0d9" providerId="Windows Live" clId="Web-{E960726E-1FCC-4DCD-8DB0-B9598828CBCE}" dt="2024-07-15T22:26:15.575" v="236" actId="1076"/>
          <ac:spMkLst>
            <pc:docMk/>
            <pc:sldMk cId="2311874046" sldId="257"/>
            <ac:spMk id="37" creationId="{F504125C-182E-C58C-9AC2-00D92764700F}"/>
          </ac:spMkLst>
        </pc:spChg>
        <pc:spChg chg="add del mod">
          <ac:chgData name="rossy bikoro" userId="977e92b70c0bb0d9" providerId="Windows Live" clId="Web-{E960726E-1FCC-4DCD-8DB0-B9598828CBCE}" dt="2024-07-15T22:24:25.209" v="219"/>
          <ac:spMkLst>
            <pc:docMk/>
            <pc:sldMk cId="2311874046" sldId="257"/>
            <ac:spMk id="38" creationId="{2DB9B184-745D-FC0D-C8C4-40C3784978D7}"/>
          </ac:spMkLst>
        </pc:spChg>
        <pc:spChg chg="add mod">
          <ac:chgData name="rossy bikoro" userId="977e92b70c0bb0d9" providerId="Windows Live" clId="Web-{E960726E-1FCC-4DCD-8DB0-B9598828CBCE}" dt="2024-07-15T22:26:19.716" v="237" actId="1076"/>
          <ac:spMkLst>
            <pc:docMk/>
            <pc:sldMk cId="2311874046" sldId="257"/>
            <ac:spMk id="39" creationId="{F7355341-60D2-384A-9B58-65CE05A9D54A}"/>
          </ac:spMkLst>
        </pc:spChg>
        <pc:spChg chg="add mod">
          <ac:chgData name="rossy bikoro" userId="977e92b70c0bb0d9" providerId="Windows Live" clId="Web-{E960726E-1FCC-4DCD-8DB0-B9598828CBCE}" dt="2024-07-15T22:26:25.513" v="238" actId="1076"/>
          <ac:spMkLst>
            <pc:docMk/>
            <pc:sldMk cId="2311874046" sldId="257"/>
            <ac:spMk id="40" creationId="{1CBA6A92-693F-2FA6-6C1A-25C04FCAFA57}"/>
          </ac:spMkLst>
        </pc:spChg>
        <pc:spChg chg="add mod">
          <ac:chgData name="rossy bikoro" userId="977e92b70c0bb0d9" providerId="Windows Live" clId="Web-{E960726E-1FCC-4DCD-8DB0-B9598828CBCE}" dt="2024-07-15T22:27:43.753" v="253" actId="1076"/>
          <ac:spMkLst>
            <pc:docMk/>
            <pc:sldMk cId="2311874046" sldId="257"/>
            <ac:spMk id="41" creationId="{982233C9-1E2E-BA3F-24C5-668CB6C17026}"/>
          </ac:spMkLst>
        </pc:spChg>
        <pc:spChg chg="add del mod">
          <ac:chgData name="rossy bikoro" userId="977e92b70c0bb0d9" providerId="Windows Live" clId="Web-{E960726E-1FCC-4DCD-8DB0-B9598828CBCE}" dt="2024-07-15T22:30:35.342" v="272"/>
          <ac:spMkLst>
            <pc:docMk/>
            <pc:sldMk cId="2311874046" sldId="257"/>
            <ac:spMk id="42" creationId="{59C5E16C-B1A2-9AF9-0C51-3AE25AB146BF}"/>
          </ac:spMkLst>
        </pc:spChg>
        <pc:spChg chg="add mod">
          <ac:chgData name="rossy bikoro" userId="977e92b70c0bb0d9" providerId="Windows Live" clId="Web-{E960726E-1FCC-4DCD-8DB0-B9598828CBCE}" dt="2024-07-15T22:33:40.607" v="291"/>
          <ac:spMkLst>
            <pc:docMk/>
            <pc:sldMk cId="2311874046" sldId="257"/>
            <ac:spMk id="43" creationId="{BC9380B0-4234-607D-AC69-40C3523843F9}"/>
          </ac:spMkLst>
        </pc:spChg>
        <pc:spChg chg="add mod">
          <ac:chgData name="rossy bikoro" userId="977e92b70c0bb0d9" providerId="Windows Live" clId="Web-{E960726E-1FCC-4DCD-8DB0-B9598828CBCE}" dt="2024-07-15T23:32:57.470" v="507"/>
          <ac:spMkLst>
            <pc:docMk/>
            <pc:sldMk cId="2311874046" sldId="257"/>
            <ac:spMk id="44" creationId="{75441A98-1684-D1B8-2F14-809E4475543F}"/>
          </ac:spMkLst>
        </pc:spChg>
        <pc:grpChg chg="del">
          <ac:chgData name="rossy bikoro" userId="977e92b70c0bb0d9" providerId="Windows Live" clId="Web-{E960726E-1FCC-4DCD-8DB0-B9598828CBCE}" dt="2024-07-15T22:05:54.271" v="71"/>
          <ac:grpSpMkLst>
            <pc:docMk/>
            <pc:sldMk cId="2311874046" sldId="257"/>
            <ac:grpSpMk id="20" creationId="{96745456-CD3E-1DCF-1A55-B7FBC5610272}"/>
          </ac:grpSpMkLst>
        </pc:grpChg>
        <pc:grpChg chg="del mod">
          <ac:chgData name="rossy bikoro" userId="977e92b70c0bb0d9" providerId="Windows Live" clId="Web-{E960726E-1FCC-4DCD-8DB0-B9598828CBCE}" dt="2024-07-15T22:05:27.972" v="67"/>
          <ac:grpSpMkLst>
            <pc:docMk/>
            <pc:sldMk cId="2311874046" sldId="257"/>
            <ac:grpSpMk id="21" creationId="{26E34BD3-D915-39A2-AD9C-401CD00B4317}"/>
          </ac:grpSpMkLst>
        </pc:grpChg>
        <pc:grpChg chg="add">
          <ac:chgData name="rossy bikoro" userId="977e92b70c0bb0d9" providerId="Windows Live" clId="Web-{E960726E-1FCC-4DCD-8DB0-B9598828CBCE}" dt="2024-07-15T22:38:00.926" v="306"/>
          <ac:grpSpMkLst>
            <pc:docMk/>
            <pc:sldMk cId="2311874046" sldId="257"/>
            <ac:grpSpMk id="45" creationId="{F1644426-6E74-9F58-9162-619A5EC45F14}"/>
          </ac:grpSpMkLst>
        </pc:grpChg>
      </pc:sldChg>
      <pc:sldChg chg="addSp delSp modSp mod setBg">
        <pc:chgData name="rossy bikoro" userId="977e92b70c0bb0d9" providerId="Windows Live" clId="Web-{E960726E-1FCC-4DCD-8DB0-B9598828CBCE}" dt="2024-07-16T02:08:41.883" v="695"/>
        <pc:sldMkLst>
          <pc:docMk/>
          <pc:sldMk cId="2736973997" sldId="258"/>
        </pc:sldMkLst>
        <pc:spChg chg="del">
          <ac:chgData name="rossy bikoro" userId="977e92b70c0bb0d9" providerId="Windows Live" clId="Web-{E960726E-1FCC-4DCD-8DB0-B9598828CBCE}" dt="2024-07-15T21:53:07.555" v="16"/>
          <ac:spMkLst>
            <pc:docMk/>
            <pc:sldMk cId="2736973997" sldId="258"/>
            <ac:spMk id="2" creationId="{F82CFFF3-82F4-4501-B717-958DDACA6311}"/>
          </ac:spMkLst>
        </pc:spChg>
        <pc:spChg chg="add del mod">
          <ac:chgData name="rossy bikoro" userId="977e92b70c0bb0d9" providerId="Windows Live" clId="Web-{E960726E-1FCC-4DCD-8DB0-B9598828CBCE}" dt="2024-07-15T22:36:51.250" v="302"/>
          <ac:spMkLst>
            <pc:docMk/>
            <pc:sldMk cId="2736973997" sldId="258"/>
            <ac:spMk id="3" creationId="{91D4B825-7AF5-5A5E-B19A-0AA94A94A52F}"/>
          </ac:spMkLst>
        </pc:spChg>
        <pc:spChg chg="del mod">
          <ac:chgData name="rossy bikoro" userId="977e92b70c0bb0d9" providerId="Windows Live" clId="Web-{E960726E-1FCC-4DCD-8DB0-B9598828CBCE}" dt="2024-07-15T22:42:44.335" v="326"/>
          <ac:spMkLst>
            <pc:docMk/>
            <pc:sldMk cId="2736973997" sldId="258"/>
            <ac:spMk id="4" creationId="{DBBD7533-4E64-16F3-5EE6-6B7F054295A9}"/>
          </ac:spMkLst>
        </pc:spChg>
        <pc:spChg chg="del mod">
          <ac:chgData name="rossy bikoro" userId="977e92b70c0bb0d9" providerId="Windows Live" clId="Web-{E960726E-1FCC-4DCD-8DB0-B9598828CBCE}" dt="2024-07-15T22:44:16.779" v="332"/>
          <ac:spMkLst>
            <pc:docMk/>
            <pc:sldMk cId="2736973997" sldId="258"/>
            <ac:spMk id="5" creationId="{87B5CB99-75FE-9832-52CA-9D05EF338C18}"/>
          </ac:spMkLst>
        </pc:spChg>
        <pc:spChg chg="del mod">
          <ac:chgData name="rossy bikoro" userId="977e92b70c0bb0d9" providerId="Windows Live" clId="Web-{E960726E-1FCC-4DCD-8DB0-B9598828CBCE}" dt="2024-07-15T22:44:52.875" v="336"/>
          <ac:spMkLst>
            <pc:docMk/>
            <pc:sldMk cId="2736973997" sldId="258"/>
            <ac:spMk id="6" creationId="{23153692-2606-5C0A-155D-F226A3EB1758}"/>
          </ac:spMkLst>
        </pc:spChg>
        <pc:spChg chg="del mod topLvl">
          <ac:chgData name="rossy bikoro" userId="977e92b70c0bb0d9" providerId="Windows Live" clId="Web-{E960726E-1FCC-4DCD-8DB0-B9598828CBCE}" dt="2024-07-15T22:45:49.754" v="344"/>
          <ac:spMkLst>
            <pc:docMk/>
            <pc:sldMk cId="2736973997" sldId="258"/>
            <ac:spMk id="7" creationId="{4F6C014C-B127-29D8-8E7B-DA68DBD158A3}"/>
          </ac:spMkLst>
        </pc:spChg>
        <pc:spChg chg="del mod topLvl">
          <ac:chgData name="rossy bikoro" userId="977e92b70c0bb0d9" providerId="Windows Live" clId="Web-{E960726E-1FCC-4DCD-8DB0-B9598828CBCE}" dt="2024-07-15T22:46:50.992" v="356"/>
          <ac:spMkLst>
            <pc:docMk/>
            <pc:sldMk cId="2736973997" sldId="258"/>
            <ac:spMk id="8" creationId="{D65AEECC-BA71-4BD5-960D-03ECFD59142B}"/>
          </ac:spMkLst>
        </pc:spChg>
        <pc:spChg chg="add del mod">
          <ac:chgData name="rossy bikoro" userId="977e92b70c0bb0d9" providerId="Windows Live" clId="Web-{E960726E-1FCC-4DCD-8DB0-B9598828CBCE}" dt="2024-07-15T22:37:41.409" v="305"/>
          <ac:spMkLst>
            <pc:docMk/>
            <pc:sldMk cId="2736973997" sldId="258"/>
            <ac:spMk id="11" creationId="{7BCFEB63-F1E4-29AB-3F0E-08EB3567CC10}"/>
          </ac:spMkLst>
        </pc:spChg>
        <pc:spChg chg="del">
          <ac:chgData name="rossy bikoro" userId="977e92b70c0bb0d9" providerId="Windows Live" clId="Web-{E960726E-1FCC-4DCD-8DB0-B9598828CBCE}" dt="2024-07-15T23:23:52.793" v="463"/>
          <ac:spMkLst>
            <pc:docMk/>
            <pc:sldMk cId="2736973997" sldId="258"/>
            <ac:spMk id="13" creationId="{F575CE6D-1E1B-531A-5807-5E504953DC28}"/>
          </ac:spMkLst>
        </pc:spChg>
        <pc:spChg chg="mod">
          <ac:chgData name="rossy bikoro" userId="977e92b70c0bb0d9" providerId="Windows Live" clId="Web-{E960726E-1FCC-4DCD-8DB0-B9598828CBCE}" dt="2024-07-16T02:08:41.883" v="695"/>
          <ac:spMkLst>
            <pc:docMk/>
            <pc:sldMk cId="2736973997" sldId="258"/>
            <ac:spMk id="14" creationId="{D6D0EBE7-F5AD-72FC-00AD-8BBC9B1529F6}"/>
          </ac:spMkLst>
        </pc:spChg>
        <pc:spChg chg="mod">
          <ac:chgData name="rossy bikoro" userId="977e92b70c0bb0d9" providerId="Windows Live" clId="Web-{E960726E-1FCC-4DCD-8DB0-B9598828CBCE}" dt="2024-07-16T02:06:26.489" v="683"/>
          <ac:spMkLst>
            <pc:docMk/>
            <pc:sldMk cId="2736973997" sldId="258"/>
            <ac:spMk id="15" creationId="{38000A7A-599C-A341-22F4-01C307668D27}"/>
          </ac:spMkLst>
        </pc:spChg>
        <pc:spChg chg="mod">
          <ac:chgData name="rossy bikoro" userId="977e92b70c0bb0d9" providerId="Windows Live" clId="Web-{E960726E-1FCC-4DCD-8DB0-B9598828CBCE}" dt="2024-07-16T02:06:26.489" v="682"/>
          <ac:spMkLst>
            <pc:docMk/>
            <pc:sldMk cId="2736973997" sldId="258"/>
            <ac:spMk id="16" creationId="{566F426E-822B-2E54-3401-7AD50D5B0DBE}"/>
          </ac:spMkLst>
        </pc:spChg>
        <pc:spChg chg="add mod">
          <ac:chgData name="rossy bikoro" userId="977e92b70c0bb0d9" providerId="Windows Live" clId="Web-{E960726E-1FCC-4DCD-8DB0-B9598828CBCE}" dt="2024-07-15T23:40:11.015" v="563"/>
          <ac:spMkLst>
            <pc:docMk/>
            <pc:sldMk cId="2736973997" sldId="258"/>
            <ac:spMk id="18" creationId="{16AAEC31-DD00-AF3F-3DCA-E163B9CE94E6}"/>
          </ac:spMkLst>
        </pc:spChg>
        <pc:spChg chg="add mod">
          <ac:chgData name="rossy bikoro" userId="977e92b70c0bb0d9" providerId="Windows Live" clId="Web-{E960726E-1FCC-4DCD-8DB0-B9598828CBCE}" dt="2024-07-15T22:48:17.226" v="372"/>
          <ac:spMkLst>
            <pc:docMk/>
            <pc:sldMk cId="2736973997" sldId="258"/>
            <ac:spMk id="20" creationId="{F98673FB-11DA-6E14-55B0-41C09625CDC5}"/>
          </ac:spMkLst>
        </pc:spChg>
        <pc:spChg chg="add mod">
          <ac:chgData name="rossy bikoro" userId="977e92b70c0bb0d9" providerId="Windows Live" clId="Web-{E960726E-1FCC-4DCD-8DB0-B9598828CBCE}" dt="2024-07-15T22:48:10.444" v="371"/>
          <ac:spMkLst>
            <pc:docMk/>
            <pc:sldMk cId="2736973997" sldId="258"/>
            <ac:spMk id="22" creationId="{5C06987D-3B38-BF90-9EB7-D5C101E2A15A}"/>
          </ac:spMkLst>
        </pc:spChg>
        <pc:spChg chg="add mod">
          <ac:chgData name="rossy bikoro" userId="977e92b70c0bb0d9" providerId="Windows Live" clId="Web-{E960726E-1FCC-4DCD-8DB0-B9598828CBCE}" dt="2024-07-15T22:47:57.563" v="368"/>
          <ac:spMkLst>
            <pc:docMk/>
            <pc:sldMk cId="2736973997" sldId="258"/>
            <ac:spMk id="24" creationId="{E2E11825-C95D-9C60-349C-AABD8539B0ED}"/>
          </ac:spMkLst>
        </pc:spChg>
        <pc:spChg chg="add mod">
          <ac:chgData name="rossy bikoro" userId="977e92b70c0bb0d9" providerId="Windows Live" clId="Web-{E960726E-1FCC-4DCD-8DB0-B9598828CBCE}" dt="2024-07-15T22:47:50.453" v="367"/>
          <ac:spMkLst>
            <pc:docMk/>
            <pc:sldMk cId="2736973997" sldId="258"/>
            <ac:spMk id="26" creationId="{E757E5E5-53E5-E504-C72B-A4D874AE067F}"/>
          </ac:spMkLst>
        </pc:spChg>
        <pc:spChg chg="add mod">
          <ac:chgData name="rossy bikoro" userId="977e92b70c0bb0d9" providerId="Windows Live" clId="Web-{E960726E-1FCC-4DCD-8DB0-B9598828CBCE}" dt="2024-07-15T22:47:36.155" v="365" actId="1076"/>
          <ac:spMkLst>
            <pc:docMk/>
            <pc:sldMk cId="2736973997" sldId="258"/>
            <ac:spMk id="27" creationId="{FC7D6CF7-1B19-8FEA-BDB8-90AF2D4AEAE9}"/>
          </ac:spMkLst>
        </pc:spChg>
        <pc:spChg chg="add mod">
          <ac:chgData name="rossy bikoro" userId="977e92b70c0bb0d9" providerId="Windows Live" clId="Web-{E960726E-1FCC-4DCD-8DB0-B9598828CBCE}" dt="2024-07-15T23:23:59.669" v="464" actId="1076"/>
          <ac:spMkLst>
            <pc:docMk/>
            <pc:sldMk cId="2736973997" sldId="258"/>
            <ac:spMk id="31" creationId="{427A543D-4321-D817-4283-AE37E08B6E17}"/>
          </ac:spMkLst>
        </pc:spChg>
        <pc:grpChg chg="del mod">
          <ac:chgData name="rossy bikoro" userId="977e92b70c0bb0d9" providerId="Windows Live" clId="Web-{E960726E-1FCC-4DCD-8DB0-B9598828CBCE}" dt="2024-07-15T22:45:49.754" v="344"/>
          <ac:grpSpMkLst>
            <pc:docMk/>
            <pc:sldMk cId="2736973997" sldId="258"/>
            <ac:grpSpMk id="10" creationId="{EC07D4A0-7F2E-BB40-EA04-CFA72E6E3DEC}"/>
          </ac:grpSpMkLst>
        </pc:grpChg>
        <pc:grpChg chg="add del mod">
          <ac:chgData name="rossy bikoro" userId="977e92b70c0bb0d9" providerId="Windows Live" clId="Web-{E960726E-1FCC-4DCD-8DB0-B9598828CBCE}" dt="2024-07-15T23:25:53.489" v="471" actId="1076"/>
          <ac:grpSpMkLst>
            <pc:docMk/>
            <pc:sldMk cId="2736973997" sldId="258"/>
            <ac:grpSpMk id="17" creationId="{D9C8CC02-16AE-B2E1-A666-C42E9BC57825}"/>
          </ac:grpSpMkLst>
        </pc:grpChg>
        <pc:picChg chg="del mod">
          <ac:chgData name="rossy bikoro" userId="977e92b70c0bb0d9" providerId="Windows Live" clId="Web-{E960726E-1FCC-4DCD-8DB0-B9598828CBCE}" dt="2024-07-15T21:52:54.398" v="14"/>
          <ac:picMkLst>
            <pc:docMk/>
            <pc:sldMk cId="2736973997" sldId="258"/>
            <ac:picMk id="9" creationId="{3CEAA69B-D2B2-2544-F2FD-38DA80FF3C79}"/>
          </ac:picMkLst>
        </pc:picChg>
        <pc:picChg chg="add del mod modCrop">
          <ac:chgData name="rossy bikoro" userId="977e92b70c0bb0d9" providerId="Windows Live" clId="Web-{E960726E-1FCC-4DCD-8DB0-B9598828CBCE}" dt="2024-07-15T23:07:06.699" v="391"/>
          <ac:picMkLst>
            <pc:docMk/>
            <pc:sldMk cId="2736973997" sldId="258"/>
            <ac:picMk id="28" creationId="{C1F8F9E3-49BD-8BCC-58B0-08CB62896EE2}"/>
          </ac:picMkLst>
        </pc:picChg>
        <pc:picChg chg="add del mod">
          <ac:chgData name="rossy bikoro" userId="977e92b70c0bb0d9" providerId="Windows Live" clId="Web-{E960726E-1FCC-4DCD-8DB0-B9598828CBCE}" dt="2024-07-15T23:07:17.685" v="395"/>
          <ac:picMkLst>
            <pc:docMk/>
            <pc:sldMk cId="2736973997" sldId="258"/>
            <ac:picMk id="29" creationId="{C1A801EC-1A52-1B3A-F54A-178976F75541}"/>
          </ac:picMkLst>
        </pc:picChg>
        <pc:picChg chg="add mod">
          <ac:chgData name="rossy bikoro" userId="977e92b70c0bb0d9" providerId="Windows Live" clId="Web-{E960726E-1FCC-4DCD-8DB0-B9598828CBCE}" dt="2024-07-15T23:15:40.769" v="412" actId="1076"/>
          <ac:picMkLst>
            <pc:docMk/>
            <pc:sldMk cId="2736973997" sldId="258"/>
            <ac:picMk id="30" creationId="{DF2A474D-44BC-248C-B7D2-BD6B020C7666}"/>
          </ac:picMkLst>
        </pc:picChg>
      </pc:sldChg>
      <pc:sldChg chg="addSp delSp modSp mod setBg">
        <pc:chgData name="rossy bikoro" userId="977e92b70c0bb0d9" providerId="Windows Live" clId="Web-{E960726E-1FCC-4DCD-8DB0-B9598828CBCE}" dt="2024-07-16T02:07:00.568" v="688"/>
        <pc:sldMkLst>
          <pc:docMk/>
          <pc:sldMk cId="10790934" sldId="259"/>
        </pc:sldMkLst>
        <pc:spChg chg="add mod">
          <ac:chgData name="rossy bikoro" userId="977e92b70c0bb0d9" providerId="Windows Live" clId="Web-{E960726E-1FCC-4DCD-8DB0-B9598828CBCE}" dt="2024-07-16T01:40:09.095" v="572" actId="1076"/>
          <ac:spMkLst>
            <pc:docMk/>
            <pc:sldMk cId="10790934" sldId="259"/>
            <ac:spMk id="2" creationId="{5A3BBFF6-C72F-A7D6-F0A2-DDC3896C176C}"/>
          </ac:spMkLst>
        </pc:spChg>
        <pc:spChg chg="del">
          <ac:chgData name="rossy bikoro" userId="977e92b70c0bb0d9" providerId="Windows Live" clId="Web-{E960726E-1FCC-4DCD-8DB0-B9598828CBCE}" dt="2024-07-15T23:17:05.681" v="417"/>
          <ac:spMkLst>
            <pc:docMk/>
            <pc:sldMk cId="10790934" sldId="259"/>
            <ac:spMk id="4" creationId="{3BE5E600-1820-9746-B9CB-FCBD2941BD86}"/>
          </ac:spMkLst>
        </pc:spChg>
        <pc:spChg chg="add mod">
          <ac:chgData name="rossy bikoro" userId="977e92b70c0bb0d9" providerId="Windows Live" clId="Web-{E960726E-1FCC-4DCD-8DB0-B9598828CBCE}" dt="2024-07-16T01:41:39.863" v="585"/>
          <ac:spMkLst>
            <pc:docMk/>
            <pc:sldMk cId="10790934" sldId="259"/>
            <ac:spMk id="4" creationId="{B6038E89-AAA9-5972-8E0F-A5F65D50126F}"/>
          </ac:spMkLst>
        </pc:spChg>
        <pc:spChg chg="add mod">
          <ac:chgData name="rossy bikoro" userId="977e92b70c0bb0d9" providerId="Windows Live" clId="Web-{E960726E-1FCC-4DCD-8DB0-B9598828CBCE}" dt="2024-07-16T01:41:49.301" v="586"/>
          <ac:spMkLst>
            <pc:docMk/>
            <pc:sldMk cId="10790934" sldId="259"/>
            <ac:spMk id="5" creationId="{9D491B86-A0AE-699F-4743-BCECFDF12969}"/>
          </ac:spMkLst>
        </pc:spChg>
        <pc:spChg chg="del mod topLvl">
          <ac:chgData name="rossy bikoro" userId="977e92b70c0bb0d9" providerId="Windows Live" clId="Web-{E960726E-1FCC-4DCD-8DB0-B9598828CBCE}" dt="2024-07-15T23:29:58.161" v="498"/>
          <ac:spMkLst>
            <pc:docMk/>
            <pc:sldMk cId="10790934" sldId="259"/>
            <ac:spMk id="5" creationId="{AD42DBC1-A5A6-1863-9103-537519F91D8E}"/>
          </ac:spMkLst>
        </pc:spChg>
        <pc:spChg chg="del mod">
          <ac:chgData name="rossy bikoro" userId="977e92b70c0bb0d9" providerId="Windows Live" clId="Web-{E960726E-1FCC-4DCD-8DB0-B9598828CBCE}" dt="2024-07-15T23:21:36.206" v="448"/>
          <ac:spMkLst>
            <pc:docMk/>
            <pc:sldMk cId="10790934" sldId="259"/>
            <ac:spMk id="6" creationId="{C404D87D-E8C6-D166-5548-0E5F36CC3C52}"/>
          </ac:spMkLst>
        </pc:spChg>
        <pc:spChg chg="add mod">
          <ac:chgData name="rossy bikoro" userId="977e92b70c0bb0d9" providerId="Windows Live" clId="Web-{E960726E-1FCC-4DCD-8DB0-B9598828CBCE}" dt="2024-07-16T01:41:53.394" v="587"/>
          <ac:spMkLst>
            <pc:docMk/>
            <pc:sldMk cId="10790934" sldId="259"/>
            <ac:spMk id="6" creationId="{F4E9506D-FFEF-EEB8-C1B6-1F20FB73024D}"/>
          </ac:spMkLst>
        </pc:spChg>
        <pc:spChg chg="del mod topLvl">
          <ac:chgData name="rossy bikoro" userId="977e92b70c0bb0d9" providerId="Windows Live" clId="Web-{E960726E-1FCC-4DCD-8DB0-B9598828CBCE}" dt="2024-07-15T23:29:02.673" v="490"/>
          <ac:spMkLst>
            <pc:docMk/>
            <pc:sldMk cId="10790934" sldId="259"/>
            <ac:spMk id="7" creationId="{98D62D77-4102-A09B-A9D1-1325B0927C7E}"/>
          </ac:spMkLst>
        </pc:spChg>
        <pc:spChg chg="add mod">
          <ac:chgData name="rossy bikoro" userId="977e92b70c0bb0d9" providerId="Windows Live" clId="Web-{E960726E-1FCC-4DCD-8DB0-B9598828CBCE}" dt="2024-07-15T23:27:36.340" v="482"/>
          <ac:spMkLst>
            <pc:docMk/>
            <pc:sldMk cId="10790934" sldId="259"/>
            <ac:spMk id="8" creationId="{8F1832D0-087B-9401-0CE5-C850AE3C46AD}"/>
          </ac:spMkLst>
        </pc:spChg>
        <pc:spChg chg="mod">
          <ac:chgData name="rossy bikoro" userId="977e92b70c0bb0d9" providerId="Windows Live" clId="Web-{E960726E-1FCC-4DCD-8DB0-B9598828CBCE}" dt="2024-07-15T23:19:05.287" v="430" actId="1076"/>
          <ac:spMkLst>
            <pc:docMk/>
            <pc:sldMk cId="10790934" sldId="259"/>
            <ac:spMk id="9" creationId="{E01585EE-1BD7-12F6-C604-67AC308D005E}"/>
          </ac:spMkLst>
        </pc:spChg>
        <pc:spChg chg="add mod">
          <ac:chgData name="rossy bikoro" userId="977e92b70c0bb0d9" providerId="Windows Live" clId="Web-{E960726E-1FCC-4DCD-8DB0-B9598828CBCE}" dt="2024-07-15T23:27:10.182" v="477"/>
          <ac:spMkLst>
            <pc:docMk/>
            <pc:sldMk cId="10790934" sldId="259"/>
            <ac:spMk id="10" creationId="{8AE995CC-1D08-072D-5088-D4300D940EC3}"/>
          </ac:spMkLst>
        </pc:spChg>
        <pc:spChg chg="del mod">
          <ac:chgData name="rossy bikoro" userId="977e92b70c0bb0d9" providerId="Windows Live" clId="Web-{E960726E-1FCC-4DCD-8DB0-B9598828CBCE}" dt="2024-07-15T23:17:09.759" v="418"/>
          <ac:spMkLst>
            <pc:docMk/>
            <pc:sldMk cId="10790934" sldId="259"/>
            <ac:spMk id="12" creationId="{750434FB-9DC6-0480-824C-26DA50E02066}"/>
          </ac:spMkLst>
        </pc:spChg>
        <pc:spChg chg="add mod">
          <ac:chgData name="rossy bikoro" userId="977e92b70c0bb0d9" providerId="Windows Live" clId="Web-{E960726E-1FCC-4DCD-8DB0-B9598828CBCE}" dt="2024-07-15T23:30:28.163" v="501" actId="1076"/>
          <ac:spMkLst>
            <pc:docMk/>
            <pc:sldMk cId="10790934" sldId="259"/>
            <ac:spMk id="13" creationId="{5F8DE1EF-D6CA-C7A0-9BAC-E9A3EE0BF271}"/>
          </ac:spMkLst>
        </pc:spChg>
        <pc:spChg chg="add del mod">
          <ac:chgData name="rossy bikoro" userId="977e92b70c0bb0d9" providerId="Windows Live" clId="Web-{E960726E-1FCC-4DCD-8DB0-B9598828CBCE}" dt="2024-07-15T23:35:48.059" v="540"/>
          <ac:spMkLst>
            <pc:docMk/>
            <pc:sldMk cId="10790934" sldId="259"/>
            <ac:spMk id="15" creationId="{18F5E591-71FF-D46C-CD38-5E4BCD6B33FB}"/>
          </ac:spMkLst>
        </pc:spChg>
        <pc:spChg chg="mod">
          <ac:chgData name="rossy bikoro" userId="977e92b70c0bb0d9" providerId="Windows Live" clId="Web-{E960726E-1FCC-4DCD-8DB0-B9598828CBCE}" dt="2024-07-15T23:29:44.645" v="496" actId="1076"/>
          <ac:spMkLst>
            <pc:docMk/>
            <pc:sldMk cId="10790934" sldId="259"/>
            <ac:spMk id="18" creationId="{D5239EC9-9063-DD59-7211-A1464A290BAD}"/>
          </ac:spMkLst>
        </pc:spChg>
        <pc:spChg chg="add mod">
          <ac:chgData name="rossy bikoro" userId="977e92b70c0bb0d9" providerId="Windows Live" clId="Web-{E960726E-1FCC-4DCD-8DB0-B9598828CBCE}" dt="2024-07-15T23:29:49.583" v="497" actId="1076"/>
          <ac:spMkLst>
            <pc:docMk/>
            <pc:sldMk cId="10790934" sldId="259"/>
            <ac:spMk id="19" creationId="{3A08EC04-506E-3AAD-BA0B-A421A2748B10}"/>
          </ac:spMkLst>
        </pc:spChg>
        <pc:spChg chg="add mod">
          <ac:chgData name="rossy bikoro" userId="977e92b70c0bb0d9" providerId="Windows Live" clId="Web-{E960726E-1FCC-4DCD-8DB0-B9598828CBCE}" dt="2024-07-16T02:07:00.568" v="688"/>
          <ac:spMkLst>
            <pc:docMk/>
            <pc:sldMk cId="10790934" sldId="259"/>
            <ac:spMk id="21" creationId="{FB4DBCB8-363C-4740-A55C-18F5B9232DDC}"/>
          </ac:spMkLst>
        </pc:spChg>
        <pc:grpChg chg="del mod">
          <ac:chgData name="rossy bikoro" userId="977e92b70c0bb0d9" providerId="Windows Live" clId="Web-{E960726E-1FCC-4DCD-8DB0-B9598828CBCE}" dt="2024-07-15T23:29:02.673" v="490"/>
          <ac:grpSpMkLst>
            <pc:docMk/>
            <pc:sldMk cId="10790934" sldId="259"/>
            <ac:grpSpMk id="3" creationId="{F544D3B5-4BC6-C12F-52B5-8A06C02BC70C}"/>
          </ac:grpSpMkLst>
        </pc:grpChg>
        <pc:grpChg chg="add mod">
          <ac:chgData name="rossy bikoro" userId="977e92b70c0bb0d9" providerId="Windows Live" clId="Web-{E960726E-1FCC-4DCD-8DB0-B9598828CBCE}" dt="2024-07-15T23:28:47.204" v="488" actId="1076"/>
          <ac:grpSpMkLst>
            <pc:docMk/>
            <pc:sldMk cId="10790934" sldId="259"/>
            <ac:grpSpMk id="16" creationId="{67867650-9DA1-F306-40DB-3127A33D242B}"/>
          </ac:grpSpMkLst>
        </pc:grpChg>
        <pc:picChg chg="add del mod">
          <ac:chgData name="rossy bikoro" userId="977e92b70c0bb0d9" providerId="Windows Live" clId="Web-{E960726E-1FCC-4DCD-8DB0-B9598828CBCE}" dt="2024-07-16T01:47:46.806" v="588"/>
          <ac:picMkLst>
            <pc:docMk/>
            <pc:sldMk cId="10790934" sldId="259"/>
            <ac:picMk id="3" creationId="{3E41CBC7-08BE-5742-43EA-06D0362E6D45}"/>
          </ac:picMkLst>
        </pc:picChg>
        <pc:picChg chg="add mod">
          <ac:chgData name="rossy bikoro" userId="977e92b70c0bb0d9" providerId="Windows Live" clId="Web-{E960726E-1FCC-4DCD-8DB0-B9598828CBCE}" dt="2024-07-16T01:47:58.431" v="589"/>
          <ac:picMkLst>
            <pc:docMk/>
            <pc:sldMk cId="10790934" sldId="259"/>
            <ac:picMk id="7" creationId="{6622D790-938C-3DBC-18AE-28B634F73E91}"/>
          </ac:picMkLst>
        </pc:picChg>
        <pc:picChg chg="add mod">
          <ac:chgData name="rossy bikoro" userId="977e92b70c0bb0d9" providerId="Windows Live" clId="Web-{E960726E-1FCC-4DCD-8DB0-B9598828CBCE}" dt="2024-07-16T01:48:44.057" v="592" actId="1076"/>
          <ac:picMkLst>
            <pc:docMk/>
            <pc:sldMk cId="10790934" sldId="259"/>
            <ac:picMk id="11" creationId="{07BDBA53-256A-3CF3-0871-7FF1918BC001}"/>
          </ac:picMkLst>
        </pc:picChg>
        <pc:picChg chg="add del mod">
          <ac:chgData name="rossy bikoro" userId="977e92b70c0bb0d9" providerId="Windows Live" clId="Web-{E960726E-1FCC-4DCD-8DB0-B9598828CBCE}" dt="2024-07-15T23:21:59.098" v="451"/>
          <ac:picMkLst>
            <pc:docMk/>
            <pc:sldMk cId="10790934" sldId="259"/>
            <ac:picMk id="11" creationId="{192B73CF-C22F-73B3-084C-5FBB20F0FAD3}"/>
          </ac:picMkLst>
        </pc:picChg>
      </pc:sldChg>
      <pc:sldChg chg="addSp delSp modSp mod setBg">
        <pc:chgData name="rossy bikoro" userId="977e92b70c0bb0d9" providerId="Windows Live" clId="Web-{E960726E-1FCC-4DCD-8DB0-B9598828CBCE}" dt="2024-07-16T02:28:42.754" v="780" actId="20577"/>
        <pc:sldMkLst>
          <pc:docMk/>
          <pc:sldMk cId="3421235586" sldId="260"/>
        </pc:sldMkLst>
        <pc:spChg chg="del">
          <ac:chgData name="rossy bikoro" userId="977e92b70c0bb0d9" providerId="Windows Live" clId="Web-{E960726E-1FCC-4DCD-8DB0-B9598828CBCE}" dt="2024-07-16T01:52:43.016" v="604"/>
          <ac:spMkLst>
            <pc:docMk/>
            <pc:sldMk cId="3421235586" sldId="260"/>
            <ac:spMk id="2" creationId="{46A79FDB-8A58-A58A-871C-697BAEFD6155}"/>
          </ac:spMkLst>
        </pc:spChg>
        <pc:spChg chg="del">
          <ac:chgData name="rossy bikoro" userId="977e92b70c0bb0d9" providerId="Windows Live" clId="Web-{E960726E-1FCC-4DCD-8DB0-B9598828CBCE}" dt="2024-07-16T01:50:36.966" v="594"/>
          <ac:spMkLst>
            <pc:docMk/>
            <pc:sldMk cId="3421235586" sldId="260"/>
            <ac:spMk id="6" creationId="{FD1C0FEA-E87F-0328-9A93-F3E2D7787428}"/>
          </ac:spMkLst>
        </pc:spChg>
        <pc:spChg chg="mod">
          <ac:chgData name="rossy bikoro" userId="977e92b70c0bb0d9" providerId="Windows Live" clId="Web-{E960726E-1FCC-4DCD-8DB0-B9598828CBCE}" dt="2024-07-16T02:14:41.829" v="711" actId="20577"/>
          <ac:spMkLst>
            <pc:docMk/>
            <pc:sldMk cId="3421235586" sldId="260"/>
            <ac:spMk id="7" creationId="{26487A7B-5DB2-0410-23B1-0EB54B6C7CCF}"/>
          </ac:spMkLst>
        </pc:spChg>
        <pc:spChg chg="mod">
          <ac:chgData name="rossy bikoro" userId="977e92b70c0bb0d9" providerId="Windows Live" clId="Web-{E960726E-1FCC-4DCD-8DB0-B9598828CBCE}" dt="2024-07-16T02:01:16.420" v="672" actId="14100"/>
          <ac:spMkLst>
            <pc:docMk/>
            <pc:sldMk cId="3421235586" sldId="260"/>
            <ac:spMk id="8" creationId="{E93F322D-27FA-F7C6-B177-582B68D2146A}"/>
          </ac:spMkLst>
        </pc:spChg>
        <pc:spChg chg="add mod">
          <ac:chgData name="rossy bikoro" userId="977e92b70c0bb0d9" providerId="Windows Live" clId="Web-{E960726E-1FCC-4DCD-8DB0-B9598828CBCE}" dt="2024-07-16T02:04:42.237" v="675"/>
          <ac:spMkLst>
            <pc:docMk/>
            <pc:sldMk cId="3421235586" sldId="260"/>
            <ac:spMk id="11" creationId="{38A4554F-C736-2BA5-0C8F-186AC83B4207}"/>
          </ac:spMkLst>
        </pc:spChg>
        <pc:spChg chg="add mod">
          <ac:chgData name="rossy bikoro" userId="977e92b70c0bb0d9" providerId="Windows Live" clId="Web-{E960726E-1FCC-4DCD-8DB0-B9598828CBCE}" dt="2024-07-16T02:05:10.503" v="676"/>
          <ac:spMkLst>
            <pc:docMk/>
            <pc:sldMk cId="3421235586" sldId="260"/>
            <ac:spMk id="12" creationId="{EBC7F170-CB56-C6A0-15D1-38E8CD57ED9F}"/>
          </ac:spMkLst>
        </pc:spChg>
        <pc:spChg chg="add mod">
          <ac:chgData name="rossy bikoro" userId="977e92b70c0bb0d9" providerId="Windows Live" clId="Web-{E960726E-1FCC-4DCD-8DB0-B9598828CBCE}" dt="2024-07-16T02:25:24.328" v="758" actId="20577"/>
          <ac:spMkLst>
            <pc:docMk/>
            <pc:sldMk cId="3421235586" sldId="260"/>
            <ac:spMk id="14" creationId="{B15CCD7B-3172-C2DC-63F7-002FD12515F2}"/>
          </ac:spMkLst>
        </pc:spChg>
        <pc:spChg chg="add mod">
          <ac:chgData name="rossy bikoro" userId="977e92b70c0bb0d9" providerId="Windows Live" clId="Web-{E960726E-1FCC-4DCD-8DB0-B9598828CBCE}" dt="2024-07-16T02:12:58.327" v="704"/>
          <ac:spMkLst>
            <pc:docMk/>
            <pc:sldMk cId="3421235586" sldId="260"/>
            <ac:spMk id="15" creationId="{46BC0734-6A05-9F7D-3B12-0310B94D7717}"/>
          </ac:spMkLst>
        </pc:spChg>
        <pc:spChg chg="add mod">
          <ac:chgData name="rossy bikoro" userId="977e92b70c0bb0d9" providerId="Windows Live" clId="Web-{E960726E-1FCC-4DCD-8DB0-B9598828CBCE}" dt="2024-07-16T02:13:41.343" v="709" actId="1076"/>
          <ac:spMkLst>
            <pc:docMk/>
            <pc:sldMk cId="3421235586" sldId="260"/>
            <ac:spMk id="16" creationId="{0E1B62B9-C31B-1D42-F683-72999AC65B45}"/>
          </ac:spMkLst>
        </pc:spChg>
        <pc:spChg chg="add mod">
          <ac:chgData name="rossy bikoro" userId="977e92b70c0bb0d9" providerId="Windows Live" clId="Web-{E960726E-1FCC-4DCD-8DB0-B9598828CBCE}" dt="2024-07-16T02:19:29.929" v="724" actId="1076"/>
          <ac:spMkLst>
            <pc:docMk/>
            <pc:sldMk cId="3421235586" sldId="260"/>
            <ac:spMk id="17" creationId="{50A476FD-3A74-9B33-58B6-3C4D95B8C4CB}"/>
          </ac:spMkLst>
        </pc:spChg>
        <pc:spChg chg="add mod">
          <ac:chgData name="rossy bikoro" userId="977e92b70c0bb0d9" providerId="Windows Live" clId="Web-{E960726E-1FCC-4DCD-8DB0-B9598828CBCE}" dt="2024-07-16T02:22:15.246" v="745" actId="20577"/>
          <ac:spMkLst>
            <pc:docMk/>
            <pc:sldMk cId="3421235586" sldId="260"/>
            <ac:spMk id="18" creationId="{E49BB3B7-8D26-BB64-AFF6-4FB160F55E0F}"/>
          </ac:spMkLst>
        </pc:spChg>
        <pc:spChg chg="add mod">
          <ac:chgData name="rossy bikoro" userId="977e92b70c0bb0d9" providerId="Windows Live" clId="Web-{E960726E-1FCC-4DCD-8DB0-B9598828CBCE}" dt="2024-07-16T02:25:09.968" v="755" actId="1076"/>
          <ac:spMkLst>
            <pc:docMk/>
            <pc:sldMk cId="3421235586" sldId="260"/>
            <ac:spMk id="19" creationId="{98653C3F-ED16-67C7-15D3-AE6500F7B38A}"/>
          </ac:spMkLst>
        </pc:spChg>
        <pc:spChg chg="add del mod">
          <ac:chgData name="rossy bikoro" userId="977e92b70c0bb0d9" providerId="Windows Live" clId="Web-{E960726E-1FCC-4DCD-8DB0-B9598828CBCE}" dt="2024-07-16T02:26:44.064" v="762"/>
          <ac:spMkLst>
            <pc:docMk/>
            <pc:sldMk cId="3421235586" sldId="260"/>
            <ac:spMk id="20" creationId="{2E5F9208-DF22-4F28-388C-95B62F40A6B9}"/>
          </ac:spMkLst>
        </pc:spChg>
        <pc:spChg chg="add mod">
          <ac:chgData name="rossy bikoro" userId="977e92b70c0bb0d9" providerId="Windows Live" clId="Web-{E960726E-1FCC-4DCD-8DB0-B9598828CBCE}" dt="2024-07-16T02:28:42.754" v="780" actId="20577"/>
          <ac:spMkLst>
            <pc:docMk/>
            <pc:sldMk cId="3421235586" sldId="260"/>
            <ac:spMk id="21" creationId="{9C810E8A-4FE2-354A-6C2C-7E138D48FE03}"/>
          </ac:spMkLst>
        </pc:spChg>
        <pc:grpChg chg="del">
          <ac:chgData name="rossy bikoro" userId="977e92b70c0bb0d9" providerId="Windows Live" clId="Web-{E960726E-1FCC-4DCD-8DB0-B9598828CBCE}" dt="2024-07-16T01:50:39.997" v="595"/>
          <ac:grpSpMkLst>
            <pc:docMk/>
            <pc:sldMk cId="3421235586" sldId="260"/>
            <ac:grpSpMk id="5" creationId="{C687B883-A0AD-E714-FC7B-347052BA02C6}"/>
          </ac:grpSpMkLst>
        </pc:grpChg>
        <pc:grpChg chg="del">
          <ac:chgData name="rossy bikoro" userId="977e92b70c0bb0d9" providerId="Windows Live" clId="Web-{E960726E-1FCC-4DCD-8DB0-B9598828CBCE}" dt="2024-07-16T02:14:46.360" v="712"/>
          <ac:grpSpMkLst>
            <pc:docMk/>
            <pc:sldMk cId="3421235586" sldId="260"/>
            <ac:grpSpMk id="10" creationId="{6BA1FABE-1182-0DFD-A983-04C054A8C173}"/>
          </ac:grpSpMkLst>
        </pc:grpChg>
        <pc:picChg chg="del">
          <ac:chgData name="rossy bikoro" userId="977e92b70c0bb0d9" providerId="Windows Live" clId="Web-{E960726E-1FCC-4DCD-8DB0-B9598828CBCE}" dt="2024-07-16T01:50:30.919" v="593"/>
          <ac:picMkLst>
            <pc:docMk/>
            <pc:sldMk cId="3421235586" sldId="260"/>
            <ac:picMk id="9" creationId="{0D47F7F9-CD74-7B07-DAA3-CEA6D67DFD90}"/>
          </ac:picMkLst>
        </pc:picChg>
      </pc:sldChg>
      <pc:sldChg chg="add del replId">
        <pc:chgData name="rossy bikoro" userId="977e92b70c0bb0d9" providerId="Windows Live" clId="Web-{E960726E-1FCC-4DCD-8DB0-B9598828CBCE}" dt="2024-07-15T23:25:46.488" v="470"/>
        <pc:sldMkLst>
          <pc:docMk/>
          <pc:sldMk cId="2290335645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16/07/2024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16/07/2024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16/07/2024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16/07/2024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16/07/2024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16/07/2024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16/07/2024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16/07/2024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16/07/2024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16/07/2024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16/07/2024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16/07/2024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Jeff_Bezos" TargetMode="External"/><Relationship Id="rId2" Type="http://schemas.openxmlformats.org/officeDocument/2006/relationships/hyperlink" Target="https://fr.wikipedia.org/wiki/Bloomberg_News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hyperlink" Target="https://fr.wikipedia.org/wiki/Tesla_(automobile)" TargetMode="External"/><Relationship Id="rId4" Type="http://schemas.openxmlformats.org/officeDocument/2006/relationships/hyperlink" Target="https://fr.wikipedia.org/wiki/Bernard_Arnault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fr.wikipedia.org/wiki/Personnalit%C3%A9_de_l%27ann%C3%A9e_selon_Time_Magazine" TargetMode="External"/><Relationship Id="rId3" Type="http://schemas.openxmlformats.org/officeDocument/2006/relationships/hyperlink" Target="https://fr.wikipedia.org/w/index.php?title=Heinlein_Prize_for_Advances_in_Space_Commercialization&amp;action=edit&amp;redlink=1" TargetMode="External"/><Relationship Id="rId7" Type="http://schemas.openxmlformats.org/officeDocument/2006/relationships/hyperlink" Target="https://fr.wikipedia.org/wiki/Tesla_(entreprise)" TargetMode="External"/><Relationship Id="rId2" Type="http://schemas.openxmlformats.org/officeDocument/2006/relationships/hyperlink" Target="https://fr.wikipedia.org/wiki/Time_(magazine)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fr.wikipedia.org/wiki/SolarCity" TargetMode="External"/><Relationship Id="rId5" Type="http://schemas.openxmlformats.org/officeDocument/2006/relationships/hyperlink" Target="https://fr.wikipedia.org/wiki/SpaceX" TargetMode="External"/><Relationship Id="rId4" Type="http://schemas.openxmlformats.org/officeDocument/2006/relationships/hyperlink" Target="https://fr.wikipedia.org/wiki/Fortune_(magazine)" TargetMode="External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fr.wikipedia.org/wiki/Universit%C3%A9_Stanford" TargetMode="External"/><Relationship Id="rId3" Type="http://schemas.openxmlformats.org/officeDocument/2006/relationships/hyperlink" Target="https://fr.wikipedia.org/wiki/Afrique_du_Sud" TargetMode="External"/><Relationship Id="rId7" Type="http://schemas.openxmlformats.org/officeDocument/2006/relationships/hyperlink" Target="https://fr.wikipedia.org/wiki/Universit%C3%A9_de_Pennsylvanie" TargetMode="External"/><Relationship Id="rId2" Type="http://schemas.openxmlformats.org/officeDocument/2006/relationships/hyperlink" Target="https://fr.wikipedia.org/wiki/Pretoria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fr.wikipedia.org/wiki/%C3%89tats-Unis" TargetMode="External"/><Relationship Id="rId5" Type="http://schemas.openxmlformats.org/officeDocument/2006/relationships/hyperlink" Target="https://fr.wikipedia.org/wiki/Canada" TargetMode="External"/><Relationship Id="rId4" Type="http://schemas.openxmlformats.org/officeDocument/2006/relationships/hyperlink" Target="https://fr.wikipedia.org/wiki/Maye_Musk" TargetMode="External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Jeu_de_tir" TargetMode="External"/><Relationship Id="rId2" Type="http://schemas.openxmlformats.org/officeDocument/2006/relationships/hyperlink" Target="https://fr.wikipedia.org/wiki/Jeu_vid%C3%A9o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hyperlink" Target="https://fr.wikipedia.org/wiki/Space_Invader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Talulah_Riley" TargetMode="External"/><Relationship Id="rId2" Type="http://schemas.openxmlformats.org/officeDocument/2006/relationships/hyperlink" Target="https://fr.wikipedia.org/w/index.php?title=Justine_Wilson&amp;action=edit&amp;redlink=1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fr.wikipedia.org/wiki/Elon_Musk#cite_note-40" TargetMode="External"/><Relationship Id="rId5" Type="http://schemas.openxmlformats.org/officeDocument/2006/relationships/hyperlink" Target="https://fr.wikipedia.org/wiki/Met_Gala" TargetMode="External"/><Relationship Id="rId4" Type="http://schemas.openxmlformats.org/officeDocument/2006/relationships/hyperlink" Target="https://fr.wikipedia.org/wiki/Grimes_(musicienne)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fr.wikipedia.org/wiki/EBay" TargetMode="External"/><Relationship Id="rId3" Type="http://schemas.openxmlformats.org/officeDocument/2006/relationships/hyperlink" Target="https://fr.wikipedia.org/wiki/AltaVista" TargetMode="External"/><Relationship Id="rId7" Type="http://schemas.openxmlformats.org/officeDocument/2006/relationships/hyperlink" Target="https://fr.wikipedia.org/wiki/PayPal" TargetMode="External"/><Relationship Id="rId2" Type="http://schemas.openxmlformats.org/officeDocument/2006/relationships/hyperlink" Target="https://fr.wikipedia.org/wiki/Zip2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fr.wikipedia.org/wiki/X.com" TargetMode="External"/><Relationship Id="rId11" Type="http://schemas.openxmlformats.org/officeDocument/2006/relationships/hyperlink" Target="https://fr.wikipedia.org/wiki/Directeur_de_la_technologie" TargetMode="External"/><Relationship Id="rId5" Type="http://schemas.openxmlformats.org/officeDocument/2006/relationships/hyperlink" Target="https://fr.wikipedia.org/wiki/Banque_%C3%A9lectronique" TargetMode="External"/><Relationship Id="rId10" Type="http://schemas.openxmlformats.org/officeDocument/2006/relationships/hyperlink" Target="https://fr.wikipedia.org/wiki/Pr%C3%A9sident-directeur_g%C3%A9n%C3%A9ral" TargetMode="External"/><Relationship Id="rId4" Type="http://schemas.openxmlformats.org/officeDocument/2006/relationships/hyperlink" Target="https://fr.wikipedia.org/wiki/Compaq" TargetMode="External"/><Relationship Id="rId9" Type="http://schemas.openxmlformats.org/officeDocument/2006/relationships/hyperlink" Target="https://fr.wikipedia.org/wiki/SpaceX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fr.wikipedia.org/wiki/Start-up" TargetMode="External"/><Relationship Id="rId3" Type="http://schemas.openxmlformats.org/officeDocument/2006/relationships/hyperlink" Target="https://fr.wikipedia.org/wiki/Subsonique" TargetMode="External"/><Relationship Id="rId7" Type="http://schemas.openxmlformats.org/officeDocument/2006/relationships/hyperlink" Target="https://fr.wikipedia.org/wiki/Humanit%C3%A9" TargetMode="External"/><Relationship Id="rId12" Type="http://schemas.openxmlformats.org/officeDocument/2006/relationships/hyperlink" Target="https://fr.wikipedia.org/wiki/XAI_(entreprise)" TargetMode="External"/><Relationship Id="rId2" Type="http://schemas.openxmlformats.org/officeDocument/2006/relationships/hyperlink" Target="https://fr.wikipedia.org/wiki/Train_%C3%A0_grande_vitess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fr.wikipedia.org/wiki/Intelligence_artificielle" TargetMode="External"/><Relationship Id="rId11" Type="http://schemas.openxmlformats.org/officeDocument/2006/relationships/hyperlink" Target="https://fr.wikipedia.org/wiki/The_Boring_Company" TargetMode="External"/><Relationship Id="rId5" Type="http://schemas.openxmlformats.org/officeDocument/2006/relationships/hyperlink" Target="https://fr.wikipedia.org/wiki/OpenAI" TargetMode="External"/><Relationship Id="rId10" Type="http://schemas.openxmlformats.org/officeDocument/2006/relationships/hyperlink" Target="https://fr.wikipedia.org/wiki/Intelligence_humaine" TargetMode="External"/><Relationship Id="rId4" Type="http://schemas.openxmlformats.org/officeDocument/2006/relationships/hyperlink" Target="https://fr.wikipedia.org/wiki/Tesla_(automobile)" TargetMode="External"/><Relationship Id="rId9" Type="http://schemas.openxmlformats.org/officeDocument/2006/relationships/hyperlink" Target="https://fr.wikipedia.org/wiki/Neuralink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Pr%C3%A9sident_des_%C3%89tats-Unis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fr.wikipedia.org/wiki/Donald_Trump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Sam_Altman" TargetMode="External"/><Relationship Id="rId2" Type="http://schemas.openxmlformats.org/officeDocument/2006/relationships/hyperlink" Target="https://fr.wikipedia.org/wiki/OpenAI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ZoneTexte 70">
            <a:extLst>
              <a:ext uri="{FF2B5EF4-FFF2-40B4-BE49-F238E27FC236}">
                <a16:creationId xmlns:a16="http://schemas.microsoft.com/office/drawing/2014/main" id="{12BD27B2-77F4-4A89-4E35-9D96D04350F3}"/>
              </a:ext>
            </a:extLst>
          </p:cNvPr>
          <p:cNvSpPr txBox="1"/>
          <p:nvPr/>
        </p:nvSpPr>
        <p:spPr>
          <a:xfrm>
            <a:off x="197517" y="10612"/>
            <a:ext cx="4856671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6600" b="1" dirty="0">
                <a:solidFill>
                  <a:srgbClr val="000000"/>
                </a:solidFill>
              </a:rPr>
              <a:t>ELON MUSK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808D0F56-AF01-CF01-F928-FF60F4C8B87B}"/>
              </a:ext>
            </a:extLst>
          </p:cNvPr>
          <p:cNvSpPr txBox="1"/>
          <p:nvPr/>
        </p:nvSpPr>
        <p:spPr>
          <a:xfrm>
            <a:off x="7884612" y="377233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dirty="0">
                <a:solidFill>
                  <a:srgbClr val="000000"/>
                </a:solidFill>
              </a:rPr>
              <a:t>PAR    ROSSY OBAME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CF0E55-9525-2F3B-C152-F7E52E1CB2AE}"/>
              </a:ext>
            </a:extLst>
          </p:cNvPr>
          <p:cNvSpPr/>
          <p:nvPr/>
        </p:nvSpPr>
        <p:spPr>
          <a:xfrm>
            <a:off x="2175" y="1348811"/>
            <a:ext cx="12191997" cy="439946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38F99E-5E4B-9DB6-3C9D-77700D180F05}"/>
              </a:ext>
            </a:extLst>
          </p:cNvPr>
          <p:cNvSpPr/>
          <p:nvPr/>
        </p:nvSpPr>
        <p:spPr>
          <a:xfrm>
            <a:off x="-1252" y="840620"/>
            <a:ext cx="12191999" cy="3019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810831-2C46-4624-9169-E3CB6B8ED475}"/>
              </a:ext>
            </a:extLst>
          </p:cNvPr>
          <p:cNvSpPr/>
          <p:nvPr/>
        </p:nvSpPr>
        <p:spPr>
          <a:xfrm>
            <a:off x="-1253" y="6002091"/>
            <a:ext cx="12191999" cy="3019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 descr="Une image contenant habits, personne, homme, Visage humain&#10;&#10;Description générée automatiquement">
            <a:extLst>
              <a:ext uri="{FF2B5EF4-FFF2-40B4-BE49-F238E27FC236}">
                <a16:creationId xmlns:a16="http://schemas.microsoft.com/office/drawing/2014/main" id="{C55A390C-2CD6-ED50-9BDC-6383AAE92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506" y="-296174"/>
            <a:ext cx="6041365" cy="6026989"/>
          </a:xfrm>
          <a:prstGeom prst="rect">
            <a:avLst/>
          </a:prstGeom>
        </p:spPr>
      </p:pic>
      <p:pic>
        <p:nvPicPr>
          <p:cNvPr id="9" name="Image 8" descr="Une image contenant Graphique, logo, symbole, graphisme&#10;&#10;Description générée automatiquement">
            <a:extLst>
              <a:ext uri="{FF2B5EF4-FFF2-40B4-BE49-F238E27FC236}">
                <a16:creationId xmlns:a16="http://schemas.microsoft.com/office/drawing/2014/main" id="{0ACC9059-EE3B-5126-F084-CA0C79BF9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5659" y="1597765"/>
            <a:ext cx="5276491" cy="291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38A4554F-C736-2BA5-0C8F-186AC83B4207}"/>
              </a:ext>
            </a:extLst>
          </p:cNvPr>
          <p:cNvSpPr/>
          <p:nvPr/>
        </p:nvSpPr>
        <p:spPr>
          <a:xfrm>
            <a:off x="259567" y="1423712"/>
            <a:ext cx="11530639" cy="5118338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EBC7F170-CB56-C6A0-15D1-38E8CD57ED9F}"/>
              </a:ext>
            </a:extLst>
          </p:cNvPr>
          <p:cNvSpPr/>
          <p:nvPr/>
        </p:nvSpPr>
        <p:spPr>
          <a:xfrm>
            <a:off x="475226" y="1624994"/>
            <a:ext cx="11113695" cy="4730149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FF"/>
              </a:solidFill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B15CCD7B-3172-C2DC-63F7-002FD12515F2}"/>
              </a:ext>
            </a:extLst>
          </p:cNvPr>
          <p:cNvSpPr/>
          <p:nvPr/>
        </p:nvSpPr>
        <p:spPr>
          <a:xfrm>
            <a:off x="2388183" y="249747"/>
            <a:ext cx="6843620" cy="517585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457200" indent="-457200" algn="ctr">
              <a:buFont typeface="Wingdings"/>
              <a:buChar char="q"/>
            </a:pPr>
            <a:r>
              <a:rPr lang="fr-FR" sz="2800" b="1" dirty="0">
                <a:solidFill>
                  <a:srgbClr val="000000"/>
                </a:solidFill>
              </a:rPr>
              <a:t>Fortune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BC0734-6A05-9F7D-3B12-0310B94D7717}"/>
              </a:ext>
            </a:extLst>
          </p:cNvPr>
          <p:cNvSpPr/>
          <p:nvPr/>
        </p:nvSpPr>
        <p:spPr>
          <a:xfrm>
            <a:off x="-2453" y="883472"/>
            <a:ext cx="12191997" cy="2587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1B62B9-C31B-1D42-F683-72999AC65B45}"/>
              </a:ext>
            </a:extLst>
          </p:cNvPr>
          <p:cNvSpPr/>
          <p:nvPr/>
        </p:nvSpPr>
        <p:spPr>
          <a:xfrm>
            <a:off x="-2454" y="6591282"/>
            <a:ext cx="12191997" cy="1293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EF94F3C-B0B7-6BB7-FA8A-2A8A28B8F352}"/>
              </a:ext>
            </a:extLst>
          </p:cNvPr>
          <p:cNvSpPr txBox="1"/>
          <p:nvPr/>
        </p:nvSpPr>
        <p:spPr>
          <a:xfrm>
            <a:off x="907106" y="1829152"/>
            <a:ext cx="4267199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fr-FR" sz="1600" dirty="0">
                <a:solidFill>
                  <a:srgbClr val="202122"/>
                </a:solidFill>
                <a:ea typeface="+mn-lt"/>
                <a:cs typeface="+mn-lt"/>
              </a:rPr>
              <a:t>En janvier 2021, selon </a:t>
            </a:r>
            <a:r>
              <a:rPr lang="fr-FR" sz="1600" dirty="0"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Bloomberg</a:t>
            </a:r>
            <a:r>
              <a:rPr lang="fr-FR" sz="1600" dirty="0">
                <a:solidFill>
                  <a:srgbClr val="202122"/>
                </a:solidFill>
                <a:ea typeface="+mn-lt"/>
                <a:cs typeface="+mn-lt"/>
              </a:rPr>
              <a:t>, Elon Musk devient à 49 ans l'homme le plus riche du monde .</a:t>
            </a:r>
            <a:endParaRPr lang="fr-FR" sz="16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>
              <a:buFont typeface="Wingdings"/>
              <a:buChar char="q"/>
            </a:pPr>
            <a:endParaRPr lang="fr-FR" sz="1600" dirty="0">
              <a:solidFill>
                <a:srgbClr val="202122"/>
              </a:solidFill>
              <a:ea typeface="+mn-lt"/>
              <a:cs typeface="+mn-lt"/>
            </a:endParaRPr>
          </a:p>
          <a:p>
            <a:pPr marL="285750" indent="-285750">
              <a:buFont typeface="Wingdings"/>
              <a:buChar char="q"/>
            </a:pPr>
            <a:r>
              <a:rPr lang="fr-FR" sz="1600" dirty="0">
                <a:solidFill>
                  <a:srgbClr val="202122"/>
                </a:solidFill>
                <a:ea typeface="+mn-lt"/>
                <a:cs typeface="+mn-lt"/>
              </a:rPr>
              <a:t> Avec  une fortune estimée à plus de 188,5 milliards de dollars, il devance Jeff Bezos d'1,5 milliard de dollars.</a:t>
            </a:r>
            <a:endParaRPr lang="fr-FR" sz="16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747B572-2315-640C-92D6-A42EFFF9C042}"/>
              </a:ext>
            </a:extLst>
          </p:cNvPr>
          <p:cNvSpPr txBox="1"/>
          <p:nvPr/>
        </p:nvSpPr>
        <p:spPr>
          <a:xfrm>
            <a:off x="799382" y="3778092"/>
            <a:ext cx="4669765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fr-FR" sz="1600" dirty="0">
                <a:solidFill>
                  <a:srgbClr val="202122"/>
                </a:solidFill>
                <a:ea typeface="+mn-lt"/>
                <a:cs typeface="+mn-lt"/>
              </a:rPr>
              <a:t>En juin 2021, selon </a:t>
            </a:r>
            <a:r>
              <a:rPr lang="fr-FR" sz="1600" i="1" dirty="0">
                <a:solidFill>
                  <a:srgbClr val="202122"/>
                </a:solidFill>
                <a:ea typeface="+mn-lt"/>
                <a:cs typeface="+mn-lt"/>
              </a:rPr>
              <a:t>Forbes</a:t>
            </a:r>
            <a:r>
              <a:rPr lang="fr-FR" sz="1600" dirty="0">
                <a:solidFill>
                  <a:srgbClr val="202122"/>
                </a:solidFill>
                <a:ea typeface="+mn-lt"/>
                <a:cs typeface="+mn-lt"/>
              </a:rPr>
              <a:t>, Elon Musk serait le 3</a:t>
            </a:r>
            <a:r>
              <a:rPr lang="fr-FR" sz="1600" baseline="30000" dirty="0">
                <a:solidFill>
                  <a:srgbClr val="202122"/>
                </a:solidFill>
                <a:ea typeface="+mn-lt"/>
                <a:cs typeface="+mn-lt"/>
              </a:rPr>
              <a:t>e</a:t>
            </a:r>
            <a:r>
              <a:rPr lang="fr-FR" sz="1600" dirty="0">
                <a:solidFill>
                  <a:srgbClr val="202122"/>
                </a:solidFill>
                <a:ea typeface="+mn-lt"/>
                <a:cs typeface="+mn-lt"/>
              </a:rPr>
              <a:t> homme le plus riche du monde, après </a:t>
            </a:r>
            <a:r>
              <a:rPr lang="fr-FR" sz="1600" dirty="0"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Jeff Bezos</a:t>
            </a:r>
            <a:r>
              <a:rPr lang="fr-FR" sz="1600" dirty="0">
                <a:ea typeface="+mn-lt"/>
                <a:cs typeface="+mn-lt"/>
              </a:rPr>
              <a:t> et </a:t>
            </a:r>
            <a:r>
              <a:rPr lang="fr-FR" sz="1600" dirty="0"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Bernard Arnault</a:t>
            </a:r>
            <a:r>
              <a:rPr lang="fr-FR" sz="1600" dirty="0">
                <a:ea typeface="+mn-lt"/>
                <a:cs typeface="+mn-lt"/>
              </a:rPr>
              <a:t>,</a:t>
            </a:r>
            <a:r>
              <a:rPr lang="fr-FR" sz="1600" dirty="0">
                <a:solidFill>
                  <a:srgbClr val="202122"/>
                </a:solidFill>
                <a:ea typeface="+mn-lt"/>
                <a:cs typeface="+mn-lt"/>
              </a:rPr>
              <a:t> notamment grâce au succès des véhicules produits par sa marque automobil</a:t>
            </a:r>
            <a:r>
              <a:rPr lang="fr-FR" sz="1600" dirty="0">
                <a:ea typeface="+mn-lt"/>
                <a:cs typeface="+mn-lt"/>
              </a:rPr>
              <a:t>e </a:t>
            </a:r>
            <a:r>
              <a:rPr lang="fr-FR" sz="1600" dirty="0"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Tesla</a:t>
            </a:r>
            <a:endParaRPr lang="fr-FR" sz="1600"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6A4C5E7-ABF0-8297-6A60-67D6B9BEA4F7}"/>
              </a:ext>
            </a:extLst>
          </p:cNvPr>
          <p:cNvSpPr txBox="1"/>
          <p:nvPr/>
        </p:nvSpPr>
        <p:spPr>
          <a:xfrm>
            <a:off x="794683" y="5246056"/>
            <a:ext cx="442535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fr-FR" sz="1600" dirty="0">
                <a:solidFill>
                  <a:srgbClr val="040C28"/>
                </a:solidFill>
                <a:ea typeface="+mn-lt"/>
                <a:cs typeface="+mn-lt"/>
              </a:rPr>
              <a:t>Elon Musk est la personne la plus riche du monde à la fin du mois de mai 2024 avec une fortune de 249,8 milliards de dollars</a:t>
            </a:r>
            <a:r>
              <a:rPr lang="fr-FR" sz="1600" dirty="0">
                <a:solidFill>
                  <a:srgbClr val="4D5156"/>
                </a:solidFill>
                <a:ea typeface="+mn-lt"/>
                <a:cs typeface="+mn-lt"/>
              </a:rPr>
              <a:t>.</a:t>
            </a:r>
            <a:endParaRPr lang="fr-FR" sz="1600" dirty="0"/>
          </a:p>
        </p:txBody>
      </p:sp>
      <p:pic>
        <p:nvPicPr>
          <p:cNvPr id="7" name="Image 6" descr="Une image contenant Visage humain, personne, sourire, verres&#10;&#10;Description générée automatiquement">
            <a:extLst>
              <a:ext uri="{FF2B5EF4-FFF2-40B4-BE49-F238E27FC236}">
                <a16:creationId xmlns:a16="http://schemas.microsoft.com/office/drawing/2014/main" id="{896A6C38-C0E6-9DC3-8150-84ECF8BE9D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3396" y="2057841"/>
            <a:ext cx="6096000" cy="343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2437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38A4554F-C736-2BA5-0C8F-186AC83B4207}"/>
              </a:ext>
            </a:extLst>
          </p:cNvPr>
          <p:cNvSpPr/>
          <p:nvPr/>
        </p:nvSpPr>
        <p:spPr>
          <a:xfrm>
            <a:off x="259567" y="1423712"/>
            <a:ext cx="11530639" cy="5118338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EBC7F170-CB56-C6A0-15D1-38E8CD57ED9F}"/>
              </a:ext>
            </a:extLst>
          </p:cNvPr>
          <p:cNvSpPr/>
          <p:nvPr/>
        </p:nvSpPr>
        <p:spPr>
          <a:xfrm>
            <a:off x="475226" y="1624994"/>
            <a:ext cx="11113695" cy="4730149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FF"/>
              </a:solidFill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B15CCD7B-3172-C2DC-63F7-002FD12515F2}"/>
              </a:ext>
            </a:extLst>
          </p:cNvPr>
          <p:cNvSpPr/>
          <p:nvPr/>
        </p:nvSpPr>
        <p:spPr>
          <a:xfrm>
            <a:off x="2388183" y="249747"/>
            <a:ext cx="6843620" cy="517585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457200" indent="-457200" algn="ctr">
              <a:buFont typeface="Wingdings"/>
              <a:buChar char="q"/>
            </a:pPr>
            <a:r>
              <a:rPr lang="fr-FR" sz="2800" b="1" dirty="0">
                <a:solidFill>
                  <a:srgbClr val="000000"/>
                </a:solidFill>
              </a:rPr>
              <a:t>Distinction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BC0734-6A05-9F7D-3B12-0310B94D7717}"/>
              </a:ext>
            </a:extLst>
          </p:cNvPr>
          <p:cNvSpPr/>
          <p:nvPr/>
        </p:nvSpPr>
        <p:spPr>
          <a:xfrm>
            <a:off x="-2453" y="883472"/>
            <a:ext cx="12191997" cy="2587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1B62B9-C31B-1D42-F683-72999AC65B45}"/>
              </a:ext>
            </a:extLst>
          </p:cNvPr>
          <p:cNvSpPr/>
          <p:nvPr/>
        </p:nvSpPr>
        <p:spPr>
          <a:xfrm>
            <a:off x="-2454" y="6591282"/>
            <a:ext cx="12191997" cy="1293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5177EF6-E93E-085A-92E1-746098908158}"/>
              </a:ext>
            </a:extLst>
          </p:cNvPr>
          <p:cNvSpPr txBox="1"/>
          <p:nvPr/>
        </p:nvSpPr>
        <p:spPr>
          <a:xfrm>
            <a:off x="1051020" y="1757195"/>
            <a:ext cx="4224067" cy="1354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fr-FR" sz="1600" dirty="0">
                <a:solidFill>
                  <a:srgbClr val="202122"/>
                </a:solidFill>
                <a:ea typeface="+mn-lt"/>
                <a:cs typeface="+mn-lt"/>
              </a:rPr>
              <a:t>Depuis 2010, il est régulièrement classé dans le top 100 des personnalités les plus influentes du monde selon le maga</a:t>
            </a:r>
            <a:r>
              <a:rPr lang="fr-FR" sz="1600" dirty="0">
                <a:ea typeface="+mn-lt"/>
                <a:cs typeface="+mn-lt"/>
              </a:rPr>
              <a:t>zine </a:t>
            </a:r>
            <a:r>
              <a:rPr lang="fr-FR" sz="1600" i="1" dirty="0"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Time</a:t>
            </a:r>
            <a:r>
              <a:rPr lang="fr-FR" sz="1600" dirty="0">
                <a:ea typeface="+mn-lt"/>
                <a:cs typeface="+mn-lt"/>
              </a:rPr>
              <a:t>.</a:t>
            </a:r>
            <a:endParaRPr lang="fr-FR" sz="1600" dirty="0"/>
          </a:p>
          <a:p>
            <a:pPr marL="285750" indent="-285750" algn="l">
              <a:buFont typeface="Wingdings"/>
              <a:buChar char="q"/>
            </a:pP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710BA4A-324C-D034-A5A8-00BC6BC4DE37}"/>
              </a:ext>
            </a:extLst>
          </p:cNvPr>
          <p:cNvSpPr txBox="1"/>
          <p:nvPr/>
        </p:nvSpPr>
        <p:spPr>
          <a:xfrm>
            <a:off x="1048777" y="2911172"/>
            <a:ext cx="4037161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fr-FR" sz="1600" dirty="0">
                <a:ea typeface="+mn-lt"/>
                <a:cs typeface="+mn-lt"/>
              </a:rPr>
              <a:t>En juin 2011, il remporte une récompense de 500 000 $ par </a:t>
            </a:r>
            <a:r>
              <a:rPr lang="fr-FR" sz="1600" u="sng" dirty="0"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Heinlein Prize for Advances in Space Commercialization</a:t>
            </a:r>
            <a:endParaRPr lang="fr-FR" sz="160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101DA9F-128C-994B-BDBB-723DE458F96E}"/>
              </a:ext>
            </a:extLst>
          </p:cNvPr>
          <p:cNvSpPr txBox="1"/>
          <p:nvPr/>
        </p:nvSpPr>
        <p:spPr>
          <a:xfrm>
            <a:off x="1060419" y="3983795"/>
            <a:ext cx="4224067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fr-FR" sz="1600" dirty="0">
                <a:solidFill>
                  <a:srgbClr val="202122"/>
                </a:solidFill>
                <a:ea typeface="+mn-lt"/>
                <a:cs typeface="+mn-lt"/>
              </a:rPr>
              <a:t>En 2013, il est nommé « </a:t>
            </a:r>
            <a:r>
              <a:rPr lang="fr-FR" sz="1600" i="1" dirty="0">
                <a:solidFill>
                  <a:srgbClr val="202122"/>
                </a:solidFill>
                <a:ea typeface="+mn-lt"/>
                <a:cs typeface="+mn-lt"/>
              </a:rPr>
              <a:t>T</a:t>
            </a:r>
            <a:r>
              <a:rPr lang="fr-FR" sz="1600" i="1" dirty="0">
                <a:ea typeface="+mn-lt"/>
                <a:cs typeface="+mn-lt"/>
              </a:rPr>
              <a:t>he </a:t>
            </a:r>
            <a:r>
              <a:rPr lang="fr-FR" sz="1600" i="1" dirty="0"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Fortune</a:t>
            </a:r>
            <a:r>
              <a:rPr lang="fr-FR" sz="1600" i="1" dirty="0">
                <a:ea typeface="+mn-lt"/>
                <a:cs typeface="+mn-lt"/>
              </a:rPr>
              <a:t> business </a:t>
            </a:r>
            <a:r>
              <a:rPr lang="fr-FR" sz="1600" i="1" err="1">
                <a:ea typeface="+mn-lt"/>
                <a:cs typeface="+mn-lt"/>
              </a:rPr>
              <a:t>person</a:t>
            </a:r>
            <a:r>
              <a:rPr lang="fr-FR" sz="1600" i="1" dirty="0">
                <a:ea typeface="+mn-lt"/>
                <a:cs typeface="+mn-lt"/>
              </a:rPr>
              <a:t> of the </a:t>
            </a:r>
            <a:r>
              <a:rPr lang="fr-FR" sz="1600" i="1" err="1">
                <a:ea typeface="+mn-lt"/>
                <a:cs typeface="+mn-lt"/>
              </a:rPr>
              <a:t>year</a:t>
            </a:r>
            <a:r>
              <a:rPr lang="fr-FR" sz="1600" dirty="0">
                <a:ea typeface="+mn-lt"/>
                <a:cs typeface="+mn-lt"/>
              </a:rPr>
              <a:t> » pour </a:t>
            </a:r>
            <a:r>
              <a:rPr lang="fr-FR" sz="1600" dirty="0"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SpaceX</a:t>
            </a:r>
            <a:r>
              <a:rPr lang="fr-FR" sz="1600" dirty="0">
                <a:ea typeface="+mn-lt"/>
                <a:cs typeface="+mn-lt"/>
              </a:rPr>
              <a:t>, </a:t>
            </a:r>
            <a:r>
              <a:rPr lang="fr-FR" sz="1600" dirty="0"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SolarCity</a:t>
            </a:r>
            <a:r>
              <a:rPr lang="fr-FR" sz="1600" dirty="0">
                <a:ea typeface="+mn-lt"/>
                <a:cs typeface="+mn-lt"/>
              </a:rPr>
              <a:t> et </a:t>
            </a:r>
            <a:r>
              <a:rPr lang="fr-FR" sz="1600" dirty="0">
                <a:ea typeface="+mn-lt"/>
                <a:cs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Tesla</a:t>
            </a:r>
            <a:r>
              <a:rPr lang="fr-FR" sz="1600" dirty="0">
                <a:ea typeface="+mn-lt"/>
                <a:cs typeface="+mn-lt"/>
              </a:rPr>
              <a:t>.</a:t>
            </a:r>
            <a:endParaRPr lang="fr-FR" sz="1600" dirty="0"/>
          </a:p>
          <a:p>
            <a:pPr algn="l"/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D65B808-E79B-5046-A5D1-3B422F230A86}"/>
              </a:ext>
            </a:extLst>
          </p:cNvPr>
          <p:cNvSpPr txBox="1"/>
          <p:nvPr/>
        </p:nvSpPr>
        <p:spPr>
          <a:xfrm>
            <a:off x="1056000" y="5090430"/>
            <a:ext cx="399402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fr-FR" sz="1600" dirty="0">
                <a:solidFill>
                  <a:srgbClr val="202122"/>
                </a:solidFill>
                <a:ea typeface="+mn-lt"/>
                <a:cs typeface="+mn-lt"/>
              </a:rPr>
              <a:t>En 2021, Musk est élu</a:t>
            </a:r>
            <a:r>
              <a:rPr lang="fr-FR" sz="1600" dirty="0">
                <a:ea typeface="+mn-lt"/>
                <a:cs typeface="+mn-lt"/>
              </a:rPr>
              <a:t> </a:t>
            </a:r>
            <a:r>
              <a:rPr lang="fr-FR" sz="1600" dirty="0">
                <a:ea typeface="+mn-lt"/>
                <a:cs typeface="+mn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personnalité de l'année</a:t>
            </a:r>
            <a:r>
              <a:rPr lang="fr-FR" sz="1600" dirty="0">
                <a:ea typeface="+mn-lt"/>
                <a:cs typeface="+mn-lt"/>
              </a:rPr>
              <a:t> par le magazine </a:t>
            </a:r>
            <a:r>
              <a:rPr lang="fr-FR" sz="1600" i="1" u="sng" dirty="0"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Time</a:t>
            </a:r>
            <a:endParaRPr lang="fr-FR" sz="160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10" name="Image 9" descr="Une image contenant habits, Visage humain, personne, manteau&#10;&#10;Description générée automatiquement">
            <a:extLst>
              <a:ext uri="{FF2B5EF4-FFF2-40B4-BE49-F238E27FC236}">
                <a16:creationId xmlns:a16="http://schemas.microsoft.com/office/drawing/2014/main" id="{D85E4A7B-52E2-F786-0ACE-443C8BFC7D2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26939" y="1973742"/>
            <a:ext cx="47625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7352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B15CCD7B-3172-C2DC-63F7-002FD12515F2}"/>
              </a:ext>
            </a:extLst>
          </p:cNvPr>
          <p:cNvSpPr/>
          <p:nvPr/>
        </p:nvSpPr>
        <p:spPr>
          <a:xfrm>
            <a:off x="2388183" y="249747"/>
            <a:ext cx="6843620" cy="517585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457200" indent="-457200" algn="ctr">
              <a:buFont typeface="Wingdings"/>
              <a:buChar char="q"/>
            </a:pPr>
            <a:r>
              <a:rPr lang="fr-FR" sz="2800" b="1" dirty="0">
                <a:solidFill>
                  <a:srgbClr val="000000"/>
                </a:solidFill>
              </a:rPr>
              <a:t>Je vous re-merci pour votre attention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BC0734-6A05-9F7D-3B12-0310B94D7717}"/>
              </a:ext>
            </a:extLst>
          </p:cNvPr>
          <p:cNvSpPr/>
          <p:nvPr/>
        </p:nvSpPr>
        <p:spPr>
          <a:xfrm>
            <a:off x="-2453" y="883472"/>
            <a:ext cx="12191997" cy="2587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1B62B9-C31B-1D42-F683-72999AC65B45}"/>
              </a:ext>
            </a:extLst>
          </p:cNvPr>
          <p:cNvSpPr/>
          <p:nvPr/>
        </p:nvSpPr>
        <p:spPr>
          <a:xfrm>
            <a:off x="-2454" y="6389999"/>
            <a:ext cx="12191997" cy="3306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FBD9D6D1-592C-5707-4CAA-0E096A047198}"/>
              </a:ext>
            </a:extLst>
          </p:cNvPr>
          <p:cNvGrpSpPr/>
          <p:nvPr/>
        </p:nvGrpSpPr>
        <p:grpSpPr>
          <a:xfrm>
            <a:off x="-2453" y="1610615"/>
            <a:ext cx="12191997" cy="4060516"/>
            <a:chOff x="-2453" y="1495596"/>
            <a:chExt cx="12191997" cy="406051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85869C7-9BC3-0770-216C-59494210A67B}"/>
                </a:ext>
              </a:extLst>
            </p:cNvPr>
            <p:cNvSpPr/>
            <p:nvPr/>
          </p:nvSpPr>
          <p:spPr>
            <a:xfrm>
              <a:off x="-2453" y="1659849"/>
              <a:ext cx="12191997" cy="389626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1213EB9B-12E4-CAE3-7877-09973C22B3C9}"/>
                </a:ext>
              </a:extLst>
            </p:cNvPr>
            <p:cNvSpPr/>
            <p:nvPr/>
          </p:nvSpPr>
          <p:spPr>
            <a:xfrm>
              <a:off x="273943" y="1495596"/>
              <a:ext cx="2774828" cy="402566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FFFF"/>
                </a:solidFill>
              </a:endParaRP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FCDCB3F8-CA27-0CAF-251E-E5615D1E27F7}"/>
                </a:ext>
              </a:extLst>
            </p:cNvPr>
            <p:cNvSpPr txBox="1"/>
            <p:nvPr/>
          </p:nvSpPr>
          <p:spPr>
            <a:xfrm>
              <a:off x="1015253" y="2080580"/>
              <a:ext cx="2743200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fr-FR" sz="1600" b="1" dirty="0"/>
                <a:t>ROSSY OBAME </a:t>
              </a: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DFB51BAC-EE33-63B7-78F2-D0005331BB65}"/>
                </a:ext>
              </a:extLst>
            </p:cNvPr>
            <p:cNvSpPr txBox="1"/>
            <p:nvPr/>
          </p:nvSpPr>
          <p:spPr>
            <a:xfrm>
              <a:off x="914610" y="2540656"/>
              <a:ext cx="2743200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fr-FR" sz="1600" b="1" dirty="0"/>
                <a:t>CHEF DE PROJET </a:t>
              </a:r>
              <a:endParaRPr lang="fr-FR" b="1" dirty="0"/>
            </a:p>
          </p:txBody>
        </p:sp>
        <p:pic>
          <p:nvPicPr>
            <p:cNvPr id="13" name="Image 12" descr="Une image contenant croquis, cercle, noir, art&#10;&#10;Description générée automatiquement">
              <a:extLst>
                <a:ext uri="{FF2B5EF4-FFF2-40B4-BE49-F238E27FC236}">
                  <a16:creationId xmlns:a16="http://schemas.microsoft.com/office/drawing/2014/main" id="{CCA561F2-E5F7-A694-A7EC-6E7480601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2603" y="3136142"/>
              <a:ext cx="762000" cy="427566"/>
            </a:xfrm>
            <a:prstGeom prst="rect">
              <a:avLst/>
            </a:prstGeom>
          </p:spPr>
        </p:pic>
        <p:pic>
          <p:nvPicPr>
            <p:cNvPr id="17" name="Image 16" descr="Une image contenant cercle, noir, croquis, noir et blanc&#10;&#10;Description générée automatiquement">
              <a:extLst>
                <a:ext uri="{FF2B5EF4-FFF2-40B4-BE49-F238E27FC236}">
                  <a16:creationId xmlns:a16="http://schemas.microsoft.com/office/drawing/2014/main" id="{211E38DD-4505-51C1-EAF2-AE86DC66B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1872" y="3665778"/>
              <a:ext cx="403466" cy="417843"/>
            </a:xfrm>
            <a:prstGeom prst="rect">
              <a:avLst/>
            </a:prstGeom>
          </p:spPr>
        </p:pic>
        <p:pic>
          <p:nvPicPr>
            <p:cNvPr id="18" name="Image 17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EE0CF0C2-E157-B3A4-D0B9-275098C7C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5542" y="4275826"/>
              <a:ext cx="534839" cy="534839"/>
            </a:xfrm>
            <a:prstGeom prst="rect">
              <a:avLst/>
            </a:prstGeom>
          </p:spPr>
        </p:pic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4BF50014-083D-694D-159C-0370D1DB4FC4}"/>
                </a:ext>
              </a:extLst>
            </p:cNvPr>
            <p:cNvSpPr txBox="1"/>
            <p:nvPr/>
          </p:nvSpPr>
          <p:spPr>
            <a:xfrm>
              <a:off x="1230913" y="4380957"/>
              <a:ext cx="2743200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fr-FR" sz="1600" b="1" dirty="0"/>
                <a:t>ROSSY OBAME 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303E9E65-E688-A4CF-BC8F-0A1D09402A4E}"/>
                </a:ext>
              </a:extLst>
            </p:cNvPr>
            <p:cNvSpPr txBox="1"/>
            <p:nvPr/>
          </p:nvSpPr>
          <p:spPr>
            <a:xfrm>
              <a:off x="1173403" y="3719598"/>
              <a:ext cx="2743200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fr-FR" sz="1600" b="1" dirty="0"/>
                <a:t>ROSSY OBAME </a:t>
              </a: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557C57DD-F935-935F-2025-018DE28AC24F}"/>
                </a:ext>
              </a:extLst>
            </p:cNvPr>
            <p:cNvSpPr txBox="1"/>
            <p:nvPr/>
          </p:nvSpPr>
          <p:spPr>
            <a:xfrm>
              <a:off x="1173401" y="3187635"/>
              <a:ext cx="2743200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fr-FR" sz="1600" b="1" dirty="0"/>
                <a:t>+24177859925</a:t>
              </a:r>
            </a:p>
          </p:txBody>
        </p:sp>
      </p:grp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28CEB3DC-D1A7-9262-D315-53E6CD7B46BC}"/>
              </a:ext>
            </a:extLst>
          </p:cNvPr>
          <p:cNvSpPr/>
          <p:nvPr/>
        </p:nvSpPr>
        <p:spPr>
          <a:xfrm>
            <a:off x="8286128" y="1619807"/>
            <a:ext cx="2774829" cy="404003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 descr="Une image contenant Visage humain, personne, Front, Menton&#10;&#10;Description générée automatiquement">
            <a:extLst>
              <a:ext uri="{FF2B5EF4-FFF2-40B4-BE49-F238E27FC236}">
                <a16:creationId xmlns:a16="http://schemas.microsoft.com/office/drawing/2014/main" id="{82A25B09-DB4C-5C61-DF3B-687E523980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3339" y="2608051"/>
            <a:ext cx="2225243" cy="205883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0728106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4967823-7C47-8FFA-BB15-44A8DCE25344}"/>
              </a:ext>
            </a:extLst>
          </p:cNvPr>
          <p:cNvSpPr/>
          <p:nvPr/>
        </p:nvSpPr>
        <p:spPr>
          <a:xfrm>
            <a:off x="-2595" y="-7783"/>
            <a:ext cx="445698" cy="685799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5E242F-D7A4-241C-35E7-D1159744FE3D}"/>
              </a:ext>
            </a:extLst>
          </p:cNvPr>
          <p:cNvSpPr/>
          <p:nvPr/>
        </p:nvSpPr>
        <p:spPr>
          <a:xfrm>
            <a:off x="644385" y="2321346"/>
            <a:ext cx="8223848" cy="70448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2E174D3A-F86F-8269-6E51-B18ACFF35022}"/>
              </a:ext>
            </a:extLst>
          </p:cNvPr>
          <p:cNvSpPr/>
          <p:nvPr/>
        </p:nvSpPr>
        <p:spPr>
          <a:xfrm>
            <a:off x="648524" y="2420728"/>
            <a:ext cx="6843620" cy="5175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815D329F-750E-60B7-EB53-6C81127BBE96}"/>
              </a:ext>
            </a:extLst>
          </p:cNvPr>
          <p:cNvSpPr txBox="1"/>
          <p:nvPr/>
        </p:nvSpPr>
        <p:spPr>
          <a:xfrm>
            <a:off x="1611528" y="2425636"/>
            <a:ext cx="492855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/>
              <a:buChar char="q"/>
            </a:pPr>
            <a:r>
              <a:rPr lang="fr-FR" sz="2800" b="1" dirty="0">
                <a:solidFill>
                  <a:srgbClr val="000000"/>
                </a:solidFill>
                <a:ea typeface="+mn-lt"/>
                <a:cs typeface="+mn-lt"/>
              </a:rPr>
              <a:t>LA PREMIERE  AFFAIRE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FED96E0-7B40-0A99-11E7-AB5B2C606DF6}"/>
              </a:ext>
            </a:extLst>
          </p:cNvPr>
          <p:cNvSpPr/>
          <p:nvPr/>
        </p:nvSpPr>
        <p:spPr>
          <a:xfrm>
            <a:off x="443101" y="3198364"/>
            <a:ext cx="8223848" cy="70448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63621003-F5C8-29A0-FBE5-E5A1ECC7FD42}"/>
              </a:ext>
            </a:extLst>
          </p:cNvPr>
          <p:cNvSpPr/>
          <p:nvPr/>
        </p:nvSpPr>
        <p:spPr>
          <a:xfrm>
            <a:off x="447240" y="3297747"/>
            <a:ext cx="6843620" cy="5175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D319E13-716F-CFA9-3968-5440A7809841}"/>
              </a:ext>
            </a:extLst>
          </p:cNvPr>
          <p:cNvSpPr txBox="1"/>
          <p:nvPr/>
        </p:nvSpPr>
        <p:spPr>
          <a:xfrm>
            <a:off x="1602065" y="3303636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/>
              <a:buChar char="q"/>
            </a:pPr>
            <a:r>
              <a:rPr lang="fr-FR" sz="2800" b="1" dirty="0">
                <a:solidFill>
                  <a:srgbClr val="000000"/>
                </a:solidFill>
                <a:ea typeface="+mn-lt"/>
                <a:cs typeface="+mn-lt"/>
              </a:rPr>
              <a:t>Vie privée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68C623-8F6E-1362-950F-CB507D3F93BD}"/>
              </a:ext>
            </a:extLst>
          </p:cNvPr>
          <p:cNvSpPr/>
          <p:nvPr/>
        </p:nvSpPr>
        <p:spPr>
          <a:xfrm>
            <a:off x="644383" y="4118514"/>
            <a:ext cx="8223848" cy="70448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 algn="ctr">
              <a:buFont typeface="Wingdings"/>
              <a:buChar char="q"/>
            </a:pPr>
            <a:endParaRPr lang="fr-FR"/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7540D758-140D-07C9-9071-96B95E2FE4CE}"/>
              </a:ext>
            </a:extLst>
          </p:cNvPr>
          <p:cNvSpPr/>
          <p:nvPr/>
        </p:nvSpPr>
        <p:spPr>
          <a:xfrm>
            <a:off x="648522" y="4217896"/>
            <a:ext cx="6843620" cy="5175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679680A6-239D-2CCE-8504-5A5CAF4C4278}"/>
              </a:ext>
            </a:extLst>
          </p:cNvPr>
          <p:cNvSpPr txBox="1"/>
          <p:nvPr/>
        </p:nvSpPr>
        <p:spPr>
          <a:xfrm>
            <a:off x="1620715" y="4216917"/>
            <a:ext cx="494293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/>
              <a:buChar char="q"/>
            </a:pPr>
            <a:r>
              <a:rPr lang="fr-FR" sz="2800" b="1" dirty="0">
                <a:solidFill>
                  <a:srgbClr val="000000"/>
                </a:solidFill>
              </a:rPr>
              <a:t>SON PARCOUR</a:t>
            </a:r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4923BC2-A2DC-22AB-3FA6-D70ADD3974FA}"/>
              </a:ext>
            </a:extLst>
          </p:cNvPr>
          <p:cNvSpPr/>
          <p:nvPr/>
        </p:nvSpPr>
        <p:spPr>
          <a:xfrm>
            <a:off x="644382" y="5326212"/>
            <a:ext cx="8223848" cy="70448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 algn="ctr">
              <a:buFont typeface="Wingdings"/>
              <a:buChar char="q"/>
            </a:pPr>
            <a:endParaRPr lang="fr-FR"/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F0332465-6BF7-D280-B605-38E062656529}"/>
              </a:ext>
            </a:extLst>
          </p:cNvPr>
          <p:cNvSpPr/>
          <p:nvPr/>
        </p:nvSpPr>
        <p:spPr>
          <a:xfrm>
            <a:off x="648522" y="5425593"/>
            <a:ext cx="6843620" cy="5175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6478448B-7D58-5A43-D947-9EEE404328F7}"/>
              </a:ext>
            </a:extLst>
          </p:cNvPr>
          <p:cNvSpPr txBox="1"/>
          <p:nvPr/>
        </p:nvSpPr>
        <p:spPr>
          <a:xfrm>
            <a:off x="1599120" y="5413673"/>
            <a:ext cx="448286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/>
              <a:buChar char="q"/>
            </a:pPr>
            <a:r>
              <a:rPr lang="fr-FR" sz="2800" b="1" dirty="0">
                <a:solidFill>
                  <a:srgbClr val="000000"/>
                </a:solidFill>
              </a:rPr>
              <a:t>DISTINCTION</a:t>
            </a:r>
          </a:p>
        </p:txBody>
      </p: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F1644426-6E74-9F58-9162-619A5EC45F14}"/>
              </a:ext>
            </a:extLst>
          </p:cNvPr>
          <p:cNvGrpSpPr/>
          <p:nvPr/>
        </p:nvGrpSpPr>
        <p:grpSpPr>
          <a:xfrm>
            <a:off x="644386" y="397236"/>
            <a:ext cx="8223848" cy="1521543"/>
            <a:chOff x="644386" y="195953"/>
            <a:chExt cx="8223848" cy="152154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E5061B5-B327-2DB2-6599-CD67F918439E}"/>
                </a:ext>
              </a:extLst>
            </p:cNvPr>
            <p:cNvSpPr/>
            <p:nvPr/>
          </p:nvSpPr>
          <p:spPr>
            <a:xfrm>
              <a:off x="644386" y="1013008"/>
              <a:ext cx="8223848" cy="70448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5C2A2C32-16E9-16D5-1429-6B4AD8E2698B}"/>
                </a:ext>
              </a:extLst>
            </p:cNvPr>
            <p:cNvSpPr/>
            <p:nvPr/>
          </p:nvSpPr>
          <p:spPr>
            <a:xfrm>
              <a:off x="648525" y="1112388"/>
              <a:ext cx="6843620" cy="517585"/>
            </a:xfrm>
            <a:prstGeom prst="roundRect">
              <a:avLst/>
            </a:pr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5DECD549-F781-79BB-62E5-EC992FBEDB51}"/>
                </a:ext>
              </a:extLst>
            </p:cNvPr>
            <p:cNvSpPr txBox="1"/>
            <p:nvPr/>
          </p:nvSpPr>
          <p:spPr>
            <a:xfrm>
              <a:off x="1610966" y="1111054"/>
              <a:ext cx="3677728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457200" indent="-457200">
                <a:buFont typeface="Wingdings"/>
                <a:buChar char="q"/>
              </a:pPr>
              <a:r>
                <a:rPr lang="fr-FR" sz="2800" b="1" dirty="0">
                  <a:solidFill>
                    <a:srgbClr val="000000"/>
                  </a:solidFill>
                  <a:ea typeface="+mn-lt"/>
                  <a:cs typeface="+mn-lt"/>
                </a:rPr>
                <a:t>Enfance et études</a:t>
              </a:r>
              <a:endParaRPr lang="fr-FR" dirty="0">
                <a:solidFill>
                  <a:srgbClr val="000000"/>
                </a:solidFill>
              </a:endParaRPr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982233C9-1E2E-BA3F-24C5-668CB6C17026}"/>
                </a:ext>
              </a:extLst>
            </p:cNvPr>
            <p:cNvSpPr txBox="1"/>
            <p:nvPr/>
          </p:nvSpPr>
          <p:spPr>
            <a:xfrm>
              <a:off x="981658" y="195953"/>
              <a:ext cx="2743200" cy="70788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fr-FR" sz="4000" b="1" dirty="0"/>
                <a:t>PLAN</a:t>
              </a:r>
            </a:p>
          </p:txBody>
        </p:sp>
      </p:grp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BC9380B0-4234-607D-AC69-40C3523843F9}"/>
              </a:ext>
            </a:extLst>
          </p:cNvPr>
          <p:cNvSpPr/>
          <p:nvPr/>
        </p:nvSpPr>
        <p:spPr>
          <a:xfrm>
            <a:off x="9249071" y="5894"/>
            <a:ext cx="2947356" cy="685799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75441A98-1684-D1B8-2F14-809E4475543F}"/>
              </a:ext>
            </a:extLst>
          </p:cNvPr>
          <p:cNvSpPr/>
          <p:nvPr/>
        </p:nvSpPr>
        <p:spPr>
          <a:xfrm>
            <a:off x="9522240" y="394083"/>
            <a:ext cx="2415393" cy="608161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18740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>
            <a:extLst>
              <a:ext uri="{FF2B5EF4-FFF2-40B4-BE49-F238E27FC236}">
                <a16:creationId xmlns:a16="http://schemas.microsoft.com/office/drawing/2014/main" id="{D9C8CC02-16AE-B2E1-A666-C42E9BC57825}"/>
              </a:ext>
            </a:extLst>
          </p:cNvPr>
          <p:cNvGrpSpPr/>
          <p:nvPr/>
        </p:nvGrpSpPr>
        <p:grpSpPr>
          <a:xfrm>
            <a:off x="2503204" y="-1514952"/>
            <a:ext cx="6843620" cy="2311039"/>
            <a:chOff x="979204" y="195953"/>
            <a:chExt cx="6843620" cy="2311039"/>
          </a:xfrm>
        </p:grpSpPr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D6D0EBE7-F5AD-72FC-00AD-8BBC9B1529F6}"/>
                </a:ext>
              </a:extLst>
            </p:cNvPr>
            <p:cNvSpPr/>
            <p:nvPr/>
          </p:nvSpPr>
          <p:spPr>
            <a:xfrm>
              <a:off x="979204" y="1989407"/>
              <a:ext cx="6843620" cy="517585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38000A7A-599C-A341-22F4-01C307668D27}"/>
                </a:ext>
              </a:extLst>
            </p:cNvPr>
            <p:cNvSpPr txBox="1"/>
            <p:nvPr/>
          </p:nvSpPr>
          <p:spPr>
            <a:xfrm>
              <a:off x="2099796" y="1959318"/>
              <a:ext cx="3677728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457200" indent="-457200">
                <a:buFont typeface="Wingdings"/>
                <a:buChar char="q"/>
              </a:pPr>
              <a:r>
                <a:rPr lang="fr-FR" sz="2800" b="1" dirty="0">
                  <a:solidFill>
                    <a:srgbClr val="000000"/>
                  </a:solidFill>
                  <a:ea typeface="+mn-lt"/>
                  <a:cs typeface="+mn-lt"/>
                </a:rPr>
                <a:t>Enfance et études</a:t>
              </a:r>
              <a:endParaRPr lang="fr-FR" dirty="0">
                <a:solidFill>
                  <a:srgbClr val="000000"/>
                </a:solidFill>
              </a:endParaRP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566F426E-822B-2E54-3401-7AD50D5B0DBE}"/>
                </a:ext>
              </a:extLst>
            </p:cNvPr>
            <p:cNvSpPr txBox="1"/>
            <p:nvPr/>
          </p:nvSpPr>
          <p:spPr>
            <a:xfrm>
              <a:off x="981658" y="195953"/>
              <a:ext cx="2743200" cy="70788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endParaRPr lang="fr-FR" sz="4000" b="1" dirty="0"/>
            </a:p>
          </p:txBody>
        </p:sp>
      </p:grp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16AAEC31-DD00-AF3F-3DCA-E163B9CE94E6}"/>
              </a:ext>
            </a:extLst>
          </p:cNvPr>
          <p:cNvSpPr/>
          <p:nvPr/>
        </p:nvSpPr>
        <p:spPr>
          <a:xfrm>
            <a:off x="190555" y="1119824"/>
            <a:ext cx="6225394" cy="557841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98673FB-11DA-6E14-55B0-41C09625CDC5}"/>
              </a:ext>
            </a:extLst>
          </p:cNvPr>
          <p:cNvSpPr txBox="1"/>
          <p:nvPr/>
        </p:nvSpPr>
        <p:spPr>
          <a:xfrm>
            <a:off x="779659" y="1238568"/>
            <a:ext cx="45259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q"/>
            </a:pPr>
            <a:r>
              <a:rPr lang="fr-FR" dirty="0">
                <a:solidFill>
                  <a:srgbClr val="000000"/>
                </a:solidFill>
                <a:ea typeface="+mn-lt"/>
                <a:cs typeface="+mn-lt"/>
              </a:rPr>
              <a:t>Elon  Musk naît le 28 juin1971 à </a:t>
            </a:r>
            <a:r>
              <a:rPr lang="fr-FR" u="sng" dirty="0">
                <a:solidFill>
                  <a:srgbClr val="000000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Pretoria</a:t>
            </a:r>
            <a:r>
              <a:rPr lang="fr-FR" dirty="0">
                <a:solidFill>
                  <a:srgbClr val="000000"/>
                </a:solidFill>
                <a:ea typeface="+mn-lt"/>
                <a:cs typeface="+mn-lt"/>
              </a:rPr>
              <a:t> en </a:t>
            </a:r>
            <a:r>
              <a:rPr lang="fr-FR" dirty="0">
                <a:solidFill>
                  <a:srgbClr val="000000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Afrique du Sud</a:t>
            </a:r>
            <a:endParaRPr lang="fr-FR">
              <a:solidFill>
                <a:srgbClr val="000000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5C06987D-3B38-BF90-9EB7-D5C101E2A15A}"/>
              </a:ext>
            </a:extLst>
          </p:cNvPr>
          <p:cNvSpPr txBox="1"/>
          <p:nvPr/>
        </p:nvSpPr>
        <p:spPr>
          <a:xfrm>
            <a:off x="772484" y="2032986"/>
            <a:ext cx="431033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q"/>
            </a:pPr>
            <a:r>
              <a:rPr lang="fr-FR" dirty="0">
                <a:solidFill>
                  <a:srgbClr val="000000"/>
                </a:solidFill>
                <a:ea typeface="+mn-lt"/>
                <a:cs typeface="+mn-lt"/>
              </a:rPr>
              <a:t> Il est le fils d'Errol Musk, riche ingénieur et  de </a:t>
            </a:r>
            <a:r>
              <a:rPr lang="fr-FR" dirty="0">
                <a:solidFill>
                  <a:srgbClr val="000000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Maye Haldeman</a:t>
            </a:r>
            <a:r>
              <a:rPr lang="fr-FR" dirty="0">
                <a:solidFill>
                  <a:srgbClr val="000000"/>
                </a:solidFill>
                <a:ea typeface="+mn-lt"/>
                <a:cs typeface="+mn-lt"/>
              </a:rPr>
              <a:t>, un  mannequin    </a:t>
            </a:r>
            <a:r>
              <a:rPr lang="fr-FR" dirty="0">
                <a:solidFill>
                  <a:srgbClr val="000000"/>
                </a:solidFill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canadienne</a:t>
            </a:r>
            <a:endParaRPr lang="fr-FR" dirty="0">
              <a:solidFill>
                <a:srgbClr val="000000"/>
              </a:solidFill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2E11825-C95D-9C60-349C-AABD8539B0ED}"/>
              </a:ext>
            </a:extLst>
          </p:cNvPr>
          <p:cNvSpPr txBox="1"/>
          <p:nvPr/>
        </p:nvSpPr>
        <p:spPr>
          <a:xfrm>
            <a:off x="772484" y="3119764"/>
            <a:ext cx="498606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fr-FR" dirty="0">
                <a:solidFill>
                  <a:srgbClr val="000000"/>
                </a:solidFill>
                <a:ea typeface="+mn-lt"/>
                <a:cs typeface="+mn-lt"/>
              </a:rPr>
              <a:t>En 1988, alors âgé de 17 ans,  il annonce à ses parents qu'il souhaite aller étudier aux </a:t>
            </a:r>
            <a:r>
              <a:rPr lang="fr-FR" dirty="0">
                <a:solidFill>
                  <a:srgbClr val="000000"/>
                </a:solidFill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États-Unis</a:t>
            </a:r>
            <a:r>
              <a:rPr lang="fr-FR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757E5E5-53E5-E504-C72B-A4D874AE067F}"/>
              </a:ext>
            </a:extLst>
          </p:cNvPr>
          <p:cNvSpPr txBox="1"/>
          <p:nvPr/>
        </p:nvSpPr>
        <p:spPr>
          <a:xfrm>
            <a:off x="775488" y="4046531"/>
            <a:ext cx="551803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fr-FR" dirty="0">
                <a:solidFill>
                  <a:srgbClr val="000000"/>
                </a:solidFill>
                <a:ea typeface="+mn-lt"/>
                <a:cs typeface="+mn-lt"/>
              </a:rPr>
              <a:t>En 1992, il   intègre l'</a:t>
            </a:r>
            <a:r>
              <a:rPr lang="fr-FR" dirty="0">
                <a:solidFill>
                  <a:srgbClr val="000000"/>
                </a:solidFill>
                <a:ea typeface="+mn-lt"/>
                <a:cs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université de Pennsylvanie</a:t>
            </a:r>
            <a:r>
              <a:rPr lang="fr-FR" dirty="0">
                <a:solidFill>
                  <a:srgbClr val="000000"/>
                </a:solidFill>
                <a:ea typeface="+mn-lt"/>
                <a:cs typeface="+mn-lt"/>
              </a:rPr>
              <a:t> pour y étudier la physique et l'économie, finançant ses cours grâce à une bourse.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C7D6CF7-1B19-8FEA-BDB8-90AF2D4AEAE9}"/>
              </a:ext>
            </a:extLst>
          </p:cNvPr>
          <p:cNvSpPr txBox="1"/>
          <p:nvPr/>
        </p:nvSpPr>
        <p:spPr>
          <a:xfrm>
            <a:off x="781238" y="5396602"/>
            <a:ext cx="533112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fr-FR" dirty="0">
                <a:solidFill>
                  <a:srgbClr val="000000"/>
                </a:solidFill>
                <a:ea typeface="+mn-lt"/>
                <a:cs typeface="+mn-lt"/>
              </a:rPr>
              <a:t> En 1995, il reçoit une bourse pour poursuivre un doctorat en physique énergétique à l'</a:t>
            </a:r>
            <a:r>
              <a:rPr lang="fr-FR" dirty="0">
                <a:solidFill>
                  <a:srgbClr val="000000"/>
                </a:solidFill>
                <a:ea typeface="+mn-lt"/>
                <a:cs typeface="+mn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université Stanford</a:t>
            </a:r>
            <a:r>
              <a:rPr lang="fr-FR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fr-FR" dirty="0">
              <a:solidFill>
                <a:srgbClr val="000000"/>
              </a:solidFill>
            </a:endParaRPr>
          </a:p>
        </p:txBody>
      </p:sp>
      <p:pic>
        <p:nvPicPr>
          <p:cNvPr id="30" name="Image 29" descr="Une image contenant habits, personne, homme, Visage humain&#10;&#10;Description générée automatiquement">
            <a:extLst>
              <a:ext uri="{FF2B5EF4-FFF2-40B4-BE49-F238E27FC236}">
                <a16:creationId xmlns:a16="http://schemas.microsoft.com/office/drawing/2014/main" id="{DF2A474D-44BC-248C-B7D2-BD6B020C76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02260" y="1515374"/>
            <a:ext cx="4114800" cy="4114800"/>
          </a:xfrm>
          <a:prstGeom prst="rect">
            <a:avLst/>
          </a:prstGeom>
        </p:spPr>
      </p:pic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427A543D-4321-D817-4283-AE37E08B6E17}"/>
              </a:ext>
            </a:extLst>
          </p:cNvPr>
          <p:cNvSpPr/>
          <p:nvPr/>
        </p:nvSpPr>
        <p:spPr>
          <a:xfrm>
            <a:off x="6671842" y="1510260"/>
            <a:ext cx="5362752" cy="4672640"/>
          </a:xfrm>
          <a:prstGeom prst="round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69739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E01585EE-1BD7-12F6-C604-67AC308D005E}"/>
              </a:ext>
            </a:extLst>
          </p:cNvPr>
          <p:cNvSpPr/>
          <p:nvPr/>
        </p:nvSpPr>
        <p:spPr>
          <a:xfrm>
            <a:off x="5041122" y="-228705"/>
            <a:ext cx="3766867" cy="365184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3BBFF6-C72F-A7D6-F0A2-DDC3896C176C}"/>
              </a:ext>
            </a:extLst>
          </p:cNvPr>
          <p:cNvSpPr/>
          <p:nvPr/>
        </p:nvSpPr>
        <p:spPr>
          <a:xfrm>
            <a:off x="4699" y="1453096"/>
            <a:ext cx="12191997" cy="39681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8F1832D0-087B-9401-0CE5-C850AE3C46AD}"/>
              </a:ext>
            </a:extLst>
          </p:cNvPr>
          <p:cNvSpPr/>
          <p:nvPr/>
        </p:nvSpPr>
        <p:spPr>
          <a:xfrm>
            <a:off x="224706" y="1611600"/>
            <a:ext cx="4399471" cy="3637470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E995CC-1D08-072D-5088-D4300D940EC3}"/>
              </a:ext>
            </a:extLst>
          </p:cNvPr>
          <p:cNvSpPr/>
          <p:nvPr/>
        </p:nvSpPr>
        <p:spPr>
          <a:xfrm>
            <a:off x="9539" y="1072762"/>
            <a:ext cx="12191998" cy="24441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8DE1EF-D6CA-C7A0-9BAC-E9A3EE0BF271}"/>
              </a:ext>
            </a:extLst>
          </p:cNvPr>
          <p:cNvSpPr/>
          <p:nvPr/>
        </p:nvSpPr>
        <p:spPr>
          <a:xfrm>
            <a:off x="-4839" y="5572874"/>
            <a:ext cx="12191998" cy="24441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67867650-9DA1-F306-40DB-3127A33D242B}"/>
              </a:ext>
            </a:extLst>
          </p:cNvPr>
          <p:cNvGrpSpPr/>
          <p:nvPr/>
        </p:nvGrpSpPr>
        <p:grpSpPr>
          <a:xfrm>
            <a:off x="408037" y="2256153"/>
            <a:ext cx="4428327" cy="2687151"/>
            <a:chOff x="192378" y="1982982"/>
            <a:chExt cx="4428327" cy="2687151"/>
          </a:xfrm>
        </p:grpSpPr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27740E40-2727-7A9C-932B-CB7D60A6498F}"/>
                </a:ext>
              </a:extLst>
            </p:cNvPr>
            <p:cNvSpPr txBox="1"/>
            <p:nvPr/>
          </p:nvSpPr>
          <p:spPr>
            <a:xfrm>
              <a:off x="1316789" y="1982982"/>
              <a:ext cx="3303916" cy="92333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Wingdings"/>
                <a:buChar char="q"/>
              </a:pPr>
              <a:r>
                <a:rPr lang="fr-FR" dirty="0">
                  <a:solidFill>
                    <a:srgbClr val="FFFFFF"/>
                  </a:solidFill>
                  <a:ea typeface="+mn-lt"/>
                  <a:cs typeface="+mn-lt"/>
                </a:rPr>
                <a:t> Après le divorce de ses parents en 1979, il continue de vivre avec son père.</a:t>
              </a:r>
              <a:endParaRPr lang="fr-FR" dirty="0">
                <a:solidFill>
                  <a:srgbClr val="FFFFFF"/>
                </a:solidFill>
              </a:endParaRP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D5239EC9-9063-DD59-7211-A1464A290BAD}"/>
                </a:ext>
              </a:extLst>
            </p:cNvPr>
            <p:cNvSpPr txBox="1"/>
            <p:nvPr/>
          </p:nvSpPr>
          <p:spPr>
            <a:xfrm>
              <a:off x="192378" y="2915807"/>
              <a:ext cx="4037160" cy="175432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171450" indent="-171450">
                <a:buFont typeface="Wingdings"/>
                <a:buChar char="q"/>
              </a:pPr>
              <a:r>
                <a:rPr lang="fr-FR" dirty="0">
                  <a:solidFill>
                    <a:srgbClr val="000000"/>
                  </a:solidFill>
                  <a:ea typeface="+mn-lt"/>
                  <a:cs typeface="+mn-lt"/>
                </a:rPr>
                <a:t>. Passionné de </a:t>
              </a:r>
              <a:r>
                <a:rPr lang="fr-FR" dirty="0">
                  <a:solidFill>
                    <a:srgbClr val="000000"/>
                  </a:solidFill>
                  <a:ea typeface="+mn-lt"/>
                  <a:cs typeface="+mn-lt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jeux vidéo</a:t>
              </a:r>
              <a:r>
                <a:rPr lang="fr-FR" dirty="0">
                  <a:solidFill>
                    <a:srgbClr val="000000"/>
                  </a:solidFill>
                  <a:ea typeface="+mn-lt"/>
                  <a:cs typeface="+mn-lt"/>
                </a:rPr>
                <a:t>, il code à l'âge de 12 ans un petit </a:t>
              </a:r>
              <a:r>
                <a:rPr lang="fr-FR" dirty="0">
                  <a:solidFill>
                    <a:srgbClr val="000000"/>
                  </a:solidFill>
                  <a:ea typeface="+mn-lt"/>
                  <a:cs typeface="+mn-lt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jeu de tir</a:t>
              </a:r>
              <a:r>
                <a:rPr lang="fr-FR" dirty="0">
                  <a:solidFill>
                    <a:srgbClr val="000000"/>
                  </a:solidFill>
                  <a:ea typeface="+mn-lt"/>
                  <a:cs typeface="+mn-lt"/>
                </a:rPr>
                <a:t> dans le style de </a:t>
              </a:r>
              <a:r>
                <a:rPr lang="fr-FR" i="1" dirty="0">
                  <a:solidFill>
                    <a:srgbClr val="000000"/>
                  </a:solidFill>
                  <a:ea typeface="+mn-lt"/>
                  <a:cs typeface="+mn-lt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Space Invaders</a:t>
              </a:r>
              <a:r>
                <a:rPr lang="fr-FR" dirty="0">
                  <a:solidFill>
                    <a:srgbClr val="000000"/>
                  </a:solidFill>
                  <a:ea typeface="+mn-lt"/>
                  <a:cs typeface="+mn-lt"/>
                </a:rPr>
                <a:t> qu'il parvient à vendre pour l'équivalent de 500 dollars au magazine </a:t>
              </a:r>
              <a:r>
                <a:rPr lang="fr-FR" i="1" dirty="0">
                  <a:solidFill>
                    <a:srgbClr val="000000"/>
                  </a:solidFill>
                  <a:ea typeface="+mn-lt"/>
                  <a:cs typeface="+mn-lt"/>
                </a:rPr>
                <a:t>PC and Office </a:t>
              </a:r>
              <a:r>
                <a:rPr lang="fr-FR" i="1" err="1">
                  <a:solidFill>
                    <a:srgbClr val="000000"/>
                  </a:solidFill>
                  <a:ea typeface="+mn-lt"/>
                  <a:cs typeface="+mn-lt"/>
                </a:rPr>
                <a:t>Technology</a:t>
              </a:r>
              <a:r>
                <a:rPr lang="fr-FR" i="1" dirty="0">
                  <a:solidFill>
                    <a:srgbClr val="000000"/>
                  </a:solidFill>
                  <a:ea typeface="+mn-lt"/>
                  <a:cs typeface="+mn-lt"/>
                </a:rPr>
                <a:t>.</a:t>
              </a:r>
              <a:endParaRPr lang="fr-FR" dirty="0" err="1">
                <a:solidFill>
                  <a:srgbClr val="000000"/>
                </a:solidFill>
              </a:endParaRPr>
            </a:p>
          </p:txBody>
        </p:sp>
      </p:grpSp>
      <p:sp>
        <p:nvSpPr>
          <p:cNvPr id="19" name="ZoneTexte 18">
            <a:extLst>
              <a:ext uri="{FF2B5EF4-FFF2-40B4-BE49-F238E27FC236}">
                <a16:creationId xmlns:a16="http://schemas.microsoft.com/office/drawing/2014/main" id="{3A08EC04-506E-3AAD-BA0B-A421A2748B10}"/>
              </a:ext>
            </a:extLst>
          </p:cNvPr>
          <p:cNvSpPr txBox="1"/>
          <p:nvPr/>
        </p:nvSpPr>
        <p:spPr>
          <a:xfrm>
            <a:off x="411014" y="2040492"/>
            <a:ext cx="330391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fr-FR" dirty="0">
                <a:solidFill>
                  <a:srgbClr val="000000"/>
                </a:solidFill>
                <a:ea typeface="+mn-lt"/>
                <a:cs typeface="+mn-lt"/>
              </a:rPr>
              <a:t> Après le divorce de ses parents en 1979, il continue de vivre avec son père.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FB4DBCB8-363C-4740-A55C-18F5B9232DDC}"/>
              </a:ext>
            </a:extLst>
          </p:cNvPr>
          <p:cNvSpPr/>
          <p:nvPr/>
        </p:nvSpPr>
        <p:spPr>
          <a:xfrm>
            <a:off x="2618222" y="407898"/>
            <a:ext cx="6843620" cy="51758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457200" indent="-457200" algn="ctr">
              <a:buFont typeface="Wingdings"/>
              <a:buChar char="q"/>
            </a:pPr>
            <a:r>
              <a:rPr lang="fr-FR" sz="2800" b="1" dirty="0">
                <a:solidFill>
                  <a:schemeClr val="tx1"/>
                </a:solidFill>
                <a:latin typeface="Aptos"/>
                <a:ea typeface="Arial"/>
                <a:cs typeface="Arial"/>
              </a:rPr>
              <a:t>LA </a:t>
            </a:r>
            <a:r>
              <a:rPr lang="fr-FR" sz="2800" b="1" baseline="0" dirty="0">
                <a:solidFill>
                  <a:schemeClr val="tx1"/>
                </a:solidFill>
                <a:latin typeface="Aptos"/>
                <a:ea typeface="Arial"/>
                <a:cs typeface="Arial"/>
              </a:rPr>
              <a:t>PREMIERE  AFFAIRE</a:t>
            </a:r>
            <a:r>
              <a:rPr lang="fr-FR" sz="2800" b="1" dirty="0">
                <a:solidFill>
                  <a:schemeClr val="tx1"/>
                </a:solidFill>
                <a:latin typeface="Aptos"/>
                <a:ea typeface="Arial"/>
                <a:cs typeface="Arial"/>
              </a:rPr>
              <a:t>​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038E89-AAA9-5972-8E0F-A5F65D50126F}"/>
              </a:ext>
            </a:extLst>
          </p:cNvPr>
          <p:cNvSpPr/>
          <p:nvPr/>
        </p:nvSpPr>
        <p:spPr>
          <a:xfrm>
            <a:off x="11888893" y="1453377"/>
            <a:ext cx="301924" cy="3968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491B86-A0AE-699F-4743-BCECFDF12969}"/>
              </a:ext>
            </a:extLst>
          </p:cNvPr>
          <p:cNvSpPr/>
          <p:nvPr/>
        </p:nvSpPr>
        <p:spPr>
          <a:xfrm>
            <a:off x="11428817" y="1467754"/>
            <a:ext cx="301924" cy="3968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E9506D-FFEF-EEB8-C1B6-1F20FB73024D}"/>
              </a:ext>
            </a:extLst>
          </p:cNvPr>
          <p:cNvSpPr/>
          <p:nvPr/>
        </p:nvSpPr>
        <p:spPr>
          <a:xfrm>
            <a:off x="10968741" y="1438999"/>
            <a:ext cx="301924" cy="3968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 descr="Une image contenant personne, Visage humain, habits, sourire&#10;&#10;Description générée automatiquement">
            <a:extLst>
              <a:ext uri="{FF2B5EF4-FFF2-40B4-BE49-F238E27FC236}">
                <a16:creationId xmlns:a16="http://schemas.microsoft.com/office/drawing/2014/main" id="{07BDBA53-256A-3CF3-0871-7FF1918BC0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9509" y="1602341"/>
            <a:ext cx="6096000" cy="342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09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38A4554F-C736-2BA5-0C8F-186AC83B4207}"/>
              </a:ext>
            </a:extLst>
          </p:cNvPr>
          <p:cNvSpPr/>
          <p:nvPr/>
        </p:nvSpPr>
        <p:spPr>
          <a:xfrm>
            <a:off x="331454" y="1308693"/>
            <a:ext cx="11530639" cy="5118338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EBC7F170-CB56-C6A0-15D1-38E8CD57ED9F}"/>
              </a:ext>
            </a:extLst>
          </p:cNvPr>
          <p:cNvSpPr/>
          <p:nvPr/>
        </p:nvSpPr>
        <p:spPr>
          <a:xfrm>
            <a:off x="532736" y="1509975"/>
            <a:ext cx="11113695" cy="4730149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FF"/>
              </a:solidFill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B15CCD7B-3172-C2DC-63F7-002FD12515F2}"/>
              </a:ext>
            </a:extLst>
          </p:cNvPr>
          <p:cNvSpPr/>
          <p:nvPr/>
        </p:nvSpPr>
        <p:spPr>
          <a:xfrm>
            <a:off x="2388183" y="249747"/>
            <a:ext cx="6843620" cy="517585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457200" indent="-457200" algn="ctr">
              <a:buFont typeface="Wingdings"/>
              <a:buChar char="q"/>
            </a:pPr>
            <a:r>
              <a:rPr lang="fr-FR" sz="2800" b="1" dirty="0">
                <a:solidFill>
                  <a:srgbClr val="000000"/>
                </a:solidFill>
                <a:ea typeface="+mn-lt"/>
                <a:cs typeface="+mn-lt"/>
              </a:rPr>
              <a:t>Vie privée</a:t>
            </a:r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BC0734-6A05-9F7D-3B12-0310B94D7717}"/>
              </a:ext>
            </a:extLst>
          </p:cNvPr>
          <p:cNvSpPr/>
          <p:nvPr/>
        </p:nvSpPr>
        <p:spPr>
          <a:xfrm>
            <a:off x="-2453" y="883472"/>
            <a:ext cx="12191997" cy="2587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1B62B9-C31B-1D42-F683-72999AC65B45}"/>
              </a:ext>
            </a:extLst>
          </p:cNvPr>
          <p:cNvSpPr/>
          <p:nvPr/>
        </p:nvSpPr>
        <p:spPr>
          <a:xfrm>
            <a:off x="-2454" y="6591282"/>
            <a:ext cx="12191997" cy="1293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0A476FD-3A74-9B33-58B6-3C4D95B8C4CB}"/>
              </a:ext>
            </a:extLst>
          </p:cNvPr>
          <p:cNvSpPr txBox="1"/>
          <p:nvPr/>
        </p:nvSpPr>
        <p:spPr>
          <a:xfrm>
            <a:off x="1132306" y="1960863"/>
            <a:ext cx="343331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fr-FR" dirty="0">
                <a:solidFill>
                  <a:srgbClr val="202122"/>
                </a:solidFill>
                <a:ea typeface="+mn-lt"/>
                <a:cs typeface="+mn-lt"/>
              </a:rPr>
              <a:t>Père d'une famille nombreuse et recomposée, Elon Musk a 11 enfants,</a:t>
            </a:r>
            <a:r>
              <a:rPr lang="fr-FR" sz="1200" dirty="0">
                <a:solidFill>
                  <a:srgbClr val="202122"/>
                </a:solidFill>
                <a:ea typeface="+mn-lt"/>
                <a:cs typeface="+mn-lt"/>
              </a:rPr>
              <a:t> </a:t>
            </a:r>
            <a:r>
              <a:rPr lang="fr-FR" dirty="0">
                <a:solidFill>
                  <a:srgbClr val="202122"/>
                </a:solidFill>
                <a:ea typeface="+mn-lt"/>
                <a:cs typeface="+mn-lt"/>
              </a:rPr>
              <a:t>dont un nourrisson mort en bas âge.</a:t>
            </a:r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49BB3B7-8D26-BB64-AFF6-4FB160F55E0F}"/>
              </a:ext>
            </a:extLst>
          </p:cNvPr>
          <p:cNvSpPr txBox="1"/>
          <p:nvPr/>
        </p:nvSpPr>
        <p:spPr>
          <a:xfrm>
            <a:off x="1043797" y="3431073"/>
            <a:ext cx="400840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fr-FR" dirty="0">
                <a:solidFill>
                  <a:srgbClr val="202122"/>
                </a:solidFill>
                <a:ea typeface="+mn-lt"/>
                <a:cs typeface="+mn-lt"/>
              </a:rPr>
              <a:t>Il se marie en janvier 2000 avec la romancière canadienne</a:t>
            </a:r>
            <a:r>
              <a:rPr lang="fr-FR" dirty="0">
                <a:ea typeface="+mn-lt"/>
                <a:cs typeface="+mn-lt"/>
              </a:rPr>
              <a:t> </a:t>
            </a:r>
            <a:r>
              <a:rPr lang="fr-FR" dirty="0"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Justine Wilson</a:t>
            </a:r>
            <a:r>
              <a:rPr lang="fr-FR" dirty="0">
                <a:solidFill>
                  <a:srgbClr val="202122"/>
                </a:solidFill>
                <a:ea typeface="+mn-lt"/>
                <a:cs typeface="+mn-lt"/>
              </a:rPr>
              <a:t>  Ensemble, ils ont six enfants.</a:t>
            </a:r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8653C3F-ED16-67C7-15D3-AE6500F7B38A}"/>
              </a:ext>
            </a:extLst>
          </p:cNvPr>
          <p:cNvSpPr txBox="1"/>
          <p:nvPr/>
        </p:nvSpPr>
        <p:spPr>
          <a:xfrm>
            <a:off x="1038958" y="4925407"/>
            <a:ext cx="392214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fr-FR" dirty="0">
                <a:solidFill>
                  <a:srgbClr val="202122"/>
                </a:solidFill>
                <a:ea typeface="+mn-lt"/>
                <a:cs typeface="+mn-lt"/>
              </a:rPr>
              <a:t> Les époux Musk divorcent en septembre 2008 après huit ans de mariage</a:t>
            </a:r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C810E8A-4FE2-354A-6C2C-7E138D48FE03}"/>
              </a:ext>
            </a:extLst>
          </p:cNvPr>
          <p:cNvSpPr txBox="1"/>
          <p:nvPr/>
        </p:nvSpPr>
        <p:spPr>
          <a:xfrm>
            <a:off x="5906575" y="1960583"/>
            <a:ext cx="4928557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fr-FR" dirty="0">
                <a:solidFill>
                  <a:srgbClr val="202122"/>
                </a:solidFill>
                <a:ea typeface="+mn-lt"/>
                <a:cs typeface="+mn-lt"/>
              </a:rPr>
              <a:t>Au début des années 2010, il fréquente l'actrice britannique</a:t>
            </a:r>
            <a:r>
              <a:rPr lang="fr-FR" dirty="0">
                <a:ea typeface="+mn-lt"/>
                <a:cs typeface="+mn-lt"/>
              </a:rPr>
              <a:t> </a:t>
            </a:r>
            <a:r>
              <a:rPr lang="fr-FR" dirty="0"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Talulah Riley</a:t>
            </a:r>
            <a:r>
              <a:rPr lang="fr-FR" dirty="0">
                <a:ea typeface="+mn-lt"/>
                <a:cs typeface="+mn-lt"/>
              </a:rPr>
              <a:t>.</a:t>
            </a:r>
            <a:r>
              <a:rPr lang="fr-FR" dirty="0">
                <a:solidFill>
                  <a:srgbClr val="202122"/>
                </a:solidFill>
                <a:ea typeface="+mn-lt"/>
                <a:cs typeface="+mn-lt"/>
              </a:rPr>
              <a:t> Ils se marient en septembre 2010, divorcent en janvier 2012 puis se marient à nouveau en juillet 2013 avant de re - divorcer en mars 2016.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718C3A7-34CC-4076-A732-30824E990D4C}"/>
              </a:ext>
            </a:extLst>
          </p:cNvPr>
          <p:cNvSpPr txBox="1"/>
          <p:nvPr/>
        </p:nvSpPr>
        <p:spPr>
          <a:xfrm>
            <a:off x="5815682" y="4027209"/>
            <a:ext cx="5129841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fr-FR" dirty="0">
                <a:solidFill>
                  <a:srgbClr val="202122"/>
                </a:solidFill>
                <a:ea typeface="+mn-lt"/>
                <a:cs typeface="+mn-lt"/>
              </a:rPr>
              <a:t>En mai 2018, Elon Musk officialise sa nouvelle relation avec la chanteuse ca</a:t>
            </a:r>
            <a:r>
              <a:rPr lang="fr-FR" dirty="0">
                <a:ea typeface="+mn-lt"/>
                <a:cs typeface="+mn-lt"/>
              </a:rPr>
              <a:t>nadienne </a:t>
            </a:r>
            <a:r>
              <a:rPr lang="fr-FR" dirty="0"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Grimes</a:t>
            </a:r>
            <a:r>
              <a:rPr lang="fr-FR" dirty="0">
                <a:ea typeface="+mn-lt"/>
                <a:cs typeface="+mn-lt"/>
              </a:rPr>
              <a:t>, en l'accompagnant au </a:t>
            </a:r>
            <a:r>
              <a:rPr lang="fr-FR" dirty="0"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gala du Metropolitan Museum of Art</a:t>
            </a:r>
            <a:r>
              <a:rPr lang="fr-FR" dirty="0">
                <a:ea typeface="+mn-lt"/>
                <a:cs typeface="+mn-lt"/>
              </a:rPr>
              <a:t>.</a:t>
            </a:r>
            <a:r>
              <a:rPr lang="fr-FR" dirty="0">
                <a:solidFill>
                  <a:srgbClr val="202122"/>
                </a:solidFill>
                <a:ea typeface="+mn-lt"/>
                <a:cs typeface="+mn-lt"/>
              </a:rPr>
              <a:t> Plusieurs enfants naissent de cette union : un fils en mai 2020</a:t>
            </a:r>
            <a:r>
              <a:rPr lang="fr-FR" baseline="30000" dirty="0">
                <a:ea typeface="+mn-lt"/>
                <a:cs typeface="+mn-lt"/>
                <a:hlinkClick r:id="rId6"/>
              </a:rPr>
              <a:t>40</a:t>
            </a:r>
            <a:r>
              <a:rPr lang="fr-FR" dirty="0">
                <a:solidFill>
                  <a:srgbClr val="202122"/>
                </a:solidFill>
                <a:ea typeface="+mn-lt"/>
                <a:cs typeface="+mn-lt"/>
              </a:rPr>
              <a:t>, initialement prénommé X Æ A-12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12355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38A4554F-C736-2BA5-0C8F-186AC83B4207}"/>
              </a:ext>
            </a:extLst>
          </p:cNvPr>
          <p:cNvSpPr/>
          <p:nvPr/>
        </p:nvSpPr>
        <p:spPr>
          <a:xfrm>
            <a:off x="331454" y="1308693"/>
            <a:ext cx="11530639" cy="5118338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EBC7F170-CB56-C6A0-15D1-38E8CD57ED9F}"/>
              </a:ext>
            </a:extLst>
          </p:cNvPr>
          <p:cNvSpPr/>
          <p:nvPr/>
        </p:nvSpPr>
        <p:spPr>
          <a:xfrm>
            <a:off x="532736" y="1509975"/>
            <a:ext cx="11113695" cy="4730149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FF"/>
              </a:solidFill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B15CCD7B-3172-C2DC-63F7-002FD12515F2}"/>
              </a:ext>
            </a:extLst>
          </p:cNvPr>
          <p:cNvSpPr/>
          <p:nvPr/>
        </p:nvSpPr>
        <p:spPr>
          <a:xfrm>
            <a:off x="2388183" y="249747"/>
            <a:ext cx="6843620" cy="517585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457200" indent="-457200" algn="ctr">
              <a:buFont typeface="Wingdings"/>
              <a:buChar char="q"/>
            </a:pPr>
            <a:r>
              <a:rPr lang="fr-FR" sz="2800" b="1" dirty="0">
                <a:solidFill>
                  <a:srgbClr val="000000"/>
                </a:solidFill>
              </a:rPr>
              <a:t>SON PARCOUR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BC0734-6A05-9F7D-3B12-0310B94D7717}"/>
              </a:ext>
            </a:extLst>
          </p:cNvPr>
          <p:cNvSpPr/>
          <p:nvPr/>
        </p:nvSpPr>
        <p:spPr>
          <a:xfrm>
            <a:off x="-2453" y="883472"/>
            <a:ext cx="12191997" cy="2587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1B62B9-C31B-1D42-F683-72999AC65B45}"/>
              </a:ext>
            </a:extLst>
          </p:cNvPr>
          <p:cNvSpPr/>
          <p:nvPr/>
        </p:nvSpPr>
        <p:spPr>
          <a:xfrm>
            <a:off x="-2454" y="6591282"/>
            <a:ext cx="12191997" cy="1293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4E8F5E5-B98A-BDE1-AA74-6C89DFA2206D}"/>
              </a:ext>
            </a:extLst>
          </p:cNvPr>
          <p:cNvSpPr txBox="1"/>
          <p:nvPr/>
        </p:nvSpPr>
        <p:spPr>
          <a:xfrm>
            <a:off x="916856" y="1975100"/>
            <a:ext cx="4497237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fr-FR" sz="1600" dirty="0">
                <a:solidFill>
                  <a:srgbClr val="202122"/>
                </a:solidFill>
                <a:ea typeface="+mn-lt"/>
                <a:cs typeface="+mn-lt"/>
              </a:rPr>
              <a:t>En 1995, Elon Musk cofonde la compagnie</a:t>
            </a:r>
            <a:r>
              <a:rPr lang="fr-FR" sz="1600" dirty="0">
                <a:ea typeface="+mn-lt"/>
                <a:cs typeface="+mn-lt"/>
              </a:rPr>
              <a:t> </a:t>
            </a:r>
            <a:r>
              <a:rPr lang="fr-FR" sz="1600" dirty="0"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Zip2</a:t>
            </a:r>
            <a:r>
              <a:rPr lang="fr-FR" sz="1600" dirty="0">
                <a:ea typeface="+mn-lt"/>
                <a:cs typeface="+mn-lt"/>
              </a:rPr>
              <a:t>, éditeur</a:t>
            </a:r>
            <a:r>
              <a:rPr lang="fr-FR" sz="1600" dirty="0">
                <a:solidFill>
                  <a:srgbClr val="202122"/>
                </a:solidFill>
                <a:ea typeface="+mn-lt"/>
                <a:cs typeface="+mn-lt"/>
              </a:rPr>
              <a:t> d'un logiciel de publication de contenu en ligne pour les informations des entreprises.</a:t>
            </a:r>
            <a:endParaRPr lang="fr-FR" sz="16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96C89B5-DE05-DD36-9AB6-A1405035D2A2}"/>
              </a:ext>
            </a:extLst>
          </p:cNvPr>
          <p:cNvSpPr txBox="1"/>
          <p:nvPr/>
        </p:nvSpPr>
        <p:spPr>
          <a:xfrm>
            <a:off x="909771" y="3275515"/>
            <a:ext cx="385025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fr-FR" sz="1600" dirty="0">
                <a:solidFill>
                  <a:srgbClr val="202122"/>
                </a:solidFill>
                <a:ea typeface="+mn-lt"/>
                <a:cs typeface="+mn-lt"/>
              </a:rPr>
              <a:t> En 1999, la </a:t>
            </a:r>
            <a:r>
              <a:rPr lang="fr-FR" sz="1600" dirty="0">
                <a:ea typeface="+mn-lt"/>
                <a:cs typeface="+mn-lt"/>
              </a:rPr>
              <a:t>division </a:t>
            </a:r>
            <a:r>
              <a:rPr lang="fr-FR" sz="1600" dirty="0"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AltaVista</a:t>
            </a:r>
            <a:r>
              <a:rPr lang="fr-FR" sz="1600" dirty="0">
                <a:solidFill>
                  <a:srgbClr val="202122"/>
                </a:solidFill>
                <a:ea typeface="+mn-lt"/>
                <a:cs typeface="+mn-lt"/>
              </a:rPr>
              <a:t> de </a:t>
            </a:r>
            <a:r>
              <a:rPr lang="fr-FR" sz="1600" dirty="0"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Compaq</a:t>
            </a:r>
            <a:r>
              <a:rPr lang="fr-FR" sz="1600" dirty="0">
                <a:ea typeface="+mn-lt"/>
                <a:cs typeface="+mn-lt"/>
              </a:rPr>
              <a:t> </a:t>
            </a:r>
            <a:r>
              <a:rPr lang="fr-FR" sz="1600" dirty="0">
                <a:solidFill>
                  <a:srgbClr val="202122"/>
                </a:solidFill>
                <a:ea typeface="+mn-lt"/>
                <a:cs typeface="+mn-lt"/>
              </a:rPr>
              <a:t>acquiert Zip2 pour 341 millions de dollars</a:t>
            </a:r>
            <a:endParaRPr lang="fr-FR" sz="160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5C3B2F9-3785-A1FE-01E1-5CC1A79FB871}"/>
              </a:ext>
            </a:extLst>
          </p:cNvPr>
          <p:cNvSpPr txBox="1"/>
          <p:nvPr/>
        </p:nvSpPr>
        <p:spPr>
          <a:xfrm>
            <a:off x="734789" y="4474869"/>
            <a:ext cx="5575538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fr-FR" sz="1600" dirty="0">
                <a:solidFill>
                  <a:srgbClr val="202122"/>
                </a:solidFill>
                <a:ea typeface="+mn-lt"/>
                <a:cs typeface="+mn-lt"/>
              </a:rPr>
              <a:t>En mars 1999, Elon Musk fonde une </a:t>
            </a:r>
            <a:r>
              <a:rPr lang="fr-FR" sz="1600" dirty="0"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banque en ligne</a:t>
            </a:r>
            <a:r>
              <a:rPr lang="fr-FR" sz="1600" dirty="0">
                <a:solidFill>
                  <a:srgbClr val="202122"/>
                </a:solidFill>
                <a:ea typeface="+mn-lt"/>
                <a:cs typeface="+mn-lt"/>
              </a:rPr>
              <a:t> nommée </a:t>
            </a:r>
            <a:r>
              <a:rPr lang="fr-FR" sz="1600" dirty="0"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X.com</a:t>
            </a:r>
            <a:r>
              <a:rPr lang="fr-FR" sz="1600" dirty="0">
                <a:solidFill>
                  <a:srgbClr val="202122"/>
                </a:solidFill>
                <a:ea typeface="+mn-lt"/>
                <a:cs typeface="+mn-lt"/>
              </a:rPr>
              <a:t>.  X.com cessera par la suite ses services bancaires, mais la société</a:t>
            </a:r>
            <a:r>
              <a:rPr lang="fr-FR" sz="1600" dirty="0">
                <a:ea typeface="+mn-lt"/>
                <a:cs typeface="+mn-lt"/>
              </a:rPr>
              <a:t> </a:t>
            </a:r>
            <a:r>
              <a:rPr lang="fr-FR" sz="1600" dirty="0">
                <a:ea typeface="+mn-lt"/>
                <a:cs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PayPal</a:t>
            </a:r>
            <a:r>
              <a:rPr lang="fr-FR" sz="1600" dirty="0">
                <a:ea typeface="+mn-lt"/>
                <a:cs typeface="+mn-lt"/>
              </a:rPr>
              <a:t> </a:t>
            </a:r>
            <a:r>
              <a:rPr lang="fr-FR" sz="1600" dirty="0">
                <a:solidFill>
                  <a:srgbClr val="202122"/>
                </a:solidFill>
                <a:ea typeface="+mn-lt"/>
                <a:cs typeface="+mn-lt"/>
              </a:rPr>
              <a:t>de paiement en ligne, qu'elle avait acquise en mars 2000, rencontre un très grand succès.</a:t>
            </a:r>
            <a:endParaRPr lang="fr-FR" sz="160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2A34280-71EE-54D5-1FE3-D23BF1C41DDB}"/>
              </a:ext>
            </a:extLst>
          </p:cNvPr>
          <p:cNvSpPr txBox="1"/>
          <p:nvPr/>
        </p:nvSpPr>
        <p:spPr>
          <a:xfrm>
            <a:off x="7330988" y="1714063"/>
            <a:ext cx="360584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fr-FR" sz="1600" dirty="0">
                <a:solidFill>
                  <a:srgbClr val="202122"/>
                </a:solidFill>
                <a:ea typeface="+mn-lt"/>
                <a:cs typeface="+mn-lt"/>
              </a:rPr>
              <a:t>En octobre 2002, PayPal est vendu à </a:t>
            </a:r>
            <a:r>
              <a:rPr lang="fr-FR" sz="1600" dirty="0">
                <a:ea typeface="+mn-lt"/>
                <a:cs typeface="+mn-lt"/>
                <a:hlinkClick r:id="rId8"/>
              </a:rPr>
              <a:t>eBay</a:t>
            </a:r>
            <a:r>
              <a:rPr lang="fr-FR" sz="1600" dirty="0">
                <a:solidFill>
                  <a:srgbClr val="202122"/>
                </a:solidFill>
                <a:ea typeface="+mn-lt"/>
                <a:cs typeface="+mn-lt"/>
              </a:rPr>
              <a:t> pour 1,5 milliard de dollars.</a:t>
            </a:r>
            <a:endParaRPr lang="fr-FR" sz="16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F9E7159-F95D-B265-3238-366FAA29A529}"/>
              </a:ext>
            </a:extLst>
          </p:cNvPr>
          <p:cNvSpPr txBox="1"/>
          <p:nvPr/>
        </p:nvSpPr>
        <p:spPr>
          <a:xfrm>
            <a:off x="7327059" y="2521090"/>
            <a:ext cx="3922142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fr-FR" sz="1600" dirty="0">
                <a:solidFill>
                  <a:srgbClr val="202122"/>
                </a:solidFill>
                <a:ea typeface="+mn-lt"/>
                <a:cs typeface="+mn-lt"/>
              </a:rPr>
              <a:t>En mai 2002,  Elon Musk fonde sa troisième société, </a:t>
            </a:r>
            <a:r>
              <a:rPr lang="fr-FR" sz="1600" err="1">
                <a:solidFill>
                  <a:srgbClr val="202122"/>
                </a:solidFill>
                <a:ea typeface="+mn-lt"/>
                <a:cs typeface="+mn-lt"/>
              </a:rPr>
              <a:t>Space</a:t>
            </a:r>
            <a:r>
              <a:rPr lang="fr-FR" sz="1600" dirty="0">
                <a:solidFill>
                  <a:srgbClr val="202122"/>
                </a:solidFill>
                <a:ea typeface="+mn-lt"/>
                <a:cs typeface="+mn-lt"/>
              </a:rPr>
              <a:t> Exploration Technologies (</a:t>
            </a:r>
            <a:r>
              <a:rPr lang="fr-FR" sz="1600" dirty="0">
                <a:ea typeface="+mn-lt"/>
                <a:cs typeface="+mn-l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SpaceX</a:t>
            </a:r>
            <a:r>
              <a:rPr lang="fr-FR" sz="1600" dirty="0">
                <a:ea typeface="+mn-lt"/>
                <a:cs typeface="+mn-lt"/>
              </a:rPr>
              <a:t>)</a:t>
            </a:r>
            <a:r>
              <a:rPr lang="fr-FR" sz="1600" dirty="0">
                <a:solidFill>
                  <a:srgbClr val="202122"/>
                </a:solidFill>
                <a:ea typeface="+mn-lt"/>
                <a:cs typeface="+mn-lt"/>
              </a:rPr>
              <a:t>, dont il est l'actue</a:t>
            </a:r>
            <a:r>
              <a:rPr lang="fr-FR" sz="1600" dirty="0">
                <a:ea typeface="+mn-lt"/>
                <a:cs typeface="+mn-lt"/>
              </a:rPr>
              <a:t>l </a:t>
            </a:r>
            <a:r>
              <a:rPr lang="fr-FR" sz="1600" dirty="0">
                <a:ea typeface="+mn-lt"/>
                <a:cs typeface="+mn-l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PDG</a:t>
            </a:r>
            <a:r>
              <a:rPr lang="fr-FR" sz="1600" dirty="0">
                <a:solidFill>
                  <a:srgbClr val="202122"/>
                </a:solidFill>
                <a:ea typeface="+mn-lt"/>
                <a:cs typeface="+mn-lt"/>
              </a:rPr>
              <a:t> et</a:t>
            </a:r>
            <a:r>
              <a:rPr lang="fr-FR" sz="1600" dirty="0">
                <a:ea typeface="+mn-lt"/>
                <a:cs typeface="+mn-lt"/>
              </a:rPr>
              <a:t> </a:t>
            </a:r>
            <a:r>
              <a:rPr lang="fr-FR" sz="1600" dirty="0">
                <a:ea typeface="+mn-lt"/>
                <a:cs typeface="+mn-lt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directeur de la technologie</a:t>
            </a:r>
            <a:r>
              <a:rPr lang="fr-FR" sz="1600" dirty="0">
                <a:ea typeface="+mn-lt"/>
                <a:cs typeface="+mn-lt"/>
              </a:rPr>
              <a:t>.</a:t>
            </a:r>
            <a:endParaRPr lang="fr-FR" sz="16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C786827-2E56-57EE-6AFF-33BC907C5FE2}"/>
              </a:ext>
            </a:extLst>
          </p:cNvPr>
          <p:cNvSpPr txBox="1"/>
          <p:nvPr/>
        </p:nvSpPr>
        <p:spPr>
          <a:xfrm>
            <a:off x="7322289" y="4111087"/>
            <a:ext cx="3303916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Wingdings"/>
              <a:buChar char="q"/>
            </a:pPr>
            <a:r>
              <a:rPr lang="fr-FR" sz="1600" dirty="0">
                <a:solidFill>
                  <a:srgbClr val="202122"/>
                </a:solidFill>
                <a:ea typeface="+mn-lt"/>
                <a:cs typeface="+mn-lt"/>
              </a:rPr>
              <a:t> Après être entré dans le capital de la société en 2004, il en prend le contrôle et la dirige depuis octobre 2008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4052838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38A4554F-C736-2BA5-0C8F-186AC83B4207}"/>
              </a:ext>
            </a:extLst>
          </p:cNvPr>
          <p:cNvSpPr/>
          <p:nvPr/>
        </p:nvSpPr>
        <p:spPr>
          <a:xfrm>
            <a:off x="331454" y="1308693"/>
            <a:ext cx="11530639" cy="5118338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EBC7F170-CB56-C6A0-15D1-38E8CD57ED9F}"/>
              </a:ext>
            </a:extLst>
          </p:cNvPr>
          <p:cNvSpPr/>
          <p:nvPr/>
        </p:nvSpPr>
        <p:spPr>
          <a:xfrm>
            <a:off x="532736" y="1509975"/>
            <a:ext cx="11113695" cy="4730149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FF"/>
              </a:solidFill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B15CCD7B-3172-C2DC-63F7-002FD12515F2}"/>
              </a:ext>
            </a:extLst>
          </p:cNvPr>
          <p:cNvSpPr/>
          <p:nvPr/>
        </p:nvSpPr>
        <p:spPr>
          <a:xfrm>
            <a:off x="2388183" y="249747"/>
            <a:ext cx="6843620" cy="517585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457200" indent="-457200" algn="ctr">
              <a:buFont typeface="Wingdings"/>
              <a:buChar char="q"/>
            </a:pPr>
            <a:r>
              <a:rPr lang="fr-FR" sz="2800" b="1" dirty="0">
                <a:solidFill>
                  <a:srgbClr val="000000"/>
                </a:solidFill>
              </a:rPr>
              <a:t>SON PARCOUR II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BC0734-6A05-9F7D-3B12-0310B94D7717}"/>
              </a:ext>
            </a:extLst>
          </p:cNvPr>
          <p:cNvSpPr/>
          <p:nvPr/>
        </p:nvSpPr>
        <p:spPr>
          <a:xfrm>
            <a:off x="-2453" y="883472"/>
            <a:ext cx="12191997" cy="2587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1B62B9-C31B-1D42-F683-72999AC65B45}"/>
              </a:ext>
            </a:extLst>
          </p:cNvPr>
          <p:cNvSpPr/>
          <p:nvPr/>
        </p:nvSpPr>
        <p:spPr>
          <a:xfrm>
            <a:off x="-2454" y="6591282"/>
            <a:ext cx="12191997" cy="1293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4E8F5E5-B98A-BDE1-AA74-6C89DFA2206D}"/>
              </a:ext>
            </a:extLst>
          </p:cNvPr>
          <p:cNvSpPr txBox="1"/>
          <p:nvPr/>
        </p:nvSpPr>
        <p:spPr>
          <a:xfrm>
            <a:off x="801837" y="1716307"/>
            <a:ext cx="5633048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fr-FR" sz="1600" dirty="0">
                <a:solidFill>
                  <a:srgbClr val="202122"/>
                </a:solidFill>
                <a:ea typeface="+mn-lt"/>
                <a:cs typeface="+mn-lt"/>
              </a:rPr>
              <a:t>En septembre 2012, Elon Musk réfléchit à un nouveau mode de transport (u</a:t>
            </a:r>
            <a:r>
              <a:rPr lang="fr-FR" sz="1600" dirty="0">
                <a:ea typeface="+mn-lt"/>
                <a:cs typeface="+mn-lt"/>
              </a:rPr>
              <a:t>n </a:t>
            </a:r>
            <a:r>
              <a:rPr lang="fr-FR" sz="1600" dirty="0"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TGV</a:t>
            </a:r>
            <a:r>
              <a:rPr lang="fr-FR" sz="1600" dirty="0">
                <a:ea typeface="+mn-lt"/>
                <a:cs typeface="+mn-lt"/>
              </a:rPr>
              <a:t> </a:t>
            </a:r>
            <a:r>
              <a:rPr lang="fr-FR" sz="1600" dirty="0"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subsonique</a:t>
            </a:r>
            <a:r>
              <a:rPr lang="fr-FR" sz="1600" dirty="0">
                <a:solidFill>
                  <a:srgbClr val="202122"/>
                </a:solidFill>
                <a:ea typeface="+mn-lt"/>
                <a:cs typeface="+mn-lt"/>
              </a:rPr>
              <a:t> capable de se déplacer à 1 200 km/h en emportant des passagers dans des capsules), dont il souhaite qu'il soit au moins deux fois plus rapide que l'avion et fonctionnant à l'énergie solaire</a:t>
            </a:r>
            <a:endParaRPr lang="fr-FR" sz="160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E798384-D891-D184-F7E6-6BE3A9BAD2FF}"/>
              </a:ext>
            </a:extLst>
          </p:cNvPr>
          <p:cNvSpPr txBox="1"/>
          <p:nvPr/>
        </p:nvSpPr>
        <p:spPr>
          <a:xfrm>
            <a:off x="799522" y="3330432"/>
            <a:ext cx="415218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fr-FR" sz="1600" dirty="0">
                <a:solidFill>
                  <a:srgbClr val="202122"/>
                </a:solidFill>
                <a:ea typeface="+mn-lt"/>
                <a:cs typeface="+mn-lt"/>
              </a:rPr>
              <a:t>En 2015, il propose (sous la marque</a:t>
            </a:r>
            <a:r>
              <a:rPr lang="fr-FR" sz="1600" dirty="0">
                <a:ea typeface="+mn-lt"/>
                <a:cs typeface="+mn-lt"/>
              </a:rPr>
              <a:t> </a:t>
            </a:r>
            <a:r>
              <a:rPr lang="fr-FR" sz="1600" dirty="0"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Tesla</a:t>
            </a:r>
            <a:r>
              <a:rPr lang="fr-FR" sz="1600" dirty="0">
                <a:solidFill>
                  <a:srgbClr val="202122"/>
                </a:solidFill>
                <a:ea typeface="+mn-lt"/>
                <a:cs typeface="+mn-lt"/>
              </a:rPr>
              <a:t>) un système dit </a:t>
            </a:r>
            <a:r>
              <a:rPr lang="fr-FR" sz="1600" i="1" dirty="0">
                <a:solidFill>
                  <a:srgbClr val="202122"/>
                </a:solidFill>
                <a:ea typeface="+mn-lt"/>
                <a:cs typeface="+mn-lt"/>
              </a:rPr>
              <a:t>« </a:t>
            </a:r>
            <a:r>
              <a:rPr lang="fr-FR" sz="1600" i="1" err="1">
                <a:solidFill>
                  <a:srgbClr val="202122"/>
                </a:solidFill>
                <a:ea typeface="+mn-lt"/>
                <a:cs typeface="+mn-lt"/>
              </a:rPr>
              <a:t>Powerwall</a:t>
            </a:r>
            <a:r>
              <a:rPr lang="fr-FR" sz="1600" i="1" dirty="0">
                <a:solidFill>
                  <a:srgbClr val="202122"/>
                </a:solidFill>
                <a:ea typeface="+mn-lt"/>
                <a:cs typeface="+mn-lt"/>
              </a:rPr>
              <a:t> »</a:t>
            </a:r>
            <a:r>
              <a:rPr lang="fr-FR" sz="1600" dirty="0">
                <a:solidFill>
                  <a:srgbClr val="202122"/>
                </a:solidFill>
                <a:ea typeface="+mn-lt"/>
                <a:cs typeface="+mn-lt"/>
              </a:rPr>
              <a:t> de stockage tampon d'énergie domestique intermittente</a:t>
            </a:r>
            <a:endParaRPr lang="fr-FR" sz="16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C08EC61-DAF6-A4CD-6A64-2E1D80E303F5}"/>
              </a:ext>
            </a:extLst>
          </p:cNvPr>
          <p:cNvSpPr txBox="1"/>
          <p:nvPr/>
        </p:nvSpPr>
        <p:spPr>
          <a:xfrm>
            <a:off x="799452" y="4637790"/>
            <a:ext cx="6294406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fr-FR" sz="1600" dirty="0">
                <a:solidFill>
                  <a:srgbClr val="202122"/>
                </a:solidFill>
                <a:ea typeface="+mn-lt"/>
                <a:cs typeface="+mn-lt"/>
              </a:rPr>
              <a:t>En 2015, il participe à la création du centre de recherch</a:t>
            </a:r>
            <a:r>
              <a:rPr lang="fr-FR" sz="1600" dirty="0">
                <a:ea typeface="+mn-lt"/>
                <a:cs typeface="+mn-lt"/>
              </a:rPr>
              <a:t>e </a:t>
            </a:r>
            <a:r>
              <a:rPr lang="fr-FR" sz="1600" dirty="0"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OpenAI</a:t>
            </a:r>
            <a:r>
              <a:rPr lang="fr-FR" sz="1600" dirty="0">
                <a:ea typeface="+mn-lt"/>
                <a:cs typeface="+mn-lt"/>
              </a:rPr>
              <a:t> sur l'</a:t>
            </a:r>
            <a:r>
              <a:rPr lang="fr-FR" sz="1600" dirty="0"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intelligence artificielle</a:t>
            </a:r>
            <a:r>
              <a:rPr lang="fr-FR" sz="1600" dirty="0">
                <a:solidFill>
                  <a:srgbClr val="202122"/>
                </a:solidFill>
                <a:ea typeface="+mn-lt"/>
                <a:cs typeface="+mn-lt"/>
              </a:rPr>
              <a:t> ayant pour objectif affiché de « bénéficier</a:t>
            </a:r>
            <a:r>
              <a:rPr lang="fr-FR" sz="1600" dirty="0">
                <a:ea typeface="+mn-lt"/>
                <a:cs typeface="+mn-lt"/>
              </a:rPr>
              <a:t> à l'</a:t>
            </a:r>
            <a:r>
              <a:rPr lang="fr-FR" sz="1600" dirty="0">
                <a:ea typeface="+mn-lt"/>
                <a:cs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humanité</a:t>
            </a:r>
            <a:r>
              <a:rPr lang="fr-FR" sz="1600" dirty="0">
                <a:ea typeface="+mn-lt"/>
                <a:cs typeface="+mn-lt"/>
              </a:rPr>
              <a:t> ». Il </a:t>
            </a:r>
            <a:r>
              <a:rPr lang="fr-FR" sz="1600" dirty="0">
                <a:solidFill>
                  <a:srgbClr val="202122"/>
                </a:solidFill>
                <a:ea typeface="+mn-lt"/>
                <a:cs typeface="+mn-lt"/>
              </a:rPr>
              <a:t>quitte son conseil d'administration en 2018 pour éviter des conflits d'intérêts avec ses autres activités</a:t>
            </a:r>
            <a:endParaRPr lang="fr-FR" sz="16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A34D074-5316-0415-9ACD-E3D9F2E95E26}"/>
              </a:ext>
            </a:extLst>
          </p:cNvPr>
          <p:cNvSpPr txBox="1"/>
          <p:nvPr/>
        </p:nvSpPr>
        <p:spPr>
          <a:xfrm>
            <a:off x="7312051" y="1716588"/>
            <a:ext cx="4339085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fr-FR" sz="1600" dirty="0">
                <a:solidFill>
                  <a:srgbClr val="202122"/>
                </a:solidFill>
                <a:ea typeface="+mn-lt"/>
                <a:cs typeface="+mn-lt"/>
              </a:rPr>
              <a:t>En 2016, il fonde la </a:t>
            </a:r>
            <a:r>
              <a:rPr lang="fr-FR" sz="1600" dirty="0">
                <a:ea typeface="+mn-lt"/>
                <a:cs typeface="+mn-lt"/>
                <a:hlinkClick r:id="rId8"/>
              </a:rPr>
              <a:t>start-up</a:t>
            </a:r>
            <a:r>
              <a:rPr lang="fr-FR" sz="1600" dirty="0">
                <a:solidFill>
                  <a:srgbClr val="202122"/>
                </a:solidFill>
                <a:ea typeface="+mn-lt"/>
                <a:cs typeface="+mn-lt"/>
              </a:rPr>
              <a:t> </a:t>
            </a:r>
            <a:r>
              <a:rPr lang="fr-FR" sz="1600" dirty="0">
                <a:ea typeface="+mn-lt"/>
                <a:cs typeface="+mn-lt"/>
                <a:hlinkClick r:id="rId9"/>
              </a:rPr>
              <a:t>Neuralink</a:t>
            </a:r>
            <a:r>
              <a:rPr lang="fr-FR" sz="1600" dirty="0">
                <a:solidFill>
                  <a:srgbClr val="202122"/>
                </a:solidFill>
                <a:ea typeface="+mn-lt"/>
                <a:cs typeface="+mn-lt"/>
              </a:rPr>
              <a:t> </a:t>
            </a:r>
            <a:r>
              <a:rPr lang="fr-FR" sz="1600" dirty="0">
                <a:ea typeface="+mn-lt"/>
                <a:cs typeface="+mn-lt"/>
              </a:rPr>
              <a:t>dont l'objectif est de relier le cerveau à des circuits intégrés dans le but de fusionner les </a:t>
            </a:r>
            <a:r>
              <a:rPr lang="fr-FR" sz="1600" dirty="0">
                <a:ea typeface="+mn-lt"/>
                <a:cs typeface="+mn-l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intelligences humaines</a:t>
            </a:r>
            <a:r>
              <a:rPr lang="fr-FR" sz="1600" dirty="0">
                <a:ea typeface="+mn-lt"/>
                <a:cs typeface="+mn-lt"/>
              </a:rPr>
              <a:t> et </a:t>
            </a:r>
            <a:r>
              <a:rPr lang="fr-FR" sz="1600" dirty="0"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artificielles</a:t>
            </a:r>
            <a:r>
              <a:rPr lang="fr-FR" sz="1600" dirty="0">
                <a:ea typeface="+mn-lt"/>
                <a:cs typeface="+mn-lt"/>
              </a:rPr>
              <a:t>.</a:t>
            </a:r>
            <a:endParaRPr lang="fr-FR" sz="16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5B4D6FC-A83C-F72B-70CD-C6A1D9823162}"/>
              </a:ext>
            </a:extLst>
          </p:cNvPr>
          <p:cNvSpPr txBox="1"/>
          <p:nvPr/>
        </p:nvSpPr>
        <p:spPr>
          <a:xfrm>
            <a:off x="7084959" y="3086296"/>
            <a:ext cx="451161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fr-FR" sz="1600" dirty="0">
                <a:solidFill>
                  <a:srgbClr val="202122"/>
                </a:solidFill>
                <a:ea typeface="+mn-lt"/>
                <a:cs typeface="+mn-lt"/>
              </a:rPr>
              <a:t>En décembre 2016, Elon Musk fonde une nouvelle société :</a:t>
            </a:r>
            <a:r>
              <a:rPr lang="fr-FR" sz="1600" dirty="0">
                <a:ea typeface="+mn-lt"/>
                <a:cs typeface="+mn-lt"/>
              </a:rPr>
              <a:t> « </a:t>
            </a:r>
            <a:r>
              <a:rPr lang="fr-FR" sz="1600" dirty="0">
                <a:ea typeface="+mn-lt"/>
                <a:cs typeface="+mn-lt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Boring Company</a:t>
            </a:r>
            <a:r>
              <a:rPr lang="fr-FR" sz="1600" dirty="0">
                <a:ea typeface="+mn-lt"/>
                <a:cs typeface="+mn-lt"/>
              </a:rPr>
              <a:t> ».</a:t>
            </a:r>
            <a:r>
              <a:rPr lang="fr-FR" sz="1600" dirty="0">
                <a:solidFill>
                  <a:srgbClr val="202122"/>
                </a:solidFill>
                <a:ea typeface="+mn-lt"/>
                <a:cs typeface="+mn-lt"/>
              </a:rPr>
              <a:t> Ce projet a pour but de supprimer les bouchons dans les grandes villes par l'installation d'un réseau de voies souterraines.</a:t>
            </a:r>
            <a:endParaRPr lang="fr-FR" sz="16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4362255-5F83-42DD-E9CF-E3CD8DF21013}"/>
              </a:ext>
            </a:extLst>
          </p:cNvPr>
          <p:cNvSpPr txBox="1"/>
          <p:nvPr/>
        </p:nvSpPr>
        <p:spPr>
          <a:xfrm>
            <a:off x="6972254" y="4640315"/>
            <a:ext cx="466976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fr-FR" sz="1600" dirty="0">
                <a:solidFill>
                  <a:srgbClr val="202122"/>
                </a:solidFill>
                <a:ea typeface="+mn-lt"/>
                <a:cs typeface="+mn-lt"/>
              </a:rPr>
              <a:t>En mars 2023, il fonde la sociét</a:t>
            </a:r>
            <a:r>
              <a:rPr lang="fr-FR" sz="1600" dirty="0">
                <a:ea typeface="+mn-lt"/>
                <a:cs typeface="+mn-lt"/>
              </a:rPr>
              <a:t>é </a:t>
            </a:r>
            <a:r>
              <a:rPr lang="fr-FR" sz="1600" dirty="0">
                <a:ea typeface="+mn-lt"/>
                <a:cs typeface="+mn-lt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xAI</a:t>
            </a:r>
            <a:r>
              <a:rPr lang="fr-FR" sz="1600" dirty="0">
                <a:solidFill>
                  <a:srgbClr val="202122"/>
                </a:solidFill>
                <a:ea typeface="+mn-lt"/>
                <a:cs typeface="+mn-lt"/>
              </a:rPr>
              <a:t> </a:t>
            </a:r>
            <a:r>
              <a:rPr lang="fr-FR" sz="1600" dirty="0">
                <a:ea typeface="+mn-lt"/>
                <a:cs typeface="+mn-lt"/>
              </a:rPr>
              <a:t>(</a:t>
            </a:r>
            <a:r>
              <a:rPr lang="fr-FR" sz="1600" err="1">
                <a:ea typeface="+mn-lt"/>
                <a:cs typeface="+mn-lt"/>
              </a:rPr>
              <a:t>eXplainable</a:t>
            </a:r>
            <a:r>
              <a:rPr lang="fr-FR" sz="1600" dirty="0">
                <a:ea typeface="+mn-lt"/>
                <a:cs typeface="+mn-lt"/>
              </a:rPr>
              <a:t> </a:t>
            </a:r>
            <a:r>
              <a:rPr lang="fr-FR" sz="1600" err="1">
                <a:ea typeface="+mn-lt"/>
                <a:cs typeface="+mn-lt"/>
              </a:rPr>
              <a:t>Artificial</a:t>
            </a:r>
            <a:r>
              <a:rPr lang="fr-FR" sz="1600" dirty="0">
                <a:ea typeface="+mn-lt"/>
                <a:cs typeface="+mn-lt"/>
              </a:rPr>
              <a:t> Intelligence) dans le domaine de l'intelligence artificielle, en vue de concurrencer Microsoft, Google et </a:t>
            </a:r>
            <a:r>
              <a:rPr lang="fr-FR" sz="1600" dirty="0"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OpenAI</a:t>
            </a:r>
            <a:r>
              <a:rPr lang="fr-FR" sz="1600" dirty="0">
                <a:ea typeface="+mn-lt"/>
                <a:cs typeface="+mn-lt"/>
              </a:rPr>
              <a:t> </a:t>
            </a:r>
            <a:r>
              <a:rPr lang="fr-FR" sz="1600" dirty="0">
                <a:solidFill>
                  <a:srgbClr val="202122"/>
                </a:solidFill>
                <a:ea typeface="+mn-lt"/>
                <a:cs typeface="+mn-lt"/>
              </a:rPr>
              <a:t>dans ce secteur</a:t>
            </a:r>
            <a:endParaRPr lang="fr-FR" sz="1600"/>
          </a:p>
        </p:txBody>
      </p:sp>
    </p:spTree>
    <p:extLst>
      <p:ext uri="{BB962C8B-B14F-4D97-AF65-F5344CB8AC3E}">
        <p14:creationId xmlns:p14="http://schemas.microsoft.com/office/powerpoint/2010/main" val="29823168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38A4554F-C736-2BA5-0C8F-186AC83B4207}"/>
              </a:ext>
            </a:extLst>
          </p:cNvPr>
          <p:cNvSpPr/>
          <p:nvPr/>
        </p:nvSpPr>
        <p:spPr>
          <a:xfrm>
            <a:off x="259567" y="1423712"/>
            <a:ext cx="11530639" cy="5118338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EBC7F170-CB56-C6A0-15D1-38E8CD57ED9F}"/>
              </a:ext>
            </a:extLst>
          </p:cNvPr>
          <p:cNvSpPr/>
          <p:nvPr/>
        </p:nvSpPr>
        <p:spPr>
          <a:xfrm>
            <a:off x="460849" y="1624994"/>
            <a:ext cx="11113695" cy="4730149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FF"/>
              </a:solidFill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B15CCD7B-3172-C2DC-63F7-002FD12515F2}"/>
              </a:ext>
            </a:extLst>
          </p:cNvPr>
          <p:cNvSpPr/>
          <p:nvPr/>
        </p:nvSpPr>
        <p:spPr>
          <a:xfrm>
            <a:off x="2388183" y="249747"/>
            <a:ext cx="6843620" cy="517585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457200" indent="-457200" algn="ctr">
              <a:buFont typeface="Wingdings"/>
              <a:buChar char="q"/>
            </a:pPr>
            <a:r>
              <a:rPr lang="fr-FR" sz="2800" b="1" dirty="0">
                <a:solidFill>
                  <a:srgbClr val="000000"/>
                </a:solidFill>
              </a:rPr>
              <a:t>RACHAT DE TWEETER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BC0734-6A05-9F7D-3B12-0310B94D7717}"/>
              </a:ext>
            </a:extLst>
          </p:cNvPr>
          <p:cNvSpPr/>
          <p:nvPr/>
        </p:nvSpPr>
        <p:spPr>
          <a:xfrm>
            <a:off x="-2453" y="883472"/>
            <a:ext cx="12191997" cy="2587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1B62B9-C31B-1D42-F683-72999AC65B45}"/>
              </a:ext>
            </a:extLst>
          </p:cNvPr>
          <p:cNvSpPr/>
          <p:nvPr/>
        </p:nvSpPr>
        <p:spPr>
          <a:xfrm>
            <a:off x="-2454" y="6591282"/>
            <a:ext cx="12191997" cy="1293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A4F2450-8FAD-13ED-F54B-0FFE61803EF3}"/>
              </a:ext>
            </a:extLst>
          </p:cNvPr>
          <p:cNvSpPr txBox="1"/>
          <p:nvPr/>
        </p:nvSpPr>
        <p:spPr>
          <a:xfrm>
            <a:off x="833116" y="1833572"/>
            <a:ext cx="4180934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fr-FR" sz="1600" dirty="0">
                <a:solidFill>
                  <a:srgbClr val="202122"/>
                </a:solidFill>
                <a:ea typeface="+mn-lt"/>
                <a:cs typeface="+mn-lt"/>
              </a:rPr>
              <a:t> Elon Musk entre dans le capital de Twitter le 4 avril 2022 en rachetant 9,2 % des actions au prix du marché, devenant ainsi le premier actionnaire du réseau social</a:t>
            </a:r>
            <a:endParaRPr lang="fr-FR" sz="16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6E48195-BAB2-50DD-B648-E1890C22CF86}"/>
              </a:ext>
            </a:extLst>
          </p:cNvPr>
          <p:cNvSpPr txBox="1"/>
          <p:nvPr/>
        </p:nvSpPr>
        <p:spPr>
          <a:xfrm>
            <a:off x="684502" y="3193741"/>
            <a:ext cx="419531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fr-FR" dirty="0">
                <a:solidFill>
                  <a:srgbClr val="202122"/>
                </a:solidFill>
                <a:ea typeface="+mn-lt"/>
                <a:cs typeface="+mn-lt"/>
              </a:rPr>
              <a:t>Le 14 avril, Elon Musk annonce avoir déposé une offre d'achat de l'ensemble des actions de Twitter au prix de 54,20 dollars l'action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CC4E74A-AA13-141B-4713-DBF7EE9BE97E}"/>
              </a:ext>
            </a:extLst>
          </p:cNvPr>
          <p:cNvSpPr txBox="1"/>
          <p:nvPr/>
        </p:nvSpPr>
        <p:spPr>
          <a:xfrm>
            <a:off x="595924" y="4620817"/>
            <a:ext cx="462663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fr-FR" sz="1600" dirty="0">
                <a:solidFill>
                  <a:srgbClr val="202122"/>
                </a:solidFill>
                <a:ea typeface="+mn-lt"/>
                <a:cs typeface="+mn-lt"/>
              </a:rPr>
              <a:t>Le 25 avril 2022, Elon Musk annonce acheter Twitter pour le prix de 44 milliards de dollars</a:t>
            </a:r>
            <a:endParaRPr lang="fr-FR" sz="1600" dirty="0"/>
          </a:p>
        </p:txBody>
      </p:sp>
      <p:pic>
        <p:nvPicPr>
          <p:cNvPr id="7" name="Image 6" descr="Twitter Elon Musk'ın başına bela mı oldu? Tesla'da zor zamanlar! - Dünya">
            <a:extLst>
              <a:ext uri="{FF2B5EF4-FFF2-40B4-BE49-F238E27FC236}">
                <a16:creationId xmlns:a16="http://schemas.microsoft.com/office/drawing/2014/main" id="{5BE94D3A-FDC6-A2C0-26D9-CE4E16AD9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609" y="2489699"/>
            <a:ext cx="5244856" cy="298565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9B70BAE-F544-004E-8087-4A12521E066B}"/>
              </a:ext>
            </a:extLst>
          </p:cNvPr>
          <p:cNvSpPr txBox="1"/>
          <p:nvPr/>
        </p:nvSpPr>
        <p:spPr>
          <a:xfrm>
            <a:off x="610232" y="5478550"/>
            <a:ext cx="396527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fr-FR" sz="1600" dirty="0">
                <a:solidFill>
                  <a:srgbClr val="202122"/>
                </a:solidFill>
                <a:ea typeface="+mn-lt"/>
                <a:cs typeface="+mn-lt"/>
              </a:rPr>
              <a:t>Fin 2016, il devient conseiller du</a:t>
            </a:r>
            <a:r>
              <a:rPr lang="fr-FR" sz="1600" dirty="0">
                <a:ea typeface="+mn-lt"/>
                <a:cs typeface="+mn-lt"/>
              </a:rPr>
              <a:t> </a:t>
            </a:r>
            <a:r>
              <a:rPr lang="fr-FR" sz="1600" dirty="0"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président des États-Unis</a:t>
            </a:r>
            <a:r>
              <a:rPr lang="fr-FR" sz="1600" dirty="0">
                <a:ea typeface="+mn-lt"/>
                <a:cs typeface="+mn-lt"/>
              </a:rPr>
              <a:t> </a:t>
            </a:r>
            <a:r>
              <a:rPr lang="fr-FR" sz="1600" dirty="0"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Donald Trump</a:t>
            </a:r>
            <a:r>
              <a:rPr lang="fr-FR" sz="1600" dirty="0">
                <a:ea typeface="+mn-lt"/>
                <a:cs typeface="+mn-lt"/>
              </a:rPr>
              <a:t> ; il ab</a:t>
            </a:r>
            <a:endParaRPr lang="fr-FR" sz="1600"/>
          </a:p>
        </p:txBody>
      </p:sp>
    </p:spTree>
    <p:extLst>
      <p:ext uri="{BB962C8B-B14F-4D97-AF65-F5344CB8AC3E}">
        <p14:creationId xmlns:p14="http://schemas.microsoft.com/office/powerpoint/2010/main" val="39528139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38A4554F-C736-2BA5-0C8F-186AC83B4207}"/>
              </a:ext>
            </a:extLst>
          </p:cNvPr>
          <p:cNvSpPr/>
          <p:nvPr/>
        </p:nvSpPr>
        <p:spPr>
          <a:xfrm>
            <a:off x="259567" y="1423712"/>
            <a:ext cx="11530639" cy="5118338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EBC7F170-CB56-C6A0-15D1-38E8CD57ED9F}"/>
              </a:ext>
            </a:extLst>
          </p:cNvPr>
          <p:cNvSpPr/>
          <p:nvPr/>
        </p:nvSpPr>
        <p:spPr>
          <a:xfrm>
            <a:off x="475226" y="1624994"/>
            <a:ext cx="11113695" cy="4730149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FF"/>
              </a:solidFill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B15CCD7B-3172-C2DC-63F7-002FD12515F2}"/>
              </a:ext>
            </a:extLst>
          </p:cNvPr>
          <p:cNvSpPr/>
          <p:nvPr/>
        </p:nvSpPr>
        <p:spPr>
          <a:xfrm>
            <a:off x="2388183" y="249747"/>
            <a:ext cx="6843620" cy="517585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457200" indent="-457200" algn="ctr">
              <a:buFont typeface="Wingdings"/>
              <a:buChar char="q"/>
            </a:pPr>
            <a:r>
              <a:rPr lang="fr-FR" sz="2800" b="1" dirty="0">
                <a:solidFill>
                  <a:srgbClr val="000000"/>
                </a:solidFill>
              </a:rPr>
              <a:t>Plainte contre Open AI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BC0734-6A05-9F7D-3B12-0310B94D7717}"/>
              </a:ext>
            </a:extLst>
          </p:cNvPr>
          <p:cNvSpPr/>
          <p:nvPr/>
        </p:nvSpPr>
        <p:spPr>
          <a:xfrm>
            <a:off x="-2453" y="883472"/>
            <a:ext cx="12191997" cy="2587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1B62B9-C31B-1D42-F683-72999AC65B45}"/>
              </a:ext>
            </a:extLst>
          </p:cNvPr>
          <p:cNvSpPr/>
          <p:nvPr/>
        </p:nvSpPr>
        <p:spPr>
          <a:xfrm>
            <a:off x="-2454" y="6591282"/>
            <a:ext cx="12191997" cy="1293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BC5E674-CFC1-D4FB-565F-B8B82D5E24C2}"/>
              </a:ext>
            </a:extLst>
          </p:cNvPr>
          <p:cNvSpPr txBox="1"/>
          <p:nvPr/>
        </p:nvSpPr>
        <p:spPr>
          <a:xfrm>
            <a:off x="993441" y="2543041"/>
            <a:ext cx="3821501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fr-FR" sz="1600" dirty="0">
                <a:solidFill>
                  <a:srgbClr val="202122"/>
                </a:solidFill>
                <a:ea typeface="+mn-lt"/>
                <a:cs typeface="+mn-lt"/>
              </a:rPr>
              <a:t>Le 1</a:t>
            </a:r>
            <a:r>
              <a:rPr lang="fr-FR" sz="1600" baseline="30000" dirty="0">
                <a:solidFill>
                  <a:srgbClr val="202122"/>
                </a:solidFill>
                <a:ea typeface="+mn-lt"/>
                <a:cs typeface="+mn-lt"/>
              </a:rPr>
              <a:t>er</a:t>
            </a:r>
            <a:r>
              <a:rPr lang="fr-FR" sz="1600" dirty="0">
                <a:solidFill>
                  <a:srgbClr val="202122"/>
                </a:solidFill>
                <a:ea typeface="+mn-lt"/>
                <a:cs typeface="+mn-lt"/>
              </a:rPr>
              <a:t> mars 2024, Elon Musk porte plainte contre l'entreprise</a:t>
            </a:r>
            <a:r>
              <a:rPr lang="fr-FR" sz="1600" dirty="0">
                <a:ea typeface="+mn-lt"/>
                <a:cs typeface="+mn-lt"/>
              </a:rPr>
              <a:t> </a:t>
            </a:r>
            <a:r>
              <a:rPr lang="fr-FR" sz="1600" dirty="0"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OpenAI</a:t>
            </a:r>
            <a:r>
              <a:rPr lang="fr-FR" sz="1600" dirty="0">
                <a:ea typeface="+mn-lt"/>
                <a:cs typeface="+mn-lt"/>
              </a:rPr>
              <a:t>.</a:t>
            </a:r>
            <a:endParaRPr lang="fr-FR" sz="16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>
              <a:buFont typeface="Wingdings"/>
              <a:buChar char="q"/>
            </a:pPr>
            <a:endParaRPr lang="fr-FR" sz="1600" dirty="0">
              <a:solidFill>
                <a:srgbClr val="202122"/>
              </a:solidFill>
              <a:ea typeface="+mn-lt"/>
              <a:cs typeface="+mn-lt"/>
            </a:endParaRPr>
          </a:p>
          <a:p>
            <a:pPr marL="285750" indent="-285750">
              <a:buFont typeface="Wingdings"/>
              <a:buChar char="q"/>
            </a:pPr>
            <a:r>
              <a:rPr lang="fr-FR" sz="1600" dirty="0">
                <a:solidFill>
                  <a:srgbClr val="202122"/>
                </a:solidFill>
                <a:ea typeface="+mn-lt"/>
                <a:cs typeface="+mn-lt"/>
              </a:rPr>
              <a:t> Entreprise qu'il a fondé avec </a:t>
            </a:r>
            <a:r>
              <a:rPr lang="fr-FR" sz="1600" dirty="0">
                <a:solidFill>
                  <a:srgbClr val="467886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Sam </a:t>
            </a:r>
            <a:r>
              <a:rPr lang="fr-FR" sz="1600" dirty="0"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Altman</a:t>
            </a:r>
            <a:r>
              <a:rPr lang="fr-FR" sz="1600" dirty="0">
                <a:solidFill>
                  <a:srgbClr val="202122"/>
                </a:solidFill>
                <a:ea typeface="+mn-lt"/>
                <a:cs typeface="+mn-lt"/>
              </a:rPr>
              <a:t> en 2015, qu'il a ensuite quitté en 2019 à la suite d'un conflit de direction.</a:t>
            </a:r>
            <a:endParaRPr lang="fr-FR" sz="1600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>
              <a:buFont typeface="Wingdings"/>
              <a:buChar char="q"/>
            </a:pPr>
            <a:endParaRPr lang="fr-FR" sz="1600" dirty="0">
              <a:solidFill>
                <a:srgbClr val="202122"/>
              </a:solidFill>
              <a:ea typeface="+mn-lt"/>
              <a:cs typeface="+mn-lt"/>
            </a:endParaRPr>
          </a:p>
          <a:p>
            <a:pPr marL="285750" indent="-285750">
              <a:buFont typeface="Wingdings"/>
              <a:buChar char="q"/>
            </a:pPr>
            <a:r>
              <a:rPr lang="fr-FR" sz="1600" dirty="0">
                <a:solidFill>
                  <a:srgbClr val="202122"/>
                </a:solidFill>
                <a:ea typeface="+mn-lt"/>
                <a:cs typeface="+mn-lt"/>
              </a:rPr>
              <a:t> Il accuse l'entreprise d'avoir "trahi sa mission initiale" qui était que leur outil ne devait pas servir à un but lucratif</a:t>
            </a:r>
            <a:endParaRPr lang="fr-FR" sz="1600"/>
          </a:p>
        </p:txBody>
      </p:sp>
      <p:pic>
        <p:nvPicPr>
          <p:cNvPr id="3" name="Image 2" descr="Une image contenant texte, Graphique, Police, conception&#10;&#10;Description générée automatiquement">
            <a:extLst>
              <a:ext uri="{FF2B5EF4-FFF2-40B4-BE49-F238E27FC236}">
                <a16:creationId xmlns:a16="http://schemas.microsoft.com/office/drawing/2014/main" id="{9C95A998-B38E-8F23-646B-D6696F1CF4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2650" y="2109158"/>
            <a:ext cx="4881114" cy="334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963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2507</cp:revision>
  <dcterms:created xsi:type="dcterms:W3CDTF">2024-07-14T17:24:13Z</dcterms:created>
  <dcterms:modified xsi:type="dcterms:W3CDTF">2024-07-16T12:37:05Z</dcterms:modified>
</cp:coreProperties>
</file>