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AA28-16F6-4CC4-B14C-16D7F1EB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8E9E3-52EF-45CB-8EBD-A969EFD78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E78F-F965-4216-AA8B-A62B5FF8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E9D9-119B-4DAF-976A-0B7E733A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B062-EE34-430D-9D53-0C4168FE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58E1-3241-47AB-9847-51E4F4F6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7A77C-1A3D-4D43-B39C-7AFE1B5C9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8F45-FF0B-49F3-AF98-79635A36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D46C-742F-4BDD-A7D0-99542CDB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6DEC-1EDC-42EB-9A03-87DCB2BF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9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3500B-2CEC-434B-9D2C-F7D147248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4C804-0945-4984-A217-F2F4B0B8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E885-C00C-4353-BE60-AB86B10B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B580D-AC4E-42D4-848C-1B6E1EE9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6A1F-8315-41E7-A8B9-AA8452FA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81B-B3CF-4BE3-913F-FB2FFA24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4004C-EF4F-441A-9A9A-2BAF8E67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A87F-881A-4751-9D3A-D73E051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30A47-27FE-43F5-AED2-17547FF5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F389-2C37-47B3-B8B7-315F2239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8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1928-19E9-4ED8-B4FF-97E1F373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26831-2589-4A18-9BAC-609CC8F0E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45DF5-E151-4260-A338-4FB8973B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2652-9B3C-4942-803E-CE263933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7C69-CF4A-42E3-9330-82711029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5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5987-EB70-431D-B4F8-8E37D3ED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D97F-7007-4B89-97EC-63AAEA85D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30641-456F-4EC3-93D5-46F87425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4ED5-6581-40A9-961C-CFA6E285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B3217-8905-4B1A-A881-19341CC9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2F25-505B-4759-B115-AC5472CF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8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1D31-1439-44F8-BEDD-A5867652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A245-C27B-4277-87B3-D8C990962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14C83-A4BB-47B0-8F68-B62358204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30590-3B29-4F59-BCF2-F9AC508A8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12227-93C3-4EEF-8BBB-1AA61CB0F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EC545-D09C-497F-9760-A67F294F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07B62-C0E7-46BC-A0D8-254C75B8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74096-06C4-458B-83AB-746176AA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2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E636-6D80-4305-AB4D-91F0633D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CB542-5DAE-4B01-A45D-093230A1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2AAEA-D3CD-4843-904C-3ACC8C3E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02A6-A94B-4136-B0FB-B8133E54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5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B6AB0-2011-467A-A43D-C6C9AE63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62F8D-9A36-442F-A118-E044C8D4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76F3B-76A2-49BE-B90D-C762BAE5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14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DE79-7501-484E-A9FD-D72B5BB7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A6E8-BB8A-444E-BECF-A78FD6EF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4B782-D132-47B2-AF3C-CBFAD01B2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3102-28F0-4388-9FB0-500F591D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47685-5E9A-442C-AD0E-E868B27D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456CC-2500-49D6-A138-77ECDFBE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6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4276-2912-497F-B138-F4409FCD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90FAA-22A5-4B7C-9656-C642A99EA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5541-9FD0-4D7B-98BD-CD9A91A8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A9453-57FA-4BDE-8C76-00B388D9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79C2-DA10-4915-9F1C-0A2F38B8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BE67-D5A8-451F-97C5-E97DDD4A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9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C8DFB-03CC-4345-BA57-748FC70D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25EC-0BCB-40D3-A793-85F84322C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B9ED-47E8-431B-B11A-850E63563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60C70-5850-4CE1-93F3-505221268367}" type="datetimeFigureOut">
              <a:rPr lang="zh-CN" altLang="en-US" smtClean="0"/>
              <a:t>2017/12/1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B48C8-62C0-4A62-B908-38B4AEE9D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8293-259B-4DCF-84AA-726E40E14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474A-34A2-4D7D-AB5E-DA5378D84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5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502D-5540-4C82-99ED-0142D73FB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Chinese word segmentation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4ABB0-3B20-44BE-894A-047C05CAB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Wendy 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30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169B-9333-4B9B-89CA-9DBD07C0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 typical Chinese paragraph</a:t>
            </a:r>
            <a:endParaRPr lang="zh-CN" alt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287496-8FE2-4858-A3B0-23FC424B5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787" y="1977510"/>
            <a:ext cx="10790425" cy="32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8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FB64-85F7-44E8-B841-C7D89ED1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 types of Chinese word segmentation algorithms</a:t>
            </a:r>
            <a:endParaRPr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5E95-7FFA-42D4-A5F4-BCAC9207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By semantic meanings</a:t>
            </a:r>
          </a:p>
          <a:p>
            <a:r>
              <a:rPr lang="en-US" altLang="zh-CN" sz="3600" dirty="0"/>
              <a:t>Dictionary-dependent algorithms</a:t>
            </a:r>
          </a:p>
          <a:p>
            <a:r>
              <a:rPr lang="en-US" altLang="zh-CN" sz="3600" dirty="0"/>
              <a:t>Statistic-based algorithms (machine learning algorithms)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34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E250-F277-444B-9794-526B3E51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Dictionary-dependent algorithms</a:t>
            </a:r>
            <a:endParaRPr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A187-077A-4415-9647-479EFDA0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814"/>
            <a:ext cx="10515600" cy="47830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b="1" dirty="0"/>
              <a:t>Forward procedure 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zh-CN" altLang="en-US" sz="3600" dirty="0"/>
              <a:t>“</a:t>
            </a:r>
            <a:r>
              <a:rPr lang="en-US" altLang="zh-CN" sz="3600" dirty="0">
                <a:solidFill>
                  <a:srgbClr val="FF0000"/>
                </a:solidFill>
              </a:rPr>
              <a:t>Furman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FFC000"/>
                </a:solidFill>
              </a:rPr>
              <a:t>University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92D050"/>
                </a:solidFill>
              </a:rPr>
              <a:t>has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00B0F0"/>
                </a:solidFill>
              </a:rPr>
              <a:t>a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7030A0"/>
                </a:solidFill>
              </a:rPr>
              <a:t>bell tower</a:t>
            </a:r>
            <a:r>
              <a:rPr lang="en-US" altLang="zh-CN" sz="3600" dirty="0"/>
              <a:t>.</a:t>
            </a:r>
            <a:r>
              <a:rPr lang="zh-CN" altLang="en-US" sz="3600" dirty="0"/>
              <a:t>”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                      Result</a:t>
            </a:r>
            <a:r>
              <a:rPr lang="zh-CN" altLang="en-US" sz="3600" dirty="0"/>
              <a:t>：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957071-7FEC-463C-B945-07A3405FFADE}"/>
              </a:ext>
            </a:extLst>
          </p:cNvPr>
          <p:cNvGrpSpPr/>
          <p:nvPr/>
        </p:nvGrpSpPr>
        <p:grpSpPr>
          <a:xfrm>
            <a:off x="1473484" y="2970512"/>
            <a:ext cx="7605338" cy="2920739"/>
            <a:chOff x="1448614" y="3041253"/>
            <a:chExt cx="7605338" cy="29207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B70A3C-5E65-44DD-90E3-F0063884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8614" y="3041253"/>
              <a:ext cx="3362325" cy="6096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CCF37A-1D68-47B0-A16E-98CCED286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8614" y="3488880"/>
              <a:ext cx="3352800" cy="533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2A63B67-D8D9-471F-BEBD-113C3C145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2561" y="3932900"/>
              <a:ext cx="1552575" cy="4000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670B3EB-3DBB-4D30-BE31-1B0B3B6D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0565" y="4308654"/>
              <a:ext cx="1238250" cy="4572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6C6258-2E0D-49EA-BADB-504D9234F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2561" y="4669222"/>
              <a:ext cx="952500" cy="5143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3D4F264-10EE-42A4-A75E-23D2DCCB3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0090" y="5042955"/>
              <a:ext cx="609600" cy="4953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69CBE2-A408-4B23-A3C1-6EE12727E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40565" y="5421244"/>
              <a:ext cx="342900" cy="47625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873704-E7AB-48DB-8548-25A5E1146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64599" y="3845778"/>
              <a:ext cx="1257300" cy="571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35CD71-3C54-4164-85AB-D81A3A79D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36836" y="4327063"/>
              <a:ext cx="1017268" cy="57149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9828EF-EB1E-4A2A-B950-1B1FE5255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49845" y="4831642"/>
              <a:ext cx="728918" cy="46280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676FC28-3414-4821-925A-34068820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06020" y="3913688"/>
              <a:ext cx="647932" cy="43567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C46D1B8-B8A8-4E17-9968-F4B1E9313C76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498811" y="5680220"/>
              <a:ext cx="3768067" cy="28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DF8520F-285D-4424-923E-0DB167780104}"/>
                </a:ext>
              </a:extLst>
            </p:cNvPr>
            <p:cNvCxnSpPr/>
            <p:nvPr/>
          </p:nvCxnSpPr>
          <p:spPr>
            <a:xfrm>
              <a:off x="6478763" y="5102126"/>
              <a:ext cx="1338242" cy="77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34219EA-076A-4965-90ED-CE7AA4AA9D4A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8729986" y="4349367"/>
              <a:ext cx="78551" cy="15726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5651B0-4EB7-4E27-952A-12AA62F9CB80}"/>
              </a:ext>
            </a:extLst>
          </p:cNvPr>
          <p:cNvGrpSpPr/>
          <p:nvPr/>
        </p:nvGrpSpPr>
        <p:grpSpPr>
          <a:xfrm>
            <a:off x="5076128" y="5961992"/>
            <a:ext cx="4381500" cy="514350"/>
            <a:chOff x="5076128" y="5941141"/>
            <a:chExt cx="4381500" cy="5143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9AA7FBE-71CC-4D50-9A51-C9A4392B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76128" y="5941141"/>
              <a:ext cx="4381500" cy="5143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88EE9C4-B621-431D-BB98-F5CE48F58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076128" y="5956125"/>
              <a:ext cx="400050" cy="428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12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676D-29AC-4E22-B396-019C82EC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Machine learning algorithms</a:t>
            </a:r>
            <a:endParaRPr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DDC8-4D49-4F51-B887-1565DD04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Hidden Markov Model (HMM)</a:t>
            </a:r>
          </a:p>
          <a:p>
            <a:pPr lvl="1"/>
            <a:r>
              <a:rPr lang="en-US" altLang="zh-CN" sz="3200" dirty="0"/>
              <a:t>Based on Bayesian model</a:t>
            </a:r>
          </a:p>
          <a:p>
            <a:pPr lvl="1"/>
            <a:r>
              <a:rPr lang="en-US" altLang="zh-CN" sz="3200" dirty="0"/>
              <a:t>Uses Viterbi algorithm</a:t>
            </a:r>
          </a:p>
          <a:p>
            <a:pPr lvl="1"/>
            <a:r>
              <a:rPr lang="en-US" altLang="zh-CN" sz="3200" dirty="0"/>
              <a:t>Use probabilities</a:t>
            </a:r>
          </a:p>
          <a:p>
            <a:pPr lvl="1"/>
            <a:r>
              <a:rPr lang="en-US" altLang="zh-CN" sz="3200" dirty="0"/>
              <a:t>E.g. “Older students” vs. “college students”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7AF46-AB37-411D-873C-1F529139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34" y="1226315"/>
            <a:ext cx="4712086" cy="2102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A7A7B-4242-4E79-BD79-2B067C25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597" y="4446791"/>
            <a:ext cx="13716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1FAF4F-6D9C-4B0B-81EB-3D1F34E41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94" y="4437266"/>
            <a:ext cx="14192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4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676D-29AC-4E22-B396-019C82EC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Machine learning algorithms</a:t>
            </a:r>
            <a:endParaRPr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FDDC8-4D49-4F51-B887-1565DD04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Conditional random field (CRF)</a:t>
            </a:r>
          </a:p>
          <a:p>
            <a:pPr lvl="1"/>
            <a:r>
              <a:rPr lang="en-US" altLang="zh-CN" sz="2800" dirty="0"/>
              <a:t>Calculates probabilities and considers correlations between different words according to their meanings</a:t>
            </a:r>
          </a:p>
          <a:p>
            <a:pPr lvl="1"/>
            <a:r>
              <a:rPr lang="en-US" altLang="zh-CN" sz="2800" dirty="0"/>
              <a:t>Also based on Viterbi algorithm</a:t>
            </a:r>
          </a:p>
          <a:p>
            <a:pPr lvl="1"/>
            <a:r>
              <a:rPr lang="en-US" altLang="zh-CN" sz="2800" dirty="0"/>
              <a:t>“the People’s Bank of China”</a:t>
            </a:r>
            <a:endParaRPr lang="zh-CN" altLang="en-US" sz="2800" dirty="0"/>
          </a:p>
        </p:txBody>
      </p:sp>
      <p:pic>
        <p:nvPicPr>
          <p:cNvPr id="1026" name="Picture 2" descr="这里写图片描述">
            <a:extLst>
              <a:ext uri="{FF2B5EF4-FFF2-40B4-BE49-F238E27FC236}">
                <a16:creationId xmlns:a16="http://schemas.microsoft.com/office/drawing/2014/main" id="{D7D11170-0E09-4D05-9CA7-9AA22D9D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49" y="4284104"/>
            <a:ext cx="7197881" cy="220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249D3F-4F4C-4586-A5BD-1225634F6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528" y="3111500"/>
            <a:ext cx="2314575" cy="338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B56A0A-4B1D-40DF-A771-802286F92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601" y="3410045"/>
            <a:ext cx="845484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Chinese word segmentation</vt:lpstr>
      <vt:lpstr>A typical Chinese paragraph</vt:lpstr>
      <vt:lpstr>3 types of Chinese word segmentation algorithms</vt:lpstr>
      <vt:lpstr>Dictionary-dependent algorithms</vt:lpstr>
      <vt:lpstr>Machine learning algorithms</vt:lpstr>
      <vt:lpstr>Machine learning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word segmentation by machine learning algorithms</dc:title>
  <dc:creator>Wendy Liu-Student</dc:creator>
  <cp:lastModifiedBy>Wendy Liu-Student</cp:lastModifiedBy>
  <cp:revision>32</cp:revision>
  <dcterms:created xsi:type="dcterms:W3CDTF">2017-12-01T02:41:04Z</dcterms:created>
  <dcterms:modified xsi:type="dcterms:W3CDTF">2017-12-01T18:00:20Z</dcterms:modified>
</cp:coreProperties>
</file>