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E1D384-BA2A-4EA0-A53D-66DBBDC0439D}">
  <a:tblStyle styleId="{1AE1D384-BA2A-4EA0-A53D-66DBBDC0439D}"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FECE8"/>
          </a:solidFill>
        </a:fill>
      </a:tcStyle>
    </a:wholeTbl>
    <a:band1H>
      <a:tcTxStyle/>
      <a:tcStyle>
        <a:fill>
          <a:solidFill>
            <a:srgbClr val="DFD8CF"/>
          </a:solidFill>
        </a:fill>
      </a:tcStyle>
    </a:band1H>
    <a:band2H>
      <a:tcTxStyle/>
    </a:band2H>
    <a:band1V>
      <a:tcTxStyle/>
      <a:tcStyle>
        <a:fill>
          <a:solidFill>
            <a:srgbClr val="DFD8CF"/>
          </a:solidFill>
        </a:fill>
      </a:tcStyle>
    </a:band1V>
    <a:band2V>
      <a:tcTxStyle/>
    </a:band2V>
    <a:lastCol>
      <a:tcTxStyle b="on" i="off">
        <a:font>
          <a:latin typeface="Century Gothic"/>
          <a:ea typeface="Century Gothic"/>
          <a:cs typeface="Century Gothic"/>
        </a:font>
        <a:schemeClr val="lt1"/>
      </a:tcTxStyle>
      <a:tcStyle>
        <a:fill>
          <a:solidFill>
            <a:schemeClr val="accent3"/>
          </a:solidFill>
        </a:fill>
      </a:tcStyle>
    </a:lastCol>
    <a:firstCol>
      <a:tcTxStyle b="on" i="off">
        <a:font>
          <a:latin typeface="Century Gothic"/>
          <a:ea typeface="Century Gothic"/>
          <a:cs typeface="Century Gothic"/>
        </a:font>
        <a:schemeClr val="lt1"/>
      </a:tcTxStyle>
      <a:tcStyle>
        <a:fill>
          <a:solidFill>
            <a:schemeClr val="accent3"/>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med" w="med" type="none"/>
              <a:tailEnd len="med" w="med" type="none"/>
            </a:ln>
          </a:top>
        </a:tcBdr>
        <a:fill>
          <a:solidFill>
            <a:schemeClr val="accent3"/>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med" w="med" type="none"/>
              <a:tailEnd len="med" w="med"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69850" lvl="1" marL="457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69850" lvl="2" marL="914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69850" lvl="3" marL="1371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9850" lvl="4" marL="18288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69850" lvl="5" marL="22860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69850" lvl="6" marL="2743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69850" lvl="7" marL="3200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69850" lvl="8" marL="3657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5" name="Shape 3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4" name="Shape 3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1" name="Shape 3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9" name="Shape 3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38" name="Shape 38"/>
        <p:cNvGrpSpPr/>
        <p:nvPr/>
      </p:nvGrpSpPr>
      <p:grpSpPr>
        <a:xfrm>
          <a:off x="0" y="0"/>
          <a:ext cx="0" cy="0"/>
          <a:chOff x="0" y="0"/>
          <a:chExt cx="0" cy="0"/>
        </a:xfrm>
      </p:grpSpPr>
      <p:sp>
        <p:nvSpPr>
          <p:cNvPr id="39" name="Shape 39"/>
          <p:cNvSpPr txBox="1"/>
          <p:nvPr>
            <p:ph type="ctrTitle"/>
          </p:nvPr>
        </p:nvSpPr>
        <p:spPr>
          <a:xfrm>
            <a:off x="1941910" y="1885950"/>
            <a:ext cx="6686549" cy="1697086"/>
          </a:xfrm>
          <a:prstGeom prst="rect">
            <a:avLst/>
          </a:prstGeom>
          <a:noFill/>
          <a:ln>
            <a:noFill/>
          </a:ln>
        </p:spPr>
        <p:txBody>
          <a:bodyPr anchorCtr="0" anchor="b" bIns="91425" lIns="91425" rIns="91425" wrap="square" tIns="91425"/>
          <a:lstStyle>
            <a:lvl1pPr indent="0" lvl="0" marL="0" marR="0" rtl="0" algn="l">
              <a:spcBef>
                <a:spcPts val="0"/>
              </a:spcBef>
              <a:buClr>
                <a:srgbClr val="262626"/>
              </a:buClr>
              <a:buSzPts val="4050"/>
              <a:buFont typeface="Century Gothic"/>
              <a:buNone/>
              <a:defRPr b="0" i="0" sz="405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40" name="Shape 40"/>
          <p:cNvSpPr txBox="1"/>
          <p:nvPr>
            <p:ph idx="1" type="subTitle"/>
          </p:nvPr>
        </p:nvSpPr>
        <p:spPr>
          <a:xfrm>
            <a:off x="1941910" y="3583035"/>
            <a:ext cx="6686549" cy="844712"/>
          </a:xfrm>
          <a:prstGeom prst="rect">
            <a:avLst/>
          </a:prstGeom>
          <a:noFill/>
          <a:ln>
            <a:noFill/>
          </a:ln>
        </p:spPr>
        <p:txBody>
          <a:bodyPr anchorCtr="0" anchor="t" bIns="91425" lIns="91425" rIns="91425" wrap="square" tIns="91425"/>
          <a:lstStyle>
            <a:lvl1pPr indent="0" lvl="0" marL="0"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0" lvl="1" marL="342900" marR="0" rtl="0" algn="ctr">
              <a:spcBef>
                <a:spcPts val="75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2pPr>
            <a:lvl3pPr indent="0" lvl="2" marL="685800" marR="0" rtl="0" algn="ctr">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3pPr>
            <a:lvl4pPr indent="0" lvl="3" marL="10287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4pPr>
            <a:lvl5pPr indent="0" lvl="4" marL="13716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5pPr>
            <a:lvl6pPr indent="0" lvl="5" marL="17145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6pPr>
            <a:lvl7pPr indent="0" lvl="6" marL="20574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7pPr>
            <a:lvl8pPr indent="0" lvl="7" marL="24003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8pPr>
            <a:lvl9pPr indent="0" lvl="8" marL="2743200" marR="0" rtl="0" algn="ctr">
              <a:spcBef>
                <a:spcPts val="75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9pPr>
          </a:lstStyle>
          <a:p/>
        </p:txBody>
      </p:sp>
      <p:sp>
        <p:nvSpPr>
          <p:cNvPr id="41" name="Shape 41"/>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Shape 42"/>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sp>
        <p:nvSpPr>
          <p:cNvPr id="94" name="Shape 94"/>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5" name="Shape 95"/>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6" name="Shape 96"/>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95250" lvl="0" marL="0" marR="0" rtl="0" algn="r">
              <a:spcBef>
                <a:spcPts val="0"/>
              </a:spcBef>
              <a:buClr>
                <a:srgbClr val="FEFFFF"/>
              </a:buClr>
              <a:buSzPts val="1500"/>
              <a:buFont typeface="Century Gothic"/>
              <a:buNone/>
            </a:pPr>
            <a:fld id="{00000000-1234-1234-1234-123412341234}" type="slidenum">
              <a:rPr b="0" i="0" lang="en-GB"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1941910" y="334566"/>
            <a:ext cx="2628899" cy="732234"/>
          </a:xfrm>
          <a:prstGeom prst="rect">
            <a:avLst/>
          </a:prstGeom>
          <a:noFill/>
          <a:ln>
            <a:noFill/>
          </a:ln>
        </p:spPr>
        <p:txBody>
          <a:bodyPr anchorCtr="0" anchor="b" bIns="91425" lIns="91425" rIns="91425" wrap="square" tIns="91425"/>
          <a:lstStyle>
            <a:lvl1pPr indent="0" lvl="0" marL="0" marR="0" rtl="0" algn="l">
              <a:spcBef>
                <a:spcPts val="0"/>
              </a:spcBef>
              <a:buClr>
                <a:srgbClr val="262626"/>
              </a:buClr>
              <a:buSzPts val="1500"/>
              <a:buFont typeface="Century Gothic"/>
              <a:buNone/>
              <a:defRPr b="0" i="0" sz="15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00" name="Shape 100"/>
          <p:cNvSpPr txBox="1"/>
          <p:nvPr>
            <p:ph idx="1" type="body"/>
          </p:nvPr>
        </p:nvSpPr>
        <p:spPr>
          <a:xfrm>
            <a:off x="4742259" y="334567"/>
            <a:ext cx="3886200" cy="4061222"/>
          </a:xfrm>
          <a:prstGeom prst="rect">
            <a:avLst/>
          </a:prstGeom>
          <a:noFill/>
          <a:ln>
            <a:noFill/>
          </a:ln>
        </p:spPr>
        <p:txBody>
          <a:bodyPr anchorCtr="0" anchor="ctr"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01" name="Shape 101"/>
          <p:cNvSpPr txBox="1"/>
          <p:nvPr>
            <p:ph idx="2" type="body"/>
          </p:nvPr>
        </p:nvSpPr>
        <p:spPr>
          <a:xfrm>
            <a:off x="1941910" y="1198960"/>
            <a:ext cx="2628899" cy="3196827"/>
          </a:xfrm>
          <a:prstGeom prst="rect">
            <a:avLst/>
          </a:prstGeom>
          <a:noFill/>
          <a:ln>
            <a:noFill/>
          </a:ln>
        </p:spPr>
        <p:txBody>
          <a:bodyPr anchorCtr="0" anchor="t" bIns="91425" lIns="91425" rIns="91425" wrap="square" tIns="91425"/>
          <a:lstStyle>
            <a:lvl1pPr indent="0" lvl="0" marL="0" marR="0" rtl="0" algn="l">
              <a:spcBef>
                <a:spcPts val="750"/>
              </a:spcBef>
              <a:spcAft>
                <a:spcPts val="0"/>
              </a:spcAft>
              <a:buClr>
                <a:schemeClr val="accent1"/>
              </a:buClr>
              <a:buSzPts val="1050"/>
              <a:buFont typeface="Noto Sans Symbols"/>
              <a:buNone/>
              <a:defRPr b="0" i="0" sz="1050" u="none" cap="none" strike="noStrike">
                <a:solidFill>
                  <a:srgbClr val="3F3F3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750"/>
              <a:buFont typeface="Noto Sans Symbols"/>
              <a:buNone/>
              <a:defRPr b="0" i="0" sz="7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9pPr>
          </a:lstStyle>
          <a:p/>
        </p:txBody>
      </p:sp>
      <p:sp>
        <p:nvSpPr>
          <p:cNvPr id="102" name="Shape 102"/>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3" name="Shape 103"/>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4" name="Shape 104"/>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941910" y="3600450"/>
            <a:ext cx="6686550" cy="425054"/>
          </a:xfrm>
          <a:prstGeom prst="rect">
            <a:avLst/>
          </a:prstGeom>
          <a:noFill/>
          <a:ln>
            <a:noFill/>
          </a:ln>
        </p:spPr>
        <p:txBody>
          <a:bodyPr anchorCtr="0" anchor="b" bIns="91425" lIns="91425" rIns="91425" wrap="square" tIns="91425"/>
          <a:lstStyle>
            <a:lvl1pPr indent="0" lvl="0" marL="0" marR="0" rtl="0" algn="l">
              <a:spcBef>
                <a:spcPts val="0"/>
              </a:spcBef>
              <a:buClr>
                <a:srgbClr val="262626"/>
              </a:buClr>
              <a:buSzPts val="1800"/>
              <a:buFont typeface="Century Gothic"/>
              <a:buNone/>
              <a:defRPr b="0" i="0" sz="1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08" name="Shape 108"/>
          <p:cNvSpPr/>
          <p:nvPr>
            <p:ph idx="2" type="pic"/>
          </p:nvPr>
        </p:nvSpPr>
        <p:spPr>
          <a:xfrm>
            <a:off x="1941909" y="476224"/>
            <a:ext cx="6686550" cy="2891228"/>
          </a:xfrm>
          <a:prstGeom prst="rect">
            <a:avLst/>
          </a:prstGeom>
          <a:noFill/>
          <a:ln>
            <a:noFill/>
          </a:ln>
        </p:spPr>
        <p:txBody>
          <a:bodyPr anchorCtr="0" anchor="t" bIns="91425" lIns="91425" rIns="91425" wrap="square" tIns="91425"/>
          <a:lstStyle>
            <a:lvl1pPr indent="0" lvl="0" marL="0" marR="0" rtl="0" algn="ctr">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09" name="Shape 109"/>
          <p:cNvSpPr txBox="1"/>
          <p:nvPr>
            <p:ph idx="1" type="body"/>
          </p:nvPr>
        </p:nvSpPr>
        <p:spPr>
          <a:xfrm>
            <a:off x="1941910" y="4025504"/>
            <a:ext cx="6686550" cy="370284"/>
          </a:xfrm>
          <a:prstGeom prst="rect">
            <a:avLst/>
          </a:prstGeom>
          <a:noFill/>
          <a:ln>
            <a:noFill/>
          </a:ln>
        </p:spPr>
        <p:txBody>
          <a:bodyPr anchorCtr="0" anchor="t" bIns="91425" lIns="91425" rIns="91425" wrap="square" tIns="91425"/>
          <a:lstStyle>
            <a:lvl1pPr indent="0" lvl="0" marL="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750"/>
              <a:buFont typeface="Noto Sans Symbols"/>
              <a:buNone/>
              <a:defRPr b="0" i="0" sz="7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675"/>
              <a:buFont typeface="Noto Sans Symbols"/>
              <a:buNone/>
              <a:defRPr b="0" i="0" sz="675" u="none" cap="none" strike="noStrike">
                <a:solidFill>
                  <a:srgbClr val="3F3F3F"/>
                </a:solidFill>
                <a:latin typeface="Century Gothic"/>
                <a:ea typeface="Century Gothic"/>
                <a:cs typeface="Century Gothic"/>
                <a:sym typeface="Century Gothic"/>
              </a:defRPr>
            </a:lvl9pPr>
          </a:lstStyle>
          <a:p/>
        </p:txBody>
      </p:sp>
      <p:sp>
        <p:nvSpPr>
          <p:cNvPr id="110" name="Shape 110"/>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1" name="Shape 111"/>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2" name="Shape 112"/>
          <p:cNvSpPr/>
          <p:nvPr/>
        </p:nvSpPr>
        <p:spPr>
          <a:xfrm flipH="1" rot="10800000">
            <a:off x="-3141" y="3683794"/>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txBox="1"/>
          <p:nvPr>
            <p:ph idx="12" type="sldNum"/>
          </p:nvPr>
        </p:nvSpPr>
        <p:spPr>
          <a:xfrm>
            <a:off x="398860" y="3737316"/>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114" name="Shape 114"/>
        <p:cNvGrpSpPr/>
        <p:nvPr/>
      </p:nvGrpSpPr>
      <p:grpSpPr>
        <a:xfrm>
          <a:off x="0" y="0"/>
          <a:ext cx="0" cy="0"/>
          <a:chOff x="0" y="0"/>
          <a:chExt cx="0" cy="0"/>
        </a:xfrm>
      </p:grpSpPr>
      <p:sp>
        <p:nvSpPr>
          <p:cNvPr id="115" name="Shape 115"/>
          <p:cNvSpPr txBox="1"/>
          <p:nvPr>
            <p:ph type="title"/>
          </p:nvPr>
        </p:nvSpPr>
        <p:spPr>
          <a:xfrm>
            <a:off x="1941910" y="457200"/>
            <a:ext cx="6686549" cy="2337780"/>
          </a:xfrm>
          <a:prstGeom prst="rect">
            <a:avLst/>
          </a:prstGeom>
          <a:noFill/>
          <a:ln>
            <a:noFill/>
          </a:ln>
        </p:spPr>
        <p:txBody>
          <a:bodyPr anchorCtr="0" anchor="ctr" bIns="91425" lIns="91425" rIns="91425" wrap="square" tIns="91425"/>
          <a:lstStyle>
            <a:lvl1pPr indent="0" lvl="0" marL="0" marR="0" rtl="0" algn="l">
              <a:spcBef>
                <a:spcPts val="0"/>
              </a:spcBef>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16" name="Shape 116"/>
          <p:cNvSpPr txBox="1"/>
          <p:nvPr>
            <p:ph idx="1" type="body"/>
          </p:nvPr>
        </p:nvSpPr>
        <p:spPr>
          <a:xfrm>
            <a:off x="1941910" y="3265535"/>
            <a:ext cx="6686549" cy="1166898"/>
          </a:xfrm>
          <a:prstGeom prst="rect">
            <a:avLst/>
          </a:prstGeom>
          <a:noFill/>
          <a:ln>
            <a:noFill/>
          </a:ln>
        </p:spPr>
        <p:txBody>
          <a:bodyPr anchorCtr="0" anchor="ctr" bIns="91425" lIns="91425" rIns="91425" wrap="square" tIns="91425"/>
          <a:lstStyle>
            <a:lvl1pPr indent="0" lvl="0" marL="0"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350"/>
              <a:buFont typeface="Noto Sans Symbols"/>
              <a:buNone/>
              <a:defRPr b="0" i="0" sz="1350" u="none" cap="none" strike="noStrike">
                <a:solidFill>
                  <a:srgbClr val="888888"/>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9pPr>
          </a:lstStyle>
          <a:p/>
        </p:txBody>
      </p:sp>
      <p:sp>
        <p:nvSpPr>
          <p:cNvPr id="117" name="Shape 117"/>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Shape 118"/>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9" name="Shape 119"/>
          <p:cNvSpPr/>
          <p:nvPr/>
        </p:nvSpPr>
        <p:spPr>
          <a:xfrm flipH="1" rot="10800000">
            <a:off x="-3141" y="238363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txBox="1"/>
          <p:nvPr>
            <p:ph idx="12" type="sldNum"/>
          </p:nvPr>
        </p:nvSpPr>
        <p:spPr>
          <a:xfrm>
            <a:off x="398860" y="2433105"/>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121" name="Shape 121"/>
        <p:cNvGrpSpPr/>
        <p:nvPr/>
      </p:nvGrpSpPr>
      <p:grpSpPr>
        <a:xfrm>
          <a:off x="0" y="0"/>
          <a:ext cx="0" cy="0"/>
          <a:chOff x="0" y="0"/>
          <a:chExt cx="0" cy="0"/>
        </a:xfrm>
      </p:grpSpPr>
      <p:sp>
        <p:nvSpPr>
          <p:cNvPr id="122" name="Shape 122"/>
          <p:cNvSpPr txBox="1"/>
          <p:nvPr>
            <p:ph type="title"/>
          </p:nvPr>
        </p:nvSpPr>
        <p:spPr>
          <a:xfrm>
            <a:off x="2137462" y="457200"/>
            <a:ext cx="6295445" cy="2171700"/>
          </a:xfrm>
          <a:prstGeom prst="rect">
            <a:avLst/>
          </a:prstGeom>
          <a:noFill/>
          <a:ln>
            <a:noFill/>
          </a:ln>
        </p:spPr>
        <p:txBody>
          <a:bodyPr anchorCtr="0" anchor="ctr" bIns="91425" lIns="91425" rIns="91425" wrap="square" tIns="91425"/>
          <a:lstStyle>
            <a:lvl1pPr indent="0" lvl="0" marL="0" marR="0" rtl="0" algn="l">
              <a:spcBef>
                <a:spcPts val="0"/>
              </a:spcBef>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23" name="Shape 123"/>
          <p:cNvSpPr txBox="1"/>
          <p:nvPr>
            <p:ph idx="1" type="body"/>
          </p:nvPr>
        </p:nvSpPr>
        <p:spPr>
          <a:xfrm>
            <a:off x="2456259" y="2628900"/>
            <a:ext cx="5652416" cy="285750"/>
          </a:xfrm>
          <a:prstGeom prst="rect">
            <a:avLst/>
          </a:prstGeom>
          <a:noFill/>
          <a:ln>
            <a:noFill/>
          </a:ln>
        </p:spPr>
        <p:txBody>
          <a:bodyPr anchorCtr="0" anchor="ctr" bIns="91425" lIns="91425" rIns="91425" wrap="square" tIns="91425"/>
          <a:lstStyle>
            <a:lvl1pPr indent="0" lvl="0" marL="0" marR="0" rtl="0" algn="l">
              <a:spcBef>
                <a:spcPts val="750"/>
              </a:spcBef>
              <a:spcAft>
                <a:spcPts val="0"/>
              </a:spcAft>
              <a:buClr>
                <a:schemeClr val="accent1"/>
              </a:buClr>
              <a:buSzPts val="1200"/>
              <a:buFont typeface="Noto Sans Symbols"/>
              <a:buNone/>
              <a:defRPr b="0" i="0" sz="1200" u="none" cap="none" strike="noStrike">
                <a:solidFill>
                  <a:srgbClr val="7F7F7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050"/>
              <a:buFont typeface="Noto Sans Symbols"/>
              <a:buNone/>
              <a:defRPr b="0" i="0" sz="10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24" name="Shape 124"/>
          <p:cNvSpPr txBox="1"/>
          <p:nvPr>
            <p:ph idx="2" type="body"/>
          </p:nvPr>
        </p:nvSpPr>
        <p:spPr>
          <a:xfrm>
            <a:off x="1941910" y="3265535"/>
            <a:ext cx="6686549" cy="1166898"/>
          </a:xfrm>
          <a:prstGeom prst="rect">
            <a:avLst/>
          </a:prstGeom>
          <a:noFill/>
          <a:ln>
            <a:noFill/>
          </a:ln>
        </p:spPr>
        <p:txBody>
          <a:bodyPr anchorCtr="0" anchor="ctr" bIns="91425" lIns="91425" rIns="91425" wrap="square" tIns="91425"/>
          <a:lstStyle>
            <a:lvl1pPr indent="0" lvl="0" marL="0"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350"/>
              <a:buFont typeface="Noto Sans Symbols"/>
              <a:buNone/>
              <a:defRPr b="0" i="0" sz="1350" u="none" cap="none" strike="noStrike">
                <a:solidFill>
                  <a:srgbClr val="888888"/>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9pPr>
          </a:lstStyle>
          <a:p/>
        </p:txBody>
      </p:sp>
      <p:sp>
        <p:nvSpPr>
          <p:cNvPr id="125" name="Shape 125"/>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6" name="Shape 126"/>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7" name="Shape 127"/>
          <p:cNvSpPr/>
          <p:nvPr/>
        </p:nvSpPr>
        <p:spPr>
          <a:xfrm flipH="1" rot="10800000">
            <a:off x="-3141" y="238363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 name="Shape 128"/>
          <p:cNvSpPr txBox="1"/>
          <p:nvPr>
            <p:ph idx="12" type="sldNum"/>
          </p:nvPr>
        </p:nvSpPr>
        <p:spPr>
          <a:xfrm>
            <a:off x="398860" y="2433105"/>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
        <p:nvSpPr>
          <p:cNvPr id="129" name="Shape 129"/>
          <p:cNvSpPr txBox="1"/>
          <p:nvPr/>
        </p:nvSpPr>
        <p:spPr>
          <a:xfrm>
            <a:off x="1850739" y="486004"/>
            <a:ext cx="457200" cy="438582"/>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GB" sz="6000" u="none" cap="none" strike="noStrike">
                <a:solidFill>
                  <a:schemeClr val="accent1"/>
                </a:solidFill>
                <a:latin typeface="Arial"/>
                <a:ea typeface="Arial"/>
                <a:cs typeface="Arial"/>
                <a:sym typeface="Arial"/>
              </a:rPr>
              <a:t>“</a:t>
            </a:r>
          </a:p>
        </p:txBody>
      </p:sp>
      <p:sp>
        <p:nvSpPr>
          <p:cNvPr id="130" name="Shape 130"/>
          <p:cNvSpPr txBox="1"/>
          <p:nvPr/>
        </p:nvSpPr>
        <p:spPr>
          <a:xfrm>
            <a:off x="8336139" y="2178980"/>
            <a:ext cx="457200" cy="438582"/>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GB" sz="6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31" name="Shape 131"/>
        <p:cNvGrpSpPr/>
        <p:nvPr/>
      </p:nvGrpSpPr>
      <p:grpSpPr>
        <a:xfrm>
          <a:off x="0" y="0"/>
          <a:ext cx="0" cy="0"/>
          <a:chOff x="0" y="0"/>
          <a:chExt cx="0" cy="0"/>
        </a:xfrm>
      </p:grpSpPr>
      <p:sp>
        <p:nvSpPr>
          <p:cNvPr id="132" name="Shape 132"/>
          <p:cNvSpPr txBox="1"/>
          <p:nvPr>
            <p:ph type="title"/>
          </p:nvPr>
        </p:nvSpPr>
        <p:spPr>
          <a:xfrm>
            <a:off x="1941910" y="1828800"/>
            <a:ext cx="6686550" cy="2043634"/>
          </a:xfrm>
          <a:prstGeom prst="rect">
            <a:avLst/>
          </a:prstGeom>
          <a:noFill/>
          <a:ln>
            <a:noFill/>
          </a:ln>
        </p:spPr>
        <p:txBody>
          <a:bodyPr anchorCtr="0" anchor="b" bIns="91425" lIns="91425" rIns="91425" wrap="square" tIns="91425"/>
          <a:lstStyle>
            <a:lvl1pPr indent="0" lvl="0" marL="0" marR="0" rtl="0" algn="l">
              <a:spcBef>
                <a:spcPts val="0"/>
              </a:spcBef>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33" name="Shape 133"/>
          <p:cNvSpPr txBox="1"/>
          <p:nvPr>
            <p:ph idx="1" type="body"/>
          </p:nvPr>
        </p:nvSpPr>
        <p:spPr>
          <a:xfrm>
            <a:off x="1941910" y="3886200"/>
            <a:ext cx="6686550" cy="547217"/>
          </a:xfrm>
          <a:prstGeom prst="rect">
            <a:avLst/>
          </a:prstGeom>
          <a:noFill/>
          <a:ln>
            <a:noFill/>
          </a:ln>
        </p:spPr>
        <p:txBody>
          <a:bodyPr anchorCtr="0" anchor="t" bIns="91425" lIns="91425" rIns="91425" wrap="square" tIns="91425"/>
          <a:lstStyle>
            <a:lvl1pPr indent="-257175" lvl="0" marL="257175"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34" name="Shape 134"/>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Shape 135"/>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Shape 136"/>
          <p:cNvSpPr/>
          <p:nvPr/>
        </p:nvSpPr>
        <p:spPr>
          <a:xfrm flipH="1" rot="10800000">
            <a:off x="-3141" y="3683794"/>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 name="Shape 137"/>
          <p:cNvSpPr txBox="1"/>
          <p:nvPr>
            <p:ph idx="12" type="sldNum"/>
          </p:nvPr>
        </p:nvSpPr>
        <p:spPr>
          <a:xfrm>
            <a:off x="398860" y="3737316"/>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38" name="Shape 138"/>
        <p:cNvGrpSpPr/>
        <p:nvPr/>
      </p:nvGrpSpPr>
      <p:grpSpPr>
        <a:xfrm>
          <a:off x="0" y="0"/>
          <a:ext cx="0" cy="0"/>
          <a:chOff x="0" y="0"/>
          <a:chExt cx="0" cy="0"/>
        </a:xfrm>
      </p:grpSpPr>
      <p:sp>
        <p:nvSpPr>
          <p:cNvPr id="139" name="Shape 139"/>
          <p:cNvSpPr txBox="1"/>
          <p:nvPr>
            <p:ph type="title"/>
          </p:nvPr>
        </p:nvSpPr>
        <p:spPr>
          <a:xfrm>
            <a:off x="2137462" y="457200"/>
            <a:ext cx="6295445" cy="2171700"/>
          </a:xfrm>
          <a:prstGeom prst="rect">
            <a:avLst/>
          </a:prstGeom>
          <a:noFill/>
          <a:ln>
            <a:noFill/>
          </a:ln>
        </p:spPr>
        <p:txBody>
          <a:bodyPr anchorCtr="0" anchor="ctr" bIns="91425" lIns="91425" rIns="91425" wrap="square" tIns="91425"/>
          <a:lstStyle>
            <a:lvl1pPr indent="0" lvl="0" marL="0" marR="0" rtl="0" algn="l">
              <a:spcBef>
                <a:spcPts val="0"/>
              </a:spcBef>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40" name="Shape 140"/>
          <p:cNvSpPr txBox="1"/>
          <p:nvPr>
            <p:ph idx="1" type="body"/>
          </p:nvPr>
        </p:nvSpPr>
        <p:spPr>
          <a:xfrm>
            <a:off x="1941909" y="3257550"/>
            <a:ext cx="6686550" cy="628650"/>
          </a:xfrm>
          <a:prstGeom prst="rect">
            <a:avLst/>
          </a:prstGeom>
          <a:noFill/>
          <a:ln>
            <a:noFill/>
          </a:ln>
        </p:spPr>
        <p:txBody>
          <a:bodyPr anchorCtr="0" anchor="b" bIns="91425" lIns="91425" rIns="91425" wrap="square" tIns="91425"/>
          <a:lstStyle>
            <a:lvl1pPr indent="0" lvl="0" marL="0" marR="0" rtl="0" algn="l">
              <a:spcBef>
                <a:spcPts val="750"/>
              </a:spcBef>
              <a:spcAft>
                <a:spcPts val="0"/>
              </a:spcAft>
              <a:buClr>
                <a:schemeClr val="accent1"/>
              </a:buClr>
              <a:buSzPts val="1800"/>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050"/>
              <a:buFont typeface="Noto Sans Symbols"/>
              <a:buNone/>
              <a:defRPr b="0" i="0" sz="10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41" name="Shape 141"/>
          <p:cNvSpPr txBox="1"/>
          <p:nvPr>
            <p:ph idx="2" type="body"/>
          </p:nvPr>
        </p:nvSpPr>
        <p:spPr>
          <a:xfrm>
            <a:off x="1941910" y="3886200"/>
            <a:ext cx="6686550" cy="547217"/>
          </a:xfrm>
          <a:prstGeom prst="rect">
            <a:avLst/>
          </a:prstGeom>
          <a:noFill/>
          <a:ln>
            <a:noFill/>
          </a:ln>
        </p:spPr>
        <p:txBody>
          <a:bodyPr anchorCtr="0" anchor="t" bIns="91425" lIns="91425" rIns="91425" wrap="square" tIns="91425"/>
          <a:lstStyle>
            <a:lvl1pPr indent="-257175" lvl="0" marL="257175"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42" name="Shape 142"/>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3" name="Shape 143"/>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4" name="Shape 144"/>
          <p:cNvSpPr/>
          <p:nvPr/>
        </p:nvSpPr>
        <p:spPr>
          <a:xfrm flipH="1" rot="10800000">
            <a:off x="-3141" y="3683794"/>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txBox="1"/>
          <p:nvPr>
            <p:ph idx="12" type="sldNum"/>
          </p:nvPr>
        </p:nvSpPr>
        <p:spPr>
          <a:xfrm>
            <a:off x="398860" y="3737316"/>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
        <p:nvSpPr>
          <p:cNvPr id="146" name="Shape 146"/>
          <p:cNvSpPr txBox="1"/>
          <p:nvPr/>
        </p:nvSpPr>
        <p:spPr>
          <a:xfrm>
            <a:off x="1850739" y="486004"/>
            <a:ext cx="457200" cy="438582"/>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GB" sz="6000" u="none" cap="none" strike="noStrike">
                <a:solidFill>
                  <a:schemeClr val="accent1"/>
                </a:solidFill>
                <a:latin typeface="Arial"/>
                <a:ea typeface="Arial"/>
                <a:cs typeface="Arial"/>
                <a:sym typeface="Arial"/>
              </a:rPr>
              <a:t>“</a:t>
            </a:r>
          </a:p>
        </p:txBody>
      </p:sp>
      <p:sp>
        <p:nvSpPr>
          <p:cNvPr id="147" name="Shape 147"/>
          <p:cNvSpPr txBox="1"/>
          <p:nvPr/>
        </p:nvSpPr>
        <p:spPr>
          <a:xfrm>
            <a:off x="8336139" y="2178980"/>
            <a:ext cx="457200" cy="438582"/>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GB" sz="6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48" name="Shape 148"/>
        <p:cNvGrpSpPr/>
        <p:nvPr/>
      </p:nvGrpSpPr>
      <p:grpSpPr>
        <a:xfrm>
          <a:off x="0" y="0"/>
          <a:ext cx="0" cy="0"/>
          <a:chOff x="0" y="0"/>
          <a:chExt cx="0" cy="0"/>
        </a:xfrm>
      </p:grpSpPr>
      <p:sp>
        <p:nvSpPr>
          <p:cNvPr id="149" name="Shape 149"/>
          <p:cNvSpPr txBox="1"/>
          <p:nvPr>
            <p:ph type="title"/>
          </p:nvPr>
        </p:nvSpPr>
        <p:spPr>
          <a:xfrm>
            <a:off x="1941910" y="470555"/>
            <a:ext cx="6686549" cy="2160015"/>
          </a:xfrm>
          <a:prstGeom prst="rect">
            <a:avLst/>
          </a:prstGeom>
          <a:noFill/>
          <a:ln>
            <a:noFill/>
          </a:ln>
        </p:spPr>
        <p:txBody>
          <a:bodyPr anchorCtr="0" anchor="ctr" bIns="91425" lIns="91425" rIns="91425" wrap="square" tIns="91425"/>
          <a:lstStyle>
            <a:lvl1pPr indent="0" lvl="0" marL="0" marR="0" rtl="0" algn="l">
              <a:spcBef>
                <a:spcPts val="0"/>
              </a:spcBef>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50" name="Shape 150"/>
          <p:cNvSpPr txBox="1"/>
          <p:nvPr>
            <p:ph idx="1" type="body"/>
          </p:nvPr>
        </p:nvSpPr>
        <p:spPr>
          <a:xfrm>
            <a:off x="1941909" y="3257550"/>
            <a:ext cx="6686550" cy="628650"/>
          </a:xfrm>
          <a:prstGeom prst="rect">
            <a:avLst/>
          </a:prstGeom>
          <a:noFill/>
          <a:ln>
            <a:noFill/>
          </a:ln>
        </p:spPr>
        <p:txBody>
          <a:bodyPr anchorCtr="0" anchor="b" bIns="91425" lIns="91425" rIns="91425" wrap="square" tIns="91425"/>
          <a:lstStyle>
            <a:lvl1pPr indent="0" lvl="0" marL="0" marR="0" rtl="0" algn="l">
              <a:spcBef>
                <a:spcPts val="750"/>
              </a:spcBef>
              <a:spcAft>
                <a:spcPts val="0"/>
              </a:spcAft>
              <a:buClr>
                <a:schemeClr val="accent1"/>
              </a:buClr>
              <a:buSzPts val="1800"/>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050"/>
              <a:buFont typeface="Noto Sans Symbols"/>
              <a:buNone/>
              <a:defRPr b="0" i="0" sz="10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51" name="Shape 151"/>
          <p:cNvSpPr txBox="1"/>
          <p:nvPr>
            <p:ph idx="2" type="body"/>
          </p:nvPr>
        </p:nvSpPr>
        <p:spPr>
          <a:xfrm>
            <a:off x="1941910" y="3886200"/>
            <a:ext cx="6686550" cy="547217"/>
          </a:xfrm>
          <a:prstGeom prst="rect">
            <a:avLst/>
          </a:prstGeom>
          <a:noFill/>
          <a:ln>
            <a:noFill/>
          </a:ln>
        </p:spPr>
        <p:txBody>
          <a:bodyPr anchorCtr="0" anchor="t" bIns="91425" lIns="91425" rIns="91425" wrap="square" tIns="91425"/>
          <a:lstStyle>
            <a:lvl1pPr indent="-257175" lvl="0" marL="257175" marR="0" rtl="0" algn="l">
              <a:spcBef>
                <a:spcPts val="750"/>
              </a:spcBef>
              <a:spcAft>
                <a:spcPts val="0"/>
              </a:spcAft>
              <a:buClr>
                <a:schemeClr val="accent1"/>
              </a:buClr>
              <a:buSzPts val="1350"/>
              <a:buFont typeface="Noto Sans Symbols"/>
              <a:buNone/>
              <a:defRPr b="0" i="0" sz="1350" u="none" cap="none" strike="noStrike">
                <a:solidFill>
                  <a:srgbClr val="595959"/>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52" name="Shape 152"/>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Shape 153"/>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4" name="Shape 154"/>
          <p:cNvSpPr/>
          <p:nvPr/>
        </p:nvSpPr>
        <p:spPr>
          <a:xfrm flipH="1" rot="10800000">
            <a:off x="-3141" y="3683794"/>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 name="Shape 155"/>
          <p:cNvSpPr txBox="1"/>
          <p:nvPr>
            <p:ph idx="12" type="sldNum"/>
          </p:nvPr>
        </p:nvSpPr>
        <p:spPr>
          <a:xfrm>
            <a:off x="398860" y="3737316"/>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56" name="Shape 156"/>
        <p:cNvGrpSpPr/>
        <p:nvPr/>
      </p:nvGrpSpPr>
      <p:grpSpPr>
        <a:xfrm>
          <a:off x="0" y="0"/>
          <a:ext cx="0" cy="0"/>
          <a:chOff x="0" y="0"/>
          <a:chExt cx="0" cy="0"/>
        </a:xfrm>
      </p:grpSpPr>
      <p:sp>
        <p:nvSpPr>
          <p:cNvPr id="157" name="Shape 157"/>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58" name="Shape 158"/>
          <p:cNvSpPr txBox="1"/>
          <p:nvPr>
            <p:ph idx="1" type="body"/>
          </p:nvPr>
        </p:nvSpPr>
        <p:spPr>
          <a:xfrm rot="5400000">
            <a:off x="3827860" y="-285750"/>
            <a:ext cx="2914650" cy="6686550"/>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59" name="Shape 159"/>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0" name="Shape 160"/>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Shape 161"/>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5817528" y="1624135"/>
            <a:ext cx="3962863" cy="1655701"/>
          </a:xfrm>
          <a:prstGeom prst="rect">
            <a:avLst/>
          </a:prstGeom>
          <a:noFill/>
          <a:ln>
            <a:noFill/>
          </a:ln>
        </p:spPr>
        <p:txBody>
          <a:bodyPr anchorCtr="0" anchor="ctr"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65" name="Shape 165"/>
          <p:cNvSpPr txBox="1"/>
          <p:nvPr>
            <p:ph idx="1" type="body"/>
          </p:nvPr>
        </p:nvSpPr>
        <p:spPr>
          <a:xfrm rot="5400000">
            <a:off x="2389353" y="23110"/>
            <a:ext cx="3962863" cy="4857750"/>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66" name="Shape 166"/>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7" name="Shape 167"/>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8" name="Shape 168"/>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9" name="Shape 169"/>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3" name="Shape 43"/>
        <p:cNvGrpSpPr/>
        <p:nvPr/>
      </p:nvGrpSpPr>
      <p:grpSpPr>
        <a:xfrm>
          <a:off x="0" y="0"/>
          <a:ext cx="0" cy="0"/>
          <a:chOff x="0" y="0"/>
          <a:chExt cx="0" cy="0"/>
        </a:xfrm>
      </p:grpSpPr>
      <p:sp>
        <p:nvSpPr>
          <p:cNvPr id="44" name="Shape 44"/>
          <p:cNvSpPr txBox="1"/>
          <p:nvPr>
            <p:ph type="title"/>
          </p:nvPr>
        </p:nvSpPr>
        <p:spPr>
          <a:xfrm>
            <a:off x="1303800" y="598575"/>
            <a:ext cx="7030500" cy="999300"/>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8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Clr>
                <a:schemeClr val="dk2"/>
              </a:buClr>
              <a:buSzPts val="2800"/>
              <a:buFont typeface="Arial"/>
              <a:buNone/>
              <a:defRPr b="0" i="0" sz="1800" u="none" cap="none" strike="noStrike">
                <a:solidFill>
                  <a:schemeClr val="dk2"/>
                </a:solidFill>
              </a:defRPr>
            </a:lvl2pPr>
            <a:lvl3pPr indent="0" lvl="2" marL="0" marR="0" rtl="0" algn="l">
              <a:spcBef>
                <a:spcPts val="0"/>
              </a:spcBef>
              <a:buClr>
                <a:schemeClr val="dk2"/>
              </a:buClr>
              <a:buSzPts val="2800"/>
              <a:buFont typeface="Arial"/>
              <a:buNone/>
              <a:defRPr b="0" i="0" sz="1800" u="none" cap="none" strike="noStrike">
                <a:solidFill>
                  <a:schemeClr val="dk2"/>
                </a:solidFill>
              </a:defRPr>
            </a:lvl3pPr>
            <a:lvl4pPr indent="0" lvl="3" marL="0" marR="0" rtl="0" algn="l">
              <a:spcBef>
                <a:spcPts val="0"/>
              </a:spcBef>
              <a:buClr>
                <a:schemeClr val="dk2"/>
              </a:buClr>
              <a:buSzPts val="2800"/>
              <a:buFont typeface="Arial"/>
              <a:buNone/>
              <a:defRPr b="0" i="0" sz="1800" u="none" cap="none" strike="noStrike">
                <a:solidFill>
                  <a:schemeClr val="dk2"/>
                </a:solidFill>
              </a:defRPr>
            </a:lvl4pPr>
            <a:lvl5pPr indent="0" lvl="4" marL="0" marR="0" rtl="0" algn="l">
              <a:spcBef>
                <a:spcPts val="0"/>
              </a:spcBef>
              <a:buClr>
                <a:schemeClr val="dk2"/>
              </a:buClr>
              <a:buSzPts val="2800"/>
              <a:buFont typeface="Arial"/>
              <a:buNone/>
              <a:defRPr b="0" i="0" sz="1800" u="none" cap="none" strike="noStrike">
                <a:solidFill>
                  <a:schemeClr val="dk2"/>
                </a:solidFill>
              </a:defRPr>
            </a:lvl5pPr>
            <a:lvl6pPr indent="0" lvl="5" marL="0" marR="0" rtl="0" algn="l">
              <a:spcBef>
                <a:spcPts val="0"/>
              </a:spcBef>
              <a:buClr>
                <a:schemeClr val="dk2"/>
              </a:buClr>
              <a:buSzPts val="2800"/>
              <a:buFont typeface="Arial"/>
              <a:buNone/>
              <a:defRPr b="0" i="0" sz="1800" u="none" cap="none" strike="noStrike">
                <a:solidFill>
                  <a:schemeClr val="dk2"/>
                </a:solidFill>
              </a:defRPr>
            </a:lvl6pPr>
            <a:lvl7pPr indent="0" lvl="6" marL="0" marR="0" rtl="0" algn="l">
              <a:spcBef>
                <a:spcPts val="0"/>
              </a:spcBef>
              <a:buClr>
                <a:schemeClr val="dk2"/>
              </a:buClr>
              <a:buSzPts val="2800"/>
              <a:buFont typeface="Arial"/>
              <a:buNone/>
              <a:defRPr b="0" i="0" sz="1800" u="none" cap="none" strike="noStrike">
                <a:solidFill>
                  <a:schemeClr val="dk2"/>
                </a:solidFill>
              </a:defRPr>
            </a:lvl7pPr>
            <a:lvl8pPr indent="0" lvl="7" marL="0" marR="0" rtl="0" algn="l">
              <a:spcBef>
                <a:spcPts val="0"/>
              </a:spcBef>
              <a:buClr>
                <a:schemeClr val="dk2"/>
              </a:buClr>
              <a:buSzPts val="2800"/>
              <a:buFont typeface="Arial"/>
              <a:buNone/>
              <a:defRPr b="0" i="0" sz="1800" u="none" cap="none" strike="noStrike">
                <a:solidFill>
                  <a:schemeClr val="dk2"/>
                </a:solidFill>
              </a:defRPr>
            </a:lvl8pPr>
            <a:lvl9pPr indent="0" lvl="8" marL="0" marR="0" rtl="0" algn="l">
              <a:spcBef>
                <a:spcPts val="0"/>
              </a:spcBef>
              <a:buClr>
                <a:schemeClr val="dk2"/>
              </a:buClr>
              <a:buSzPts val="2800"/>
              <a:buFont typeface="Arial"/>
              <a:buNone/>
              <a:defRPr b="0" i="0" sz="1800" u="none" cap="none" strike="noStrike">
                <a:solidFill>
                  <a:schemeClr val="dk2"/>
                </a:solidFill>
              </a:defRPr>
            </a:lvl9pPr>
          </a:lstStyle>
          <a:p/>
        </p:txBody>
      </p:sp>
      <p:sp>
        <p:nvSpPr>
          <p:cNvPr id="45" name="Shape 45"/>
          <p:cNvSpPr txBox="1"/>
          <p:nvPr>
            <p:ph idx="1" type="body"/>
          </p:nvPr>
        </p:nvSpPr>
        <p:spPr>
          <a:xfrm>
            <a:off x="1303800" y="1990050"/>
            <a:ext cx="7030500" cy="2541600"/>
          </a:xfrm>
          <a:prstGeom prst="rect">
            <a:avLst/>
          </a:prstGeom>
          <a:noFill/>
          <a:ln>
            <a:noFill/>
          </a:ln>
        </p:spPr>
        <p:txBody>
          <a:bodyPr anchorCtr="0" anchor="t" bIns="91425" lIns="91425" rIns="91425" wrap="square" tIns="91425"/>
          <a:lstStyle>
            <a:lvl1pPr indent="-174625" lvl="0" marL="257175" marR="0" rtl="0" algn="l">
              <a:spcBef>
                <a:spcPts val="0"/>
              </a:spcBef>
              <a:spcAft>
                <a:spcPts val="0"/>
              </a:spcAft>
              <a:buClr>
                <a:schemeClr val="accent1"/>
              </a:buClr>
              <a:buSzPts val="130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44462" lvl="1" marL="557213" marR="0" rtl="0" algn="l">
              <a:spcBef>
                <a:spcPts val="0"/>
              </a:spcBef>
              <a:spcAft>
                <a:spcPts val="0"/>
              </a:spcAft>
              <a:buClr>
                <a:schemeClr val="accent1"/>
              </a:buClr>
              <a:buSzPts val="11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1600" lvl="2" marL="857250" marR="0" rtl="0" algn="l">
              <a:spcBef>
                <a:spcPts val="0"/>
              </a:spcBef>
              <a:spcAft>
                <a:spcPts val="0"/>
              </a:spcAft>
              <a:buClr>
                <a:schemeClr val="accent1"/>
              </a:buClr>
              <a:buSzPts val="110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01600" lvl="3" marL="12001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01600" lvl="4" marL="15430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01600" lvl="5" marL="18859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01600" lvl="6" marL="22288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01600" lvl="7" marL="25717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01600" lvl="8" marL="29146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46" name="Shape 46"/>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95250" lvl="0" marL="0" marR="0" rtl="0" algn="r">
              <a:spcBef>
                <a:spcPts val="0"/>
              </a:spcBef>
              <a:buClr>
                <a:srgbClr val="FEFFFF"/>
              </a:buClr>
              <a:buSzPts val="1500"/>
              <a:buFont typeface="Century Gothic"/>
              <a:buNone/>
            </a:pPr>
            <a:fld id="{00000000-1234-1234-1234-123412341234}" type="slidenum">
              <a:rPr b="0" i="0" lang="en-GB"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7" name="Shape 47"/>
        <p:cNvGrpSpPr/>
        <p:nvPr/>
      </p:nvGrpSpPr>
      <p:grpSpPr>
        <a:xfrm>
          <a:off x="0" y="0"/>
          <a:ext cx="0" cy="0"/>
          <a:chOff x="0" y="0"/>
          <a:chExt cx="0" cy="0"/>
        </a:xfrm>
      </p:grpSpPr>
      <p:sp>
        <p:nvSpPr>
          <p:cNvPr id="48" name="Shape 48"/>
          <p:cNvSpPr txBox="1"/>
          <p:nvPr>
            <p:ph type="title"/>
          </p:nvPr>
        </p:nvSpPr>
        <p:spPr>
          <a:xfrm>
            <a:off x="1303800" y="598575"/>
            <a:ext cx="7030500" cy="999300"/>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8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Clr>
                <a:schemeClr val="dk2"/>
              </a:buClr>
              <a:buSzPts val="2800"/>
              <a:buFont typeface="Arial"/>
              <a:buNone/>
              <a:defRPr b="0" i="0" sz="1800" u="none" cap="none" strike="noStrike">
                <a:solidFill>
                  <a:schemeClr val="dk2"/>
                </a:solidFill>
              </a:defRPr>
            </a:lvl2pPr>
            <a:lvl3pPr indent="0" lvl="2" marL="0" marR="0" rtl="0" algn="l">
              <a:spcBef>
                <a:spcPts val="0"/>
              </a:spcBef>
              <a:buClr>
                <a:schemeClr val="dk2"/>
              </a:buClr>
              <a:buSzPts val="2800"/>
              <a:buFont typeface="Arial"/>
              <a:buNone/>
              <a:defRPr b="0" i="0" sz="1800" u="none" cap="none" strike="noStrike">
                <a:solidFill>
                  <a:schemeClr val="dk2"/>
                </a:solidFill>
              </a:defRPr>
            </a:lvl3pPr>
            <a:lvl4pPr indent="0" lvl="3" marL="0" marR="0" rtl="0" algn="l">
              <a:spcBef>
                <a:spcPts val="0"/>
              </a:spcBef>
              <a:buClr>
                <a:schemeClr val="dk2"/>
              </a:buClr>
              <a:buSzPts val="2800"/>
              <a:buFont typeface="Arial"/>
              <a:buNone/>
              <a:defRPr b="0" i="0" sz="1800" u="none" cap="none" strike="noStrike">
                <a:solidFill>
                  <a:schemeClr val="dk2"/>
                </a:solidFill>
              </a:defRPr>
            </a:lvl4pPr>
            <a:lvl5pPr indent="0" lvl="4" marL="0" marR="0" rtl="0" algn="l">
              <a:spcBef>
                <a:spcPts val="0"/>
              </a:spcBef>
              <a:buClr>
                <a:schemeClr val="dk2"/>
              </a:buClr>
              <a:buSzPts val="2800"/>
              <a:buFont typeface="Arial"/>
              <a:buNone/>
              <a:defRPr b="0" i="0" sz="1800" u="none" cap="none" strike="noStrike">
                <a:solidFill>
                  <a:schemeClr val="dk2"/>
                </a:solidFill>
              </a:defRPr>
            </a:lvl5pPr>
            <a:lvl6pPr indent="0" lvl="5" marL="0" marR="0" rtl="0" algn="l">
              <a:spcBef>
                <a:spcPts val="0"/>
              </a:spcBef>
              <a:buClr>
                <a:schemeClr val="dk2"/>
              </a:buClr>
              <a:buSzPts val="2800"/>
              <a:buFont typeface="Arial"/>
              <a:buNone/>
              <a:defRPr b="0" i="0" sz="1800" u="none" cap="none" strike="noStrike">
                <a:solidFill>
                  <a:schemeClr val="dk2"/>
                </a:solidFill>
              </a:defRPr>
            </a:lvl6pPr>
            <a:lvl7pPr indent="0" lvl="6" marL="0" marR="0" rtl="0" algn="l">
              <a:spcBef>
                <a:spcPts val="0"/>
              </a:spcBef>
              <a:buClr>
                <a:schemeClr val="dk2"/>
              </a:buClr>
              <a:buSzPts val="2800"/>
              <a:buFont typeface="Arial"/>
              <a:buNone/>
              <a:defRPr b="0" i="0" sz="1800" u="none" cap="none" strike="noStrike">
                <a:solidFill>
                  <a:schemeClr val="dk2"/>
                </a:solidFill>
              </a:defRPr>
            </a:lvl7pPr>
            <a:lvl8pPr indent="0" lvl="7" marL="0" marR="0" rtl="0" algn="l">
              <a:spcBef>
                <a:spcPts val="0"/>
              </a:spcBef>
              <a:buClr>
                <a:schemeClr val="dk2"/>
              </a:buClr>
              <a:buSzPts val="2800"/>
              <a:buFont typeface="Arial"/>
              <a:buNone/>
              <a:defRPr b="0" i="0" sz="1800" u="none" cap="none" strike="noStrike">
                <a:solidFill>
                  <a:schemeClr val="dk2"/>
                </a:solidFill>
              </a:defRPr>
            </a:lvl8pPr>
            <a:lvl9pPr indent="0" lvl="8" marL="0" marR="0" rtl="0" algn="l">
              <a:spcBef>
                <a:spcPts val="0"/>
              </a:spcBef>
              <a:buClr>
                <a:schemeClr val="dk2"/>
              </a:buClr>
              <a:buSzPts val="2800"/>
              <a:buFont typeface="Arial"/>
              <a:buNone/>
              <a:defRPr b="0" i="0" sz="1800" u="none" cap="none" strike="noStrike">
                <a:solidFill>
                  <a:schemeClr val="dk2"/>
                </a:solidFill>
              </a:defRPr>
            </a:lvl9pPr>
          </a:lstStyle>
          <a:p/>
        </p:txBody>
      </p:sp>
      <p:sp>
        <p:nvSpPr>
          <p:cNvPr id="49" name="Shape 49"/>
          <p:cNvSpPr txBox="1"/>
          <p:nvPr>
            <p:ph idx="1" type="body"/>
          </p:nvPr>
        </p:nvSpPr>
        <p:spPr>
          <a:xfrm>
            <a:off x="1303800" y="1990050"/>
            <a:ext cx="3430500" cy="2541600"/>
          </a:xfrm>
          <a:prstGeom prst="rect">
            <a:avLst/>
          </a:prstGeom>
          <a:noFill/>
          <a:ln>
            <a:noFill/>
          </a:ln>
        </p:spPr>
        <p:txBody>
          <a:bodyPr anchorCtr="0" anchor="t" bIns="91425" lIns="91425" rIns="91425" wrap="square" tIns="91425"/>
          <a:lstStyle>
            <a:lvl1pPr indent="-174625" lvl="0" marL="257175" marR="0" rtl="0" algn="l">
              <a:spcBef>
                <a:spcPts val="0"/>
              </a:spcBef>
              <a:spcAft>
                <a:spcPts val="0"/>
              </a:spcAft>
              <a:buClr>
                <a:schemeClr val="accent1"/>
              </a:buClr>
              <a:buSzPts val="130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44462" lvl="1" marL="557213" marR="0" rtl="0" algn="l">
              <a:spcBef>
                <a:spcPts val="0"/>
              </a:spcBef>
              <a:spcAft>
                <a:spcPts val="0"/>
              </a:spcAft>
              <a:buClr>
                <a:schemeClr val="accent1"/>
              </a:buClr>
              <a:buSzPts val="11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1600" lvl="2" marL="857250" marR="0" rtl="0" algn="l">
              <a:spcBef>
                <a:spcPts val="0"/>
              </a:spcBef>
              <a:spcAft>
                <a:spcPts val="0"/>
              </a:spcAft>
              <a:buClr>
                <a:schemeClr val="accent1"/>
              </a:buClr>
              <a:buSzPts val="110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01600" lvl="3" marL="12001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01600" lvl="4" marL="15430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01600" lvl="5" marL="18859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01600" lvl="6" marL="22288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01600" lvl="7" marL="25717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01600" lvl="8" marL="29146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50" name="Shape 50"/>
          <p:cNvSpPr txBox="1"/>
          <p:nvPr>
            <p:ph idx="2" type="body"/>
          </p:nvPr>
        </p:nvSpPr>
        <p:spPr>
          <a:xfrm>
            <a:off x="4903650" y="1990050"/>
            <a:ext cx="3430500" cy="2541600"/>
          </a:xfrm>
          <a:prstGeom prst="rect">
            <a:avLst/>
          </a:prstGeom>
          <a:noFill/>
          <a:ln>
            <a:noFill/>
          </a:ln>
        </p:spPr>
        <p:txBody>
          <a:bodyPr anchorCtr="0" anchor="t" bIns="91425" lIns="91425" rIns="91425" wrap="square" tIns="91425"/>
          <a:lstStyle>
            <a:lvl1pPr indent="-174625" lvl="0" marL="257175" marR="0" rtl="0" algn="l">
              <a:spcBef>
                <a:spcPts val="0"/>
              </a:spcBef>
              <a:spcAft>
                <a:spcPts val="0"/>
              </a:spcAft>
              <a:buClr>
                <a:schemeClr val="accent1"/>
              </a:buClr>
              <a:buSzPts val="130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44462" lvl="1" marL="557213" marR="0" rtl="0" algn="l">
              <a:spcBef>
                <a:spcPts val="0"/>
              </a:spcBef>
              <a:spcAft>
                <a:spcPts val="0"/>
              </a:spcAft>
              <a:buClr>
                <a:schemeClr val="accent1"/>
              </a:buClr>
              <a:buSzPts val="11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1600" lvl="2" marL="857250" marR="0" rtl="0" algn="l">
              <a:spcBef>
                <a:spcPts val="0"/>
              </a:spcBef>
              <a:spcAft>
                <a:spcPts val="0"/>
              </a:spcAft>
              <a:buClr>
                <a:schemeClr val="accent1"/>
              </a:buClr>
              <a:buSzPts val="110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01600" lvl="3" marL="12001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01600" lvl="4" marL="15430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01600" lvl="5" marL="18859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01600" lvl="6" marL="22288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01600" lvl="7" marL="25717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01600" lvl="8" marL="2914650" marR="0" rtl="0" algn="l">
              <a:spcBef>
                <a:spcPts val="0"/>
              </a:spcBef>
              <a:spcAft>
                <a:spcPts val="0"/>
              </a:spcAft>
              <a:buClr>
                <a:schemeClr val="accent1"/>
              </a:buClr>
              <a:buSzPts val="11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51" name="Shape 51"/>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95250" lvl="0" marL="0" marR="0" rtl="0" algn="r">
              <a:spcBef>
                <a:spcPts val="0"/>
              </a:spcBef>
              <a:buClr>
                <a:srgbClr val="FEFFFF"/>
              </a:buClr>
              <a:buSzPts val="1500"/>
              <a:buFont typeface="Century Gothic"/>
              <a:buNone/>
            </a:pPr>
            <a:fld id="{00000000-1234-1234-1234-123412341234}" type="slidenum">
              <a:rPr b="0" i="0" lang="en-GB"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1_Section header">
    <p:bg>
      <p:bgPr>
        <a:solidFill>
          <a:schemeClr val="dk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824000" y="1613825"/>
            <a:ext cx="5857800" cy="18729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Clr>
                <a:schemeClr val="lt1"/>
              </a:buClr>
              <a:buSzPts val="3600"/>
              <a:buFont typeface="Arial"/>
              <a:buNone/>
              <a:defRPr b="0" i="0" sz="3600" u="none" cap="none" strike="noStrike">
                <a:solidFill>
                  <a:schemeClr val="lt1"/>
                </a:solidFill>
              </a:defRPr>
            </a:lvl2pPr>
            <a:lvl3pPr indent="0" lvl="2" marL="0" marR="0" rtl="0" algn="l">
              <a:spcBef>
                <a:spcPts val="0"/>
              </a:spcBef>
              <a:buClr>
                <a:schemeClr val="lt1"/>
              </a:buClr>
              <a:buSzPts val="3600"/>
              <a:buFont typeface="Arial"/>
              <a:buNone/>
              <a:defRPr b="0" i="0" sz="3600" u="none" cap="none" strike="noStrike">
                <a:solidFill>
                  <a:schemeClr val="lt1"/>
                </a:solidFill>
              </a:defRPr>
            </a:lvl3pPr>
            <a:lvl4pPr indent="0" lvl="3" marL="0" marR="0" rtl="0" algn="l">
              <a:spcBef>
                <a:spcPts val="0"/>
              </a:spcBef>
              <a:buClr>
                <a:schemeClr val="lt1"/>
              </a:buClr>
              <a:buSzPts val="3600"/>
              <a:buFont typeface="Arial"/>
              <a:buNone/>
              <a:defRPr b="0" i="0" sz="3600" u="none" cap="none" strike="noStrike">
                <a:solidFill>
                  <a:schemeClr val="lt1"/>
                </a:solidFill>
              </a:defRPr>
            </a:lvl4pPr>
            <a:lvl5pPr indent="0" lvl="4" marL="0" marR="0" rtl="0" algn="l">
              <a:spcBef>
                <a:spcPts val="0"/>
              </a:spcBef>
              <a:buClr>
                <a:schemeClr val="lt1"/>
              </a:buClr>
              <a:buSzPts val="3600"/>
              <a:buFont typeface="Arial"/>
              <a:buNone/>
              <a:defRPr b="0" i="0" sz="3600" u="none" cap="none" strike="noStrike">
                <a:solidFill>
                  <a:schemeClr val="lt1"/>
                </a:solidFill>
              </a:defRPr>
            </a:lvl5pPr>
            <a:lvl6pPr indent="0" lvl="5" marL="0" marR="0" rtl="0" algn="l">
              <a:spcBef>
                <a:spcPts val="0"/>
              </a:spcBef>
              <a:buClr>
                <a:schemeClr val="lt1"/>
              </a:buClr>
              <a:buSzPts val="3600"/>
              <a:buFont typeface="Arial"/>
              <a:buNone/>
              <a:defRPr b="0" i="0" sz="3600" u="none" cap="none" strike="noStrike">
                <a:solidFill>
                  <a:schemeClr val="lt1"/>
                </a:solidFill>
              </a:defRPr>
            </a:lvl6pPr>
            <a:lvl7pPr indent="0" lvl="6" marL="0" marR="0" rtl="0" algn="l">
              <a:spcBef>
                <a:spcPts val="0"/>
              </a:spcBef>
              <a:buClr>
                <a:schemeClr val="lt1"/>
              </a:buClr>
              <a:buSzPts val="3600"/>
              <a:buFont typeface="Arial"/>
              <a:buNone/>
              <a:defRPr b="0" i="0" sz="3600" u="none" cap="none" strike="noStrike">
                <a:solidFill>
                  <a:schemeClr val="lt1"/>
                </a:solidFill>
              </a:defRPr>
            </a:lvl7pPr>
            <a:lvl8pPr indent="0" lvl="7" marL="0" marR="0" rtl="0" algn="l">
              <a:spcBef>
                <a:spcPts val="0"/>
              </a:spcBef>
              <a:buClr>
                <a:schemeClr val="lt1"/>
              </a:buClr>
              <a:buSzPts val="3600"/>
              <a:buFont typeface="Arial"/>
              <a:buNone/>
              <a:defRPr b="0" i="0" sz="3600" u="none" cap="none" strike="noStrike">
                <a:solidFill>
                  <a:schemeClr val="lt1"/>
                </a:solidFill>
              </a:defRPr>
            </a:lvl8pPr>
            <a:lvl9pPr indent="0" lvl="8" marL="0" marR="0" rtl="0" algn="l">
              <a:spcBef>
                <a:spcPts val="0"/>
              </a:spcBef>
              <a:buClr>
                <a:schemeClr val="lt1"/>
              </a:buClr>
              <a:buSzPts val="3600"/>
              <a:buFont typeface="Arial"/>
              <a:buNone/>
              <a:defRPr b="0" i="0" sz="3600" u="none" cap="none" strike="noStrike">
                <a:solidFill>
                  <a:schemeClr val="lt1"/>
                </a:solidFill>
              </a:defRPr>
            </a:lvl9pPr>
          </a:lstStyle>
          <a:p/>
        </p:txBody>
      </p:sp>
      <p:sp>
        <p:nvSpPr>
          <p:cNvPr id="54" name="Shape 54"/>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95250" lvl="0" marL="0" marR="0" rtl="0" algn="r">
              <a:spcBef>
                <a:spcPts val="0"/>
              </a:spcBef>
              <a:buClr>
                <a:schemeClr val="lt1"/>
              </a:buClr>
              <a:buSzPts val="1500"/>
              <a:buFont typeface="Century Gothic"/>
              <a:buNone/>
            </a:pPr>
            <a:fld id="{00000000-1234-1234-1234-123412341234}" type="slidenum">
              <a:rPr b="0" i="0" lang="en-GB" sz="15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5" name="Shape 55"/>
        <p:cNvGrpSpPr/>
        <p:nvPr/>
      </p:nvGrpSpPr>
      <p:grpSpPr>
        <a:xfrm>
          <a:off x="0" y="0"/>
          <a:ext cx="0" cy="0"/>
          <a:chOff x="0" y="0"/>
          <a:chExt cx="0" cy="0"/>
        </a:xfrm>
      </p:grpSpPr>
      <p:sp>
        <p:nvSpPr>
          <p:cNvPr id="56" name="Shape 56"/>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57" name="Shape 57"/>
          <p:cNvSpPr txBox="1"/>
          <p:nvPr>
            <p:ph idx="1" type="body"/>
          </p:nvPr>
        </p:nvSpPr>
        <p:spPr>
          <a:xfrm>
            <a:off x="1941909" y="1600200"/>
            <a:ext cx="6686550" cy="2833217"/>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58" name="Shape 58"/>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9" name="Shape 59"/>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0" name="Shape 60"/>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1941910" y="1544063"/>
            <a:ext cx="6686549" cy="1101600"/>
          </a:xfrm>
          <a:prstGeom prst="rect">
            <a:avLst/>
          </a:prstGeom>
          <a:noFill/>
          <a:ln>
            <a:noFill/>
          </a:ln>
        </p:spPr>
        <p:txBody>
          <a:bodyPr anchorCtr="0" anchor="b" bIns="91425" lIns="91425" rIns="91425" wrap="square" tIns="91425"/>
          <a:lstStyle>
            <a:lvl1pPr indent="0" lvl="0" marL="0" marR="0" rtl="0" algn="l">
              <a:spcBef>
                <a:spcPts val="0"/>
              </a:spcBef>
              <a:buClr>
                <a:srgbClr val="262626"/>
              </a:buClr>
              <a:buSzPts val="3000"/>
              <a:buFont typeface="Century Gothic"/>
              <a:buNone/>
              <a:defRPr b="0" i="0" sz="3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64" name="Shape 64"/>
          <p:cNvSpPr txBox="1"/>
          <p:nvPr>
            <p:ph idx="1" type="body"/>
          </p:nvPr>
        </p:nvSpPr>
        <p:spPr>
          <a:xfrm>
            <a:off x="1941910" y="2647597"/>
            <a:ext cx="6686549" cy="645300"/>
          </a:xfrm>
          <a:prstGeom prst="rect">
            <a:avLst/>
          </a:prstGeom>
          <a:noFill/>
          <a:ln>
            <a:noFill/>
          </a:ln>
        </p:spPr>
        <p:txBody>
          <a:bodyPr anchorCtr="0" anchor="t" bIns="91425" lIns="91425" rIns="91425" wrap="square" tIns="91425"/>
          <a:lstStyle>
            <a:lvl1pPr indent="0" lvl="0" marL="0" marR="0" rtl="0" algn="l">
              <a:spcBef>
                <a:spcPts val="750"/>
              </a:spcBef>
              <a:spcAft>
                <a:spcPts val="0"/>
              </a:spcAft>
              <a:buClr>
                <a:schemeClr val="accent1"/>
              </a:buClr>
              <a:buSzPts val="1500"/>
              <a:buFont typeface="Noto Sans Symbols"/>
              <a:buNone/>
              <a:defRPr b="0" i="0" sz="1500" u="none" cap="none" strike="noStrike">
                <a:solidFill>
                  <a:srgbClr val="595959"/>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350"/>
              <a:buFont typeface="Noto Sans Symbols"/>
              <a:buNone/>
              <a:defRPr b="0" i="0" sz="1350" u="none" cap="none" strike="noStrike">
                <a:solidFill>
                  <a:srgbClr val="888888"/>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050"/>
              <a:buFont typeface="Noto Sans Symbols"/>
              <a:buNone/>
              <a:defRPr b="0" i="0" sz="1050" u="none" cap="none" strike="noStrike">
                <a:solidFill>
                  <a:srgbClr val="888888"/>
                </a:solidFill>
                <a:latin typeface="Century Gothic"/>
                <a:ea typeface="Century Gothic"/>
                <a:cs typeface="Century Gothic"/>
                <a:sym typeface="Century Gothic"/>
              </a:defRPr>
            </a:lvl9pPr>
          </a:lstStyle>
          <a:p/>
        </p:txBody>
      </p:sp>
      <p:sp>
        <p:nvSpPr>
          <p:cNvPr id="65" name="Shape 65"/>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6" name="Shape 66"/>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7" name="Shape 67"/>
          <p:cNvSpPr/>
          <p:nvPr/>
        </p:nvSpPr>
        <p:spPr>
          <a:xfrm flipH="1" rot="10800000">
            <a:off x="-3141" y="238363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idx="12" type="sldNum"/>
          </p:nvPr>
        </p:nvSpPr>
        <p:spPr>
          <a:xfrm>
            <a:off x="398860" y="2433105"/>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71" name="Shape 71"/>
          <p:cNvSpPr txBox="1"/>
          <p:nvPr>
            <p:ph idx="1" type="body"/>
          </p:nvPr>
        </p:nvSpPr>
        <p:spPr>
          <a:xfrm>
            <a:off x="1941909" y="1600200"/>
            <a:ext cx="3235398" cy="2833217"/>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72" name="Shape 72"/>
          <p:cNvSpPr txBox="1"/>
          <p:nvPr>
            <p:ph idx="2" type="body"/>
          </p:nvPr>
        </p:nvSpPr>
        <p:spPr>
          <a:xfrm>
            <a:off x="5393060" y="1594666"/>
            <a:ext cx="3235398" cy="2833217"/>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73" name="Shape 73"/>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4" name="Shape 74"/>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7" name="Shape 77"/>
        <p:cNvGrpSpPr/>
        <p:nvPr/>
      </p:nvGrpSpPr>
      <p:grpSpPr>
        <a:xfrm>
          <a:off x="0" y="0"/>
          <a:ext cx="0" cy="0"/>
          <a:chOff x="0" y="0"/>
          <a:chExt cx="0" cy="0"/>
        </a:xfrm>
      </p:grpSpPr>
      <p:sp>
        <p:nvSpPr>
          <p:cNvPr id="78" name="Shape 78"/>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79" name="Shape 79"/>
          <p:cNvSpPr txBox="1"/>
          <p:nvPr>
            <p:ph idx="1" type="body"/>
          </p:nvPr>
        </p:nvSpPr>
        <p:spPr>
          <a:xfrm>
            <a:off x="2204530" y="1479527"/>
            <a:ext cx="2994549" cy="432197"/>
          </a:xfrm>
          <a:prstGeom prst="rect">
            <a:avLst/>
          </a:prstGeom>
          <a:noFill/>
          <a:ln>
            <a:noFill/>
          </a:ln>
        </p:spPr>
        <p:txBody>
          <a:bodyPr anchorCtr="0" anchor="b" bIns="91425" lIns="91425" rIns="91425" wrap="square" tIns="91425"/>
          <a:lstStyle>
            <a:lvl1pPr indent="0" lvl="0" marL="0" marR="0" rtl="0" algn="l">
              <a:spcBef>
                <a:spcPts val="750"/>
              </a:spcBef>
              <a:spcAft>
                <a:spcPts val="0"/>
              </a:spcAft>
              <a:buClr>
                <a:schemeClr val="accent1"/>
              </a:buClr>
              <a:buSzPts val="1800"/>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500"/>
              <a:buFont typeface="Noto Sans Symbols"/>
              <a:buNone/>
              <a:defRPr b="1" i="0" sz="15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350"/>
              <a:buFont typeface="Noto Sans Symbols"/>
              <a:buNone/>
              <a:defRPr b="1" i="0" sz="13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9pPr>
          </a:lstStyle>
          <a:p/>
        </p:txBody>
      </p:sp>
      <p:sp>
        <p:nvSpPr>
          <p:cNvPr id="80" name="Shape 80"/>
          <p:cNvSpPr txBox="1"/>
          <p:nvPr>
            <p:ph idx="2" type="body"/>
          </p:nvPr>
        </p:nvSpPr>
        <p:spPr>
          <a:xfrm>
            <a:off x="1941909" y="1911725"/>
            <a:ext cx="3257170" cy="2515545"/>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1" name="Shape 81"/>
          <p:cNvSpPr txBox="1"/>
          <p:nvPr>
            <p:ph idx="3" type="body"/>
          </p:nvPr>
        </p:nvSpPr>
        <p:spPr>
          <a:xfrm>
            <a:off x="5629972" y="1477106"/>
            <a:ext cx="2999251" cy="432197"/>
          </a:xfrm>
          <a:prstGeom prst="rect">
            <a:avLst/>
          </a:prstGeom>
          <a:noFill/>
          <a:ln>
            <a:noFill/>
          </a:ln>
        </p:spPr>
        <p:txBody>
          <a:bodyPr anchorCtr="0" anchor="b" bIns="91425" lIns="91425" rIns="91425" wrap="square" tIns="91425"/>
          <a:lstStyle>
            <a:lvl1pPr indent="0" lvl="0" marL="0" marR="0" rtl="0" algn="l">
              <a:spcBef>
                <a:spcPts val="750"/>
              </a:spcBef>
              <a:spcAft>
                <a:spcPts val="0"/>
              </a:spcAft>
              <a:buClr>
                <a:schemeClr val="accent1"/>
              </a:buClr>
              <a:buSzPts val="1800"/>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342900" marR="0" rtl="0" algn="l">
              <a:spcBef>
                <a:spcPts val="750"/>
              </a:spcBef>
              <a:spcAft>
                <a:spcPts val="0"/>
              </a:spcAft>
              <a:buClr>
                <a:schemeClr val="accent1"/>
              </a:buClr>
              <a:buSzPts val="1500"/>
              <a:buFont typeface="Noto Sans Symbols"/>
              <a:buNone/>
              <a:defRPr b="1" i="0" sz="1500" u="none" cap="none" strike="noStrike">
                <a:solidFill>
                  <a:srgbClr val="3F3F3F"/>
                </a:solidFill>
                <a:latin typeface="Century Gothic"/>
                <a:ea typeface="Century Gothic"/>
                <a:cs typeface="Century Gothic"/>
                <a:sym typeface="Century Gothic"/>
              </a:defRPr>
            </a:lvl2pPr>
            <a:lvl3pPr indent="0" lvl="2" marL="685800" marR="0" rtl="0" algn="l">
              <a:spcBef>
                <a:spcPts val="750"/>
              </a:spcBef>
              <a:spcAft>
                <a:spcPts val="0"/>
              </a:spcAft>
              <a:buClr>
                <a:schemeClr val="accent1"/>
              </a:buClr>
              <a:buSzPts val="1350"/>
              <a:buFont typeface="Noto Sans Symbols"/>
              <a:buNone/>
              <a:defRPr b="1" i="0" sz="1350" u="none" cap="none" strike="noStrike">
                <a:solidFill>
                  <a:srgbClr val="3F3F3F"/>
                </a:solidFill>
                <a:latin typeface="Century Gothic"/>
                <a:ea typeface="Century Gothic"/>
                <a:cs typeface="Century Gothic"/>
                <a:sym typeface="Century Gothic"/>
              </a:defRPr>
            </a:lvl3pPr>
            <a:lvl4pPr indent="0" lvl="3" marL="10287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750"/>
              </a:spcBef>
              <a:spcAft>
                <a:spcPts val="0"/>
              </a:spcAft>
              <a:buClr>
                <a:schemeClr val="accent1"/>
              </a:buClr>
              <a:buSzPts val="1200"/>
              <a:buFont typeface="Noto Sans Symbols"/>
              <a:buNone/>
              <a:defRPr b="1" i="0" sz="1200" u="none" cap="none" strike="noStrike">
                <a:solidFill>
                  <a:srgbClr val="3F3F3F"/>
                </a:solidFill>
                <a:latin typeface="Century Gothic"/>
                <a:ea typeface="Century Gothic"/>
                <a:cs typeface="Century Gothic"/>
                <a:sym typeface="Century Gothic"/>
              </a:defRPr>
            </a:lvl9pPr>
          </a:lstStyle>
          <a:p/>
        </p:txBody>
      </p:sp>
      <p:sp>
        <p:nvSpPr>
          <p:cNvPr id="82" name="Shape 82"/>
          <p:cNvSpPr txBox="1"/>
          <p:nvPr>
            <p:ph idx="4" type="body"/>
          </p:nvPr>
        </p:nvSpPr>
        <p:spPr>
          <a:xfrm>
            <a:off x="5375218" y="1909304"/>
            <a:ext cx="3254006" cy="2515545"/>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3" name="Shape 83"/>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4" name="Shape 84"/>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5" name="Shape 85"/>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sp>
        <p:nvSpPr>
          <p:cNvPr id="88" name="Shape 88"/>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89" name="Shape 89"/>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Shape 90"/>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1" name="Shape 91"/>
          <p:cNvSpPr/>
          <p:nvPr/>
        </p:nvSpPr>
        <p:spPr>
          <a:xfrm flipH="1" rot="10800000">
            <a:off x="-3141" y="535782"/>
            <a:ext cx="1191395" cy="380473"/>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Shape 6"/>
          <p:cNvGrpSpPr/>
          <p:nvPr/>
        </p:nvGrpSpPr>
        <p:grpSpPr>
          <a:xfrm>
            <a:off x="1" y="171450"/>
            <a:ext cx="2138637" cy="4978971"/>
            <a:chOff x="2487613" y="285750"/>
            <a:chExt cx="2428875" cy="5654676"/>
          </a:xfrm>
        </p:grpSpPr>
        <p:sp>
          <p:nvSpPr>
            <p:cNvPr id="7" name="Shape 7"/>
            <p:cNvSpPr/>
            <p:nvPr/>
          </p:nvSpPr>
          <p:spPr>
            <a:xfrm>
              <a:off x="2487613" y="2284413"/>
              <a:ext cx="85725" cy="533400"/>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 name="Shape 8"/>
            <p:cNvSpPr/>
            <p:nvPr/>
          </p:nvSpPr>
          <p:spPr>
            <a:xfrm>
              <a:off x="2597151"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 name="Shape 9"/>
            <p:cNvSpPr/>
            <p:nvPr/>
          </p:nvSpPr>
          <p:spPr>
            <a:xfrm>
              <a:off x="3175001" y="4730750"/>
              <a:ext cx="519113"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 name="Shape 10"/>
            <p:cNvSpPr/>
            <p:nvPr/>
          </p:nvSpPr>
          <p:spPr>
            <a:xfrm>
              <a:off x="3305176" y="5630863"/>
              <a:ext cx="146050" cy="309563"/>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2573338" y="2817813"/>
              <a:ext cx="700088" cy="2835275"/>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2506663" y="285750"/>
              <a:ext cx="90488"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2554288" y="2598738"/>
              <a:ext cx="66675" cy="420688"/>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a:off x="3143251" y="4757738"/>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a:off x="3148013" y="1282700"/>
              <a:ext cx="1768475"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3273426" y="5653088"/>
              <a:ext cx="138113"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3143251" y="4656138"/>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nvSpPr>
          <p:spPr>
            <a:xfrm>
              <a:off x="3211513" y="5410200"/>
              <a:ext cx="203200" cy="530225"/>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 name="Shape 19"/>
          <p:cNvGrpSpPr/>
          <p:nvPr/>
        </p:nvGrpSpPr>
        <p:grpSpPr>
          <a:xfrm>
            <a:off x="20417" y="-589"/>
            <a:ext cx="1767506" cy="5140529"/>
            <a:chOff x="6627813" y="194833"/>
            <a:chExt cx="1952625" cy="5678918"/>
          </a:xfrm>
        </p:grpSpPr>
        <p:sp>
          <p:nvSpPr>
            <p:cNvPr id="20" name="Shape 20"/>
            <p:cNvSpPr/>
            <p:nvPr/>
          </p:nvSpPr>
          <p:spPr>
            <a:xfrm>
              <a:off x="6627813" y="194833"/>
              <a:ext cx="409575" cy="3646488"/>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7061201" y="3771900"/>
              <a:ext cx="350838" cy="1309688"/>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7439026" y="5053013"/>
              <a:ext cx="357188" cy="820738"/>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a:off x="7037388" y="3811588"/>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a:off x="6992938" y="1263650"/>
              <a:ext cx="144463"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7526338" y="5640388"/>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7021513" y="3598863"/>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7494588" y="5664200"/>
              <a:ext cx="100013" cy="209550"/>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a:off x="7412038" y="5081588"/>
              <a:ext cx="114300" cy="558800"/>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7439026" y="5434013"/>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2" name="Shape 32"/>
          <p:cNvSpPr/>
          <p:nvPr/>
        </p:nvSpPr>
        <p:spPr>
          <a:xfrm>
            <a:off x="0" y="0"/>
            <a:ext cx="137160" cy="5143500"/>
          </a:xfrm>
          <a:prstGeom prst="rect">
            <a:avLst/>
          </a:prstGeom>
          <a:solidFill>
            <a:srgbClr val="766F5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txBox="1"/>
          <p:nvPr>
            <p:ph type="title"/>
          </p:nvPr>
        </p:nvSpPr>
        <p:spPr>
          <a:xfrm>
            <a:off x="1944694" y="468082"/>
            <a:ext cx="6683765" cy="960668"/>
          </a:xfrm>
          <a:prstGeom prst="rect">
            <a:avLst/>
          </a:prstGeom>
          <a:noFill/>
          <a:ln>
            <a:noFill/>
          </a:ln>
        </p:spPr>
        <p:txBody>
          <a:bodyPr anchorCtr="0" anchor="t" bIns="91425" lIns="91425" rIns="91425" wrap="square" tIns="91425"/>
          <a:lstStyle>
            <a:lvl1pPr indent="0" lvl="0" marL="0" marR="0" rtl="0" algn="l">
              <a:spcBef>
                <a:spcPts val="0"/>
              </a:spcBef>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34" name="Shape 34"/>
          <p:cNvSpPr txBox="1"/>
          <p:nvPr>
            <p:ph idx="1" type="body"/>
          </p:nvPr>
        </p:nvSpPr>
        <p:spPr>
          <a:xfrm>
            <a:off x="1941909" y="1600200"/>
            <a:ext cx="6686550" cy="2914650"/>
          </a:xfrm>
          <a:prstGeom prst="rect">
            <a:avLst/>
          </a:prstGeom>
          <a:noFill/>
          <a:ln>
            <a:noFill/>
          </a:ln>
        </p:spPr>
        <p:txBody>
          <a:bodyPr anchorCtr="0" anchor="t" bIns="91425" lIns="91425" rIns="91425" wrap="square" tIns="91425"/>
          <a:lstStyle>
            <a:lvl1pPr indent="-171450" lvl="0" marL="257175"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138112" lvl="1" marL="557213"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04775" lvl="2" marL="85725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114300" lvl="3" marL="12001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30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859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288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17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1465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7771210" y="4597828"/>
            <a:ext cx="859712" cy="277797"/>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1941910" y="4601856"/>
            <a:ext cx="5714999"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675"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398860" y="590837"/>
            <a:ext cx="584825" cy="273844"/>
          </a:xfrm>
          <a:prstGeom prst="rect">
            <a:avLst/>
          </a:prstGeom>
          <a:noFill/>
          <a:ln>
            <a:noFill/>
          </a:ln>
        </p:spPr>
        <p:txBody>
          <a:bodyPr anchorCtr="0" anchor="ctr" bIns="45700" lIns="91425" rIns="91425" wrap="square" tIns="45700">
            <a:noAutofit/>
          </a:bodyPr>
          <a:lstStyle/>
          <a:p>
            <a:pPr indent="-57150" lvl="0" marL="0" marR="0" rtl="0" algn="r">
              <a:spcBef>
                <a:spcPts val="0"/>
              </a:spcBef>
              <a:buClr>
                <a:schemeClr val="dk2"/>
              </a:buClr>
              <a:buSzPts val="900"/>
              <a:buFont typeface="Nunito"/>
              <a:buNone/>
            </a:pPr>
            <a:fld id="{00000000-1234-1234-1234-123412341234}" type="slidenum">
              <a:rPr b="0" i="0" lang="en-GB" sz="900" u="none" cap="none" strike="noStrike">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ctrTitle"/>
          </p:nvPr>
        </p:nvSpPr>
        <p:spPr>
          <a:xfrm>
            <a:off x="1941910" y="1885950"/>
            <a:ext cx="6686549" cy="1697086"/>
          </a:xfrm>
          <a:prstGeom prst="rect">
            <a:avLst/>
          </a:prstGeom>
          <a:noFill/>
          <a:ln>
            <a:noFill/>
          </a:ln>
        </p:spPr>
        <p:txBody>
          <a:bodyPr anchorCtr="0" anchor="ctr" bIns="91425" lIns="91425" rIns="91425" wrap="square" tIns="91425">
            <a:noAutofit/>
          </a:bodyPr>
          <a:lstStyle/>
          <a:p>
            <a:pPr indent="-257175" lvl="0" marL="0" marR="0" rtl="0" algn="l">
              <a:spcBef>
                <a:spcPts val="0"/>
              </a:spcBef>
              <a:buClr>
                <a:srgbClr val="262626"/>
              </a:buClr>
              <a:buSzPts val="4050"/>
              <a:buFont typeface="Century Gothic"/>
              <a:buNone/>
            </a:pPr>
            <a:r>
              <a:rPr b="0" i="0" lang="en-GB" sz="4050" u="none" cap="none" strike="noStrike">
                <a:solidFill>
                  <a:srgbClr val="262626"/>
                </a:solidFill>
                <a:latin typeface="Century Gothic"/>
                <a:ea typeface="Century Gothic"/>
                <a:cs typeface="Century Gothic"/>
                <a:sym typeface="Century Gothic"/>
              </a:rPr>
              <a:t>Analisi e risultati per business</a:t>
            </a:r>
          </a:p>
        </p:txBody>
      </p:sp>
      <p:sp>
        <p:nvSpPr>
          <p:cNvPr id="175" name="Shape 175"/>
          <p:cNvSpPr txBox="1"/>
          <p:nvPr>
            <p:ph idx="1" type="subTitle"/>
          </p:nvPr>
        </p:nvSpPr>
        <p:spPr>
          <a:xfrm>
            <a:off x="1941910" y="3583035"/>
            <a:ext cx="6686549" cy="844712"/>
          </a:xfrm>
          <a:prstGeom prst="rect">
            <a:avLst/>
          </a:prstGeom>
          <a:noFill/>
          <a:ln>
            <a:noFill/>
          </a:ln>
        </p:spPr>
        <p:txBody>
          <a:bodyPr anchorCtr="0" anchor="t" bIns="91425" lIns="91425" rIns="91425" wrap="square" tIns="91425">
            <a:noAutofit/>
          </a:bodyPr>
          <a:lstStyle/>
          <a:p>
            <a:pPr indent="-85725" lvl="0" marL="0" marR="0" rtl="0" algn="l">
              <a:spcBef>
                <a:spcPts val="0"/>
              </a:spcBef>
              <a:spcAft>
                <a:spcPts val="0"/>
              </a:spcAft>
              <a:buClr>
                <a:schemeClr val="accent1"/>
              </a:buClr>
              <a:buSzPts val="1350"/>
              <a:buFont typeface="Noto Sans Symbols"/>
              <a:buNone/>
            </a:pPr>
            <a:r>
              <a:rPr b="0" i="0" lang="en-GB" sz="1350" u="none" cap="none" strike="noStrike">
                <a:solidFill>
                  <a:srgbClr val="595959"/>
                </a:solidFill>
                <a:latin typeface="Century Gothic"/>
                <a:ea typeface="Century Gothic"/>
                <a:cs typeface="Century Gothic"/>
                <a:sym typeface="Century Gothic"/>
              </a:rPr>
              <a:t>Colloquio per BitBang - dicembre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Idea: previsione di valori futuri per K5 e K11</a:t>
            </a:r>
          </a:p>
        </p:txBody>
      </p:sp>
      <p:sp>
        <p:nvSpPr>
          <p:cNvPr id="249" name="Shape 249"/>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Viste le caratteristiche numeriche di entrambe le serie, potrebbe essere interessante capire se si può stimare un modello che permetta la previsione di valori futuri in modo efficace</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Un modello di previsione di questo tipo può essere utile soprattutto in contesti di pianificazione, ad esempio per programmare attività di marketing che permettano di superare il target previsto dall’andamento naturale della serie</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Verranno tentati due approcci:</a:t>
            </a:r>
          </a:p>
          <a:p>
            <a:pPr indent="-311150" lvl="1" marL="914400" marR="0" rtl="0" algn="l">
              <a:spcBef>
                <a:spcPts val="0"/>
              </a:spcBef>
              <a:spcAft>
                <a:spcPts val="0"/>
              </a:spcAft>
              <a:buClr>
                <a:schemeClr val="accent1"/>
              </a:buClr>
              <a:buSzPts val="1300"/>
              <a:buFont typeface="Noto Sans Symbols"/>
              <a:buChar char="↖"/>
            </a:pPr>
            <a:r>
              <a:rPr b="0" i="0" lang="en-GB" sz="1300" u="none" cap="none" strike="noStrike">
                <a:solidFill>
                  <a:srgbClr val="3F3F3F"/>
                </a:solidFill>
                <a:latin typeface="Century Gothic"/>
                <a:ea typeface="Century Gothic"/>
                <a:cs typeface="Century Gothic"/>
                <a:sym typeface="Century Gothic"/>
              </a:rPr>
              <a:t>Approccio parametrico: Modello ARIMA stagionale</a:t>
            </a:r>
          </a:p>
          <a:p>
            <a:pPr indent="-311150" lvl="1" marL="914400" marR="0" rtl="0" algn="l">
              <a:spcBef>
                <a:spcPts val="0"/>
              </a:spcBef>
              <a:spcAft>
                <a:spcPts val="0"/>
              </a:spcAft>
              <a:buClr>
                <a:schemeClr val="accent1"/>
              </a:buClr>
              <a:buSzPts val="1300"/>
              <a:buFont typeface="Noto Sans Symbols"/>
              <a:buChar char="↖"/>
            </a:pPr>
            <a:r>
              <a:rPr b="0" i="0" lang="en-GB" sz="1300" u="none" cap="none" strike="noStrike">
                <a:solidFill>
                  <a:srgbClr val="3F3F3F"/>
                </a:solidFill>
                <a:latin typeface="Century Gothic"/>
                <a:ea typeface="Century Gothic"/>
                <a:cs typeface="Century Gothic"/>
                <a:sym typeface="Century Gothic"/>
              </a:rPr>
              <a:t>Approccio non parametrico: Recurrent Neural Network</a:t>
            </a:r>
          </a:p>
          <a:p>
            <a:pPr indent="-82550" lvl="0" marL="0"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24000" y="1613825"/>
            <a:ext cx="5857800" cy="1872900"/>
          </a:xfrm>
          <a:prstGeom prst="rect">
            <a:avLst/>
          </a:prstGeom>
          <a:noFill/>
          <a:ln>
            <a:noFill/>
          </a:ln>
        </p:spPr>
        <p:txBody>
          <a:bodyPr anchorCtr="0" anchor="ctr" bIns="91425" lIns="91425" rIns="91425" wrap="square" tIns="91425">
            <a:noAutofit/>
          </a:bodyPr>
          <a:lstStyle/>
          <a:p>
            <a:pPr indent="-228600" lvl="0" marL="0" marR="0" rtl="0" algn="l">
              <a:spcBef>
                <a:spcPts val="0"/>
              </a:spcBef>
              <a:buClr>
                <a:schemeClr val="lt1"/>
              </a:buClr>
              <a:buSzPts val="3600"/>
              <a:buFont typeface="Century Gothic"/>
              <a:buNone/>
            </a:pPr>
            <a:r>
              <a:rPr b="0" i="0" lang="en-GB" sz="3600" u="none" cap="none" strike="noStrike">
                <a:solidFill>
                  <a:schemeClr val="lt1"/>
                </a:solidFill>
                <a:latin typeface="Century Gothic"/>
                <a:ea typeface="Century Gothic"/>
                <a:cs typeface="Century Gothic"/>
                <a:sym typeface="Century Gothic"/>
              </a:rPr>
              <a:t>Modello Arima per K5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K5 presenta una stagionalità di frequenza settimanale</a:t>
            </a:r>
          </a:p>
        </p:txBody>
      </p:sp>
      <p:sp>
        <p:nvSpPr>
          <p:cNvPr id="260" name="Shape 260"/>
          <p:cNvSpPr txBox="1"/>
          <p:nvPr>
            <p:ph idx="1" type="body"/>
          </p:nvPr>
        </p:nvSpPr>
        <p:spPr>
          <a:xfrm>
            <a:off x="1303800" y="1370614"/>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Prendendo in considerazione la sola serie per K5, si possono calcolare sia le autocorrelazioni (</a:t>
            </a:r>
            <a:r>
              <a:rPr b="1" i="0" lang="en-GB" sz="1350" u="none" cap="none" strike="noStrike">
                <a:solidFill>
                  <a:srgbClr val="3F3F3F"/>
                </a:solidFill>
                <a:latin typeface="Century Gothic"/>
                <a:ea typeface="Century Gothic"/>
                <a:cs typeface="Century Gothic"/>
                <a:sym typeface="Century Gothic"/>
              </a:rPr>
              <a:t>acf</a:t>
            </a:r>
            <a:r>
              <a:rPr b="0" i="0" lang="en-GB" sz="1350" u="none" cap="none" strike="noStrike">
                <a:solidFill>
                  <a:srgbClr val="3F3F3F"/>
                </a:solidFill>
                <a:latin typeface="Century Gothic"/>
                <a:ea typeface="Century Gothic"/>
                <a:cs typeface="Century Gothic"/>
                <a:sym typeface="Century Gothic"/>
              </a:rPr>
              <a:t>) che le autocorrelazioni parziali (</a:t>
            </a:r>
            <a:r>
              <a:rPr b="1" i="0" lang="en-GB" sz="1350" u="none" cap="none" strike="noStrike">
                <a:solidFill>
                  <a:srgbClr val="3F3F3F"/>
                </a:solidFill>
                <a:latin typeface="Century Gothic"/>
                <a:ea typeface="Century Gothic"/>
                <a:cs typeface="Century Gothic"/>
                <a:sym typeface="Century Gothic"/>
              </a:rPr>
              <a:t>pacf</a:t>
            </a:r>
            <a:r>
              <a:rPr b="0" i="0" lang="en-GB" sz="1350" u="none" cap="none" strike="noStrike">
                <a:solidFill>
                  <a:srgbClr val="3F3F3F"/>
                </a:solidFill>
                <a:latin typeface="Century Gothic"/>
                <a:ea typeface="Century Gothic"/>
                <a:cs typeface="Century Gothic"/>
                <a:sym typeface="Century Gothic"/>
              </a:rPr>
              <a:t>), che permettono di capire quanto il valore ad una certa data dipenda dai giorni precedenti (</a:t>
            </a:r>
            <a:r>
              <a:rPr b="1" i="0" lang="en-GB" sz="1350" u="none" cap="none" strike="noStrike">
                <a:solidFill>
                  <a:srgbClr val="3F3F3F"/>
                </a:solidFill>
              </a:rPr>
              <a:t>ritardo</a:t>
            </a:r>
            <a:r>
              <a:rPr b="0" i="0" lang="en-GB" sz="1350" u="none" cap="none" strike="noStrike">
                <a:solidFill>
                  <a:srgbClr val="3F3F3F"/>
                </a:solidFill>
                <a:latin typeface="Century Gothic"/>
                <a:ea typeface="Century Gothic"/>
                <a:cs typeface="Century Gothic"/>
                <a:sym typeface="Century Gothic"/>
              </a:rPr>
              <a:t> o </a:t>
            </a:r>
            <a:r>
              <a:rPr b="1" i="0" lang="en-GB" sz="1350" u="none" cap="none" strike="noStrike">
                <a:solidFill>
                  <a:srgbClr val="3F3F3F"/>
                </a:solidFill>
              </a:rPr>
              <a:t>lag</a:t>
            </a:r>
            <a:r>
              <a:rPr b="0" i="0" lang="en-GB" sz="1350" u="none" cap="none" strike="noStrike">
                <a:solidFill>
                  <a:srgbClr val="3F3F3F"/>
                </a:solidFill>
                <a:latin typeface="Century Gothic"/>
                <a:ea typeface="Century Gothic"/>
                <a:cs typeface="Century Gothic"/>
                <a:sym typeface="Century Gothic"/>
              </a:rPr>
              <a:t>)</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Dal grafico a sinistra si deduce che la stagionalità per questa serie è effettivamente settimanale, visto che i picchi sono in corrispondenza dei ritardi multipli di 7</a:t>
            </a:r>
          </a:p>
          <a:p>
            <a:pPr indent="-82550" lvl="0" marL="0"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pic>
        <p:nvPicPr>
          <p:cNvPr id="261" name="Shape 261"/>
          <p:cNvPicPr preferRelativeResize="0"/>
          <p:nvPr/>
        </p:nvPicPr>
        <p:blipFill rotWithShape="1">
          <a:blip r:embed="rId3">
            <a:alphaModFix/>
          </a:blip>
          <a:srcRect b="0" l="0" r="0" t="0"/>
          <a:stretch/>
        </p:blipFill>
        <p:spPr>
          <a:xfrm>
            <a:off x="1829289" y="2991154"/>
            <a:ext cx="2989761" cy="2055461"/>
          </a:xfrm>
          <a:prstGeom prst="rect">
            <a:avLst/>
          </a:prstGeom>
          <a:noFill/>
          <a:ln>
            <a:noFill/>
          </a:ln>
        </p:spPr>
      </p:pic>
      <p:pic>
        <p:nvPicPr>
          <p:cNvPr id="262" name="Shape 262"/>
          <p:cNvPicPr preferRelativeResize="0"/>
          <p:nvPr/>
        </p:nvPicPr>
        <p:blipFill rotWithShape="1">
          <a:blip r:embed="rId4">
            <a:alphaModFix/>
          </a:blip>
          <a:srcRect b="0" l="0" r="0" t="0"/>
          <a:stretch/>
        </p:blipFill>
        <p:spPr>
          <a:xfrm>
            <a:off x="5344520" y="2991154"/>
            <a:ext cx="2989780" cy="2055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rotWithShape="1">
          <a:blip r:embed="rId3">
            <a:alphaModFix/>
          </a:blip>
          <a:srcRect b="0" l="0" r="0" t="0"/>
          <a:stretch/>
        </p:blipFill>
        <p:spPr>
          <a:xfrm>
            <a:off x="5636049" y="3162906"/>
            <a:ext cx="2698251" cy="1855047"/>
          </a:xfrm>
          <a:prstGeom prst="rect">
            <a:avLst/>
          </a:prstGeom>
          <a:noFill/>
          <a:ln>
            <a:noFill/>
          </a:ln>
        </p:spPr>
      </p:pic>
      <p:pic>
        <p:nvPicPr>
          <p:cNvPr id="268" name="Shape 268"/>
          <p:cNvPicPr preferRelativeResize="0"/>
          <p:nvPr/>
        </p:nvPicPr>
        <p:blipFill rotWithShape="1">
          <a:blip r:embed="rId4">
            <a:alphaModFix/>
          </a:blip>
          <a:srcRect b="0" l="0" r="0" t="0"/>
          <a:stretch/>
        </p:blipFill>
        <p:spPr>
          <a:xfrm>
            <a:off x="5636051" y="1209538"/>
            <a:ext cx="2698249" cy="1855046"/>
          </a:xfrm>
          <a:prstGeom prst="rect">
            <a:avLst/>
          </a:prstGeom>
          <a:noFill/>
          <a:ln>
            <a:noFill/>
          </a:ln>
        </p:spPr>
      </p:pic>
      <p:sp>
        <p:nvSpPr>
          <p:cNvPr id="269" name="Shape 269"/>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Il modello usato è un ARIMA(1, 0, 0)(0, 0, 1)</a:t>
            </a:r>
            <a:r>
              <a:rPr b="0" baseline="-25000" i="0" lang="en-GB" sz="2400" u="none" cap="none" strike="noStrike">
                <a:solidFill>
                  <a:srgbClr val="262626"/>
                </a:solidFill>
                <a:latin typeface="Century Gothic"/>
                <a:ea typeface="Century Gothic"/>
                <a:cs typeface="Century Gothic"/>
                <a:sym typeface="Century Gothic"/>
              </a:rPr>
              <a:t>7</a:t>
            </a:r>
          </a:p>
        </p:txBody>
      </p:sp>
      <p:sp>
        <p:nvSpPr>
          <p:cNvPr id="270" name="Shape 270"/>
          <p:cNvSpPr txBox="1"/>
          <p:nvPr>
            <p:ph idx="1" type="body"/>
          </p:nvPr>
        </p:nvSpPr>
        <p:spPr>
          <a:xfrm>
            <a:off x="1303800" y="1439434"/>
            <a:ext cx="396995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Prima di appurare quale modello potrebbe essere adatto, si può destagionalizzare la serie, sottraendo i valori della serie stessa a ritardo 7</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La presenza di una forte </a:t>
            </a:r>
            <a:r>
              <a:rPr b="1" i="0" lang="en-GB" sz="1350" u="none" cap="none" strike="noStrike">
                <a:solidFill>
                  <a:srgbClr val="3F3F3F"/>
                </a:solidFill>
                <a:latin typeface="Century Gothic"/>
                <a:ea typeface="Century Gothic"/>
                <a:cs typeface="Century Gothic"/>
                <a:sym typeface="Century Gothic"/>
              </a:rPr>
              <a:t>pacf</a:t>
            </a:r>
            <a:r>
              <a:rPr b="0" i="0" lang="en-GB" sz="1350" u="none" cap="none" strike="noStrike">
                <a:solidFill>
                  <a:srgbClr val="3F3F3F"/>
                </a:solidFill>
                <a:latin typeface="Century Gothic"/>
                <a:ea typeface="Century Gothic"/>
                <a:cs typeface="Century Gothic"/>
                <a:sym typeface="Century Gothic"/>
              </a:rPr>
              <a:t> a lag 1 e un decadimento graduale dell’</a:t>
            </a:r>
            <a:r>
              <a:rPr b="1" i="0" lang="en-GB" sz="1350" u="none" cap="none" strike="noStrike">
                <a:solidFill>
                  <a:srgbClr val="3F3F3F"/>
                </a:solidFill>
                <a:latin typeface="Century Gothic"/>
                <a:ea typeface="Century Gothic"/>
                <a:cs typeface="Century Gothic"/>
                <a:sym typeface="Century Gothic"/>
              </a:rPr>
              <a:t>acf</a:t>
            </a:r>
            <a:r>
              <a:rPr b="0" i="0" lang="en-GB" sz="1350" u="none" cap="none" strike="noStrike">
                <a:solidFill>
                  <a:srgbClr val="3F3F3F"/>
                </a:solidFill>
                <a:latin typeface="Century Gothic"/>
                <a:ea typeface="Century Gothic"/>
                <a:cs typeface="Century Gothic"/>
                <a:sym typeface="Century Gothic"/>
              </a:rPr>
              <a:t> è indice di una componente autoregressiva nella serie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La situazione opposta per i ritardi settimanali (multipli di 7), suggerisce invece la presenza di una componente a media mobile stagionale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Il modello risultante sarà quindi un </a:t>
            </a:r>
            <a:r>
              <a:rPr b="1" i="0" lang="en-GB" sz="1350" u="none" cap="none" strike="noStrike">
                <a:solidFill>
                  <a:srgbClr val="3F3F3F"/>
                </a:solidFill>
                <a:latin typeface="Century Gothic"/>
                <a:ea typeface="Century Gothic"/>
                <a:cs typeface="Century Gothic"/>
                <a:sym typeface="Century Gothic"/>
              </a:rPr>
              <a:t>modello ARIMA(1, 0, 0)(0, 0, 1)</a:t>
            </a:r>
            <a:r>
              <a:rPr b="1" baseline="-25000" i="0" lang="en-GB" sz="1350" u="none" cap="none" strike="noStrike">
                <a:solidFill>
                  <a:srgbClr val="3F3F3F"/>
                </a:solidFill>
                <a:latin typeface="Century Gothic"/>
                <a:ea typeface="Century Gothic"/>
                <a:cs typeface="Century Gothic"/>
                <a:sym typeface="Century Gothic"/>
              </a:rPr>
              <a:t>7</a:t>
            </a:r>
          </a:p>
          <a:p>
            <a:pPr indent="-82550" lvl="0" marL="0"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Shape 275"/>
          <p:cNvPicPr preferRelativeResize="0"/>
          <p:nvPr/>
        </p:nvPicPr>
        <p:blipFill rotWithShape="1">
          <a:blip r:embed="rId3">
            <a:alphaModFix/>
          </a:blip>
          <a:srcRect b="0" l="0" r="0" t="0"/>
          <a:stretch/>
        </p:blipFill>
        <p:spPr>
          <a:xfrm>
            <a:off x="1377786" y="1704726"/>
            <a:ext cx="3441264" cy="3112248"/>
          </a:xfrm>
          <a:prstGeom prst="rect">
            <a:avLst/>
          </a:prstGeom>
          <a:noFill/>
          <a:ln>
            <a:noFill/>
          </a:ln>
        </p:spPr>
      </p:pic>
      <p:sp>
        <p:nvSpPr>
          <p:cNvPr id="276" name="Shape 276"/>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Riassunto per il modello ARIMA per K5</a:t>
            </a:r>
          </a:p>
        </p:txBody>
      </p:sp>
      <p:sp>
        <p:nvSpPr>
          <p:cNvPr id="277" name="Shape 277"/>
          <p:cNvSpPr txBox="1"/>
          <p:nvPr>
            <p:ph idx="2" type="body"/>
          </p:nvPr>
        </p:nvSpPr>
        <p:spPr>
          <a:xfrm>
            <a:off x="4903650" y="1990050"/>
            <a:ext cx="34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I valori dei coefficienti e dei relativi test di nullità degli stessi (colonna </a:t>
            </a:r>
            <a:r>
              <a:rPr b="1" i="0" lang="en-GB" sz="1350" u="none" cap="none" strike="noStrike">
                <a:solidFill>
                  <a:srgbClr val="3F3F3F"/>
                </a:solidFill>
                <a:latin typeface="Century Gothic"/>
                <a:ea typeface="Century Gothic"/>
                <a:cs typeface="Century Gothic"/>
                <a:sym typeface="Century Gothic"/>
              </a:rPr>
              <a:t>z</a:t>
            </a:r>
            <a:r>
              <a:rPr b="0" i="0" lang="en-GB" sz="1350" u="none" cap="none" strike="noStrike">
                <a:solidFill>
                  <a:srgbClr val="3F3F3F"/>
                </a:solidFill>
                <a:latin typeface="Century Gothic"/>
                <a:ea typeface="Century Gothic"/>
                <a:cs typeface="Century Gothic"/>
                <a:sym typeface="Century Gothic"/>
              </a:rPr>
              <a:t>) rassicurano sul fatto che tutti i parametri stimati nel modello sono utili al modello stesso</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La bonta’ del modello viene misurata dal criterio </a:t>
            </a:r>
            <a:r>
              <a:rPr b="1" i="0" lang="en-GB" sz="1350" u="none" cap="none" strike="noStrike">
                <a:solidFill>
                  <a:srgbClr val="3F3F3F"/>
                </a:solidFill>
                <a:latin typeface="Century Gothic"/>
                <a:ea typeface="Century Gothic"/>
                <a:cs typeface="Century Gothic"/>
                <a:sym typeface="Century Gothic"/>
              </a:rPr>
              <a:t>AIC</a:t>
            </a:r>
            <a:r>
              <a:rPr b="0" i="0" lang="en-GB" sz="1350" u="none" cap="none" strike="noStrike">
                <a:solidFill>
                  <a:srgbClr val="3F3F3F"/>
                </a:solidFill>
                <a:latin typeface="Century Gothic"/>
                <a:ea typeface="Century Gothic"/>
                <a:cs typeface="Century Gothic"/>
                <a:sym typeface="Century Gothic"/>
              </a:rPr>
              <a:t>, che, con un valore di 1495, risulta essere il miglior risultato tra i modelli ARIMA simili a questo</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Shape 282"/>
          <p:cNvPicPr preferRelativeResize="0"/>
          <p:nvPr/>
        </p:nvPicPr>
        <p:blipFill rotWithShape="1">
          <a:blip r:embed="rId3">
            <a:alphaModFix/>
          </a:blip>
          <a:srcRect b="0" l="0" r="0" t="0"/>
          <a:stretch/>
        </p:blipFill>
        <p:spPr>
          <a:xfrm>
            <a:off x="5245590" y="2949677"/>
            <a:ext cx="3088710" cy="2000912"/>
          </a:xfrm>
          <a:prstGeom prst="rect">
            <a:avLst/>
          </a:prstGeom>
          <a:noFill/>
          <a:ln>
            <a:noFill/>
          </a:ln>
        </p:spPr>
      </p:pic>
      <p:pic>
        <p:nvPicPr>
          <p:cNvPr id="283" name="Shape 283"/>
          <p:cNvPicPr preferRelativeResize="0"/>
          <p:nvPr/>
        </p:nvPicPr>
        <p:blipFill rotWithShape="1">
          <a:blip r:embed="rId4">
            <a:alphaModFix/>
          </a:blip>
          <a:srcRect b="0" l="0" r="0" t="0"/>
          <a:stretch/>
        </p:blipFill>
        <p:spPr>
          <a:xfrm>
            <a:off x="1792384" y="2949677"/>
            <a:ext cx="2964622" cy="2195723"/>
          </a:xfrm>
          <a:prstGeom prst="rect">
            <a:avLst/>
          </a:prstGeom>
          <a:noFill/>
          <a:ln>
            <a:noFill/>
          </a:ln>
        </p:spPr>
      </p:pic>
      <p:sp>
        <p:nvSpPr>
          <p:cNvPr id="284" name="Shape 284"/>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distribuzione dei resuidui viola l’ipotesi di normalità</a:t>
            </a:r>
          </a:p>
        </p:txBody>
      </p:sp>
      <p:sp>
        <p:nvSpPr>
          <p:cNvPr id="285" name="Shape 285"/>
          <p:cNvSpPr txBox="1"/>
          <p:nvPr>
            <p:ph idx="1" type="body"/>
          </p:nvPr>
        </p:nvSpPr>
        <p:spPr>
          <a:xfrm>
            <a:off x="1303800" y="1429614"/>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400" u="none" cap="none" strike="noStrike">
                <a:solidFill>
                  <a:srgbClr val="3F3F3F"/>
                </a:solidFill>
                <a:latin typeface="Century Gothic"/>
                <a:ea typeface="Century Gothic"/>
                <a:cs typeface="Century Gothic"/>
                <a:sym typeface="Century Gothic"/>
              </a:rPr>
              <a:t>Nei dati considerati per stimare il modello, l’analisi dei residui dopo la stima del modello mostra criticità come si può osservare dai grafici sottostanti</a:t>
            </a:r>
          </a:p>
          <a:p>
            <a:pPr indent="-317500" lvl="0" marL="457200" marR="0" rtl="0" algn="l">
              <a:spcBef>
                <a:spcPts val="0"/>
              </a:spcBef>
              <a:spcAft>
                <a:spcPts val="0"/>
              </a:spcAft>
              <a:buClr>
                <a:schemeClr val="accent1"/>
              </a:buClr>
              <a:buSzPts val="1400"/>
              <a:buFont typeface="Noto Sans Symbols"/>
              <a:buChar char="↖"/>
            </a:pPr>
            <a:r>
              <a:rPr b="0" i="0" lang="en-GB" sz="1400" u="none" cap="none" strike="noStrike">
                <a:solidFill>
                  <a:srgbClr val="3F3F3F"/>
                </a:solidFill>
                <a:latin typeface="Century Gothic"/>
                <a:ea typeface="Century Gothic"/>
                <a:cs typeface="Century Gothic"/>
                <a:sym typeface="Century Gothic"/>
              </a:rPr>
              <a:t>In particolare, applicando il </a:t>
            </a:r>
            <a:r>
              <a:rPr b="1" i="0" lang="en-GB" sz="1400" u="none" cap="none" strike="noStrike">
                <a:solidFill>
                  <a:srgbClr val="3F3F3F"/>
                </a:solidFill>
                <a:latin typeface="Century Gothic"/>
                <a:ea typeface="Century Gothic"/>
                <a:cs typeface="Century Gothic"/>
                <a:sym typeface="Century Gothic"/>
              </a:rPr>
              <a:t>test Shapiro-Wilk</a:t>
            </a:r>
            <a:r>
              <a:rPr b="0" i="0" lang="en-GB" sz="1400" u="none" cap="none" strike="noStrike">
                <a:solidFill>
                  <a:srgbClr val="3F3F3F"/>
                </a:solidFill>
                <a:latin typeface="Century Gothic"/>
                <a:ea typeface="Century Gothic"/>
                <a:cs typeface="Century Gothic"/>
                <a:sym typeface="Century Gothic"/>
              </a:rPr>
              <a:t> per la normalità, si ottiene un p-value pari a 0, confermando la distribuzione non normale per i residui</a:t>
            </a:r>
          </a:p>
          <a:p>
            <a:pPr indent="-317500" lvl="0" marL="457200" marR="0" rtl="0" algn="l">
              <a:spcBef>
                <a:spcPts val="0"/>
              </a:spcBef>
              <a:spcAft>
                <a:spcPts val="0"/>
              </a:spcAft>
              <a:buClr>
                <a:srgbClr val="FFFFFF"/>
              </a:buClr>
              <a:buSzPts val="1400"/>
              <a:buFont typeface="Noto Sans Symbols"/>
              <a:buNone/>
            </a:pPr>
            <a:r>
              <a:t/>
            </a:r>
            <a:endParaRPr b="0" i="0" sz="1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previsione attraverso il modello ARIMA segue l’andamento con qualche incertezza</a:t>
            </a:r>
          </a:p>
        </p:txBody>
      </p:sp>
      <p:sp>
        <p:nvSpPr>
          <p:cNvPr id="291" name="Shape 291"/>
          <p:cNvSpPr txBox="1"/>
          <p:nvPr>
            <p:ph idx="1" type="body"/>
          </p:nvPr>
        </p:nvSpPr>
        <p:spPr>
          <a:xfrm>
            <a:off x="1303800" y="1577096"/>
            <a:ext cx="70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Sebbene il modello colga l’andamento della serie, ci sono situazioni in cui la variabilità dei dati previsti è più ampia di quanto la serie non faccia originariamente</a:t>
            </a:r>
          </a:p>
        </p:txBody>
      </p:sp>
      <p:pic>
        <p:nvPicPr>
          <p:cNvPr id="292" name="Shape 292"/>
          <p:cNvPicPr preferRelativeResize="0"/>
          <p:nvPr/>
        </p:nvPicPr>
        <p:blipFill rotWithShape="1">
          <a:blip r:embed="rId3">
            <a:alphaModFix/>
          </a:blip>
          <a:srcRect b="0" l="0" r="0" t="0"/>
          <a:stretch/>
        </p:blipFill>
        <p:spPr>
          <a:xfrm>
            <a:off x="2041325" y="2362109"/>
            <a:ext cx="5061349" cy="2740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824000" y="1613825"/>
            <a:ext cx="5857800" cy="1872900"/>
          </a:xfrm>
          <a:prstGeom prst="rect">
            <a:avLst/>
          </a:prstGeom>
          <a:noFill/>
          <a:ln>
            <a:noFill/>
          </a:ln>
        </p:spPr>
        <p:txBody>
          <a:bodyPr anchorCtr="0" anchor="ctr" bIns="91425" lIns="91425" rIns="91425" wrap="square" tIns="91425">
            <a:noAutofit/>
          </a:bodyPr>
          <a:lstStyle/>
          <a:p>
            <a:pPr indent="-228600" lvl="0" marL="0" marR="0" rtl="0" algn="l">
              <a:spcBef>
                <a:spcPts val="0"/>
              </a:spcBef>
              <a:buClr>
                <a:schemeClr val="lt1"/>
              </a:buClr>
              <a:buSzPts val="3600"/>
              <a:buFont typeface="Century Gothic"/>
              <a:buNone/>
            </a:pPr>
            <a:r>
              <a:rPr b="0" i="0" lang="en-GB" sz="3600" u="none" cap="none" strike="noStrike">
                <a:solidFill>
                  <a:schemeClr val="lt1"/>
                </a:solidFill>
                <a:latin typeface="Century Gothic"/>
                <a:ea typeface="Century Gothic"/>
                <a:cs typeface="Century Gothic"/>
                <a:sym typeface="Century Gothic"/>
              </a:rPr>
              <a:t>Modello Arima per K11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b="0" l="0" r="0" t="0"/>
          <a:stretch/>
        </p:blipFill>
        <p:spPr>
          <a:xfrm>
            <a:off x="5344520" y="2985773"/>
            <a:ext cx="2989780" cy="2060841"/>
          </a:xfrm>
          <a:prstGeom prst="rect">
            <a:avLst/>
          </a:prstGeom>
          <a:noFill/>
          <a:ln>
            <a:noFill/>
          </a:ln>
        </p:spPr>
      </p:pic>
      <p:pic>
        <p:nvPicPr>
          <p:cNvPr id="303" name="Shape 303"/>
          <p:cNvPicPr preferRelativeResize="0"/>
          <p:nvPr/>
        </p:nvPicPr>
        <p:blipFill rotWithShape="1">
          <a:blip r:embed="rId4">
            <a:alphaModFix/>
          </a:blip>
          <a:srcRect b="0" l="0" r="0" t="0"/>
          <a:stretch/>
        </p:blipFill>
        <p:spPr>
          <a:xfrm>
            <a:off x="1829289" y="2985787"/>
            <a:ext cx="2989761" cy="2060828"/>
          </a:xfrm>
          <a:prstGeom prst="rect">
            <a:avLst/>
          </a:prstGeom>
          <a:noFill/>
          <a:ln>
            <a:noFill/>
          </a:ln>
        </p:spPr>
      </p:pic>
      <p:sp>
        <p:nvSpPr>
          <p:cNvPr id="304" name="Shape 304"/>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Anche K11 può essere stimata da un ARIMA(1, 0, 0)(0, 0, 1)</a:t>
            </a:r>
            <a:r>
              <a:rPr b="0" baseline="-25000" i="0" lang="en-GB" sz="2400" u="none" cap="none" strike="noStrike">
                <a:solidFill>
                  <a:srgbClr val="262626"/>
                </a:solidFill>
                <a:latin typeface="Century Gothic"/>
                <a:ea typeface="Century Gothic"/>
                <a:cs typeface="Century Gothic"/>
                <a:sym typeface="Century Gothic"/>
              </a:rPr>
              <a:t>7</a:t>
            </a:r>
          </a:p>
        </p:txBody>
      </p:sp>
      <p:sp>
        <p:nvSpPr>
          <p:cNvPr id="305" name="Shape 305"/>
          <p:cNvSpPr txBox="1"/>
          <p:nvPr>
            <p:ph idx="1" type="body"/>
          </p:nvPr>
        </p:nvSpPr>
        <p:spPr>
          <a:xfrm>
            <a:off x="1303800" y="1370614"/>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A causa della mancanza di stazionarietà per K11, si forza una differenziazione a ritardo 1 e, fortunatamente, il p-value per testare l’ipotesi di stazionarietà è pressoché zero.</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I grafici di </a:t>
            </a:r>
            <a:r>
              <a:rPr b="1" i="0" lang="en-GB" sz="1350" u="none" cap="none" strike="noStrike">
                <a:solidFill>
                  <a:srgbClr val="3F3F3F"/>
                </a:solidFill>
                <a:latin typeface="Century Gothic"/>
                <a:ea typeface="Century Gothic"/>
                <a:cs typeface="Century Gothic"/>
                <a:sym typeface="Century Gothic"/>
              </a:rPr>
              <a:t>acf </a:t>
            </a:r>
            <a:r>
              <a:rPr b="0" i="0" lang="en-GB" sz="1350" u="none" cap="none" strike="noStrike">
                <a:solidFill>
                  <a:srgbClr val="3F3F3F"/>
                </a:solidFill>
                <a:latin typeface="Century Gothic"/>
                <a:ea typeface="Century Gothic"/>
                <a:cs typeface="Century Gothic"/>
                <a:sym typeface="Century Gothic"/>
              </a:rPr>
              <a:t>e di </a:t>
            </a:r>
            <a:r>
              <a:rPr b="1" i="0" lang="en-GB" sz="1350" u="none" cap="none" strike="noStrike">
                <a:solidFill>
                  <a:srgbClr val="3F3F3F"/>
                </a:solidFill>
                <a:latin typeface="Century Gothic"/>
                <a:ea typeface="Century Gothic"/>
                <a:cs typeface="Century Gothic"/>
                <a:sym typeface="Century Gothic"/>
              </a:rPr>
              <a:t>pacf</a:t>
            </a:r>
            <a:r>
              <a:rPr b="0" i="0" lang="en-GB" sz="1350" u="none" cap="none" strike="noStrike">
                <a:solidFill>
                  <a:srgbClr val="3F3F3F"/>
                </a:solidFill>
                <a:latin typeface="Century Gothic"/>
                <a:ea typeface="Century Gothic"/>
                <a:cs typeface="Century Gothic"/>
                <a:sym typeface="Century Gothic"/>
              </a:rPr>
              <a:t> prospettano una situazione simile a quanto visto per K5, nonostante l’orientamento opposto nel grafico delle autocorrelazioni parziali</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Possiamo quindi provare a stimare un </a:t>
            </a:r>
            <a:r>
              <a:rPr b="1" i="0" lang="en-GB" sz="1350" u="none" cap="none" strike="noStrike">
                <a:solidFill>
                  <a:srgbClr val="3F3F3F"/>
                </a:solidFill>
              </a:rPr>
              <a:t>modello ARIMA(1, 0, 0)(0, 0, 1)</a:t>
            </a:r>
            <a:r>
              <a:rPr b="1" baseline="-25000" i="0" lang="en-GB" sz="1350" u="none" cap="none" strike="noStrike">
                <a:solidFill>
                  <a:srgbClr val="3F3F3F"/>
                </a:solidFill>
              </a:rPr>
              <a:t>7</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Shape 310"/>
          <p:cNvPicPr preferRelativeResize="0"/>
          <p:nvPr/>
        </p:nvPicPr>
        <p:blipFill rotWithShape="1">
          <a:blip r:embed="rId3">
            <a:alphaModFix/>
          </a:blip>
          <a:srcRect b="0" l="0" r="0" t="0"/>
          <a:stretch/>
        </p:blipFill>
        <p:spPr>
          <a:xfrm>
            <a:off x="1265699" y="1745266"/>
            <a:ext cx="3533775" cy="2733675"/>
          </a:xfrm>
          <a:prstGeom prst="rect">
            <a:avLst/>
          </a:prstGeom>
          <a:noFill/>
          <a:ln>
            <a:noFill/>
          </a:ln>
        </p:spPr>
      </p:pic>
      <p:sp>
        <p:nvSpPr>
          <p:cNvPr id="311" name="Shape 311"/>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Riassunto per il modello ARIMA per K11</a:t>
            </a:r>
          </a:p>
        </p:txBody>
      </p:sp>
      <p:sp>
        <p:nvSpPr>
          <p:cNvPr id="312" name="Shape 312"/>
          <p:cNvSpPr txBox="1"/>
          <p:nvPr>
            <p:ph idx="2" type="body"/>
          </p:nvPr>
        </p:nvSpPr>
        <p:spPr>
          <a:xfrm>
            <a:off x="4903650" y="1990050"/>
            <a:ext cx="34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La matrice di correlazione sulle serie differenziate a ritardo 1 mostra come nessuna variabile sia correlata con K11, ad eccezione di K9</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Questo viene confermato dalla ridondanza dal parametro stimato per  la variabile K10, che mostra p-value alto contro l’ipotesi nulla di non nullità del parametro</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Sommario</a:t>
            </a:r>
          </a:p>
        </p:txBody>
      </p:sp>
      <p:sp>
        <p:nvSpPr>
          <p:cNvPr id="181" name="Shape 181"/>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Analisi esplorativa, con particolare attenzione alle variabili target</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Previsione con ARIMA stagionali</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Previsione con Recurrent Neural Network</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Risultati</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Conclusione e possibili estensioni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Sommario per il modello ARIMA per K11 (senza K10)</a:t>
            </a:r>
          </a:p>
        </p:txBody>
      </p:sp>
      <p:sp>
        <p:nvSpPr>
          <p:cNvPr id="318" name="Shape 318"/>
          <p:cNvSpPr txBox="1"/>
          <p:nvPr>
            <p:ph idx="2" type="body"/>
          </p:nvPr>
        </p:nvSpPr>
        <p:spPr>
          <a:xfrm>
            <a:off x="4903650" y="1990050"/>
            <a:ext cx="34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Togliendo K10 dalle variabili per la stima del modello, la situazione si presenta più solida</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Tuttavia il miglioramento sul criterio AIC per la bontà del modello è appena percettibile: 2008 per questo modello, contro 2009 per il modello precedente</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pic>
        <p:nvPicPr>
          <p:cNvPr id="319" name="Shape 319"/>
          <p:cNvPicPr preferRelativeResize="0"/>
          <p:nvPr/>
        </p:nvPicPr>
        <p:blipFill rotWithShape="1">
          <a:blip r:embed="rId3">
            <a:alphaModFix/>
          </a:blip>
          <a:srcRect b="0" l="0" r="0" t="0"/>
          <a:stretch/>
        </p:blipFill>
        <p:spPr>
          <a:xfrm>
            <a:off x="1303800" y="1854804"/>
            <a:ext cx="3457575" cy="251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Shape 324"/>
          <p:cNvPicPr preferRelativeResize="0"/>
          <p:nvPr/>
        </p:nvPicPr>
        <p:blipFill rotWithShape="1">
          <a:blip r:embed="rId3">
            <a:alphaModFix/>
          </a:blip>
          <a:srcRect b="0" l="0" r="0" t="0"/>
          <a:stretch/>
        </p:blipFill>
        <p:spPr>
          <a:xfrm>
            <a:off x="5243025" y="2949676"/>
            <a:ext cx="3091274" cy="2002573"/>
          </a:xfrm>
          <a:prstGeom prst="rect">
            <a:avLst/>
          </a:prstGeom>
          <a:noFill/>
          <a:ln>
            <a:noFill/>
          </a:ln>
        </p:spPr>
      </p:pic>
      <p:pic>
        <p:nvPicPr>
          <p:cNvPr id="325" name="Shape 325"/>
          <p:cNvPicPr preferRelativeResize="0"/>
          <p:nvPr/>
        </p:nvPicPr>
        <p:blipFill rotWithShape="1">
          <a:blip r:embed="rId4">
            <a:alphaModFix/>
          </a:blip>
          <a:srcRect b="0" l="0" r="0" t="0"/>
          <a:stretch/>
        </p:blipFill>
        <p:spPr>
          <a:xfrm>
            <a:off x="1792384" y="2949676"/>
            <a:ext cx="2962057" cy="2193823"/>
          </a:xfrm>
          <a:prstGeom prst="rect">
            <a:avLst/>
          </a:prstGeom>
          <a:noFill/>
          <a:ln>
            <a:noFill/>
          </a:ln>
        </p:spPr>
      </p:pic>
      <p:sp>
        <p:nvSpPr>
          <p:cNvPr id="326" name="Shape 326"/>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Anche in questo caso la distribuzione dei resuidui viola l’ipotesi di normalità</a:t>
            </a:r>
          </a:p>
        </p:txBody>
      </p:sp>
      <p:sp>
        <p:nvSpPr>
          <p:cNvPr id="327" name="Shape 327"/>
          <p:cNvSpPr txBox="1"/>
          <p:nvPr>
            <p:ph idx="1" type="body"/>
          </p:nvPr>
        </p:nvSpPr>
        <p:spPr>
          <a:xfrm>
            <a:off x="1303800" y="1429614"/>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400" u="none" cap="none" strike="noStrike">
                <a:solidFill>
                  <a:srgbClr val="3F3F3F"/>
                </a:solidFill>
                <a:latin typeface="Century Gothic"/>
                <a:ea typeface="Century Gothic"/>
                <a:cs typeface="Century Gothic"/>
                <a:sym typeface="Century Gothic"/>
              </a:rPr>
              <a:t>Come per il modello per K5, la distribuzione dei residui non sembra essere assimilabile ad una distribuzione normale, come da assunzione del modello</a:t>
            </a:r>
          </a:p>
          <a:p>
            <a:pPr indent="-317500" lvl="0" marL="457200" marR="0" rtl="0" algn="l">
              <a:spcBef>
                <a:spcPts val="0"/>
              </a:spcBef>
              <a:spcAft>
                <a:spcPts val="0"/>
              </a:spcAft>
              <a:buClr>
                <a:schemeClr val="accent1"/>
              </a:buClr>
              <a:buSzPts val="1400"/>
              <a:buFont typeface="Noto Sans Symbols"/>
              <a:buChar char="↖"/>
            </a:pPr>
            <a:r>
              <a:rPr b="0" i="0" lang="en-GB" sz="1400" u="none" cap="none" strike="noStrike">
                <a:solidFill>
                  <a:srgbClr val="3F3F3F"/>
                </a:solidFill>
                <a:latin typeface="Century Gothic"/>
                <a:ea typeface="Century Gothic"/>
                <a:cs typeface="Century Gothic"/>
                <a:sym typeface="Century Gothic"/>
              </a:rPr>
              <a:t>Il </a:t>
            </a:r>
            <a:r>
              <a:rPr b="1" i="0" lang="en-GB" sz="1400" u="none" cap="none" strike="noStrike">
                <a:solidFill>
                  <a:srgbClr val="3F3F3F"/>
                </a:solidFill>
                <a:latin typeface="Century Gothic"/>
                <a:ea typeface="Century Gothic"/>
                <a:cs typeface="Century Gothic"/>
                <a:sym typeface="Century Gothic"/>
              </a:rPr>
              <a:t>test Shapiro-Wilk</a:t>
            </a:r>
            <a:r>
              <a:rPr b="0" i="0" lang="en-GB" sz="1400" u="none" cap="none" strike="noStrike">
                <a:solidFill>
                  <a:srgbClr val="3F3F3F"/>
                </a:solidFill>
                <a:latin typeface="Century Gothic"/>
                <a:ea typeface="Century Gothic"/>
                <a:cs typeface="Century Gothic"/>
                <a:sym typeface="Century Gothic"/>
              </a:rPr>
              <a:t> per la normalità calcola un p-value pari  a 0, confermando quanto ipotizzato</a:t>
            </a:r>
          </a:p>
          <a:p>
            <a:pPr indent="-317500" lvl="0" marL="457200" marR="0" rtl="0" algn="l">
              <a:spcBef>
                <a:spcPts val="0"/>
              </a:spcBef>
              <a:spcAft>
                <a:spcPts val="0"/>
              </a:spcAft>
              <a:buClr>
                <a:srgbClr val="FFFFFF"/>
              </a:buClr>
              <a:buSzPts val="1400"/>
              <a:buFont typeface="Noto Sans Symbols"/>
              <a:buNone/>
            </a:pPr>
            <a:r>
              <a:t/>
            </a:r>
            <a:endParaRPr b="0" i="0" sz="1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3">
            <a:alphaModFix/>
          </a:blip>
          <a:srcRect b="0" l="0" r="0" t="0"/>
          <a:stretch/>
        </p:blipFill>
        <p:spPr>
          <a:xfrm>
            <a:off x="2041325" y="2362109"/>
            <a:ext cx="5100690" cy="2740474"/>
          </a:xfrm>
          <a:prstGeom prst="rect">
            <a:avLst/>
          </a:prstGeom>
          <a:noFill/>
          <a:ln>
            <a:noFill/>
          </a:ln>
        </p:spPr>
      </p:pic>
      <p:sp>
        <p:nvSpPr>
          <p:cNvPr id="333" name="Shape 333"/>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previsione non riesce a cogliere i repentini cambi di trend</a:t>
            </a:r>
          </a:p>
        </p:txBody>
      </p:sp>
      <p:sp>
        <p:nvSpPr>
          <p:cNvPr id="334" name="Shape 334"/>
          <p:cNvSpPr txBox="1"/>
          <p:nvPr>
            <p:ph idx="1" type="body"/>
          </p:nvPr>
        </p:nvSpPr>
        <p:spPr>
          <a:xfrm>
            <a:off x="1303800" y="1577096"/>
            <a:ext cx="70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Per quanto i cambi di trend in questa porzione di serie potrebbero essere dovuti al caso, la previsione mantiene semplicemente la linea di trend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824000" y="1613825"/>
            <a:ext cx="5857800" cy="1872900"/>
          </a:xfrm>
          <a:prstGeom prst="rect">
            <a:avLst/>
          </a:prstGeom>
          <a:noFill/>
          <a:ln>
            <a:noFill/>
          </a:ln>
        </p:spPr>
        <p:txBody>
          <a:bodyPr anchorCtr="0" anchor="ctr" bIns="91425" lIns="91425" rIns="91425" wrap="square" tIns="91425">
            <a:noAutofit/>
          </a:bodyPr>
          <a:lstStyle/>
          <a:p>
            <a:pPr indent="-228600" lvl="0" marL="0" marR="0" rtl="0" algn="l">
              <a:spcBef>
                <a:spcPts val="0"/>
              </a:spcBef>
              <a:buClr>
                <a:schemeClr val="lt1"/>
              </a:buClr>
              <a:buSzPts val="3600"/>
              <a:buFont typeface="Century Gothic"/>
              <a:buNone/>
            </a:pPr>
            <a:r>
              <a:rPr b="0" i="0" lang="en-GB" sz="3600" u="none" cap="none" strike="noStrike">
                <a:solidFill>
                  <a:schemeClr val="lt1"/>
                </a:solidFill>
                <a:latin typeface="Century Gothic"/>
                <a:ea typeface="Century Gothic"/>
                <a:cs typeface="Century Gothic"/>
                <a:sym typeface="Century Gothic"/>
              </a:rPr>
              <a:t>RNN per K5</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RNN e Long Term Short Memory</a:t>
            </a:r>
          </a:p>
        </p:txBody>
      </p:sp>
      <p:sp>
        <p:nvSpPr>
          <p:cNvPr id="345" name="Shape 345"/>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L’utilizzo di una Recurrent Neural Network e, soprattutto, di un’</a:t>
            </a:r>
            <a:r>
              <a:rPr b="1" i="0" lang="en-GB" sz="1350" u="none" cap="none" strike="noStrike">
                <a:solidFill>
                  <a:srgbClr val="3F3F3F"/>
                </a:solidFill>
              </a:rPr>
              <a:t>architettura LSTM</a:t>
            </a:r>
            <a:r>
              <a:rPr b="0" i="0" lang="en-GB" sz="1350" u="none" cap="none" strike="noStrike">
                <a:solidFill>
                  <a:srgbClr val="3F3F3F"/>
                </a:solidFill>
                <a:latin typeface="Century Gothic"/>
                <a:ea typeface="Century Gothic"/>
                <a:cs typeface="Century Gothic"/>
                <a:sym typeface="Century Gothic"/>
              </a:rPr>
              <a:t> </a:t>
            </a:r>
            <a:r>
              <a:rPr i="0" lang="en-GB" sz="1350" u="none" cap="none" strike="noStrike">
                <a:solidFill>
                  <a:srgbClr val="3F3F3F"/>
                </a:solidFill>
              </a:rPr>
              <a:t>(o cellula</a:t>
            </a:r>
            <a:r>
              <a:rPr lang="en-GB"/>
              <a:t> LSTM) </a:t>
            </a:r>
            <a:r>
              <a:rPr b="0" i="0" lang="en-GB" sz="1350" u="none" cap="none" strike="noStrike">
                <a:solidFill>
                  <a:srgbClr val="3F3F3F"/>
                </a:solidFill>
                <a:latin typeface="Century Gothic"/>
                <a:ea typeface="Century Gothic"/>
                <a:cs typeface="Century Gothic"/>
                <a:sym typeface="Century Gothic"/>
              </a:rPr>
              <a:t>si è dimostrata particolarmente efficace per l</a:t>
            </a:r>
            <a:r>
              <a:rPr lang="en-GB"/>
              <a:t>’apprendimento automatico </a:t>
            </a:r>
            <a:r>
              <a:rPr b="0" i="0" lang="en-GB" sz="1350" u="none" cap="none" strike="noStrike">
                <a:solidFill>
                  <a:srgbClr val="3F3F3F"/>
                </a:solidFill>
                <a:latin typeface="Century Gothic"/>
                <a:ea typeface="Century Gothic"/>
                <a:cs typeface="Century Gothic"/>
                <a:sym typeface="Century Gothic"/>
              </a:rPr>
              <a:t>in presenza di dati </a:t>
            </a:r>
            <a:r>
              <a:rPr lang="en-GB"/>
              <a:t>o</a:t>
            </a:r>
            <a:r>
              <a:rPr b="0" i="0" lang="en-GB" sz="1350" u="none" cap="none" strike="noStrike">
                <a:solidFill>
                  <a:srgbClr val="3F3F3F"/>
                </a:solidFill>
                <a:latin typeface="Century Gothic"/>
                <a:ea typeface="Century Gothic"/>
                <a:cs typeface="Century Gothic"/>
                <a:sym typeface="Century Gothic"/>
              </a:rPr>
              <a:t>rganizzati in serie storiche: riconoscimento vocale e scritto, apprendimento del ritmo musicale, ecc…</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Vista la natura di K5 e K11, sembra più che giustificata la creazione di un tal tipo di rete neurale, in cui possiamo comunque considerare le altre variabili a disposizione ed eventuali lag nei dati</a:t>
            </a:r>
          </a:p>
          <a:p>
            <a:pPr indent="-257175" lvl="0" marL="257175"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previsione per K5 mostra spunti interessanti</a:t>
            </a:r>
          </a:p>
        </p:txBody>
      </p:sp>
      <p:sp>
        <p:nvSpPr>
          <p:cNvPr id="351" name="Shape 351"/>
          <p:cNvSpPr txBox="1"/>
          <p:nvPr>
            <p:ph idx="2" type="body"/>
          </p:nvPr>
        </p:nvSpPr>
        <p:spPr>
          <a:xfrm>
            <a:off x="4903650" y="1990049"/>
            <a:ext cx="3430500" cy="2975355"/>
          </a:xfrm>
          <a:prstGeom prst="rect">
            <a:avLst/>
          </a:prstGeom>
          <a:noFill/>
          <a:ln>
            <a:noFill/>
          </a:ln>
        </p:spPr>
        <p:txBody>
          <a:bodyPr anchorCtr="0" anchor="t" bIns="91425" lIns="91425" rIns="91425" wrap="square" tIns="91425">
            <a:noAutofit/>
          </a:bodyPr>
          <a:lstStyle/>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Per la costruzione del modello, i dati sono stati nuovamente divisi nei gruppi di train e test, con un mese di dati per la validazione</a:t>
            </a:r>
          </a:p>
          <a:p>
            <a:pPr indent="-257175" lvl="0" marL="257175"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Dopo aver testato alcuni modelli, si ottiene un risultato particolarmente soddisfacente per un semplice modello con </a:t>
            </a:r>
            <a:r>
              <a:rPr b="1" i="0" lang="en-GB" sz="1350" u="none" cap="none" strike="noStrike">
                <a:solidFill>
                  <a:srgbClr val="3F3F3F"/>
                </a:solidFill>
              </a:rPr>
              <a:t>14 cellule LSTM</a:t>
            </a:r>
            <a:r>
              <a:rPr b="0" i="0" lang="en-GB" sz="1350" u="none" cap="none" strike="noStrike">
                <a:solidFill>
                  <a:srgbClr val="3F3F3F"/>
                </a:solidFill>
                <a:latin typeface="Century Gothic"/>
                <a:ea typeface="Century Gothic"/>
                <a:cs typeface="Century Gothic"/>
                <a:sym typeface="Century Gothic"/>
              </a:rPr>
              <a:t> su tutte le variabili a disposizione, comprese delle variabili dummy per identificare il giorno della settimana e il mese dell’anno</a:t>
            </a:r>
          </a:p>
        </p:txBody>
      </p:sp>
      <p:pic>
        <p:nvPicPr>
          <p:cNvPr id="352" name="Shape 352"/>
          <p:cNvPicPr preferRelativeResize="0"/>
          <p:nvPr/>
        </p:nvPicPr>
        <p:blipFill rotWithShape="1">
          <a:blip r:embed="rId3">
            <a:alphaModFix/>
          </a:blip>
          <a:srcRect b="0" l="0" r="0" t="0"/>
          <a:stretch/>
        </p:blipFill>
        <p:spPr>
          <a:xfrm>
            <a:off x="1481487" y="1800709"/>
            <a:ext cx="3075125" cy="29202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rete neurale segue l’andamento settimanale, ma sovrastima i valori della serie </a:t>
            </a:r>
          </a:p>
        </p:txBody>
      </p:sp>
      <p:sp>
        <p:nvSpPr>
          <p:cNvPr id="358" name="Shape 358"/>
          <p:cNvSpPr txBox="1"/>
          <p:nvPr>
            <p:ph idx="1" type="body"/>
          </p:nvPr>
        </p:nvSpPr>
        <p:spPr>
          <a:xfrm>
            <a:off x="1303800" y="1513298"/>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Nel dettaglio qui esposto, si vede come la previsione della rete neurale riesca a seguire l’andamento settimanale con una buona precisione.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Tuttavia </a:t>
            </a:r>
            <a:r>
              <a:rPr b="1" i="0" lang="en-GB" sz="1350" u="none" cap="none" strike="noStrike">
                <a:solidFill>
                  <a:srgbClr val="3F3F3F"/>
                </a:solidFill>
              </a:rPr>
              <a:t>la serie prevista risulta in generale sovrastimata</a:t>
            </a:r>
            <a:r>
              <a:rPr b="0" i="0" lang="en-GB" sz="1350" u="none" cap="none" strike="noStrike">
                <a:solidFill>
                  <a:srgbClr val="3F3F3F"/>
                </a:solidFill>
                <a:latin typeface="Century Gothic"/>
                <a:ea typeface="Century Gothic"/>
                <a:cs typeface="Century Gothic"/>
                <a:sym typeface="Century Gothic"/>
              </a:rPr>
              <a:t>. Nella fattispecie, la serie originale inizia una leggera fase di diminuzione del trend, che la rete neurale non riesce a comprendere.</a:t>
            </a:r>
          </a:p>
        </p:txBody>
      </p:sp>
      <p:pic>
        <p:nvPicPr>
          <p:cNvPr id="359" name="Shape 359"/>
          <p:cNvPicPr preferRelativeResize="0"/>
          <p:nvPr/>
        </p:nvPicPr>
        <p:blipFill rotWithShape="1">
          <a:blip r:embed="rId3">
            <a:alphaModFix/>
          </a:blip>
          <a:srcRect b="0" l="0" r="0" t="0"/>
          <a:stretch/>
        </p:blipFill>
        <p:spPr>
          <a:xfrm>
            <a:off x="2402840" y="2728937"/>
            <a:ext cx="4455167" cy="238954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824000" y="1613825"/>
            <a:ext cx="5857800" cy="1872900"/>
          </a:xfrm>
          <a:prstGeom prst="rect">
            <a:avLst/>
          </a:prstGeom>
          <a:noFill/>
          <a:ln>
            <a:noFill/>
          </a:ln>
        </p:spPr>
        <p:txBody>
          <a:bodyPr anchorCtr="0" anchor="ctr" bIns="91425" lIns="91425" rIns="91425" wrap="square" tIns="91425">
            <a:noAutofit/>
          </a:bodyPr>
          <a:lstStyle/>
          <a:p>
            <a:pPr indent="-228600" lvl="0" marL="0" marR="0" rtl="0" algn="l">
              <a:spcBef>
                <a:spcPts val="0"/>
              </a:spcBef>
              <a:buClr>
                <a:schemeClr val="lt1"/>
              </a:buClr>
              <a:buSzPts val="3600"/>
              <a:buFont typeface="Century Gothic"/>
              <a:buNone/>
            </a:pPr>
            <a:r>
              <a:rPr b="0" i="0" lang="en-GB" sz="3600" u="none" cap="none" strike="noStrike">
                <a:solidFill>
                  <a:schemeClr val="lt1"/>
                </a:solidFill>
                <a:latin typeface="Century Gothic"/>
                <a:ea typeface="Century Gothic"/>
                <a:cs typeface="Century Gothic"/>
                <a:sym typeface="Century Gothic"/>
              </a:rPr>
              <a:t>RNN per K11</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Shape 369"/>
          <p:cNvPicPr preferRelativeResize="0"/>
          <p:nvPr/>
        </p:nvPicPr>
        <p:blipFill rotWithShape="1">
          <a:blip r:embed="rId3">
            <a:alphaModFix/>
          </a:blip>
          <a:srcRect b="0" l="0" r="0" t="0"/>
          <a:stretch/>
        </p:blipFill>
        <p:spPr>
          <a:xfrm>
            <a:off x="1470944" y="1777118"/>
            <a:ext cx="3081387" cy="2943871"/>
          </a:xfrm>
          <a:prstGeom prst="rect">
            <a:avLst/>
          </a:prstGeom>
          <a:noFill/>
          <a:ln>
            <a:noFill/>
          </a:ln>
        </p:spPr>
      </p:pic>
      <p:sp>
        <p:nvSpPr>
          <p:cNvPr id="370" name="Shape 37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La previsione su K11 funziona su dati destagionalizzati</a:t>
            </a:r>
          </a:p>
        </p:txBody>
      </p:sp>
      <p:sp>
        <p:nvSpPr>
          <p:cNvPr id="371" name="Shape 371"/>
          <p:cNvSpPr txBox="1"/>
          <p:nvPr>
            <p:ph idx="2" type="body"/>
          </p:nvPr>
        </p:nvSpPr>
        <p:spPr>
          <a:xfrm>
            <a:off x="4903650" y="1597875"/>
            <a:ext cx="3825680" cy="3367529"/>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Come per K5, i dati sono stati in train e test, con un mese per la validazione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Tuttavia, a causa dei risultati carenti sulla serie originale, sono state effettuate delle trasformazioni più complesse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I dati sono stati destagionalizzati e la rete neurale è stata applicata solo alla serie composta dagli elementi di trend e rumore.</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La rete stessa è più complessa: prevede </a:t>
            </a:r>
            <a:r>
              <a:rPr b="1" i="0" lang="en-GB" sz="1350" u="none" cap="none" strike="noStrike">
                <a:solidFill>
                  <a:srgbClr val="3F3F3F"/>
                </a:solidFill>
              </a:rPr>
              <a:t>tre livelli di celle LSTM</a:t>
            </a:r>
            <a:r>
              <a:rPr b="0" i="0" lang="en-GB" sz="1350" u="none" cap="none" strike="noStrike">
                <a:solidFill>
                  <a:srgbClr val="3F3F3F"/>
                </a:solidFill>
                <a:latin typeface="Century Gothic"/>
                <a:ea typeface="Century Gothic"/>
                <a:cs typeface="Century Gothic"/>
                <a:sym typeface="Century Gothic"/>
              </a:rPr>
              <a:t> (28, 14, 7) e</a:t>
            </a:r>
            <a:r>
              <a:rPr b="1" i="0" lang="en-GB" sz="1350" u="none" cap="none" strike="noStrike">
                <a:solidFill>
                  <a:srgbClr val="3F3F3F"/>
                </a:solidFill>
              </a:rPr>
              <a:t> due livelli di rete neurale classica</a:t>
            </a:r>
            <a:r>
              <a:rPr b="0" i="0" lang="en-GB" sz="1350" u="none" cap="none" strike="noStrike">
                <a:solidFill>
                  <a:srgbClr val="3F3F3F"/>
                </a:solidFill>
                <a:latin typeface="Century Gothic"/>
                <a:ea typeface="Century Gothic"/>
                <a:cs typeface="Century Gothic"/>
                <a:sym typeface="Century Gothic"/>
              </a:rPr>
              <a:t> (di 5 neuroni e un neurone rispettivamente)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Shape 376"/>
          <p:cNvPicPr preferRelativeResize="0"/>
          <p:nvPr/>
        </p:nvPicPr>
        <p:blipFill rotWithShape="1">
          <a:blip r:embed="rId3">
            <a:alphaModFix/>
          </a:blip>
          <a:srcRect b="0" l="0" r="0" t="0"/>
          <a:stretch/>
        </p:blipFill>
        <p:spPr>
          <a:xfrm>
            <a:off x="2456006" y="2727086"/>
            <a:ext cx="4348834" cy="2391396"/>
          </a:xfrm>
          <a:prstGeom prst="rect">
            <a:avLst/>
          </a:prstGeom>
          <a:noFill/>
          <a:ln>
            <a:noFill/>
          </a:ln>
        </p:spPr>
      </p:pic>
      <p:sp>
        <p:nvSpPr>
          <p:cNvPr id="377" name="Shape 377"/>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In questo caso, la rete neurale sembra leggermente in ritardo</a:t>
            </a:r>
          </a:p>
        </p:txBody>
      </p:sp>
      <p:sp>
        <p:nvSpPr>
          <p:cNvPr id="378" name="Shape 378"/>
          <p:cNvSpPr txBox="1"/>
          <p:nvPr>
            <p:ph idx="1" type="body"/>
          </p:nvPr>
        </p:nvSpPr>
        <p:spPr>
          <a:xfrm>
            <a:off x="1303800" y="1513298"/>
            <a:ext cx="7030500" cy="25416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Rispetto al modello ARIMA per la stessa serie, la rete neurale riesce ad intuire meglio gli improvvisi cambi di trend, anche se sembra sia leggermente in ritardo.</a:t>
            </a:r>
          </a:p>
          <a:p>
            <a:pPr indent="-317500" lvl="0" marL="457200" marR="0" rtl="0" algn="l">
              <a:spcBef>
                <a:spcPts val="0"/>
              </a:spcBef>
              <a:spcAft>
                <a:spcPts val="0"/>
              </a:spcAft>
              <a:buClr>
                <a:schemeClr val="accent1"/>
              </a:buClr>
              <a:buSzPts val="1400"/>
              <a:buFont typeface="Noto Sans Symbols"/>
              <a:buChar char="↖"/>
            </a:pPr>
            <a:r>
              <a:rPr b="0" i="0" lang="en-GB" sz="1350" u="none" cap="none" strike="noStrike">
                <a:solidFill>
                  <a:srgbClr val="3F3F3F"/>
                </a:solidFill>
                <a:latin typeface="Century Gothic"/>
                <a:ea typeface="Century Gothic"/>
                <a:cs typeface="Century Gothic"/>
                <a:sym typeface="Century Gothic"/>
              </a:rPr>
              <a:t>Un altro commento può essere fatto sulla variabilità della della previsione, con una variabilità insufficiente, contrariamente alla rete per K5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Tabella KPIs</a:t>
            </a:r>
          </a:p>
        </p:txBody>
      </p:sp>
      <p:sp>
        <p:nvSpPr>
          <p:cNvPr id="187" name="Shape 187"/>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Dati giornalieri in un periodo compreso tra marzo 2015 e ottobre 2017 (932 record totali)</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11 variabili numeriche, con una prima ovvia distinzione tra variabili intere (variabili K1-K8) e variabili con decimali (variabili K9-K11)</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Senza conoscenza del contesto, potremmo essere portati a pensare che il primo gruppo rappresenti variabili di conteggio, mentre il secondo delle metriche ricavate da altre variabili</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Le variabili target per questa analisi sono </a:t>
            </a:r>
            <a:r>
              <a:rPr b="1" i="0" lang="en-GB" sz="1350" u="none" cap="none" strike="noStrike">
                <a:solidFill>
                  <a:srgbClr val="3F3F3F"/>
                </a:solidFill>
              </a:rPr>
              <a:t>K5</a:t>
            </a:r>
            <a:r>
              <a:rPr b="0" i="0" lang="en-GB" sz="1350" u="none" cap="none" strike="noStrike">
                <a:solidFill>
                  <a:srgbClr val="3F3F3F"/>
                </a:solidFill>
                <a:latin typeface="Century Gothic"/>
                <a:ea typeface="Century Gothic"/>
                <a:cs typeface="Century Gothic"/>
                <a:sym typeface="Century Gothic"/>
              </a:rPr>
              <a:t> e </a:t>
            </a:r>
            <a:r>
              <a:rPr b="1" i="0" lang="en-GB" sz="1350" u="none" cap="none" strike="noStrike">
                <a:solidFill>
                  <a:srgbClr val="3F3F3F"/>
                </a:solidFill>
              </a:rPr>
              <a:t>K11</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idx="1" type="body"/>
          </p:nvPr>
        </p:nvSpPr>
        <p:spPr>
          <a:xfrm>
            <a:off x="4572000" y="1761802"/>
            <a:ext cx="3762300" cy="2541600"/>
          </a:xfrm>
          <a:prstGeom prst="rect">
            <a:avLst/>
          </a:prstGeom>
          <a:noFill/>
          <a:ln>
            <a:noFill/>
          </a:ln>
        </p:spPr>
        <p:txBody>
          <a:bodyPr anchorCtr="0" anchor="t" bIns="91425" lIns="91425" rIns="91425" wrap="square" tIns="91425">
            <a:noAutofit/>
          </a:bodyPr>
          <a:lstStyle/>
          <a:p>
            <a:pPr indent="-311150" lvl="0" marL="457200" marR="0" rtl="0" algn="l">
              <a:lnSpc>
                <a:spcPct val="115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Per ottenere una m</a:t>
            </a:r>
            <a:r>
              <a:rPr b="0" i="0" lang="en-GB" sz="1400" u="none" cap="none" strike="noStrike">
                <a:solidFill>
                  <a:srgbClr val="3F3F3F"/>
                </a:solidFill>
                <a:latin typeface="Century Gothic"/>
                <a:ea typeface="Century Gothic"/>
                <a:cs typeface="Century Gothic"/>
                <a:sym typeface="Century Gothic"/>
              </a:rPr>
              <a:t>isura di precisione sulla previsione, verrà utilizzato la metrica </a:t>
            </a:r>
            <a:r>
              <a:rPr b="1" i="0" lang="en-GB" sz="1400" u="none" cap="none" strike="noStrike">
                <a:solidFill>
                  <a:srgbClr val="3F3F3F"/>
                </a:solidFill>
              </a:rPr>
              <a:t>SMAPE </a:t>
            </a:r>
            <a:r>
              <a:rPr b="0" i="0" lang="en-GB" sz="1400" u="none" cap="none" strike="noStrike">
                <a:solidFill>
                  <a:srgbClr val="3F3F3F"/>
                </a:solidFill>
                <a:latin typeface="Century Gothic"/>
                <a:ea typeface="Century Gothic"/>
                <a:cs typeface="Century Gothic"/>
                <a:sym typeface="Century Gothic"/>
              </a:rPr>
              <a:t>(errore percentuale assoluto medio simmetrico), che fornisce miglior precisione tanto più il valore è minore</a:t>
            </a:r>
          </a:p>
          <a:p>
            <a:pPr indent="-311150" lvl="0" marL="457200" marR="0" rtl="0" algn="l">
              <a:lnSpc>
                <a:spcPct val="115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Per entrambe le serie K5 e K11, il modello basato sulla rete neurale fornisce risultati drasticamente migliori rispetto ai modelli ARIMA</a:t>
            </a:r>
          </a:p>
        </p:txBody>
      </p:sp>
      <p:sp>
        <p:nvSpPr>
          <p:cNvPr id="384" name="Shape 384"/>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Risultati delle previsioni </a:t>
            </a:r>
          </a:p>
        </p:txBody>
      </p:sp>
      <p:graphicFrame>
        <p:nvGraphicFramePr>
          <p:cNvPr id="385" name="Shape 385"/>
          <p:cNvGraphicFramePr/>
          <p:nvPr/>
        </p:nvGraphicFramePr>
        <p:xfrm>
          <a:off x="1553496" y="2266053"/>
          <a:ext cx="3000000" cy="3000000"/>
        </p:xfrm>
        <a:graphic>
          <a:graphicData uri="http://schemas.openxmlformats.org/drawingml/2006/table">
            <a:tbl>
              <a:tblPr bandRow="1" firstRow="1">
                <a:noFill/>
                <a:tableStyleId>{1AE1D384-BA2A-4EA0-A53D-66DBBDC0439D}</a:tableStyleId>
              </a:tblPr>
              <a:tblGrid>
                <a:gridCol w="770200"/>
                <a:gridCol w="770200"/>
                <a:gridCol w="770200"/>
              </a:tblGrid>
              <a:tr h="600100">
                <a:tc>
                  <a:txBody>
                    <a:bodyPr>
                      <a:noAutofit/>
                    </a:bodyPr>
                    <a:lstStyle/>
                    <a:p>
                      <a:pPr indent="0" lvl="0" marL="0" marR="0" rtl="0" algn="ctr">
                        <a:spcBef>
                          <a:spcPts val="0"/>
                        </a:spcBef>
                        <a:buNone/>
                      </a:pPr>
                      <a:r>
                        <a:t/>
                      </a:r>
                      <a:endParaRPr sz="1350" u="none" cap="none" strike="noStrike"/>
                    </a:p>
                  </a:txBody>
                  <a:tcPr marT="45725" marB="45725" marR="91450" marL="91450" anchor="ctr"/>
                </a:tc>
                <a:tc>
                  <a:txBody>
                    <a:bodyPr>
                      <a:noAutofit/>
                    </a:bodyPr>
                    <a:lstStyle/>
                    <a:p>
                      <a:pPr indent="0" lvl="0" marL="0" marR="0" rtl="0" algn="ctr">
                        <a:spcBef>
                          <a:spcPts val="0"/>
                        </a:spcBef>
                        <a:buNone/>
                      </a:pPr>
                      <a:r>
                        <a:rPr lang="en-GB" sz="1350" u="none" cap="none" strike="noStrike"/>
                        <a:t>K5</a:t>
                      </a:r>
                    </a:p>
                  </a:txBody>
                  <a:tcPr marT="45725" marB="45725" marR="91450" marL="91450" anchor="ctr">
                    <a:solidFill>
                      <a:srgbClr val="766F54"/>
                    </a:solidFill>
                  </a:tcPr>
                </a:tc>
                <a:tc>
                  <a:txBody>
                    <a:bodyPr>
                      <a:noAutofit/>
                    </a:bodyPr>
                    <a:lstStyle/>
                    <a:p>
                      <a:pPr indent="0" lvl="0" marL="0" marR="0" rtl="0" algn="ctr">
                        <a:spcBef>
                          <a:spcPts val="0"/>
                        </a:spcBef>
                        <a:buNone/>
                      </a:pPr>
                      <a:r>
                        <a:rPr lang="en-GB" sz="1350" u="none" cap="none" strike="noStrike"/>
                        <a:t>K11</a:t>
                      </a:r>
                    </a:p>
                  </a:txBody>
                  <a:tcPr marT="45725" marB="45725" marR="91450" marL="91450" anchor="ctr">
                    <a:solidFill>
                      <a:srgbClr val="766F54"/>
                    </a:solidFill>
                  </a:tcPr>
                </a:tc>
              </a:tr>
              <a:tr h="600100">
                <a:tc>
                  <a:txBody>
                    <a:bodyPr>
                      <a:noAutofit/>
                    </a:bodyPr>
                    <a:lstStyle/>
                    <a:p>
                      <a:pPr indent="0" lvl="0" marL="0" marR="0" rtl="0" algn="ctr">
                        <a:spcBef>
                          <a:spcPts val="0"/>
                        </a:spcBef>
                        <a:buNone/>
                      </a:pPr>
                      <a:r>
                        <a:rPr b="1" lang="en-GB" sz="1350" u="none" cap="none" strike="noStrike">
                          <a:solidFill>
                            <a:schemeClr val="lt1"/>
                          </a:solidFill>
                          <a:latin typeface="Century Gothic"/>
                          <a:ea typeface="Century Gothic"/>
                          <a:cs typeface="Century Gothic"/>
                          <a:sym typeface="Century Gothic"/>
                        </a:rPr>
                        <a:t>ARIMA</a:t>
                      </a:r>
                    </a:p>
                  </a:txBody>
                  <a:tcPr marT="45725" marB="45725" marR="91450" marL="91450" anchor="ctr">
                    <a:solidFill>
                      <a:srgbClr val="766F54"/>
                    </a:solidFill>
                  </a:tcPr>
                </a:tc>
                <a:tc>
                  <a:txBody>
                    <a:bodyPr>
                      <a:noAutofit/>
                    </a:bodyPr>
                    <a:lstStyle/>
                    <a:p>
                      <a:pPr indent="0" lvl="0" marL="0" marR="0" rtl="0" algn="ctr">
                        <a:spcBef>
                          <a:spcPts val="0"/>
                        </a:spcBef>
                        <a:buNone/>
                      </a:pPr>
                      <a:r>
                        <a:rPr lang="en-GB" sz="1350" u="none" cap="none" strike="noStrike"/>
                        <a:t>68.7%</a:t>
                      </a:r>
                    </a:p>
                  </a:txBody>
                  <a:tcPr marT="45725" marB="45725" marR="91450" marL="91450" anchor="ctr">
                    <a:solidFill>
                      <a:srgbClr val="D1D4BB"/>
                    </a:solidFill>
                  </a:tcPr>
                </a:tc>
                <a:tc>
                  <a:txBody>
                    <a:bodyPr>
                      <a:noAutofit/>
                    </a:bodyPr>
                    <a:lstStyle/>
                    <a:p>
                      <a:pPr indent="0" lvl="0" marL="0" marR="0" rtl="0" algn="ctr">
                        <a:spcBef>
                          <a:spcPts val="0"/>
                        </a:spcBef>
                        <a:buNone/>
                      </a:pPr>
                      <a:r>
                        <a:rPr lang="en-GB" sz="1350" u="none" cap="none" strike="noStrike"/>
                        <a:t>167.2%</a:t>
                      </a:r>
                    </a:p>
                  </a:txBody>
                  <a:tcPr marT="45725" marB="45725" marR="91450" marL="91450" anchor="ctr">
                    <a:solidFill>
                      <a:srgbClr val="D1D4BB"/>
                    </a:solidFill>
                  </a:tcPr>
                </a:tc>
              </a:tr>
              <a:tr h="600100">
                <a:tc>
                  <a:txBody>
                    <a:bodyPr>
                      <a:noAutofit/>
                    </a:bodyPr>
                    <a:lstStyle/>
                    <a:p>
                      <a:pPr indent="0" lvl="0" marL="0" marR="0" rtl="0" algn="ctr">
                        <a:spcBef>
                          <a:spcPts val="0"/>
                        </a:spcBef>
                        <a:buNone/>
                      </a:pPr>
                      <a:r>
                        <a:rPr b="1" lang="en-GB" sz="1350" u="none" cap="none" strike="noStrike">
                          <a:solidFill>
                            <a:schemeClr val="lt1"/>
                          </a:solidFill>
                          <a:latin typeface="Century Gothic"/>
                          <a:ea typeface="Century Gothic"/>
                          <a:cs typeface="Century Gothic"/>
                          <a:sym typeface="Century Gothic"/>
                        </a:rPr>
                        <a:t>RNN</a:t>
                      </a:r>
                    </a:p>
                  </a:txBody>
                  <a:tcPr marT="45725" marB="45725" marR="91450" marL="91450" anchor="ctr">
                    <a:solidFill>
                      <a:srgbClr val="766F54"/>
                    </a:solidFill>
                  </a:tcPr>
                </a:tc>
                <a:tc>
                  <a:txBody>
                    <a:bodyPr>
                      <a:noAutofit/>
                    </a:bodyPr>
                    <a:lstStyle/>
                    <a:p>
                      <a:pPr indent="0" lvl="0" marL="0" marR="0" rtl="0" algn="ctr">
                        <a:spcBef>
                          <a:spcPts val="0"/>
                        </a:spcBef>
                        <a:buNone/>
                      </a:pPr>
                      <a:r>
                        <a:rPr lang="en-GB" sz="1350" u="none" cap="none" strike="noStrike"/>
                        <a:t>16.7%</a:t>
                      </a:r>
                    </a:p>
                  </a:txBody>
                  <a:tcPr marT="45725" marB="45725" marR="91450" marL="91450" anchor="ctr">
                    <a:solidFill>
                      <a:srgbClr val="D1D4BB"/>
                    </a:solidFill>
                  </a:tcPr>
                </a:tc>
                <a:tc>
                  <a:txBody>
                    <a:bodyPr>
                      <a:noAutofit/>
                    </a:bodyPr>
                    <a:lstStyle/>
                    <a:p>
                      <a:pPr indent="0" lvl="0" marL="0" marR="0" rtl="0" algn="ctr">
                        <a:spcBef>
                          <a:spcPts val="0"/>
                        </a:spcBef>
                        <a:buNone/>
                      </a:pPr>
                      <a:r>
                        <a:rPr lang="en-GB" sz="1350" u="none" cap="none" strike="noStrike"/>
                        <a:t>45.8%</a:t>
                      </a:r>
                    </a:p>
                  </a:txBody>
                  <a:tcPr marT="45725" marB="45725" marR="91450" marL="91450" anchor="ctr">
                    <a:solidFill>
                      <a:srgbClr val="D1D4BB"/>
                    </a:solidFill>
                  </a:tcPr>
                </a:tc>
              </a:tr>
            </a:tbl>
          </a:graphicData>
        </a:graphic>
      </p:graphicFrame>
      <p:sp>
        <p:nvSpPr>
          <p:cNvPr id="386" name="Shape 386"/>
          <p:cNvSpPr txBox="1"/>
          <p:nvPr>
            <p:ph idx="1" type="body"/>
          </p:nvPr>
        </p:nvSpPr>
        <p:spPr>
          <a:xfrm>
            <a:off x="1141500" y="1881648"/>
            <a:ext cx="3037210" cy="366712"/>
          </a:xfrm>
          <a:prstGeom prst="rect">
            <a:avLst/>
          </a:prstGeom>
          <a:noFill/>
          <a:ln>
            <a:noFill/>
          </a:ln>
        </p:spPr>
        <p:txBody>
          <a:bodyPr anchorCtr="0" anchor="t" bIns="91425" lIns="91425" rIns="91425" wrap="square" tIns="91425">
            <a:noAutofit/>
          </a:bodyPr>
          <a:lstStyle/>
          <a:p>
            <a:pPr indent="-82550" lvl="0" marL="146050" marR="0" rtl="0" algn="ctr">
              <a:lnSpc>
                <a:spcPct val="115000"/>
              </a:lnSpc>
              <a:spcBef>
                <a:spcPts val="0"/>
              </a:spcBef>
              <a:spcAft>
                <a:spcPts val="0"/>
              </a:spcAft>
              <a:buClr>
                <a:schemeClr val="accent1"/>
              </a:buClr>
              <a:buSzPts val="1300"/>
              <a:buFont typeface="Noto Sans Symbols"/>
              <a:buNone/>
            </a:pPr>
            <a:r>
              <a:rPr b="1" i="0" lang="en-GB" sz="1400" u="none" cap="none" strike="noStrike">
                <a:solidFill>
                  <a:srgbClr val="3F3F3F"/>
                </a:solidFill>
                <a:latin typeface="Century Gothic"/>
                <a:ea typeface="Century Gothic"/>
                <a:cs typeface="Century Gothic"/>
                <a:sym typeface="Century Gothic"/>
              </a:rPr>
              <a:t>Precisione sulla previsione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Conclusioni</a:t>
            </a:r>
          </a:p>
        </p:txBody>
      </p:sp>
      <p:sp>
        <p:nvSpPr>
          <p:cNvPr id="392" name="Shape 392"/>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311150" lvl="0" marL="457200" marR="0" rtl="0" algn="l">
              <a:lnSpc>
                <a:spcPct val="115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I risultati delle previsioni per le variabili K5 e K11 ottenuti attraverso le reti neurali, per quanto non completamente soddisfacenti, dimostrano come l’approccio possa essere applicato con facilità a questo tipo di problemi</a:t>
            </a:r>
          </a:p>
          <a:p>
            <a:pPr indent="-311150" lvl="0" marL="457200" marR="0" rtl="0" algn="l">
              <a:lnSpc>
                <a:spcPct val="115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Inoltre, questi modelli sono stati applicati in modo diretto con pochi accorgimenti. Possibili estensioni possono riguardare:</a:t>
            </a:r>
          </a:p>
          <a:p>
            <a:pPr indent="-298450" lvl="1" marL="914400" marR="0" rtl="0" algn="l">
              <a:lnSpc>
                <a:spcPct val="115000"/>
              </a:lnSpc>
              <a:spcBef>
                <a:spcPts val="0"/>
              </a:spcBef>
              <a:spcAft>
                <a:spcPts val="0"/>
              </a:spcAft>
              <a:buClr>
                <a:schemeClr val="accent1"/>
              </a:buClr>
              <a:buSzPts val="1100"/>
              <a:buFont typeface="Noto Sans Symbols"/>
              <a:buChar char="↖"/>
            </a:pPr>
            <a:r>
              <a:rPr b="0" i="0" lang="en-GB" sz="1200" u="none" cap="none" strike="noStrike">
                <a:solidFill>
                  <a:srgbClr val="3F3F3F"/>
                </a:solidFill>
                <a:latin typeface="Century Gothic"/>
                <a:ea typeface="Century Gothic"/>
                <a:cs typeface="Century Gothic"/>
                <a:sym typeface="Century Gothic"/>
              </a:rPr>
              <a:t>Test su strutture di reti neurali più complesse, con un opportuno algoritmo di ricerca degli iperparametri ottimali</a:t>
            </a:r>
          </a:p>
          <a:p>
            <a:pPr indent="-298450" lvl="1" marL="914400" marR="0" rtl="0" algn="l">
              <a:lnSpc>
                <a:spcPct val="115000"/>
              </a:lnSpc>
              <a:spcBef>
                <a:spcPts val="0"/>
              </a:spcBef>
              <a:spcAft>
                <a:spcPts val="0"/>
              </a:spcAft>
              <a:buClr>
                <a:schemeClr val="accent1"/>
              </a:buClr>
              <a:buSzPts val="1100"/>
              <a:buFont typeface="Noto Sans Symbols"/>
              <a:buChar char="↖"/>
            </a:pPr>
            <a:r>
              <a:rPr lang="en-GB"/>
              <a:t>Più operazioni sulle variabili presenti, combinando le variabili a disposizione in modo diverso</a:t>
            </a:r>
          </a:p>
          <a:p>
            <a:pPr indent="-298450" lvl="1" marL="914400" marR="0" rtl="0" algn="l">
              <a:lnSpc>
                <a:spcPct val="115000"/>
              </a:lnSpc>
              <a:spcBef>
                <a:spcPts val="0"/>
              </a:spcBef>
              <a:spcAft>
                <a:spcPts val="0"/>
              </a:spcAft>
              <a:buClr>
                <a:schemeClr val="accent1"/>
              </a:buClr>
              <a:buSzPts val="1100"/>
              <a:buFont typeface="Noto Sans Symbols"/>
              <a:buChar char="↖"/>
            </a:pPr>
            <a:r>
              <a:rPr b="0" i="0" lang="en-GB" sz="1200" u="none" cap="none" strike="noStrike">
                <a:solidFill>
                  <a:srgbClr val="3F3F3F"/>
                </a:solidFill>
                <a:latin typeface="Century Gothic"/>
                <a:ea typeface="Century Gothic"/>
                <a:cs typeface="Century Gothic"/>
                <a:sym typeface="Century Gothic"/>
              </a:rPr>
              <a:t>Utilizzo di fonti di date esterne, come ad esempio delle informazioni sulle festività che possono influire in determinati periodi dell’anno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Tabella Spending</a:t>
            </a:r>
          </a:p>
        </p:txBody>
      </p:sp>
      <p:sp>
        <p:nvSpPr>
          <p:cNvPr id="193" name="Shape 193"/>
          <p:cNvSpPr txBox="1"/>
          <p:nvPr>
            <p:ph idx="1" type="body"/>
          </p:nvPr>
        </p:nvSpPr>
        <p:spPr>
          <a:xfrm>
            <a:off x="1303800" y="19900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Dati aggregati mensili in un periodo compreso tra gennaio 2015 e dicembre 2018 (48 record totali)</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3 variabili numeriche, di cui la terza è la somma delle precedenti 2 (E3 = E1 + E2)</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La presenza di dati del futuro potrebbe far pensare ad obiettivi di spesa da raggiungere</a:t>
            </a:r>
          </a:p>
          <a:p>
            <a:pPr indent="-82550" lvl="0" marL="0" marR="0" rtl="0" algn="l">
              <a:spcBef>
                <a:spcPts val="0"/>
              </a:spcBef>
              <a:spcAft>
                <a:spcPts val="0"/>
              </a:spcAft>
              <a:buClr>
                <a:schemeClr val="accent1"/>
              </a:buClr>
              <a:buSzPts val="1300"/>
              <a:buFont typeface="Noto Sans Symbols"/>
              <a:buNone/>
            </a:pPr>
            <a:r>
              <a:t/>
            </a:r>
            <a:endParaRPr b="0" i="0" sz="135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700" u="none" cap="none" strike="noStrike">
                <a:solidFill>
                  <a:srgbClr val="262626"/>
                </a:solidFill>
                <a:latin typeface="Century Gothic"/>
                <a:ea typeface="Century Gothic"/>
                <a:cs typeface="Century Gothic"/>
                <a:sym typeface="Century Gothic"/>
              </a:rPr>
              <a:t>Calcolo della spesa media per giorno</a:t>
            </a:r>
            <a:br>
              <a:rPr b="0" i="0" lang="en-GB" sz="2700" u="none" cap="none" strike="noStrike">
                <a:solidFill>
                  <a:srgbClr val="262626"/>
                </a:solidFill>
                <a:latin typeface="Century Gothic"/>
                <a:ea typeface="Century Gothic"/>
                <a:cs typeface="Century Gothic"/>
                <a:sym typeface="Century Gothic"/>
              </a:rPr>
            </a:br>
          </a:p>
        </p:txBody>
      </p:sp>
      <p:sp>
        <p:nvSpPr>
          <p:cNvPr id="199" name="Shape 199"/>
          <p:cNvSpPr txBox="1"/>
          <p:nvPr>
            <p:ph idx="1" type="body"/>
          </p:nvPr>
        </p:nvSpPr>
        <p:spPr>
          <a:xfrm>
            <a:off x="1303800" y="14566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Poiché le variabili target fanno riferimento alla tabella KPIs, è possibile usare i dati di Spending associando la media delle spese sul numero di giorni di quel mese</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Il processo è stato eseguito solo per E1 e per E2 per evitare ridondanze</a:t>
            </a:r>
            <a:br>
              <a:rPr b="0" i="0" lang="en-GB" sz="1350" u="none" cap="none" strike="noStrike">
                <a:solidFill>
                  <a:srgbClr val="3F3F3F"/>
                </a:solidFill>
                <a:latin typeface="Century Gothic"/>
                <a:ea typeface="Century Gothic"/>
                <a:cs typeface="Century Gothic"/>
                <a:sym typeface="Century Gothic"/>
              </a:rPr>
            </a:br>
          </a:p>
        </p:txBody>
      </p:sp>
      <p:pic>
        <p:nvPicPr>
          <p:cNvPr id="200" name="Shape 200"/>
          <p:cNvPicPr preferRelativeResize="0"/>
          <p:nvPr/>
        </p:nvPicPr>
        <p:blipFill rotWithShape="1">
          <a:blip r:embed="rId3">
            <a:alphaModFix/>
          </a:blip>
          <a:srcRect b="0" l="0" r="0" t="0"/>
          <a:stretch/>
        </p:blipFill>
        <p:spPr>
          <a:xfrm>
            <a:off x="4492084" y="2545521"/>
            <a:ext cx="713775" cy="2440275"/>
          </a:xfrm>
          <a:prstGeom prst="rect">
            <a:avLst/>
          </a:prstGeom>
          <a:noFill/>
          <a:ln>
            <a:noFill/>
          </a:ln>
        </p:spPr>
      </p:pic>
      <p:pic>
        <p:nvPicPr>
          <p:cNvPr id="201" name="Shape 201"/>
          <p:cNvPicPr preferRelativeResize="0"/>
          <p:nvPr/>
        </p:nvPicPr>
        <p:blipFill rotWithShape="1">
          <a:blip r:embed="rId4">
            <a:alphaModFix/>
          </a:blip>
          <a:srcRect b="0" l="0" r="0" t="0"/>
          <a:stretch/>
        </p:blipFill>
        <p:spPr>
          <a:xfrm>
            <a:off x="1748212" y="2974614"/>
            <a:ext cx="1826925" cy="1234267"/>
          </a:xfrm>
          <a:prstGeom prst="rect">
            <a:avLst/>
          </a:prstGeom>
          <a:noFill/>
          <a:ln>
            <a:noFill/>
          </a:ln>
        </p:spPr>
      </p:pic>
      <p:cxnSp>
        <p:nvCxnSpPr>
          <p:cNvPr id="202" name="Shape 202"/>
          <p:cNvCxnSpPr/>
          <p:nvPr/>
        </p:nvCxnSpPr>
        <p:spPr>
          <a:xfrm flipH="1" rot="10800000">
            <a:off x="3575137" y="3437535"/>
            <a:ext cx="783000" cy="308400"/>
          </a:xfrm>
          <a:prstGeom prst="straightConnector1">
            <a:avLst/>
          </a:prstGeom>
          <a:noFill/>
          <a:ln cap="flat" cmpd="sng" w="9525">
            <a:solidFill>
              <a:schemeClr val="dk2"/>
            </a:solidFill>
            <a:prstDash val="solid"/>
            <a:round/>
            <a:headEnd len="med" w="med" type="none"/>
            <a:tailEnd len="lg" w="lg" type="triangle"/>
          </a:ln>
        </p:spPr>
      </p:cxnSp>
      <p:cxnSp>
        <p:nvCxnSpPr>
          <p:cNvPr id="203" name="Shape 203"/>
          <p:cNvCxnSpPr/>
          <p:nvPr/>
        </p:nvCxnSpPr>
        <p:spPr>
          <a:xfrm flipH="1" rot="10800000">
            <a:off x="3586734" y="3744009"/>
            <a:ext cx="787500" cy="4800"/>
          </a:xfrm>
          <a:prstGeom prst="straightConnector1">
            <a:avLst/>
          </a:prstGeom>
          <a:noFill/>
          <a:ln cap="flat" cmpd="sng" w="9525">
            <a:solidFill>
              <a:schemeClr val="dk2"/>
            </a:solidFill>
            <a:prstDash val="solid"/>
            <a:round/>
            <a:headEnd len="med" w="med" type="none"/>
            <a:tailEnd len="lg" w="lg" type="triangle"/>
          </a:ln>
        </p:spPr>
      </p:cxnSp>
      <p:cxnSp>
        <p:nvCxnSpPr>
          <p:cNvPr id="204" name="Shape 204"/>
          <p:cNvCxnSpPr/>
          <p:nvPr/>
        </p:nvCxnSpPr>
        <p:spPr>
          <a:xfrm>
            <a:off x="3575134" y="3748809"/>
            <a:ext cx="783000" cy="372900"/>
          </a:xfrm>
          <a:prstGeom prst="straightConnector1">
            <a:avLst/>
          </a:prstGeom>
          <a:noFill/>
          <a:ln cap="flat" cmpd="sng" w="9525">
            <a:solidFill>
              <a:schemeClr val="dk2"/>
            </a:solidFill>
            <a:prstDash val="solid"/>
            <a:round/>
            <a:headEnd len="med" w="med" type="none"/>
            <a:tailEnd len="lg" w="lg" type="triangle"/>
          </a:ln>
        </p:spPr>
      </p:cxnSp>
      <p:sp>
        <p:nvSpPr>
          <p:cNvPr id="205" name="Shape 205"/>
          <p:cNvSpPr/>
          <p:nvPr/>
        </p:nvSpPr>
        <p:spPr>
          <a:xfrm>
            <a:off x="5417609" y="3555971"/>
            <a:ext cx="969300" cy="447300"/>
          </a:xfrm>
          <a:prstGeom prst="rightArrow">
            <a:avLst>
              <a:gd fmla="val 50000" name="adj1"/>
              <a:gd fmla="val 50000" name="adj2"/>
            </a:avLst>
          </a:prstGeom>
          <a:solidFill>
            <a:srgbClr val="766F54"/>
          </a:solidFill>
          <a:ln cap="flat" cmpd="sng" w="9525">
            <a:solidFill>
              <a:srgbClr val="766F54"/>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SzPts val="1800"/>
              <a:buFont typeface="Century Gothic"/>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06" name="Shape 206"/>
          <p:cNvPicPr preferRelativeResize="0"/>
          <p:nvPr/>
        </p:nvPicPr>
        <p:blipFill rotWithShape="1">
          <a:blip r:embed="rId5">
            <a:alphaModFix/>
          </a:blip>
          <a:srcRect b="0" l="0" r="0" t="0"/>
          <a:stretch/>
        </p:blipFill>
        <p:spPr>
          <a:xfrm>
            <a:off x="6598659" y="2545521"/>
            <a:ext cx="1494855" cy="2440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b="0" l="0" r="0" t="0"/>
          <a:stretch/>
        </p:blipFill>
        <p:spPr>
          <a:xfrm>
            <a:off x="1364644" y="1694864"/>
            <a:ext cx="3539005" cy="3104013"/>
          </a:xfrm>
          <a:prstGeom prst="rect">
            <a:avLst/>
          </a:prstGeom>
          <a:noFill/>
          <a:ln>
            <a:noFill/>
          </a:ln>
        </p:spPr>
      </p:pic>
      <p:sp>
        <p:nvSpPr>
          <p:cNvPr id="212" name="Shape 212"/>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K11 sembra essere poco correlata con le altre variabili</a:t>
            </a:r>
          </a:p>
        </p:txBody>
      </p:sp>
      <p:sp>
        <p:nvSpPr>
          <p:cNvPr id="213" name="Shape 213"/>
          <p:cNvSpPr txBox="1"/>
          <p:nvPr>
            <p:ph idx="2" type="body"/>
          </p:nvPr>
        </p:nvSpPr>
        <p:spPr>
          <a:xfrm>
            <a:off x="4903650" y="1990050"/>
            <a:ext cx="3430500" cy="2541600"/>
          </a:xfrm>
          <a:prstGeom prst="rect">
            <a:avLst/>
          </a:prstGeom>
          <a:noFill/>
          <a:ln>
            <a:noFill/>
          </a:ln>
        </p:spPr>
        <p:txBody>
          <a:bodyPr anchorCtr="0" anchor="t" bIns="91425" lIns="91425" rIns="91425" wrap="square" tIns="91425">
            <a:noAutofit/>
          </a:bodyPr>
          <a:lstStyle/>
          <a:p>
            <a:pPr indent="-311150" lvl="0" marL="457200" marR="0" rtl="0" algn="l">
              <a:lnSpc>
                <a:spcPct val="90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Dalla tabella delle correlazioni si evince che K5 è correlata con diverse variabili, in particolar modo con le variabili (in ordine decrescente di correlazione) K3, K9, K8 e K6.</a:t>
            </a:r>
          </a:p>
          <a:p>
            <a:pPr indent="-311150" lvl="0" marL="457200" marR="0" rtl="0" algn="l">
              <a:lnSpc>
                <a:spcPct val="90000"/>
              </a:lnSpc>
              <a:spcBef>
                <a:spcPts val="0"/>
              </a:spcBef>
              <a:spcAft>
                <a:spcPts val="0"/>
              </a:spcAft>
              <a:buClr>
                <a:srgbClr val="FFFFFF"/>
              </a:buClr>
              <a:buSzPts val="1300"/>
              <a:buFont typeface="Noto Sans Symbols"/>
              <a:buNone/>
            </a:pPr>
            <a:r>
              <a:t/>
            </a:r>
            <a:endParaRPr b="0" i="0" sz="1350" u="none" cap="none" strike="noStrike">
              <a:solidFill>
                <a:srgbClr val="FFFFFF"/>
              </a:solidFill>
              <a:latin typeface="Century Gothic"/>
              <a:ea typeface="Century Gothic"/>
              <a:cs typeface="Century Gothic"/>
              <a:sym typeface="Century Gothic"/>
            </a:endParaRPr>
          </a:p>
          <a:p>
            <a:pPr indent="-311150" lvl="0" marL="457200" marR="0" rtl="0" algn="l">
              <a:lnSpc>
                <a:spcPct val="90000"/>
              </a:lnSpc>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Per quanto riguarda la variabile K11, sembrano esserci meno variabili correlate con essa. La correlazione è evidente per K9 e K10.</a:t>
            </a:r>
          </a:p>
        </p:txBody>
      </p:sp>
      <p:pic>
        <p:nvPicPr>
          <p:cNvPr id="214" name="Shape 214"/>
          <p:cNvPicPr preferRelativeResize="0"/>
          <p:nvPr/>
        </p:nvPicPr>
        <p:blipFill rotWithShape="1">
          <a:blip r:embed="rId4">
            <a:alphaModFix/>
          </a:blip>
          <a:srcRect b="0" l="65121" r="26664" t="0"/>
          <a:stretch/>
        </p:blipFill>
        <p:spPr>
          <a:xfrm>
            <a:off x="3669249" y="1708850"/>
            <a:ext cx="290700" cy="3104000"/>
          </a:xfrm>
          <a:prstGeom prst="rect">
            <a:avLst/>
          </a:prstGeom>
          <a:noFill/>
          <a:ln>
            <a:noFill/>
          </a:ln>
        </p:spPr>
      </p:pic>
      <p:pic>
        <p:nvPicPr>
          <p:cNvPr id="215" name="Shape 215"/>
          <p:cNvPicPr preferRelativeResize="0"/>
          <p:nvPr/>
        </p:nvPicPr>
        <p:blipFill rotWithShape="1">
          <a:blip r:embed="rId4">
            <a:alphaModFix/>
          </a:blip>
          <a:srcRect b="0" l="27949" r="63837" t="0"/>
          <a:stretch/>
        </p:blipFill>
        <p:spPr>
          <a:xfrm>
            <a:off x="2353650" y="1694875"/>
            <a:ext cx="290700" cy="3104000"/>
          </a:xfrm>
          <a:prstGeom prst="rect">
            <a:avLst/>
          </a:prstGeom>
          <a:noFill/>
          <a:ln>
            <a:noFill/>
          </a:ln>
        </p:spPr>
      </p:pic>
      <p:sp>
        <p:nvSpPr>
          <p:cNvPr id="216" name="Shape 216"/>
          <p:cNvSpPr/>
          <p:nvPr/>
        </p:nvSpPr>
        <p:spPr>
          <a:xfrm>
            <a:off x="2353650" y="1646225"/>
            <a:ext cx="290700" cy="3201300"/>
          </a:xfrm>
          <a:prstGeom prst="roundRect">
            <a:avLst>
              <a:gd fmla="val 16667" name="adj"/>
            </a:avLst>
          </a:prstGeom>
          <a:noFill/>
          <a:ln cap="flat" cmpd="sng" w="2857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a:off x="3669250" y="1646225"/>
            <a:ext cx="290700" cy="3201300"/>
          </a:xfrm>
          <a:prstGeom prst="roundRect">
            <a:avLst>
              <a:gd fmla="val 16667" name="adj"/>
            </a:avLst>
          </a:prstGeom>
          <a:noFill/>
          <a:ln cap="flat" cmpd="sng" w="2857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spcAft>
                <a:spcPts val="0"/>
              </a:spcAft>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K5 ha un forte trend positivo nella seconda metà del 2015</a:t>
            </a:r>
          </a:p>
          <a:p>
            <a:pPr indent="-177800" lvl="0" marL="0" marR="0" rtl="0" algn="l">
              <a:spcBef>
                <a:spcPts val="0"/>
              </a:spcBef>
              <a:buClr>
                <a:srgbClr val="262626"/>
              </a:buClr>
              <a:buSzPts val="2800"/>
              <a:buFont typeface="Century Gothic"/>
              <a:buNone/>
            </a:pPr>
            <a:r>
              <a:t/>
            </a:r>
            <a:endParaRPr b="0" i="0" sz="2700" u="none" cap="none" strike="noStrike">
              <a:solidFill>
                <a:srgbClr val="262626"/>
              </a:solidFill>
              <a:latin typeface="Century Gothic"/>
              <a:ea typeface="Century Gothic"/>
              <a:cs typeface="Century Gothic"/>
              <a:sym typeface="Century Gothic"/>
            </a:endParaRPr>
          </a:p>
        </p:txBody>
      </p:sp>
      <p:sp>
        <p:nvSpPr>
          <p:cNvPr id="223" name="Shape 223"/>
          <p:cNvSpPr txBox="1"/>
          <p:nvPr>
            <p:ph idx="1" type="body"/>
          </p:nvPr>
        </p:nvSpPr>
        <p:spPr>
          <a:xfrm>
            <a:off x="1303800" y="14566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In seguito al picco, il trend diminuisce nella prima metà del 2016 e non si ripete nell’anno successivo</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Sembrano esserci degli outliers che si discostano di molto dalla linea di trend. Questi potrebbero  ricondotto alla stagionalità della serie storica (con un'ipotesi di trend settimanale)</a:t>
            </a:r>
            <a:br>
              <a:rPr b="0" i="0" lang="en-GB" sz="1350" u="none" cap="none" strike="noStrike">
                <a:solidFill>
                  <a:srgbClr val="3F3F3F"/>
                </a:solidFill>
                <a:latin typeface="Century Gothic"/>
                <a:ea typeface="Century Gothic"/>
                <a:cs typeface="Century Gothic"/>
                <a:sym typeface="Century Gothic"/>
              </a:rPr>
            </a:br>
          </a:p>
        </p:txBody>
      </p:sp>
      <p:pic>
        <p:nvPicPr>
          <p:cNvPr id="224" name="Shape 224"/>
          <p:cNvPicPr preferRelativeResize="0"/>
          <p:nvPr/>
        </p:nvPicPr>
        <p:blipFill rotWithShape="1">
          <a:blip r:embed="rId3">
            <a:alphaModFix/>
          </a:blip>
          <a:srcRect b="0" l="0" r="0" t="0"/>
          <a:stretch/>
        </p:blipFill>
        <p:spPr>
          <a:xfrm>
            <a:off x="2424423" y="2593651"/>
            <a:ext cx="4789252" cy="25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Shape 229"/>
          <p:cNvPicPr preferRelativeResize="0"/>
          <p:nvPr/>
        </p:nvPicPr>
        <p:blipFill rotWithShape="1">
          <a:blip r:embed="rId3">
            <a:alphaModFix/>
          </a:blip>
          <a:srcRect b="0" l="0" r="0" t="0"/>
          <a:stretch/>
        </p:blipFill>
        <p:spPr>
          <a:xfrm>
            <a:off x="2450363" y="2426745"/>
            <a:ext cx="4737375" cy="2541600"/>
          </a:xfrm>
          <a:prstGeom prst="rect">
            <a:avLst/>
          </a:prstGeom>
          <a:noFill/>
          <a:ln>
            <a:noFill/>
          </a:ln>
        </p:spPr>
      </p:pic>
      <p:sp>
        <p:nvSpPr>
          <p:cNvPr id="230" name="Shape 230"/>
          <p:cNvSpPr txBox="1"/>
          <p:nvPr>
            <p:ph type="title"/>
          </p:nvPr>
        </p:nvSpPr>
        <p:spPr>
          <a:xfrm>
            <a:off x="1303800" y="598575"/>
            <a:ext cx="7030500" cy="999300"/>
          </a:xfrm>
          <a:prstGeom prst="rect">
            <a:avLst/>
          </a:prstGeom>
          <a:noFill/>
          <a:ln>
            <a:noFill/>
          </a:ln>
        </p:spPr>
        <p:txBody>
          <a:bodyPr anchorCtr="0" anchor="t" bIns="91425" lIns="91425" rIns="91425" wrap="square" tIns="91425">
            <a:noAutofit/>
          </a:bodyPr>
          <a:lstStyle/>
          <a:p>
            <a:pPr indent="-177800" lvl="0" marL="0" marR="0" rtl="0" algn="l">
              <a:spcBef>
                <a:spcPts val="0"/>
              </a:spcBef>
              <a:spcAft>
                <a:spcPts val="0"/>
              </a:spcAft>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K11 si comporta in modo instabile</a:t>
            </a:r>
          </a:p>
          <a:p>
            <a:pPr indent="-177800" lvl="0" marL="0" marR="0" rtl="0" algn="l">
              <a:spcBef>
                <a:spcPts val="0"/>
              </a:spcBef>
              <a:buClr>
                <a:srgbClr val="262626"/>
              </a:buClr>
              <a:buSzPts val="2800"/>
              <a:buFont typeface="Century Gothic"/>
              <a:buNone/>
            </a:pPr>
            <a:r>
              <a:t/>
            </a:r>
            <a:endParaRPr b="0" i="0" sz="2700" u="none" cap="none" strike="noStrike">
              <a:solidFill>
                <a:srgbClr val="262626"/>
              </a:solidFill>
              <a:latin typeface="Century Gothic"/>
              <a:ea typeface="Century Gothic"/>
              <a:cs typeface="Century Gothic"/>
              <a:sym typeface="Century Gothic"/>
            </a:endParaRPr>
          </a:p>
        </p:txBody>
      </p:sp>
      <p:sp>
        <p:nvSpPr>
          <p:cNvPr id="231" name="Shape 231"/>
          <p:cNvSpPr txBox="1"/>
          <p:nvPr>
            <p:ph idx="1" type="body"/>
          </p:nvPr>
        </p:nvSpPr>
        <p:spPr>
          <a:xfrm>
            <a:off x="1303800" y="1456650"/>
            <a:ext cx="7030500" cy="2541600"/>
          </a:xfrm>
          <a:prstGeom prst="rect">
            <a:avLst/>
          </a:prstGeom>
          <a:noFill/>
          <a:ln>
            <a:noFill/>
          </a:ln>
        </p:spPr>
        <p:txBody>
          <a:bodyPr anchorCtr="0" anchor="t" bIns="91425" lIns="91425" rIns="91425" wrap="square" tIns="91425">
            <a:noAutofit/>
          </a:bodyPr>
          <a:lstStyle/>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L’ampiezza della serie storica varia in modo non prevedibile, all’inizio e nella parte centrale sembra essere di diversa intensità rispetto al resto della serie</a:t>
            </a:r>
          </a:p>
          <a:p>
            <a:pPr indent="-311150" lvl="0" marL="457200" marR="0" rtl="0" algn="l">
              <a:spcBef>
                <a:spcPts val="0"/>
              </a:spcBef>
              <a:spcAft>
                <a:spcPts val="0"/>
              </a:spcAft>
              <a:buClr>
                <a:schemeClr val="accent1"/>
              </a:buClr>
              <a:buSzPts val="1300"/>
              <a:buFont typeface="Noto Sans Symbols"/>
              <a:buChar char="↖"/>
            </a:pPr>
            <a:r>
              <a:rPr b="0" i="0" lang="en-GB" sz="1350" u="none" cap="none" strike="noStrike">
                <a:solidFill>
                  <a:srgbClr val="3F3F3F"/>
                </a:solidFill>
                <a:latin typeface="Century Gothic"/>
                <a:ea typeface="Century Gothic"/>
                <a:cs typeface="Century Gothic"/>
                <a:sym typeface="Century Gothic"/>
              </a:rPr>
              <a:t>E’ possibile notare un punto di discontinuità in prossimità di marzo 2016</a:t>
            </a:r>
            <a:br>
              <a:rPr b="0" i="0" lang="en-GB" sz="1350" u="none" cap="none" strike="noStrike">
                <a:solidFill>
                  <a:srgbClr val="3F3F3F"/>
                </a:solidFill>
                <a:latin typeface="Century Gothic"/>
                <a:ea typeface="Century Gothic"/>
                <a:cs typeface="Century Gothic"/>
                <a:sym typeface="Century Gothic"/>
              </a:rPr>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303800" y="598575"/>
            <a:ext cx="7030500" cy="581639"/>
          </a:xfrm>
          <a:prstGeom prst="rect">
            <a:avLst/>
          </a:prstGeom>
          <a:noFill/>
          <a:ln>
            <a:noFill/>
          </a:ln>
        </p:spPr>
        <p:txBody>
          <a:bodyPr anchorCtr="0" anchor="t" bIns="91425" lIns="91425" rIns="91425" wrap="square" tIns="91425">
            <a:noAutofit/>
          </a:bodyPr>
          <a:lstStyle/>
          <a:p>
            <a:pPr indent="-177800" lvl="0" marL="0" marR="0" rtl="0" algn="l">
              <a:spcBef>
                <a:spcPts val="0"/>
              </a:spcBef>
              <a:spcAft>
                <a:spcPts val="0"/>
              </a:spcAft>
              <a:buClr>
                <a:srgbClr val="262626"/>
              </a:buClr>
              <a:buSzPts val="2800"/>
              <a:buFont typeface="Century Gothic"/>
              <a:buNone/>
            </a:pPr>
            <a:r>
              <a:rPr b="0" i="0" lang="en-GB" sz="2400" u="none" cap="none" strike="noStrike">
                <a:solidFill>
                  <a:srgbClr val="262626"/>
                </a:solidFill>
                <a:latin typeface="Century Gothic"/>
                <a:ea typeface="Century Gothic"/>
                <a:cs typeface="Century Gothic"/>
                <a:sym typeface="Century Gothic"/>
              </a:rPr>
              <a:t>K5 si mantiene stazionaria nel tempo, K11 no</a:t>
            </a:r>
          </a:p>
          <a:p>
            <a:pPr indent="-177800" lvl="0" marL="0" marR="0" rtl="0" algn="l">
              <a:spcBef>
                <a:spcPts val="0"/>
              </a:spcBef>
              <a:buClr>
                <a:srgbClr val="262626"/>
              </a:buClr>
              <a:buSzPts val="2800"/>
              <a:buFont typeface="Century Gothic"/>
              <a:buNone/>
            </a:pPr>
            <a:r>
              <a:t/>
            </a:r>
            <a:endParaRPr b="0" i="0" sz="2700" u="none" cap="none" strike="noStrike">
              <a:solidFill>
                <a:srgbClr val="262626"/>
              </a:solidFill>
              <a:latin typeface="Century Gothic"/>
              <a:ea typeface="Century Gothic"/>
              <a:cs typeface="Century Gothic"/>
              <a:sym typeface="Century Gothic"/>
            </a:endParaRPr>
          </a:p>
        </p:txBody>
      </p:sp>
      <p:sp>
        <p:nvSpPr>
          <p:cNvPr id="237" name="Shape 237"/>
          <p:cNvSpPr txBox="1"/>
          <p:nvPr>
            <p:ph idx="1" type="body"/>
          </p:nvPr>
        </p:nvSpPr>
        <p:spPr>
          <a:xfrm>
            <a:off x="1303800" y="1176970"/>
            <a:ext cx="7030500" cy="2541600"/>
          </a:xfrm>
          <a:prstGeom prst="rect">
            <a:avLst/>
          </a:prstGeom>
          <a:noFill/>
          <a:ln>
            <a:noFill/>
          </a:ln>
        </p:spPr>
        <p:txBody>
          <a:bodyPr anchorCtr="0" anchor="t" bIns="91425" lIns="91425" rIns="91425" wrap="square" tIns="91425">
            <a:noAutofit/>
          </a:bodyPr>
          <a:lstStyle/>
          <a:p>
            <a:pPr indent="-304800" lvl="0" marL="457200" marR="0" rtl="0" algn="l">
              <a:spcBef>
                <a:spcPts val="0"/>
              </a:spcBef>
              <a:spcAft>
                <a:spcPts val="0"/>
              </a:spcAft>
              <a:buClr>
                <a:schemeClr val="accent1"/>
              </a:buClr>
              <a:buSzPts val="1200"/>
              <a:buFont typeface="Noto Sans Symbols"/>
              <a:buChar char="↖"/>
            </a:pPr>
            <a:r>
              <a:rPr b="0" i="0" lang="en-GB" sz="1350" u="none" cap="none" strike="noStrike">
                <a:solidFill>
                  <a:srgbClr val="3F3F3F"/>
                </a:solidFill>
                <a:latin typeface="Century Gothic"/>
                <a:ea typeface="Century Gothic"/>
                <a:cs typeface="Century Gothic"/>
                <a:sym typeface="Century Gothic"/>
              </a:rPr>
              <a:t>Una condizione importante per fare inferenza sulle serie storiche è che queste siano </a:t>
            </a:r>
            <a:r>
              <a:rPr b="1" i="0" lang="en-GB" sz="1350" u="none" cap="none" strike="noStrike">
                <a:solidFill>
                  <a:srgbClr val="3F3F3F"/>
                </a:solidFill>
              </a:rPr>
              <a:t>stazionarie</a:t>
            </a:r>
          </a:p>
          <a:p>
            <a:pPr indent="-304800" lvl="0" marL="457200" marR="0" rtl="0" algn="l">
              <a:spcBef>
                <a:spcPts val="0"/>
              </a:spcBef>
              <a:spcAft>
                <a:spcPts val="0"/>
              </a:spcAft>
              <a:buClr>
                <a:schemeClr val="accent1"/>
              </a:buClr>
              <a:buSzPts val="1200"/>
              <a:buFont typeface="Noto Sans Symbols"/>
              <a:buChar char="↖"/>
            </a:pPr>
            <a:r>
              <a:rPr b="0" i="0" lang="en-GB" sz="1350" u="none" cap="none" strike="noStrike">
                <a:solidFill>
                  <a:srgbClr val="3F3F3F"/>
                </a:solidFill>
                <a:latin typeface="Century Gothic"/>
                <a:ea typeface="Century Gothic"/>
                <a:cs typeface="Century Gothic"/>
                <a:sym typeface="Century Gothic"/>
              </a:rPr>
              <a:t>Ad un primo sguardo la variabile K5 sembra stazionaria nonostante l’andamento irregolare, mentre lo stesso non si può dire per K11 che mostra un trend decrescente</a:t>
            </a:r>
          </a:p>
          <a:p>
            <a:pPr indent="-304800" lvl="0" marL="457200" marR="0" rtl="0" algn="l">
              <a:spcBef>
                <a:spcPts val="0"/>
              </a:spcBef>
              <a:spcAft>
                <a:spcPts val="0"/>
              </a:spcAft>
              <a:buClr>
                <a:schemeClr val="accent1"/>
              </a:buClr>
              <a:buSzPts val="1200"/>
              <a:buFont typeface="Noto Sans Symbols"/>
              <a:buChar char="↖"/>
            </a:pPr>
            <a:r>
              <a:rPr lang="en-GB"/>
              <a:t>Tali </a:t>
            </a:r>
            <a:r>
              <a:rPr b="0" i="0" lang="en-GB" sz="1350" u="none" cap="none" strike="noStrike">
                <a:solidFill>
                  <a:srgbClr val="3F3F3F"/>
                </a:solidFill>
                <a:latin typeface="Century Gothic"/>
                <a:ea typeface="Century Gothic"/>
                <a:cs typeface="Century Gothic"/>
                <a:sym typeface="Century Gothic"/>
              </a:rPr>
              <a:t>ipotesi </a:t>
            </a:r>
            <a:r>
              <a:rPr lang="en-GB"/>
              <a:t>vengono </a:t>
            </a:r>
            <a:r>
              <a:rPr b="0" i="0" lang="en-GB" sz="1350" u="none" cap="none" strike="noStrike">
                <a:solidFill>
                  <a:srgbClr val="3F3F3F"/>
                </a:solidFill>
                <a:latin typeface="Century Gothic"/>
                <a:ea typeface="Century Gothic"/>
                <a:cs typeface="Century Gothic"/>
                <a:sym typeface="Century Gothic"/>
              </a:rPr>
              <a:t>confermat</a:t>
            </a:r>
            <a:r>
              <a:rPr lang="en-GB"/>
              <a:t>e</a:t>
            </a:r>
            <a:r>
              <a:rPr b="0" i="0" lang="en-GB" sz="1350" u="none" cap="none" strike="noStrike">
                <a:solidFill>
                  <a:srgbClr val="3F3F3F"/>
                </a:solidFill>
                <a:latin typeface="Century Gothic"/>
                <a:ea typeface="Century Gothic"/>
                <a:cs typeface="Century Gothic"/>
                <a:sym typeface="Century Gothic"/>
              </a:rPr>
              <a:t> per entramb</a:t>
            </a:r>
            <a:r>
              <a:rPr lang="en-GB"/>
              <a:t>e</a:t>
            </a:r>
            <a:r>
              <a:rPr b="0" i="0" lang="en-GB" sz="1350" u="none" cap="none" strike="noStrike">
                <a:solidFill>
                  <a:srgbClr val="3F3F3F"/>
                </a:solidFill>
                <a:latin typeface="Century Gothic"/>
                <a:ea typeface="Century Gothic"/>
                <a:cs typeface="Century Gothic"/>
                <a:sym typeface="Century Gothic"/>
              </a:rPr>
              <a:t> dall’</a:t>
            </a:r>
            <a:r>
              <a:rPr b="1" i="0" lang="en-GB" sz="1350" u="none" cap="none" strike="noStrike">
                <a:solidFill>
                  <a:srgbClr val="3F3F3F"/>
                </a:solidFill>
                <a:latin typeface="Century Gothic"/>
                <a:ea typeface="Century Gothic"/>
                <a:cs typeface="Century Gothic"/>
                <a:sym typeface="Century Gothic"/>
              </a:rPr>
              <a:t>augmented Dicker-Fuller test </a:t>
            </a:r>
            <a:r>
              <a:rPr b="0" i="0" lang="en-GB" sz="1350" u="none" cap="none" strike="noStrike">
                <a:solidFill>
                  <a:srgbClr val="3F3F3F"/>
                </a:solidFill>
                <a:latin typeface="Century Gothic"/>
                <a:ea typeface="Century Gothic"/>
                <a:cs typeface="Century Gothic"/>
                <a:sym typeface="Century Gothic"/>
              </a:rPr>
              <a:t>per testare la stazionarità, con p-value rispettivamente di 0.0412 per K5 e 0.4413 per K11 contro l’ipotesi nulla</a:t>
            </a:r>
          </a:p>
        </p:txBody>
      </p:sp>
      <p:grpSp>
        <p:nvGrpSpPr>
          <p:cNvPr id="238" name="Shape 238"/>
          <p:cNvGrpSpPr/>
          <p:nvPr/>
        </p:nvGrpSpPr>
        <p:grpSpPr>
          <a:xfrm>
            <a:off x="1884218" y="2944620"/>
            <a:ext cx="2985028" cy="2195872"/>
            <a:chOff x="848623" y="1990775"/>
            <a:chExt cx="3284220" cy="2397502"/>
          </a:xfrm>
        </p:grpSpPr>
        <p:pic>
          <p:nvPicPr>
            <p:cNvPr id="239" name="Shape 239"/>
            <p:cNvPicPr preferRelativeResize="0"/>
            <p:nvPr/>
          </p:nvPicPr>
          <p:blipFill rotWithShape="1">
            <a:blip r:embed="rId3">
              <a:alphaModFix/>
            </a:blip>
            <a:srcRect b="0" l="0" r="0" t="0"/>
            <a:stretch/>
          </p:blipFill>
          <p:spPr>
            <a:xfrm>
              <a:off x="848623" y="2211719"/>
              <a:ext cx="3284220" cy="2176558"/>
            </a:xfrm>
            <a:prstGeom prst="rect">
              <a:avLst/>
            </a:prstGeom>
            <a:noFill/>
            <a:ln>
              <a:noFill/>
            </a:ln>
          </p:spPr>
        </p:pic>
        <p:sp>
          <p:nvSpPr>
            <p:cNvPr id="240" name="Shape 240"/>
            <p:cNvSpPr txBox="1"/>
            <p:nvPr/>
          </p:nvSpPr>
          <p:spPr>
            <a:xfrm>
              <a:off x="1629521" y="1990775"/>
              <a:ext cx="2088899" cy="382200"/>
            </a:xfrm>
            <a:prstGeom prst="rect">
              <a:avLst/>
            </a:prstGeom>
            <a:noFill/>
            <a:ln>
              <a:noFill/>
            </a:ln>
          </p:spPr>
          <p:txBody>
            <a:bodyPr anchorCtr="0" anchor="t" bIns="91425" lIns="91425" rIns="91425" wrap="square" tIns="91425">
              <a:noAutofit/>
            </a:bodyPr>
            <a:lstStyle/>
            <a:p>
              <a:pPr indent="-69850" lvl="0" marL="0" marR="0" rtl="0" algn="ctr">
                <a:spcBef>
                  <a:spcPts val="0"/>
                </a:spcBef>
                <a:buClr>
                  <a:schemeClr val="dk1"/>
                </a:buClr>
                <a:buSzPts val="1100"/>
                <a:buFont typeface="Century Gothic"/>
                <a:buNone/>
              </a:pPr>
              <a:r>
                <a:rPr b="0" i="0" lang="en-GB" sz="1100" u="none" cap="none" strike="noStrike">
                  <a:solidFill>
                    <a:schemeClr val="dk1"/>
                  </a:solidFill>
                  <a:latin typeface="Century Gothic"/>
                  <a:ea typeface="Century Gothic"/>
                  <a:cs typeface="Century Gothic"/>
                  <a:sym typeface="Century Gothic"/>
                </a:rPr>
                <a:t>Decomposition for K5</a:t>
              </a:r>
            </a:p>
          </p:txBody>
        </p:sp>
      </p:grpSp>
      <p:grpSp>
        <p:nvGrpSpPr>
          <p:cNvPr id="241" name="Shape 241"/>
          <p:cNvGrpSpPr/>
          <p:nvPr/>
        </p:nvGrpSpPr>
        <p:grpSpPr>
          <a:xfrm>
            <a:off x="5140876" y="2944620"/>
            <a:ext cx="3002750" cy="2195872"/>
            <a:chOff x="4950922" y="2095280"/>
            <a:chExt cx="3466578" cy="2364456"/>
          </a:xfrm>
        </p:grpSpPr>
        <p:pic>
          <p:nvPicPr>
            <p:cNvPr id="242" name="Shape 242"/>
            <p:cNvPicPr preferRelativeResize="0"/>
            <p:nvPr/>
          </p:nvPicPr>
          <p:blipFill rotWithShape="1">
            <a:blip r:embed="rId4">
              <a:alphaModFix/>
            </a:blip>
            <a:srcRect b="0" l="0" r="0" t="0"/>
            <a:stretch/>
          </p:blipFill>
          <p:spPr>
            <a:xfrm>
              <a:off x="4950922" y="2316920"/>
              <a:ext cx="3466578" cy="2142816"/>
            </a:xfrm>
            <a:prstGeom prst="rect">
              <a:avLst/>
            </a:prstGeom>
            <a:noFill/>
            <a:ln>
              <a:noFill/>
            </a:ln>
          </p:spPr>
        </p:pic>
        <p:sp>
          <p:nvSpPr>
            <p:cNvPr id="243" name="Shape 243"/>
            <p:cNvSpPr txBox="1"/>
            <p:nvPr/>
          </p:nvSpPr>
          <p:spPr>
            <a:xfrm>
              <a:off x="5690006" y="2095280"/>
              <a:ext cx="2329800" cy="382200"/>
            </a:xfrm>
            <a:prstGeom prst="rect">
              <a:avLst/>
            </a:prstGeom>
            <a:noFill/>
            <a:ln>
              <a:noFill/>
            </a:ln>
          </p:spPr>
          <p:txBody>
            <a:bodyPr anchorCtr="0" anchor="t" bIns="91425" lIns="91425" rIns="91425" wrap="square" tIns="91425">
              <a:noAutofit/>
            </a:bodyPr>
            <a:lstStyle/>
            <a:p>
              <a:pPr indent="-69850" lvl="0" marL="0" marR="0" rtl="0" algn="ctr">
                <a:spcBef>
                  <a:spcPts val="0"/>
                </a:spcBef>
                <a:buClr>
                  <a:schemeClr val="dk1"/>
                </a:buClr>
                <a:buSzPts val="1100"/>
                <a:buFont typeface="Century Gothic"/>
                <a:buNone/>
              </a:pPr>
              <a:r>
                <a:rPr b="0" i="0" lang="en-GB" sz="1100" u="none" cap="none" strike="noStrike">
                  <a:solidFill>
                    <a:schemeClr val="dk1"/>
                  </a:solidFill>
                  <a:latin typeface="Century Gothic"/>
                  <a:ea typeface="Century Gothic"/>
                  <a:cs typeface="Century Gothic"/>
                  <a:sym typeface="Century Gothic"/>
                </a:rPr>
                <a:t>Decomposition for K11</a:t>
              </a:r>
            </a:p>
          </p:txBody>
        </p: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