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3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2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6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D1DC-8D4F-4967-B0E7-9DC21611B59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B7DA-2DB6-43B4-A0ED-3987C2A9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8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bcnews.go.com/Sports/march-madness-2015-complete-schedule-key-dates/story?id=296180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 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scraping</a:t>
            </a:r>
            <a:r>
              <a:rPr lang="en-US" dirty="0" smtClean="0"/>
              <a:t>: The march madness data was scraped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abcnews.go.com/Sports/march-madness-2015-complete-schedule-key-dates/story?id=29618079</a:t>
            </a:r>
            <a:endParaRPr lang="en-US" dirty="0" smtClean="0"/>
          </a:p>
          <a:p>
            <a:r>
              <a:rPr lang="en-US" b="1" dirty="0" smtClean="0"/>
              <a:t>Regular expression</a:t>
            </a:r>
            <a:r>
              <a:rPr lang="en-US" dirty="0" smtClean="0"/>
              <a:t>: Then, the regular texts were converted into network data using regular expression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Extract Social Media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social media data (e.g., Twitter, Facebook) </a:t>
            </a:r>
          </a:p>
          <a:p>
            <a:pPr marL="457200" lvl="1" indent="0">
              <a:buNone/>
            </a:pPr>
            <a:r>
              <a:rPr lang="en-US" dirty="0" err="1" smtClean="0"/>
              <a:t>NodeXL</a:t>
            </a:r>
            <a:r>
              <a:rPr lang="en-US" dirty="0" smtClean="0"/>
              <a:t> (see next slide), TAG, Python, …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 relationship information from the social media data using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Visualizing using </a:t>
            </a:r>
            <a:r>
              <a:rPr lang="en-US" dirty="0" err="1" smtClean="0"/>
              <a:t>Gephi</a:t>
            </a:r>
            <a:r>
              <a:rPr lang="en-US" dirty="0" smtClean="0"/>
              <a:t> or </a:t>
            </a:r>
            <a:r>
              <a:rPr lang="en-US" dirty="0" err="1" smtClean="0"/>
              <a:t>NodeXL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statistical analyses using </a:t>
            </a:r>
            <a:r>
              <a:rPr lang="en-US" dirty="0" err="1" smtClean="0"/>
              <a:t>Gephi</a:t>
            </a:r>
            <a:r>
              <a:rPr lang="en-US" dirty="0" smtClean="0"/>
              <a:t> or </a:t>
            </a:r>
            <a:r>
              <a:rPr lang="en-US" dirty="0" err="1" smtClean="0"/>
              <a:t>NodeXL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to prepare network data</vt:lpstr>
      <vt:lpstr>How to Extract Social Media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prepare network data</dc:title>
  <dc:creator>bchae</dc:creator>
  <cp:lastModifiedBy>bchae</cp:lastModifiedBy>
  <cp:revision>4</cp:revision>
  <dcterms:created xsi:type="dcterms:W3CDTF">2016-07-22T15:54:07Z</dcterms:created>
  <dcterms:modified xsi:type="dcterms:W3CDTF">2017-01-13T01:38:42Z</dcterms:modified>
</cp:coreProperties>
</file>