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1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94660"/>
  </p:normalViewPr>
  <p:slideViewPr>
    <p:cSldViewPr snapToGrid="0">
      <p:cViewPr>
        <p:scale>
          <a:sx n="100" d="100"/>
          <a:sy n="100" d="100"/>
        </p:scale>
        <p:origin x="1542" y="3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EP1000</a:t>
            </a:r>
            <a:br>
              <a:rPr lang="en-US" dirty="0"/>
            </a:br>
            <a:r>
              <a:rPr lang="en-US" dirty="0"/>
              <a:t>Year </a:t>
            </a:r>
            <a:r>
              <a:rPr lang="en-US" dirty="0" err="1"/>
              <a:t>Sem</a:t>
            </a:r>
            <a:r>
              <a:rPr lang="en-US" dirty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2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EP1000 Introduction to Digital Fabrication</a:t>
            </a:r>
          </a:p>
          <a:p>
            <a:r>
              <a:rPr lang="en-SG" sz="1600" dirty="0"/>
              <a:t>Integrates CAD, 3D Printing, Laser cutting, Embedded systems with Input and Output to create a module project.</a:t>
            </a: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RGB </a:t>
            </a:r>
            <a:r>
              <a:rPr lang="en-SG" dirty="0" err="1"/>
              <a:t>Macropad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Compact design</a:t>
            </a:r>
          </a:p>
          <a:p>
            <a:r>
              <a:rPr lang="en-SG" dirty="0"/>
              <a:t>Convenient computer shortcuts</a:t>
            </a:r>
          </a:p>
          <a:p>
            <a:r>
              <a:rPr lang="en-SG" dirty="0"/>
              <a:t>Various RGB Glows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Lynn Myat Moe Aung</a:t>
            </a:r>
          </a:p>
          <a:p>
            <a:r>
              <a:rPr lang="en-SG" dirty="0"/>
              <a:t>DMRO Year 2</a:t>
            </a:r>
          </a:p>
          <a:p>
            <a:r>
              <a:rPr lang="en-SG" dirty="0"/>
              <a:t>2021 Sem 1</a:t>
            </a:r>
          </a:p>
        </p:txBody>
      </p:sp>
      <p:pic>
        <p:nvPicPr>
          <p:cNvPr id="3" name="Picture Placeholder 2" descr="Diagram&#10;&#10;Description automatically generated">
            <a:extLst>
              <a:ext uri="{FF2B5EF4-FFF2-40B4-BE49-F238E27FC236}">
                <a16:creationId xmlns:a16="http://schemas.microsoft.com/office/drawing/2014/main" id="{47D9CB1D-4C5A-42B2-B861-0A7560FB175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>
          <a:xfrm>
            <a:off x="5207002" y="1335091"/>
            <a:ext cx="4330698" cy="2489034"/>
          </a:xfrm>
        </p:spPr>
      </p:pic>
      <p:pic>
        <p:nvPicPr>
          <p:cNvPr id="5" name="Picture 4" descr="A picture containing person, sky, outdoor, posing&#10;&#10;Description automatically generated">
            <a:extLst>
              <a:ext uri="{FF2B5EF4-FFF2-40B4-BE49-F238E27FC236}">
                <a16:creationId xmlns:a16="http://schemas.microsoft.com/office/drawing/2014/main" id="{0BCAD20C-2007-4B35-B94D-C9C8A68486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7" y="1718768"/>
            <a:ext cx="2215424" cy="2215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57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161</Words>
  <Application>Microsoft Office PowerPoint</Application>
  <PresentationFormat>A4 Paper (210x297 mm)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RGB Macropad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Lynn Myat</cp:lastModifiedBy>
  <cp:revision>11</cp:revision>
  <dcterms:created xsi:type="dcterms:W3CDTF">2021-08-17T10:34:46Z</dcterms:created>
  <dcterms:modified xsi:type="dcterms:W3CDTF">2021-08-27T15:53:29Z</dcterms:modified>
</cp:coreProperties>
</file>