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61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2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0C582-2B8C-4FC3-A2D3-85B7A23DB8C2}" type="datetimeFigureOut">
              <a:rPr lang="en-SG" smtClean="0"/>
              <a:t>29/8/2021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86D5B-F3D6-4B7A-A57C-683DAB5740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4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antixlearning.ca/microsoft-powerpoint/how-to-crop-an-image-to-a-circle-in-powerpoin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SG" dirty="0"/>
              <a:t>Do not change the size of fonts, spacing etc.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To create the rounded selfie image for insertion, please follow the instructions from this site: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How to Crop an </a:t>
            </a:r>
            <a:r>
              <a:rPr lang="en-SG" dirty="0" err="1"/>
              <a:t>Imange</a:t>
            </a:r>
            <a:r>
              <a:rPr lang="en-SG" dirty="0"/>
              <a:t> into a circle (</a:t>
            </a:r>
            <a:r>
              <a:rPr lang="en-SG" dirty="0">
                <a:hlinkClick r:id="rId3"/>
              </a:rPr>
              <a:t>https://www.avantixlearning.ca/microsoft-powerpoint/how-to-crop-an-image-to-a-circle-in-powerpoin</a:t>
            </a:r>
            <a:endParaRPr lang="en-SG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Scale your selfie to the circle.  Use the </a:t>
            </a:r>
            <a:r>
              <a:rPr lang="en-SG" dirty="0" err="1"/>
              <a:t>rounde</a:t>
            </a:r>
            <a:r>
              <a:rPr lang="en-SG" dirty="0"/>
              <a:t> black border as a frame.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in the space on the left of your selfie your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Full Name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Course e.g. DEEE, DBNS, DBE and year of study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The current year and semester e.g. 2021 </a:t>
            </a:r>
            <a:r>
              <a:rPr lang="en-SG" dirty="0" err="1"/>
              <a:t>Sem</a:t>
            </a:r>
            <a:r>
              <a:rPr lang="en-SG" dirty="0"/>
              <a:t> 1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Insert the image of your presentation slide on the right, scale it.</a:t>
            </a:r>
            <a:br>
              <a:rPr lang="en-SG" dirty="0"/>
            </a:br>
            <a:r>
              <a:rPr lang="en-SG" dirty="0"/>
              <a:t>Use the black borders as a frame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3~4 important points, features or applications of the project you have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6D5B-F3D6-4B7A-A57C-683DAB5740E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075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vantixlearning.ca/microsoft-powerpoint/how-to-crop-an-image-to-a-circle-in-powerpoin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7"/>
            <a:ext cx="854392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0" y="4064000"/>
            <a:ext cx="4559300" cy="2336799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578100" y="2158837"/>
            <a:ext cx="2120900" cy="16652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aseline="0"/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Course</a:t>
            </a:r>
            <a:br>
              <a:rPr lang="en-US" dirty="0"/>
            </a:br>
            <a:r>
              <a:rPr lang="en-US" dirty="0"/>
              <a:t>EP1000</a:t>
            </a:r>
            <a:br>
              <a:rPr lang="en-US" dirty="0"/>
            </a:br>
            <a:r>
              <a:rPr lang="en-US" dirty="0"/>
              <a:t>Year </a:t>
            </a:r>
            <a:r>
              <a:rPr lang="en-US" dirty="0" err="1"/>
              <a:t>Sem</a:t>
            </a:r>
            <a:r>
              <a:rPr lang="en-US" dirty="0"/>
              <a:t> X</a:t>
            </a:r>
            <a:endParaRPr lang="en-SG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5207000" y="1335091"/>
            <a:ext cx="4330700" cy="2489034"/>
          </a:xfrm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203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Notes:</a:t>
            </a:r>
            <a:endParaRPr lang="en-SG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200025" y="1751681"/>
            <a:ext cx="92524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SG" dirty="0"/>
              <a:t>Do not change the size of fonts, spacing etc.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To create the rounded selfie image for insertion, please follow the instructions from this site: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How to Crop an </a:t>
            </a:r>
            <a:r>
              <a:rPr lang="en-SG" dirty="0" err="1"/>
              <a:t>Imange</a:t>
            </a:r>
            <a:r>
              <a:rPr lang="en-SG" dirty="0"/>
              <a:t> into a circle (</a:t>
            </a:r>
            <a:r>
              <a:rPr lang="en-SG" dirty="0">
                <a:hlinkClick r:id="rId2"/>
              </a:rPr>
              <a:t>https://www.avantixlearning.ca/microsoft-powerpoint/how-to-crop-an-image-to-a-circle-in-powerpoin</a:t>
            </a:r>
            <a:endParaRPr lang="en-SG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Scale your selfie to the circle.  Use the </a:t>
            </a:r>
            <a:r>
              <a:rPr lang="en-SG" dirty="0" err="1"/>
              <a:t>rounde</a:t>
            </a:r>
            <a:r>
              <a:rPr lang="en-SG" dirty="0"/>
              <a:t> black border as a frame.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in the space on the left of your selfie your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Full Name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Course e.g. DEEE, DBNS, DBE and year of study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The current year and semester e.g. 2021 </a:t>
            </a:r>
            <a:r>
              <a:rPr lang="en-SG" dirty="0" err="1"/>
              <a:t>Sem</a:t>
            </a:r>
            <a:r>
              <a:rPr lang="en-SG" dirty="0"/>
              <a:t> 1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Insert the image of your presentation slide on the right, scale it.</a:t>
            </a:r>
            <a:br>
              <a:rPr lang="en-SG" dirty="0"/>
            </a:br>
            <a:r>
              <a:rPr lang="en-SG" dirty="0"/>
              <a:t>Use the black borders as a frame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3~4 important points, features or applications of the project you have created.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199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000" y="25400"/>
            <a:ext cx="9614831" cy="1239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1" y="3956687"/>
            <a:ext cx="4471329" cy="2548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164373" y="1341005"/>
            <a:ext cx="1884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Made by: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22223" y="4752898"/>
            <a:ext cx="42720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EP1000 Introduction to Digital Fabrication</a:t>
            </a:r>
          </a:p>
          <a:p>
            <a:r>
              <a:rPr lang="en-SG" sz="1600" dirty="0"/>
              <a:t>Integrates CAD, 3D Printing, Laser cutting, Embedded systems with Input and Output to create a module project.</a:t>
            </a: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>
          <a:xfrm>
            <a:off x="5143501" y="1290205"/>
            <a:ext cx="4471330" cy="25775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3" y="6070600"/>
            <a:ext cx="1513640" cy="434763"/>
          </a:xfrm>
          <a:prstGeom prst="rect">
            <a:avLst/>
          </a:prstGeom>
        </p:spPr>
      </p:pic>
      <p:sp>
        <p:nvSpPr>
          <p:cNvPr id="16" name="Oval 15"/>
          <p:cNvSpPr/>
          <p:nvPr userDrawn="1"/>
        </p:nvSpPr>
        <p:spPr>
          <a:xfrm>
            <a:off x="217490" y="1690690"/>
            <a:ext cx="2181220" cy="21812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Connector 17"/>
          <p:cNvCxnSpPr>
            <a:stCxn id="2" idx="2"/>
          </p:cNvCxnSpPr>
          <p:nvPr userDrawn="1"/>
        </p:nvCxnSpPr>
        <p:spPr>
          <a:xfrm flipH="1">
            <a:off x="4914900" y="1264805"/>
            <a:ext cx="19516" cy="52405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7450606" y="2942741"/>
            <a:ext cx="1974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Insert presentation</a:t>
            </a:r>
            <a:b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here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29938" y="2317239"/>
            <a:ext cx="1556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Insert cropped</a:t>
            </a:r>
            <a:b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selfie</a:t>
            </a:r>
            <a:r>
              <a:rPr lang="en-SG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here</a:t>
            </a:r>
            <a:br>
              <a:rPr lang="en-SG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SG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(see notes)</a:t>
            </a:r>
            <a:endParaRPr lang="en-S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24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 userDrawn="1">
          <p15:clr>
            <a:srgbClr val="F26B43"/>
          </p15:clr>
        </p15:guide>
        <p15:guide id="2" pos="1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RGB </a:t>
            </a:r>
            <a:r>
              <a:rPr lang="en-SG" dirty="0" err="1"/>
              <a:t>Macropad</a:t>
            </a:r>
            <a:endParaRPr lang="en-S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dirty="0"/>
              <a:t>Compact design</a:t>
            </a:r>
          </a:p>
          <a:p>
            <a:r>
              <a:rPr lang="en-SG" dirty="0"/>
              <a:t>Convenient computer shortcuts</a:t>
            </a:r>
          </a:p>
          <a:p>
            <a:r>
              <a:rPr lang="en-SG" dirty="0"/>
              <a:t>Various RGB Glows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dirty="0"/>
              <a:t>Lynn Myat Moe Aung</a:t>
            </a:r>
          </a:p>
          <a:p>
            <a:r>
              <a:rPr lang="en-SG" dirty="0"/>
              <a:t>DMRO Year 2</a:t>
            </a:r>
          </a:p>
          <a:p>
            <a:r>
              <a:rPr lang="en-SG" dirty="0"/>
              <a:t>2021 Sem 1</a:t>
            </a:r>
          </a:p>
        </p:txBody>
      </p:sp>
      <p:pic>
        <p:nvPicPr>
          <p:cNvPr id="5" name="Picture 4" descr="A picture containing person, sky, outdoor, posing&#10;&#10;Description automatically generated">
            <a:extLst>
              <a:ext uri="{FF2B5EF4-FFF2-40B4-BE49-F238E27FC236}">
                <a16:creationId xmlns:a16="http://schemas.microsoft.com/office/drawing/2014/main" id="{0BCAD20C-2007-4B35-B94D-C9C8A68486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67" y="1718768"/>
            <a:ext cx="2215424" cy="22154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</p:spPr>
      </p:pic>
      <p:pic>
        <p:nvPicPr>
          <p:cNvPr id="10" name="Picture Placeholder 9" descr="Diagram&#10;&#10;Description automatically generated">
            <a:extLst>
              <a:ext uri="{FF2B5EF4-FFF2-40B4-BE49-F238E27FC236}">
                <a16:creationId xmlns:a16="http://schemas.microsoft.com/office/drawing/2014/main" id="{0DE9121B-3A3C-42BB-9D0A-EA9FD380B1C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" r="10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933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557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161</Words>
  <Application>Microsoft Office PowerPoint</Application>
  <PresentationFormat>A4 Paper (210x297 mm)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RGB Macropad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Watering System</dc:title>
  <dc:creator>Rodney Dorville</dc:creator>
  <cp:lastModifiedBy>Lynn Myat</cp:lastModifiedBy>
  <cp:revision>12</cp:revision>
  <dcterms:created xsi:type="dcterms:W3CDTF">2021-08-17T10:34:46Z</dcterms:created>
  <dcterms:modified xsi:type="dcterms:W3CDTF">2021-08-28T18:41:11Z</dcterms:modified>
</cp:coreProperties>
</file>