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"/>
  </p:notesMasterIdLst>
  <p:sldIdLst>
    <p:sldId id="345" r:id="rId2"/>
    <p:sldId id="347" r:id="rId3"/>
    <p:sldId id="346" r:id="rId4"/>
    <p:sldId id="349" r:id="rId5"/>
    <p:sldId id="34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DFDFD"/>
    <a:srgbClr val="F8F8F8"/>
    <a:srgbClr val="FFFFFF"/>
    <a:srgbClr val="F7F7F7"/>
    <a:srgbClr val="FAFAFA"/>
    <a:srgbClr val="597C8F"/>
    <a:srgbClr val="E67054"/>
    <a:srgbClr val="006F2F"/>
    <a:srgbClr val="007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6314" autoAdjust="0"/>
  </p:normalViewPr>
  <p:slideViewPr>
    <p:cSldViewPr snapToGrid="0">
      <p:cViewPr varScale="1">
        <p:scale>
          <a:sx n="59" d="100"/>
          <a:sy n="59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1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8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30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7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8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5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B69F7-144F-15F3-ECCC-8354B578A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Broken ZERO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FE273-EEF4-CB5D-8E1C-093A73DFC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690" y="4032664"/>
            <a:ext cx="4580375" cy="866317"/>
          </a:xfrm>
        </p:spPr>
        <p:txBody>
          <a:bodyPr>
            <a:normAutofit/>
          </a:bodyPr>
          <a:lstStyle/>
          <a:p>
            <a:r>
              <a:rPr lang="en-US" altLang="zh-TW"/>
              <a:t>             </a:t>
            </a:r>
            <a:r>
              <a:rPr lang="zh-TW" altLang="en-US"/>
              <a:t>廖曉翎：</a:t>
            </a:r>
            <a:r>
              <a:rPr lang="en-US" altLang="zh-TW"/>
              <a:t>1111032012</a:t>
            </a:r>
            <a:r>
              <a:rPr lang="zh-TW" altLang="en-US"/>
              <a:t>（組長）</a:t>
            </a:r>
            <a:endParaRPr lang="en-US" altLang="zh-TW"/>
          </a:p>
          <a:p>
            <a:r>
              <a:rPr lang="zh-TW" altLang="en-US"/>
              <a:t>呂家緗：</a:t>
            </a:r>
            <a:r>
              <a:rPr lang="en-US" altLang="zh-TW"/>
              <a:t>1111032047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5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B20A1-96DC-03BC-FD71-60E75FB1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網站介紹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BD066-DF39-F2EA-346D-0D94563E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   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CE3DB9-359E-88E9-36A8-AB05E895AC88}"/>
              </a:ext>
            </a:extLst>
          </p:cNvPr>
          <p:cNvSpPr txBox="1"/>
          <p:nvPr/>
        </p:nvSpPr>
        <p:spPr>
          <a:xfrm>
            <a:off x="2454935" y="2694565"/>
            <a:ext cx="7781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/>
              <a:t>這是一個滑板網站，可以認識滑板歷史，還有滑板的商店，以及一些滑板消息，讓人更了解滑板。</a:t>
            </a:r>
          </a:p>
        </p:txBody>
      </p:sp>
    </p:spTree>
    <p:extLst>
      <p:ext uri="{BB962C8B-B14F-4D97-AF65-F5344CB8AC3E}">
        <p14:creationId xmlns:p14="http://schemas.microsoft.com/office/powerpoint/2010/main" val="402210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72EBDB0-1535-4B02-B1EF-957BDFEAFAF7}"/>
              </a:ext>
            </a:extLst>
          </p:cNvPr>
          <p:cNvSpPr/>
          <p:nvPr/>
        </p:nvSpPr>
        <p:spPr>
          <a:xfrm rot="5400000">
            <a:off x="-146958" y="293914"/>
            <a:ext cx="783772" cy="489857"/>
          </a:xfrm>
          <a:prstGeom prst="triangle">
            <a:avLst/>
          </a:prstGeom>
          <a:solidFill>
            <a:srgbClr val="597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041B10-7677-4793-A942-53995449173E}"/>
              </a:ext>
            </a:extLst>
          </p:cNvPr>
          <p:cNvSpPr txBox="1"/>
          <p:nvPr/>
        </p:nvSpPr>
        <p:spPr>
          <a:xfrm>
            <a:off x="652916" y="277232"/>
            <a:ext cx="323328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網站架構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8BA3FEA-C37D-4EAF-9007-8E8E747BD423}"/>
              </a:ext>
            </a:extLst>
          </p:cNvPr>
          <p:cNvGrpSpPr/>
          <p:nvPr/>
        </p:nvGrpSpPr>
        <p:grpSpPr>
          <a:xfrm>
            <a:off x="4274896" y="942879"/>
            <a:ext cx="3491482" cy="747885"/>
            <a:chOff x="4363906" y="1832162"/>
            <a:chExt cx="3491482" cy="747885"/>
          </a:xfrm>
          <a:solidFill>
            <a:srgbClr val="597C8F"/>
          </a:solidFill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410C68F-14A4-460D-BC2F-E0C02A151439}"/>
                </a:ext>
              </a:extLst>
            </p:cNvPr>
            <p:cNvGrpSpPr/>
            <p:nvPr/>
          </p:nvGrpSpPr>
          <p:grpSpPr>
            <a:xfrm>
              <a:off x="4363906" y="1832162"/>
              <a:ext cx="3491482" cy="747885"/>
              <a:chOff x="1271324" y="2212194"/>
              <a:chExt cx="2433344" cy="2535828"/>
            </a:xfrm>
            <a:grpFill/>
          </p:grpSpPr>
          <p:sp>
            <p:nvSpPr>
              <p:cNvPr id="9" name="椭圆 2">
                <a:extLst>
                  <a:ext uri="{FF2B5EF4-FFF2-40B4-BE49-F238E27FC236}">
                    <a16:creationId xmlns:a16="http://schemas.microsoft.com/office/drawing/2014/main" id="{6557C5E6-9DAE-43A5-A4CD-D75DDE04D095}"/>
                  </a:ext>
                </a:extLst>
              </p:cNvPr>
              <p:cNvSpPr/>
              <p:nvPr/>
            </p:nvSpPr>
            <p:spPr>
              <a:xfrm>
                <a:off x="1271324" y="2212194"/>
                <a:ext cx="2433344" cy="25358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3">
                <a:extLst>
                  <a:ext uri="{FF2B5EF4-FFF2-40B4-BE49-F238E27FC236}">
                    <a16:creationId xmlns:a16="http://schemas.microsoft.com/office/drawing/2014/main" id="{A730EFFF-50C6-451B-A6AC-51D9A8D3908B}"/>
                  </a:ext>
                </a:extLst>
              </p:cNvPr>
              <p:cNvSpPr/>
              <p:nvPr/>
            </p:nvSpPr>
            <p:spPr>
              <a:xfrm>
                <a:off x="1304038" y="2380414"/>
                <a:ext cx="2367916" cy="21993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22EFE11-2008-4468-9865-8A0B9FE77C3B}"/>
                </a:ext>
              </a:extLst>
            </p:cNvPr>
            <p:cNvSpPr txBox="1"/>
            <p:nvPr/>
          </p:nvSpPr>
          <p:spPr>
            <a:xfrm>
              <a:off x="4687190" y="1961307"/>
              <a:ext cx="28449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Broken</a:t>
              </a:r>
              <a:r>
                <a:rPr lang="zh-TW" altLang="en-US" sz="2400" b="1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  </a:t>
              </a:r>
              <a:r>
                <a:rPr lang="en-US" altLang="zh-TW" sz="2400" b="1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Zero</a:t>
              </a:r>
              <a:endParaRPr lang="zh-CN" altLang="en-US" sz="2400" b="1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FE82D1-D831-41FD-8041-FAD86FC82D59}"/>
              </a:ext>
            </a:extLst>
          </p:cNvPr>
          <p:cNvGrpSpPr/>
          <p:nvPr/>
        </p:nvGrpSpPr>
        <p:grpSpPr>
          <a:xfrm>
            <a:off x="1028899" y="2809266"/>
            <a:ext cx="10271619" cy="589349"/>
            <a:chOff x="1106581" y="4143386"/>
            <a:chExt cx="10452548" cy="569356"/>
          </a:xfrm>
        </p:grpSpPr>
        <p:sp>
          <p:nvSpPr>
            <p:cNvPr id="86" name="椭圆 3">
              <a:extLst>
                <a:ext uri="{FF2B5EF4-FFF2-40B4-BE49-F238E27FC236}">
                  <a16:creationId xmlns:a16="http://schemas.microsoft.com/office/drawing/2014/main" id="{F8713969-2FF4-46AF-83E1-4A4E497A9197}"/>
                </a:ext>
              </a:extLst>
            </p:cNvPr>
            <p:cNvSpPr/>
            <p:nvPr/>
          </p:nvSpPr>
          <p:spPr>
            <a:xfrm>
              <a:off x="1106581" y="4168290"/>
              <a:ext cx="1438336" cy="52334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tx2">
                      <a:lumMod val="20000"/>
                      <a:lumOff val="80000"/>
                    </a:schemeClr>
                  </a:solidFill>
                  <a:sym typeface="+mn-lt"/>
                </a:rPr>
                <a:t>網站首頁</a:t>
              </a:r>
              <a:endParaRPr lang="zh-CN" altLang="en-US" sz="2000">
                <a:solidFill>
                  <a:schemeClr val="tx2">
                    <a:lumMod val="20000"/>
                    <a:lumOff val="80000"/>
                  </a:schemeClr>
                </a:solidFill>
                <a:sym typeface="+mn-lt"/>
              </a:endParaRPr>
            </a:p>
          </p:txBody>
        </p:sp>
        <p:sp>
          <p:nvSpPr>
            <p:cNvPr id="70" name="椭圆 3">
              <a:extLst>
                <a:ext uri="{FF2B5EF4-FFF2-40B4-BE49-F238E27FC236}">
                  <a16:creationId xmlns:a16="http://schemas.microsoft.com/office/drawing/2014/main" id="{59BCA530-482F-4A4C-BF36-CD9A527E8093}"/>
                </a:ext>
              </a:extLst>
            </p:cNvPr>
            <p:cNvSpPr/>
            <p:nvPr/>
          </p:nvSpPr>
          <p:spPr>
            <a:xfrm>
              <a:off x="7631034" y="4167325"/>
              <a:ext cx="1496993" cy="5454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3">
              <a:extLst>
                <a:ext uri="{FF2B5EF4-FFF2-40B4-BE49-F238E27FC236}">
                  <a16:creationId xmlns:a16="http://schemas.microsoft.com/office/drawing/2014/main" id="{F1121B6A-6CC6-4699-87F1-62AA97942C75}"/>
                </a:ext>
              </a:extLst>
            </p:cNvPr>
            <p:cNvSpPr/>
            <p:nvPr/>
          </p:nvSpPr>
          <p:spPr>
            <a:xfrm>
              <a:off x="3380805" y="4151746"/>
              <a:ext cx="1501828" cy="55912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2">
                    <a:lumMod val="20000"/>
                    <a:lumOff val="80000"/>
                  </a:schemeClr>
                </a:solidFill>
                <a:sym typeface="+mn-lt"/>
              </a:endParaRPr>
            </a:p>
          </p:txBody>
        </p:sp>
        <p:sp>
          <p:nvSpPr>
            <p:cNvPr id="54" name="椭圆 3">
              <a:extLst>
                <a:ext uri="{FF2B5EF4-FFF2-40B4-BE49-F238E27FC236}">
                  <a16:creationId xmlns:a16="http://schemas.microsoft.com/office/drawing/2014/main" id="{75C4478E-7E2E-4A61-A5A1-B4743FD7175B}"/>
                </a:ext>
              </a:extLst>
            </p:cNvPr>
            <p:cNvSpPr/>
            <p:nvPr/>
          </p:nvSpPr>
          <p:spPr>
            <a:xfrm>
              <a:off x="10062136" y="4143386"/>
              <a:ext cx="1496993" cy="53170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969C4A36-AADF-9B54-A7A3-264DC3AB2A74}"/>
              </a:ext>
            </a:extLst>
          </p:cNvPr>
          <p:cNvCxnSpPr>
            <a:cxnSpLocks/>
          </p:cNvCxnSpPr>
          <p:nvPr/>
        </p:nvCxnSpPr>
        <p:spPr>
          <a:xfrm flipH="1">
            <a:off x="2269557" y="1690764"/>
            <a:ext cx="2219248" cy="114328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67127215-EB56-679B-62EB-B05C76591011}"/>
              </a:ext>
            </a:extLst>
          </p:cNvPr>
          <p:cNvCxnSpPr>
            <a:cxnSpLocks/>
          </p:cNvCxnSpPr>
          <p:nvPr/>
        </p:nvCxnSpPr>
        <p:spPr>
          <a:xfrm flipH="1">
            <a:off x="1710709" y="3393617"/>
            <a:ext cx="6574" cy="31859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14192D20-3A26-9230-38F1-A06FDDD5EEE5}"/>
              </a:ext>
            </a:extLst>
          </p:cNvPr>
          <p:cNvSpPr txBox="1"/>
          <p:nvPr/>
        </p:nvSpPr>
        <p:spPr>
          <a:xfrm>
            <a:off x="1381947" y="3665479"/>
            <a:ext cx="101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商店</a:t>
            </a: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C088402-9746-E1FB-4389-F9ADDE5DFB16}"/>
              </a:ext>
            </a:extLst>
          </p:cNvPr>
          <p:cNvCxnSpPr>
            <a:cxnSpLocks/>
          </p:cNvCxnSpPr>
          <p:nvPr/>
        </p:nvCxnSpPr>
        <p:spPr>
          <a:xfrm>
            <a:off x="1717283" y="4034811"/>
            <a:ext cx="0" cy="2158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316FFC2-94DD-2CF8-75F0-5CC52F9DBDCC}"/>
              </a:ext>
            </a:extLst>
          </p:cNvPr>
          <p:cNvSpPr txBox="1"/>
          <p:nvPr/>
        </p:nvSpPr>
        <p:spPr>
          <a:xfrm>
            <a:off x="1378626" y="4241311"/>
            <a:ext cx="97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文化</a:t>
            </a:r>
          </a:p>
        </p:txBody>
      </p: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18485D1B-3CB1-AF65-3F8D-4A069AD697A6}"/>
              </a:ext>
            </a:extLst>
          </p:cNvPr>
          <p:cNvCxnSpPr>
            <a:cxnSpLocks/>
          </p:cNvCxnSpPr>
          <p:nvPr/>
        </p:nvCxnSpPr>
        <p:spPr>
          <a:xfrm>
            <a:off x="1717283" y="4597409"/>
            <a:ext cx="0" cy="2577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9325F5E6-62BD-08E0-D3AA-4F9AACB90C75}"/>
              </a:ext>
            </a:extLst>
          </p:cNvPr>
          <p:cNvSpPr txBox="1"/>
          <p:nvPr/>
        </p:nvSpPr>
        <p:spPr>
          <a:xfrm>
            <a:off x="1378622" y="4814179"/>
            <a:ext cx="1018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消息</a:t>
            </a:r>
          </a:p>
        </p:txBody>
      </p: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7B425BF5-4033-A31D-E28C-EEA898F11DCC}"/>
              </a:ext>
            </a:extLst>
          </p:cNvPr>
          <p:cNvCxnSpPr>
            <a:cxnSpLocks/>
          </p:cNvCxnSpPr>
          <p:nvPr/>
        </p:nvCxnSpPr>
        <p:spPr>
          <a:xfrm>
            <a:off x="1710709" y="5159332"/>
            <a:ext cx="0" cy="3042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9A003D03-E617-B0E5-0AE4-04D4991D78E3}"/>
              </a:ext>
            </a:extLst>
          </p:cNvPr>
          <p:cNvSpPr txBox="1"/>
          <p:nvPr/>
        </p:nvSpPr>
        <p:spPr>
          <a:xfrm>
            <a:off x="1378622" y="5408595"/>
            <a:ext cx="1363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其他</a:t>
            </a:r>
          </a:p>
        </p:txBody>
      </p: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F981B0EB-2FF4-4BE3-FC4B-5D75C5E6933C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4001673" y="1690764"/>
            <a:ext cx="1021070" cy="112715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F329F94E-FAC3-1175-94C0-1BCA0C5E8666}"/>
              </a:ext>
            </a:extLst>
          </p:cNvPr>
          <p:cNvSpPr txBox="1"/>
          <p:nvPr/>
        </p:nvSpPr>
        <p:spPr>
          <a:xfrm>
            <a:off x="3368251" y="2908173"/>
            <a:ext cx="1338963" cy="40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網站商店</a:t>
            </a:r>
          </a:p>
        </p:txBody>
      </p:sp>
      <p:sp>
        <p:nvSpPr>
          <p:cNvPr id="184" name="矩形: 圓角 183">
            <a:extLst>
              <a:ext uri="{FF2B5EF4-FFF2-40B4-BE49-F238E27FC236}">
                <a16:creationId xmlns:a16="http://schemas.microsoft.com/office/drawing/2014/main" id="{51C899AB-68BB-8248-9C98-F627D357DA18}"/>
              </a:ext>
            </a:extLst>
          </p:cNvPr>
          <p:cNvSpPr/>
          <p:nvPr/>
        </p:nvSpPr>
        <p:spPr>
          <a:xfrm>
            <a:off x="5556681" y="2861953"/>
            <a:ext cx="1310213" cy="56456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4A0BB302-AD30-A208-279F-C14D14B27531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6193609" y="1704518"/>
            <a:ext cx="18179" cy="11574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AFE9F01F-115F-C3E8-7F57-8F3BD8A90FA4}"/>
              </a:ext>
            </a:extLst>
          </p:cNvPr>
          <p:cNvSpPr txBox="1"/>
          <p:nvPr/>
        </p:nvSpPr>
        <p:spPr>
          <a:xfrm>
            <a:off x="5608084" y="294495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   文化</a:t>
            </a: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D93DDF05-659F-2C31-156A-B41995CA2B68}"/>
              </a:ext>
            </a:extLst>
          </p:cNvPr>
          <p:cNvSpPr txBox="1"/>
          <p:nvPr/>
        </p:nvSpPr>
        <p:spPr>
          <a:xfrm>
            <a:off x="7582306" y="288620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網站消息</a:t>
            </a: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07762B86-38FC-A1E4-E942-D4D8EB90FF21}"/>
              </a:ext>
            </a:extLst>
          </p:cNvPr>
          <p:cNvSpPr txBox="1"/>
          <p:nvPr/>
        </p:nvSpPr>
        <p:spPr>
          <a:xfrm>
            <a:off x="10191003" y="287961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其他</a:t>
            </a: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11E11F27-07E5-CF1A-E4F9-8C455D6BF48C}"/>
              </a:ext>
            </a:extLst>
          </p:cNvPr>
          <p:cNvCxnSpPr>
            <a:cxnSpLocks/>
          </p:cNvCxnSpPr>
          <p:nvPr/>
        </p:nvCxnSpPr>
        <p:spPr>
          <a:xfrm>
            <a:off x="7221310" y="1680907"/>
            <a:ext cx="793970" cy="11238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C7FFC98-1CD9-8802-AA6C-2CE8A4A020D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755248" y="1641152"/>
            <a:ext cx="2809730" cy="11681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DC02D93F-EE92-2071-086D-6CB20B11FCB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001673" y="3396683"/>
            <a:ext cx="0" cy="327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C0511CE3-7F5F-B88F-7DC5-9A317A8686FA}"/>
              </a:ext>
            </a:extLst>
          </p:cNvPr>
          <p:cNvSpPr txBox="1"/>
          <p:nvPr/>
        </p:nvSpPr>
        <p:spPr>
          <a:xfrm>
            <a:off x="3689641" y="3665479"/>
            <a:ext cx="1018854" cy="41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滑板</a:t>
            </a:r>
          </a:p>
        </p:txBody>
      </p: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EB114BC3-4936-13AB-E1DA-992DF7C36CA3}"/>
              </a:ext>
            </a:extLst>
          </p:cNvPr>
          <p:cNvCxnSpPr>
            <a:cxnSpLocks/>
          </p:cNvCxnSpPr>
          <p:nvPr/>
        </p:nvCxnSpPr>
        <p:spPr>
          <a:xfrm>
            <a:off x="4001673" y="4034811"/>
            <a:ext cx="0" cy="2065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CC9BCCA0-A3BC-FDF4-0847-019FF8227591}"/>
              </a:ext>
            </a:extLst>
          </p:cNvPr>
          <p:cNvSpPr txBox="1"/>
          <p:nvPr/>
        </p:nvSpPr>
        <p:spPr>
          <a:xfrm>
            <a:off x="3683780" y="424131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衣服</a:t>
            </a:r>
          </a:p>
        </p:txBody>
      </p: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310A356E-CCDB-FC83-9AA0-78EEDE5D4C3A}"/>
              </a:ext>
            </a:extLst>
          </p:cNvPr>
          <p:cNvCxnSpPr>
            <a:cxnSpLocks/>
          </p:cNvCxnSpPr>
          <p:nvPr/>
        </p:nvCxnSpPr>
        <p:spPr>
          <a:xfrm>
            <a:off x="4001673" y="4597409"/>
            <a:ext cx="0" cy="2577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41BC987E-2E6D-DEF7-82F9-9017B8324105}"/>
              </a:ext>
            </a:extLst>
          </p:cNvPr>
          <p:cNvSpPr txBox="1"/>
          <p:nvPr/>
        </p:nvSpPr>
        <p:spPr>
          <a:xfrm>
            <a:off x="3683780" y="485511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工具</a:t>
            </a:r>
          </a:p>
        </p:txBody>
      </p: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B2680C07-D12C-756C-AC07-BC4694BA7B91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6211788" y="3426522"/>
            <a:ext cx="0" cy="2978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96798DF9-4D4D-AFE7-4114-AA245D58E35C}"/>
              </a:ext>
            </a:extLst>
          </p:cNvPr>
          <p:cNvSpPr txBox="1"/>
          <p:nvPr/>
        </p:nvSpPr>
        <p:spPr>
          <a:xfrm>
            <a:off x="5890639" y="367288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歷史</a:t>
            </a:r>
          </a:p>
        </p:txBody>
      </p: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DB42FC00-20E3-AD4F-1ECF-7DA23069B57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175958" y="3398615"/>
            <a:ext cx="0" cy="2978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文字方塊 252">
            <a:extLst>
              <a:ext uri="{FF2B5EF4-FFF2-40B4-BE49-F238E27FC236}">
                <a16:creationId xmlns:a16="http://schemas.microsoft.com/office/drawing/2014/main" id="{8F7522BA-24C9-0DB1-CAE7-AB7CCDC93D67}"/>
              </a:ext>
            </a:extLst>
          </p:cNvPr>
          <p:cNvSpPr txBox="1"/>
          <p:nvPr/>
        </p:nvSpPr>
        <p:spPr>
          <a:xfrm>
            <a:off x="7669765" y="368086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奧林匹克</a:t>
            </a:r>
          </a:p>
        </p:txBody>
      </p:sp>
      <p:cxnSp>
        <p:nvCxnSpPr>
          <p:cNvPr id="254" name="直線單箭頭接點 253">
            <a:extLst>
              <a:ext uri="{FF2B5EF4-FFF2-40B4-BE49-F238E27FC236}">
                <a16:creationId xmlns:a16="http://schemas.microsoft.com/office/drawing/2014/main" id="{BB083714-662C-8553-A939-1536753FCA2E}"/>
              </a:ext>
            </a:extLst>
          </p:cNvPr>
          <p:cNvCxnSpPr>
            <a:cxnSpLocks/>
          </p:cNvCxnSpPr>
          <p:nvPr/>
        </p:nvCxnSpPr>
        <p:spPr>
          <a:xfrm flipV="1">
            <a:off x="8190328" y="4034811"/>
            <a:ext cx="0" cy="328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E0065079-1699-A55D-841D-4DF3AD7058C0}"/>
              </a:ext>
            </a:extLst>
          </p:cNvPr>
          <p:cNvSpPr txBox="1"/>
          <p:nvPr/>
        </p:nvSpPr>
        <p:spPr>
          <a:xfrm>
            <a:off x="7778252" y="431320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中華隊</a:t>
            </a:r>
          </a:p>
        </p:txBody>
      </p:sp>
    </p:spTree>
    <p:extLst>
      <p:ext uri="{BB962C8B-B14F-4D97-AF65-F5344CB8AC3E}">
        <p14:creationId xmlns:p14="http://schemas.microsoft.com/office/powerpoint/2010/main" val="11264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70C5A352-E3D9-A81B-EE53-4F880E5D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10" y="254343"/>
            <a:ext cx="6532115" cy="3174657"/>
          </a:xfrm>
          <a:prstGeom prst="rect">
            <a:avLst/>
          </a:prstGeom>
        </p:spPr>
      </p:pic>
      <p:pic>
        <p:nvPicPr>
          <p:cNvPr id="2" name="圖片 2">
            <a:extLst>
              <a:ext uri="{FF2B5EF4-FFF2-40B4-BE49-F238E27FC236}">
                <a16:creationId xmlns:a16="http://schemas.microsoft.com/office/drawing/2014/main" id="{C81449C0-47AC-13FC-2393-C3CFC5B9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3" y="3345514"/>
            <a:ext cx="7072814" cy="343084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4235133-1A50-AA56-D930-FF44FC7DB69B}"/>
              </a:ext>
            </a:extLst>
          </p:cNvPr>
          <p:cNvSpPr txBox="1"/>
          <p:nvPr/>
        </p:nvSpPr>
        <p:spPr>
          <a:xfrm>
            <a:off x="8245613" y="420659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/>
              <a:t>Video</a:t>
            </a:r>
          </a:p>
          <a:p>
            <a:pPr algn="l"/>
            <a:r>
              <a:rPr lang="zh-TW" altLang="en-US"/>
              <a:t>用</a:t>
            </a:r>
            <a:r>
              <a:rPr lang="en-US" altLang="zh-TW"/>
              <a:t>loop</a:t>
            </a:r>
            <a:r>
              <a:rPr lang="zh-TW" altLang="en-US"/>
              <a:t>持續播放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560155A-38A8-E63D-F1EF-994778202E8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44956" y="4529759"/>
            <a:ext cx="1500657" cy="431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23A08EF-A75F-DA6E-4D0B-2C3562DD0E2C}"/>
              </a:ext>
            </a:extLst>
          </p:cNvPr>
          <p:cNvSpPr txBox="1"/>
          <p:nvPr/>
        </p:nvSpPr>
        <p:spPr>
          <a:xfrm>
            <a:off x="487775" y="360484"/>
            <a:ext cx="299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DEMO</a:t>
            </a:r>
            <a:r>
              <a:rPr lang="zh-TW" altLang="en-US" sz="3200"/>
              <a:t>各網站</a:t>
            </a:r>
          </a:p>
        </p:txBody>
      </p:sp>
    </p:spTree>
    <p:extLst>
      <p:ext uri="{BB962C8B-B14F-4D97-AF65-F5344CB8AC3E}">
        <p14:creationId xmlns:p14="http://schemas.microsoft.com/office/powerpoint/2010/main" val="21191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93966-0D0A-187D-5007-5B538EB4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預計網站效果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BBB8A-1E00-32BE-86C1-122EED30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083149"/>
            <a:ext cx="8723661" cy="187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>
                <a:latin typeface="Abadi" panose="02000000000000000000" pitchFamily="2" charset="0"/>
              </a:rPr>
              <a:t>把網站的內容都補齊，能夠正常運作</a:t>
            </a:r>
          </a:p>
        </p:txBody>
      </p:sp>
    </p:spTree>
    <p:extLst>
      <p:ext uri="{BB962C8B-B14F-4D97-AF65-F5344CB8AC3E}">
        <p14:creationId xmlns:p14="http://schemas.microsoft.com/office/powerpoint/2010/main" val="112531495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91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等线</vt:lpstr>
      <vt:lpstr>Abadi</vt:lpstr>
      <vt:lpstr>Arial</vt:lpstr>
      <vt:lpstr>Gill Sans MT</vt:lpstr>
      <vt:lpstr>包裹</vt:lpstr>
      <vt:lpstr>Broken ZERO </vt:lpstr>
      <vt:lpstr>網站介紹</vt:lpstr>
      <vt:lpstr>PowerPoint 簡報</vt:lpstr>
      <vt:lpstr>PowerPoint 簡報</vt:lpstr>
      <vt:lpstr>預計網站效果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廖曉翎</dc:creator>
  <cp:keywords>http:/www.ypppt.com</cp:keywords>
  <cp:lastModifiedBy>wxes10330121@gmail.com</cp:lastModifiedBy>
  <cp:revision>221</cp:revision>
  <dcterms:created xsi:type="dcterms:W3CDTF">2019-06-11T09:29:47Z</dcterms:created>
  <dcterms:modified xsi:type="dcterms:W3CDTF">2023-01-10T06:36:16Z</dcterms:modified>
</cp:coreProperties>
</file>