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0"/>
  </p:notesMasterIdLst>
  <p:handoutMasterIdLst>
    <p:handoutMasterId r:id="rId21"/>
  </p:handoutMasterIdLst>
  <p:sldIdLst>
    <p:sldId id="398" r:id="rId2"/>
    <p:sldId id="413" r:id="rId3"/>
    <p:sldId id="403" r:id="rId4"/>
    <p:sldId id="414" r:id="rId5"/>
    <p:sldId id="405" r:id="rId6"/>
    <p:sldId id="406" r:id="rId7"/>
    <p:sldId id="407" r:id="rId8"/>
    <p:sldId id="408" r:id="rId9"/>
    <p:sldId id="409" r:id="rId10"/>
    <p:sldId id="410" r:id="rId11"/>
    <p:sldId id="412" r:id="rId12"/>
    <p:sldId id="399" r:id="rId13"/>
    <p:sldId id="402" r:id="rId14"/>
    <p:sldId id="401" r:id="rId15"/>
    <p:sldId id="288" r:id="rId16"/>
    <p:sldId id="299" r:id="rId17"/>
    <p:sldId id="300" r:id="rId18"/>
    <p:sldId id="411" r:id="rId19"/>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DCFE"/>
    <a:srgbClr val="B2B2B2"/>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94" autoAdjust="0"/>
    <p:restoredTop sz="74608" autoAdjust="0"/>
  </p:normalViewPr>
  <p:slideViewPr>
    <p:cSldViewPr snapToGrid="0">
      <p:cViewPr varScale="1">
        <p:scale>
          <a:sx n="80" d="100"/>
          <a:sy n="80" d="100"/>
        </p:scale>
        <p:origin x="1376"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11/6/16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11/6/16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76931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mn-lt"/>
                <a:ea typeface="+mn-ea"/>
                <a:cs typeface="+mn-cs"/>
              </a:rPr>
              <a:t>We want to apply emotion features to effectively modify search results. Not restricted to positive and negative emotions, we adopt more diverse emotions to the re-ranking and the re-retrieval of search results. Users can not only select three types of emotions, but also set the strengths of emotions for the re-ranking. These features are also utilized to perform a re-retrieval to obtain pages with opposite emotions. </a:t>
            </a:r>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008691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mn-lt"/>
                <a:ea typeface="+mn-ea"/>
                <a:cs typeface="+mn-cs"/>
              </a:rPr>
              <a:t>Initially, we came up with some emotional words. Then we calculated each emotion value by dividing the number of documents that appear the word by the total documents. It works pretty well </a:t>
            </a:r>
            <a:r>
              <a:rPr lang="en-US" altLang="zh-CN" sz="1600" kern="1200" dirty="0" smtClean="0">
                <a:solidFill>
                  <a:schemeClr val="tx1"/>
                </a:solidFill>
                <a:effectLst/>
                <a:latin typeface="+mn-lt"/>
                <a:ea typeface="+mn-ea"/>
                <a:cs typeface="+mn-cs"/>
              </a:rPr>
              <a:t>at</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first</a:t>
            </a:r>
            <a:r>
              <a:rPr lang="en-US" sz="1600" kern="1200" dirty="0" smtClean="0">
                <a:solidFill>
                  <a:schemeClr val="tx1"/>
                </a:solidFill>
                <a:effectLst/>
                <a:latin typeface="+mn-lt"/>
                <a:ea typeface="+mn-ea"/>
                <a:cs typeface="+mn-cs"/>
              </a:rPr>
              <a:t>. However, it looks like a bad model when the emotion dictionary was expanding. The distribution of the emotion value are pretty sparse. The model was sensitive to the emotion values. Therefore</a:t>
            </a:r>
            <a:r>
              <a:rPr lang="en-US" altLang="zh-CN" sz="1600" kern="1200" dirty="0" smtClean="0">
                <a:solidFill>
                  <a:schemeClr val="tx1"/>
                </a:solidFill>
                <a:effectLst/>
                <a:latin typeface="+mn-lt"/>
                <a:ea typeface="+mn-ea"/>
                <a:cs typeface="+mn-cs"/>
              </a:rPr>
              <a:t>,</a:t>
            </a:r>
            <a:r>
              <a:rPr lang="zh-CN" altLang="en-US" sz="16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the order of lists could change significantly even if we just input two </a:t>
            </a:r>
            <a:r>
              <a:rPr lang="en-US" altLang="zh-CN" sz="1600" kern="1200" dirty="0" smtClean="0">
                <a:solidFill>
                  <a:schemeClr val="tx1"/>
                </a:solidFill>
                <a:effectLst/>
                <a:latin typeface="+mn-lt"/>
                <a:ea typeface="+mn-ea"/>
                <a:cs typeface="+mn-cs"/>
              </a:rPr>
              <a:t>words</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with</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close</a:t>
            </a:r>
            <a:r>
              <a:rPr lang="zh-CN" alt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values</a:t>
            </a: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47041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S</a:t>
            </a:r>
            <a:r>
              <a:rPr lang="en-US" sz="1600" kern="1200" dirty="0" smtClean="0">
                <a:solidFill>
                  <a:schemeClr val="tx1"/>
                </a:solidFill>
                <a:effectLst/>
                <a:latin typeface="+mn-lt"/>
                <a:ea typeface="+mn-ea"/>
                <a:cs typeface="+mn-cs"/>
              </a:rPr>
              <a:t>ometimes people may want to see a particular sites of news and it still need to filter from the results.</a:t>
            </a:r>
          </a:p>
          <a:p>
            <a:pPr lvl="0"/>
            <a:endParaRPr lang="en-US" sz="1600" kern="1200" dirty="0" smtClean="0">
              <a:solidFill>
                <a:schemeClr val="tx1"/>
              </a:solidFill>
              <a:effectLst/>
              <a:latin typeface="+mn-lt"/>
              <a:ea typeface="+mn-ea"/>
              <a:cs typeface="+mn-cs"/>
            </a:endParaRPr>
          </a:p>
          <a:p>
            <a:pPr lvl="0"/>
            <a:r>
              <a:rPr lang="en-US" sz="1600" kern="1200" dirty="0" smtClean="0">
                <a:solidFill>
                  <a:schemeClr val="tx1"/>
                </a:solidFill>
                <a:effectLst/>
                <a:latin typeface="+mn-lt"/>
                <a:ea typeface="+mn-ea"/>
                <a:cs typeface="+mn-cs"/>
              </a:rPr>
              <a:t>But search engines sometimes fail to return user-desired pages at top ranks due to the diversity of users’ search intentions.</a:t>
            </a:r>
          </a:p>
          <a:p>
            <a:pPr lvl="0"/>
            <a:r>
              <a:rPr lang="en-US" sz="1600" kern="1200" dirty="0" smtClean="0">
                <a:solidFill>
                  <a:schemeClr val="tx1"/>
                </a:solidFill>
                <a:effectLst/>
                <a:latin typeface="+mn-lt"/>
                <a:ea typeface="+mn-ea"/>
                <a:cs typeface="+mn-cs"/>
              </a:rPr>
              <a:t> </a:t>
            </a:r>
          </a:p>
          <a:p>
            <a:pPr lvl="0"/>
            <a:r>
              <a:rPr lang="en-US" altLang="zh-CN" sz="1600" kern="1200" dirty="0" smtClean="0">
                <a:solidFill>
                  <a:schemeClr val="tx1"/>
                </a:solidFill>
                <a:effectLst/>
                <a:latin typeface="+mn-lt"/>
                <a:ea typeface="+mn-ea"/>
                <a:cs typeface="+mn-cs"/>
              </a:rPr>
              <a:t>Query</a:t>
            </a:r>
            <a:r>
              <a:rPr lang="zh-CN" alt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expansion is an</a:t>
            </a:r>
            <a:r>
              <a:rPr lang="zh-CN" altLang="en-US" sz="1600"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effective strategy for improving retrieval accuracy. </a:t>
            </a:r>
          </a:p>
          <a:p>
            <a:pPr lvl="0"/>
            <a:r>
              <a:rPr lang="en-US" sz="1600" kern="1200" dirty="0" smtClean="0">
                <a:solidFill>
                  <a:schemeClr val="tx1"/>
                </a:solidFill>
                <a:effectLst/>
                <a:latin typeface="+mn-lt"/>
                <a:ea typeface="+mn-ea"/>
                <a:cs typeface="+mn-cs"/>
              </a:rPr>
              <a:t>so we want to improve the functionality by adding the emotion based. </a:t>
            </a:r>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83111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NL and NR represent the numbers of the news articles </a:t>
            </a:r>
            <a:r>
              <a:rPr lang="en-US" altLang="zh-CN" sz="1600" kern="1200" dirty="0" smtClean="0">
                <a:solidFill>
                  <a:schemeClr val="tx1"/>
                </a:solidFill>
                <a:effectLst/>
                <a:latin typeface="+mn-lt"/>
                <a:ea typeface="+mn-ea"/>
                <a:cs typeface="+mn-cs"/>
              </a:rPr>
              <a:t>in</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SL,SR</a:t>
            </a:r>
          </a:p>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the number of documents containing all words, showing in emotion dictionary, </a:t>
            </a:r>
          </a:p>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in the</a:t>
            </a:r>
            <a:r>
              <a:rPr lang="zh-CN" altLang="en-US" baseline="0" dirty="0" smtClean="0"/>
              <a:t> </a:t>
            </a:r>
            <a:r>
              <a:rPr lang="en-US" altLang="zh-CN" baseline="0" dirty="0" smtClean="0"/>
              <a:t>lef</a:t>
            </a:r>
            <a:r>
              <a:rPr lang="en-US" altLang="zh-CN" dirty="0" smtClean="0"/>
              <a:t>t</a:t>
            </a:r>
            <a:r>
              <a:rPr lang="zh-CN" altLang="en-US" dirty="0" smtClean="0"/>
              <a:t> </a:t>
            </a:r>
            <a:r>
              <a:rPr lang="en-US" altLang="zh-CN" dirty="0" smtClean="0"/>
              <a:t>and</a:t>
            </a:r>
            <a:r>
              <a:rPr lang="en-US" dirty="0" smtClean="0"/>
              <a:t> right side of the dimension(one of three dimensions)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99365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In October we have collected our documents of the news as our retrieval system files. Also, we keep on incorporating more emotional words into our emotion dictionary since the more words we have, the more precise the result of returned lists we have. Once we are finishing the collection of documents and editing the emotion dictionary, we are going to evaluate our model and try to fix some bugs that occurred in the programming. Also, we will try adding function for the spelling correction.</a:t>
            </a:r>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1476610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smtClean="0"/>
              <a:t>Click to edit Master title style</a:t>
            </a:r>
            <a:endParaRPr lang="en-US"/>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smtClean="0"/>
              <a:t>Click to edit Master title style</a:t>
            </a:r>
            <a:endParaRPr lang="en-US"/>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smtClean="0"/>
              <a:t>Subtitle</a:t>
            </a:r>
            <a:endParaRPr lang="en-US"/>
          </a:p>
        </p:txBody>
      </p:sp>
    </p:spTree>
    <p:extLst>
      <p:ext uri="{BB962C8B-B14F-4D97-AF65-F5344CB8AC3E}">
        <p14:creationId xmlns:p14="http://schemas.microsoft.com/office/powerpoint/2010/main" val="4000005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204E2B0-FEF2-4C8F-90A4-46C9D72643E3}" type="datetime1">
              <a:rPr lang="en-US" smtClean="0"/>
              <a:t>11/6/16</a:t>
            </a:fld>
            <a:endParaRPr lang="en-US"/>
          </a:p>
        </p:txBody>
      </p:sp>
      <p:sp>
        <p:nvSpPr>
          <p:cNvPr id="4" name="Footer Placeholder 3"/>
          <p:cNvSpPr>
            <a:spLocks noGrp="1"/>
          </p:cNvSpPr>
          <p:nvPr>
            <p:ph type="ftr" sz="quarter" idx="11"/>
          </p:nvPr>
        </p:nvSpPr>
        <p:spPr/>
        <p:txBody>
          <a:bodyPr/>
          <a:lstStyle/>
          <a:p>
            <a:r>
              <a:rPr lang="en-US" smtClean="0"/>
              <a:t>SlideModel.com</a:t>
            </a:r>
            <a:endParaRPr lang="en-US"/>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smtClean="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Left Clipart Righ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11/6/16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
        <p:nvSpPr>
          <p:cNvPr id="9" name="Content Placeholder 7"/>
          <p:cNvSpPr>
            <a:spLocks noGrp="1"/>
          </p:cNvSpPr>
          <p:nvPr>
            <p:ph sz="quarter" idx="13" hasCustomPrompt="1"/>
          </p:nvPr>
        </p:nvSpPr>
        <p:spPr>
          <a:xfrm>
            <a:off x="684391" y="1066800"/>
            <a:ext cx="4192092" cy="762000"/>
          </a:xfrm>
        </p:spPr>
        <p:txBody>
          <a:bodyPr>
            <a:noAutofit/>
          </a:bodyPr>
          <a:lstStyle>
            <a:lvl1pPr>
              <a:defRPr sz="3999" b="1"/>
            </a:lvl1pPr>
          </a:lstStyle>
          <a:p>
            <a:pPr lvl="0"/>
            <a:r>
              <a:rPr lang="en-US" dirty="0" smtClean="0"/>
              <a:t>CLICK TO EDIT</a:t>
            </a:r>
          </a:p>
        </p:txBody>
      </p:sp>
      <p:sp>
        <p:nvSpPr>
          <p:cNvPr id="12" name="Content Placeholder 10"/>
          <p:cNvSpPr>
            <a:spLocks noGrp="1"/>
          </p:cNvSpPr>
          <p:nvPr>
            <p:ph sz="quarter" idx="14"/>
          </p:nvPr>
        </p:nvSpPr>
        <p:spPr>
          <a:xfrm>
            <a:off x="684391" y="2057400"/>
            <a:ext cx="4192092" cy="381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89567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smtClean="0"/>
              <a:t>Click to edit Master title style</a:t>
            </a:r>
            <a:endParaRPr lang="en-US"/>
          </a:p>
        </p:txBody>
      </p:sp>
    </p:spTree>
    <p:extLst>
      <p:ext uri="{BB962C8B-B14F-4D97-AF65-F5344CB8AC3E}">
        <p14:creationId xmlns:p14="http://schemas.microsoft.com/office/powerpoint/2010/main" val="8605161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smtClean="0"/>
              <a:t>Click to edit Master title style</a:t>
            </a:r>
            <a:endParaRPr lang="en-US"/>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smtClean="0"/>
              <a:t>Subtitle</a:t>
            </a:r>
            <a:endParaRPr lang="en-US"/>
          </a:p>
        </p:txBody>
      </p:sp>
    </p:spTree>
    <p:extLst>
      <p:ext uri="{BB962C8B-B14F-4D97-AF65-F5344CB8AC3E}">
        <p14:creationId xmlns:p14="http://schemas.microsoft.com/office/powerpoint/2010/main" val="1543755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11/6/16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11/6/16</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4137" r:id="rId16"/>
  </p:sldLayoutIdLst>
  <p:timing>
    <p:tnLst>
      <p:par>
        <p:cTn id="1" dur="indefinite" restart="never" nodeType="tmRoot"/>
      </p:par>
    </p:tnLst>
  </p:timing>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ectangle 18"/>
          <p:cNvSpPr>
            <a:spLocks noChangeArrowheads="1"/>
          </p:cNvSpPr>
          <p:nvPr/>
        </p:nvSpPr>
        <p:spPr bwMode="auto">
          <a:xfrm rot="5400000">
            <a:off x="5227141" y="-2455836"/>
            <a:ext cx="1737718" cy="12188824"/>
          </a:xfrm>
          <a:prstGeom prst="rect">
            <a:avLst/>
          </a:prstGeom>
          <a:solidFill>
            <a:schemeClr val="tx2"/>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 name="Title 3"/>
          <p:cNvSpPr>
            <a:spLocks noGrp="1"/>
          </p:cNvSpPr>
          <p:nvPr>
            <p:ph type="title"/>
          </p:nvPr>
        </p:nvSpPr>
        <p:spPr>
          <a:xfrm>
            <a:off x="1078610" y="2927765"/>
            <a:ext cx="10360501" cy="1362075"/>
          </a:xfrm>
        </p:spPr>
        <p:txBody>
          <a:bodyPr>
            <a:normAutofit fontScale="90000"/>
          </a:bodyPr>
          <a:lstStyle/>
          <a:p>
            <a:pPr algn="ctr"/>
            <a:r>
              <a:rPr lang="en-US" altLang="zh-CN" dirty="0" smtClean="0">
                <a:solidFill>
                  <a:schemeClr val="bg1"/>
                </a:solidFill>
              </a:rPr>
              <a:t>Emotions</a:t>
            </a:r>
            <a:r>
              <a:rPr lang="zh-CN" altLang="en-US" dirty="0" smtClean="0">
                <a:solidFill>
                  <a:schemeClr val="bg1"/>
                </a:solidFill>
              </a:rPr>
              <a:t> </a:t>
            </a:r>
            <a:r>
              <a:rPr lang="en-US" altLang="zh-CN" dirty="0" smtClean="0">
                <a:solidFill>
                  <a:schemeClr val="bg1"/>
                </a:solidFill>
              </a:rPr>
              <a:t>Based</a:t>
            </a:r>
            <a:r>
              <a:rPr lang="en-US" dirty="0" smtClean="0">
                <a:solidFill>
                  <a:schemeClr val="bg1"/>
                </a:solidFill>
              </a:rPr>
              <a:t/>
            </a:r>
            <a:br>
              <a:rPr lang="en-US" dirty="0" smtClean="0">
                <a:solidFill>
                  <a:schemeClr val="bg1"/>
                </a:solidFill>
              </a:rPr>
            </a:br>
            <a:r>
              <a:rPr lang="en-US" altLang="zh-CN" b="1" dirty="0" smtClean="0">
                <a:solidFill>
                  <a:schemeClr val="bg1"/>
                </a:solidFill>
              </a:rPr>
              <a:t>information</a:t>
            </a:r>
            <a:r>
              <a:rPr lang="zh-CN" altLang="en-US" b="1" dirty="0" smtClean="0">
                <a:solidFill>
                  <a:schemeClr val="bg1"/>
                </a:solidFill>
              </a:rPr>
              <a:t> </a:t>
            </a:r>
            <a:r>
              <a:rPr lang="en-US" altLang="zh-CN" b="1" dirty="0" smtClean="0">
                <a:solidFill>
                  <a:schemeClr val="bg1"/>
                </a:solidFill>
              </a:rPr>
              <a:t>retrieval</a:t>
            </a:r>
            <a:endParaRPr lang="en-US" dirty="0">
              <a:solidFill>
                <a:schemeClr val="bg1"/>
              </a:solidFill>
            </a:endParaRPr>
          </a:p>
        </p:txBody>
      </p:sp>
      <p:grpSp>
        <p:nvGrpSpPr>
          <p:cNvPr id="91" name="Group 90"/>
          <p:cNvGrpSpPr/>
          <p:nvPr/>
        </p:nvGrpSpPr>
        <p:grpSpPr>
          <a:xfrm>
            <a:off x="4981642" y="923029"/>
            <a:ext cx="1751164" cy="1286786"/>
            <a:chOff x="3470275" y="1762126"/>
            <a:chExt cx="4992688" cy="3668713"/>
          </a:xfrm>
        </p:grpSpPr>
        <p:sp>
          <p:nvSpPr>
            <p:cNvPr id="129" name="Freeform 1377"/>
            <p:cNvSpPr>
              <a:spLocks/>
            </p:cNvSpPr>
            <p:nvPr/>
          </p:nvSpPr>
          <p:spPr bwMode="auto">
            <a:xfrm>
              <a:off x="6851651" y="4027487"/>
              <a:ext cx="971551" cy="1077913"/>
            </a:xfrm>
            <a:custGeom>
              <a:avLst/>
              <a:gdLst>
                <a:gd name="T0" fmla="*/ 579 w 612"/>
                <a:gd name="T1" fmla="*/ 0 h 679"/>
                <a:gd name="T2" fmla="*/ 591 w 612"/>
                <a:gd name="T3" fmla="*/ 2 h 679"/>
                <a:gd name="T4" fmla="*/ 602 w 612"/>
                <a:gd name="T5" fmla="*/ 8 h 679"/>
                <a:gd name="T6" fmla="*/ 610 w 612"/>
                <a:gd name="T7" fmla="*/ 19 h 679"/>
                <a:gd name="T8" fmla="*/ 612 w 612"/>
                <a:gd name="T9" fmla="*/ 30 h 679"/>
                <a:gd name="T10" fmla="*/ 611 w 612"/>
                <a:gd name="T11" fmla="*/ 43 h 679"/>
                <a:gd name="T12" fmla="*/ 604 w 612"/>
                <a:gd name="T13" fmla="*/ 54 h 679"/>
                <a:gd name="T14" fmla="*/ 55 w 612"/>
                <a:gd name="T15" fmla="*/ 668 h 679"/>
                <a:gd name="T16" fmla="*/ 45 w 612"/>
                <a:gd name="T17" fmla="*/ 677 h 679"/>
                <a:gd name="T18" fmla="*/ 33 w 612"/>
                <a:gd name="T19" fmla="*/ 679 h 679"/>
                <a:gd name="T20" fmla="*/ 21 w 612"/>
                <a:gd name="T21" fmla="*/ 678 h 679"/>
                <a:gd name="T22" fmla="*/ 10 w 612"/>
                <a:gd name="T23" fmla="*/ 672 h 679"/>
                <a:gd name="T24" fmla="*/ 2 w 612"/>
                <a:gd name="T25" fmla="*/ 661 h 679"/>
                <a:gd name="T26" fmla="*/ 0 w 612"/>
                <a:gd name="T27" fmla="*/ 649 h 679"/>
                <a:gd name="T28" fmla="*/ 1 w 612"/>
                <a:gd name="T29" fmla="*/ 637 h 679"/>
                <a:gd name="T30" fmla="*/ 8 w 612"/>
                <a:gd name="T31" fmla="*/ 627 h 679"/>
                <a:gd name="T32" fmla="*/ 557 w 612"/>
                <a:gd name="T33" fmla="*/ 11 h 679"/>
                <a:gd name="T34" fmla="*/ 567 w 612"/>
                <a:gd name="T35" fmla="*/ 3 h 679"/>
                <a:gd name="T36" fmla="*/ 579 w 612"/>
                <a:gd name="T37"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2" h="679">
                  <a:moveTo>
                    <a:pt x="579" y="0"/>
                  </a:moveTo>
                  <a:lnTo>
                    <a:pt x="591" y="2"/>
                  </a:lnTo>
                  <a:lnTo>
                    <a:pt x="602" y="8"/>
                  </a:lnTo>
                  <a:lnTo>
                    <a:pt x="610" y="19"/>
                  </a:lnTo>
                  <a:lnTo>
                    <a:pt x="612" y="30"/>
                  </a:lnTo>
                  <a:lnTo>
                    <a:pt x="611" y="43"/>
                  </a:lnTo>
                  <a:lnTo>
                    <a:pt x="604" y="54"/>
                  </a:lnTo>
                  <a:lnTo>
                    <a:pt x="55" y="668"/>
                  </a:lnTo>
                  <a:lnTo>
                    <a:pt x="45" y="677"/>
                  </a:lnTo>
                  <a:lnTo>
                    <a:pt x="33" y="679"/>
                  </a:lnTo>
                  <a:lnTo>
                    <a:pt x="21" y="678"/>
                  </a:lnTo>
                  <a:lnTo>
                    <a:pt x="10" y="672"/>
                  </a:lnTo>
                  <a:lnTo>
                    <a:pt x="2" y="661"/>
                  </a:lnTo>
                  <a:lnTo>
                    <a:pt x="0" y="649"/>
                  </a:lnTo>
                  <a:lnTo>
                    <a:pt x="1" y="637"/>
                  </a:lnTo>
                  <a:lnTo>
                    <a:pt x="8" y="627"/>
                  </a:lnTo>
                  <a:lnTo>
                    <a:pt x="557" y="11"/>
                  </a:lnTo>
                  <a:lnTo>
                    <a:pt x="567" y="3"/>
                  </a:lnTo>
                  <a:lnTo>
                    <a:pt x="579" y="0"/>
                  </a:lnTo>
                  <a:close/>
                </a:path>
              </a:pathLst>
            </a:custGeom>
            <a:solidFill>
              <a:schemeClr val="bg1">
                <a:alpha val="26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6" name="Freeform 1379"/>
            <p:cNvSpPr>
              <a:spLocks/>
            </p:cNvSpPr>
            <p:nvPr/>
          </p:nvSpPr>
          <p:spPr bwMode="auto">
            <a:xfrm>
              <a:off x="4114800" y="2333626"/>
              <a:ext cx="3705225" cy="2438400"/>
            </a:xfrm>
            <a:custGeom>
              <a:avLst/>
              <a:gdLst>
                <a:gd name="T0" fmla="*/ 80 w 2334"/>
                <a:gd name="T1" fmla="*/ 0 h 1536"/>
                <a:gd name="T2" fmla="*/ 2253 w 2334"/>
                <a:gd name="T3" fmla="*/ 0 h 1536"/>
                <a:gd name="T4" fmla="*/ 2274 w 2334"/>
                <a:gd name="T5" fmla="*/ 2 h 1536"/>
                <a:gd name="T6" fmla="*/ 2293 w 2334"/>
                <a:gd name="T7" fmla="*/ 11 h 1536"/>
                <a:gd name="T8" fmla="*/ 2310 w 2334"/>
                <a:gd name="T9" fmla="*/ 24 h 1536"/>
                <a:gd name="T10" fmla="*/ 2322 w 2334"/>
                <a:gd name="T11" fmla="*/ 40 h 1536"/>
                <a:gd name="T12" fmla="*/ 2330 w 2334"/>
                <a:gd name="T13" fmla="*/ 60 h 1536"/>
                <a:gd name="T14" fmla="*/ 2334 w 2334"/>
                <a:gd name="T15" fmla="*/ 81 h 1536"/>
                <a:gd name="T16" fmla="*/ 2334 w 2334"/>
                <a:gd name="T17" fmla="*/ 1456 h 1536"/>
                <a:gd name="T18" fmla="*/ 2330 w 2334"/>
                <a:gd name="T19" fmla="*/ 1476 h 1536"/>
                <a:gd name="T20" fmla="*/ 2322 w 2334"/>
                <a:gd name="T21" fmla="*/ 1496 h 1536"/>
                <a:gd name="T22" fmla="*/ 2310 w 2334"/>
                <a:gd name="T23" fmla="*/ 1512 h 1536"/>
                <a:gd name="T24" fmla="*/ 2293 w 2334"/>
                <a:gd name="T25" fmla="*/ 1525 h 1536"/>
                <a:gd name="T26" fmla="*/ 2274 w 2334"/>
                <a:gd name="T27" fmla="*/ 1533 h 1536"/>
                <a:gd name="T28" fmla="*/ 2253 w 2334"/>
                <a:gd name="T29" fmla="*/ 1536 h 1536"/>
                <a:gd name="T30" fmla="*/ 80 w 2334"/>
                <a:gd name="T31" fmla="*/ 1536 h 1536"/>
                <a:gd name="T32" fmla="*/ 60 w 2334"/>
                <a:gd name="T33" fmla="*/ 1533 h 1536"/>
                <a:gd name="T34" fmla="*/ 39 w 2334"/>
                <a:gd name="T35" fmla="*/ 1525 h 1536"/>
                <a:gd name="T36" fmla="*/ 24 w 2334"/>
                <a:gd name="T37" fmla="*/ 1512 h 1536"/>
                <a:gd name="T38" fmla="*/ 11 w 2334"/>
                <a:gd name="T39" fmla="*/ 1496 h 1536"/>
                <a:gd name="T40" fmla="*/ 2 w 2334"/>
                <a:gd name="T41" fmla="*/ 1476 h 1536"/>
                <a:gd name="T42" fmla="*/ 0 w 2334"/>
                <a:gd name="T43" fmla="*/ 1456 h 1536"/>
                <a:gd name="T44" fmla="*/ 0 w 2334"/>
                <a:gd name="T45" fmla="*/ 81 h 1536"/>
                <a:gd name="T46" fmla="*/ 2 w 2334"/>
                <a:gd name="T47" fmla="*/ 60 h 1536"/>
                <a:gd name="T48" fmla="*/ 11 w 2334"/>
                <a:gd name="T49" fmla="*/ 40 h 1536"/>
                <a:gd name="T50" fmla="*/ 24 w 2334"/>
                <a:gd name="T51" fmla="*/ 24 h 1536"/>
                <a:gd name="T52" fmla="*/ 39 w 2334"/>
                <a:gd name="T53" fmla="*/ 11 h 1536"/>
                <a:gd name="T54" fmla="*/ 60 w 2334"/>
                <a:gd name="T55" fmla="*/ 2 h 1536"/>
                <a:gd name="T56" fmla="*/ 80 w 2334"/>
                <a:gd name="T57"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4" h="1536">
                  <a:moveTo>
                    <a:pt x="80" y="0"/>
                  </a:moveTo>
                  <a:lnTo>
                    <a:pt x="2253" y="0"/>
                  </a:lnTo>
                  <a:lnTo>
                    <a:pt x="2274" y="2"/>
                  </a:lnTo>
                  <a:lnTo>
                    <a:pt x="2293" y="11"/>
                  </a:lnTo>
                  <a:lnTo>
                    <a:pt x="2310" y="24"/>
                  </a:lnTo>
                  <a:lnTo>
                    <a:pt x="2322" y="40"/>
                  </a:lnTo>
                  <a:lnTo>
                    <a:pt x="2330" y="60"/>
                  </a:lnTo>
                  <a:lnTo>
                    <a:pt x="2334" y="81"/>
                  </a:lnTo>
                  <a:lnTo>
                    <a:pt x="2334" y="1456"/>
                  </a:lnTo>
                  <a:lnTo>
                    <a:pt x="2330" y="1476"/>
                  </a:lnTo>
                  <a:lnTo>
                    <a:pt x="2322" y="1496"/>
                  </a:lnTo>
                  <a:lnTo>
                    <a:pt x="2310" y="1512"/>
                  </a:lnTo>
                  <a:lnTo>
                    <a:pt x="2293" y="1525"/>
                  </a:lnTo>
                  <a:lnTo>
                    <a:pt x="2274" y="1533"/>
                  </a:lnTo>
                  <a:lnTo>
                    <a:pt x="2253" y="1536"/>
                  </a:lnTo>
                  <a:lnTo>
                    <a:pt x="80" y="1536"/>
                  </a:lnTo>
                  <a:lnTo>
                    <a:pt x="60" y="1533"/>
                  </a:lnTo>
                  <a:lnTo>
                    <a:pt x="39" y="1525"/>
                  </a:lnTo>
                  <a:lnTo>
                    <a:pt x="24" y="1512"/>
                  </a:lnTo>
                  <a:lnTo>
                    <a:pt x="11" y="1496"/>
                  </a:lnTo>
                  <a:lnTo>
                    <a:pt x="2" y="1476"/>
                  </a:lnTo>
                  <a:lnTo>
                    <a:pt x="0" y="1456"/>
                  </a:lnTo>
                  <a:lnTo>
                    <a:pt x="0" y="81"/>
                  </a:lnTo>
                  <a:lnTo>
                    <a:pt x="2" y="60"/>
                  </a:lnTo>
                  <a:lnTo>
                    <a:pt x="11" y="40"/>
                  </a:lnTo>
                  <a:lnTo>
                    <a:pt x="24" y="24"/>
                  </a:lnTo>
                  <a:lnTo>
                    <a:pt x="39" y="11"/>
                  </a:lnTo>
                  <a:lnTo>
                    <a:pt x="60" y="2"/>
                  </a:lnTo>
                  <a:lnTo>
                    <a:pt x="80"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7" name="Rectangle 1380"/>
            <p:cNvSpPr>
              <a:spLocks noChangeArrowheads="1"/>
            </p:cNvSpPr>
            <p:nvPr/>
          </p:nvSpPr>
          <p:spPr bwMode="auto">
            <a:xfrm>
              <a:off x="4306888" y="2587626"/>
              <a:ext cx="3319463" cy="1785938"/>
            </a:xfrm>
            <a:prstGeom prst="rect">
              <a:avLst/>
            </a:prstGeom>
            <a:solidFill>
              <a:srgbClr val="FF4A45"/>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8" name="Rectangle 1382"/>
            <p:cNvSpPr>
              <a:spLocks noChangeArrowheads="1"/>
            </p:cNvSpPr>
            <p:nvPr/>
          </p:nvSpPr>
          <p:spPr bwMode="auto">
            <a:xfrm>
              <a:off x="5888038" y="4484688"/>
              <a:ext cx="157163" cy="157163"/>
            </a:xfrm>
            <a:prstGeom prst="rect">
              <a:avLst/>
            </a:prstGeom>
            <a:solidFill>
              <a:srgbClr val="DEFFF3"/>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9" name="Freeform 1384"/>
            <p:cNvSpPr>
              <a:spLocks/>
            </p:cNvSpPr>
            <p:nvPr/>
          </p:nvSpPr>
          <p:spPr bwMode="auto">
            <a:xfrm>
              <a:off x="3470275" y="5194301"/>
              <a:ext cx="4992688" cy="236538"/>
            </a:xfrm>
            <a:custGeom>
              <a:avLst/>
              <a:gdLst>
                <a:gd name="T0" fmla="*/ 0 w 3145"/>
                <a:gd name="T1" fmla="*/ 0 h 149"/>
                <a:gd name="T2" fmla="*/ 3145 w 3145"/>
                <a:gd name="T3" fmla="*/ 0 h 149"/>
                <a:gd name="T4" fmla="*/ 3145 w 3145"/>
                <a:gd name="T5" fmla="*/ 90 h 149"/>
                <a:gd name="T6" fmla="*/ 3143 w 3145"/>
                <a:gd name="T7" fmla="*/ 109 h 149"/>
                <a:gd name="T8" fmla="*/ 3134 w 3145"/>
                <a:gd name="T9" fmla="*/ 125 h 149"/>
                <a:gd name="T10" fmla="*/ 3121 w 3145"/>
                <a:gd name="T11" fmla="*/ 138 h 149"/>
                <a:gd name="T12" fmla="*/ 3106 w 3145"/>
                <a:gd name="T13" fmla="*/ 146 h 149"/>
                <a:gd name="T14" fmla="*/ 3086 w 3145"/>
                <a:gd name="T15" fmla="*/ 149 h 149"/>
                <a:gd name="T16" fmla="*/ 58 w 3145"/>
                <a:gd name="T17" fmla="*/ 149 h 149"/>
                <a:gd name="T18" fmla="*/ 40 w 3145"/>
                <a:gd name="T19" fmla="*/ 146 h 149"/>
                <a:gd name="T20" fmla="*/ 25 w 3145"/>
                <a:gd name="T21" fmla="*/ 138 h 149"/>
                <a:gd name="T22" fmla="*/ 12 w 3145"/>
                <a:gd name="T23" fmla="*/ 125 h 149"/>
                <a:gd name="T24" fmla="*/ 3 w 3145"/>
                <a:gd name="T25" fmla="*/ 109 h 149"/>
                <a:gd name="T26" fmla="*/ 0 w 3145"/>
                <a:gd name="T27" fmla="*/ 90 h 149"/>
                <a:gd name="T28" fmla="*/ 0 w 3145"/>
                <a:gd name="T2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5" h="149">
                  <a:moveTo>
                    <a:pt x="0" y="0"/>
                  </a:moveTo>
                  <a:lnTo>
                    <a:pt x="3145" y="0"/>
                  </a:lnTo>
                  <a:lnTo>
                    <a:pt x="3145" y="90"/>
                  </a:lnTo>
                  <a:lnTo>
                    <a:pt x="3143" y="109"/>
                  </a:lnTo>
                  <a:lnTo>
                    <a:pt x="3134" y="125"/>
                  </a:lnTo>
                  <a:lnTo>
                    <a:pt x="3121" y="138"/>
                  </a:lnTo>
                  <a:lnTo>
                    <a:pt x="3106" y="146"/>
                  </a:lnTo>
                  <a:lnTo>
                    <a:pt x="3086" y="149"/>
                  </a:lnTo>
                  <a:lnTo>
                    <a:pt x="58" y="149"/>
                  </a:lnTo>
                  <a:lnTo>
                    <a:pt x="40" y="146"/>
                  </a:lnTo>
                  <a:lnTo>
                    <a:pt x="25" y="138"/>
                  </a:lnTo>
                  <a:lnTo>
                    <a:pt x="12" y="125"/>
                  </a:lnTo>
                  <a:lnTo>
                    <a:pt x="3" y="109"/>
                  </a:lnTo>
                  <a:lnTo>
                    <a:pt x="0" y="90"/>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0" name="Rectangle 1385"/>
            <p:cNvSpPr>
              <a:spLocks noChangeArrowheads="1"/>
            </p:cNvSpPr>
            <p:nvPr/>
          </p:nvSpPr>
          <p:spPr bwMode="auto">
            <a:xfrm>
              <a:off x="5462588" y="5316538"/>
              <a:ext cx="1009650" cy="6508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01" name="Group 100"/>
            <p:cNvGrpSpPr/>
            <p:nvPr/>
          </p:nvGrpSpPr>
          <p:grpSpPr>
            <a:xfrm>
              <a:off x="3470275" y="4772026"/>
              <a:ext cx="4992688" cy="493713"/>
              <a:chOff x="3470275" y="4772026"/>
              <a:chExt cx="4992688" cy="493713"/>
            </a:xfrm>
            <a:solidFill>
              <a:schemeClr val="bg1"/>
            </a:solidFill>
          </p:grpSpPr>
          <p:sp>
            <p:nvSpPr>
              <p:cNvPr id="123" name="Freeform 1383"/>
              <p:cNvSpPr>
                <a:spLocks/>
              </p:cNvSpPr>
              <p:nvPr/>
            </p:nvSpPr>
            <p:spPr bwMode="auto">
              <a:xfrm>
                <a:off x="3470275" y="4772026"/>
                <a:ext cx="4992688" cy="422275"/>
              </a:xfrm>
              <a:custGeom>
                <a:avLst/>
                <a:gdLst>
                  <a:gd name="T0" fmla="*/ 406 w 3145"/>
                  <a:gd name="T1" fmla="*/ 0 h 266"/>
                  <a:gd name="T2" fmla="*/ 2740 w 3145"/>
                  <a:gd name="T3" fmla="*/ 0 h 266"/>
                  <a:gd name="T4" fmla="*/ 3145 w 3145"/>
                  <a:gd name="T5" fmla="*/ 266 h 266"/>
                  <a:gd name="T6" fmla="*/ 0 w 3145"/>
                  <a:gd name="T7" fmla="*/ 266 h 266"/>
                  <a:gd name="T8" fmla="*/ 406 w 3145"/>
                  <a:gd name="T9" fmla="*/ 0 h 266"/>
                </a:gdLst>
                <a:ahLst/>
                <a:cxnLst>
                  <a:cxn ang="0">
                    <a:pos x="T0" y="T1"/>
                  </a:cxn>
                  <a:cxn ang="0">
                    <a:pos x="T2" y="T3"/>
                  </a:cxn>
                  <a:cxn ang="0">
                    <a:pos x="T4" y="T5"/>
                  </a:cxn>
                  <a:cxn ang="0">
                    <a:pos x="T6" y="T7"/>
                  </a:cxn>
                  <a:cxn ang="0">
                    <a:pos x="T8" y="T9"/>
                  </a:cxn>
                </a:cxnLst>
                <a:rect l="0" t="0" r="r" b="b"/>
                <a:pathLst>
                  <a:path w="3145" h="266">
                    <a:moveTo>
                      <a:pt x="406" y="0"/>
                    </a:moveTo>
                    <a:lnTo>
                      <a:pt x="2740" y="0"/>
                    </a:lnTo>
                    <a:lnTo>
                      <a:pt x="3145" y="266"/>
                    </a:lnTo>
                    <a:lnTo>
                      <a:pt x="0" y="266"/>
                    </a:lnTo>
                    <a:lnTo>
                      <a:pt x="40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4" name="Rectangle 1386"/>
              <p:cNvSpPr>
                <a:spLocks noChangeArrowheads="1"/>
              </p:cNvSpPr>
              <p:nvPr/>
            </p:nvSpPr>
            <p:spPr bwMode="auto">
              <a:xfrm>
                <a:off x="3470275" y="5194301"/>
                <a:ext cx="4992688" cy="71438"/>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102" name="Freeform 1387"/>
            <p:cNvSpPr>
              <a:spLocks/>
            </p:cNvSpPr>
            <p:nvPr/>
          </p:nvSpPr>
          <p:spPr bwMode="auto">
            <a:xfrm>
              <a:off x="4114800" y="2312988"/>
              <a:ext cx="3705225" cy="2459038"/>
            </a:xfrm>
            <a:custGeom>
              <a:avLst/>
              <a:gdLst>
                <a:gd name="T0" fmla="*/ 80 w 2334"/>
                <a:gd name="T1" fmla="*/ 0 h 1549"/>
                <a:gd name="T2" fmla="*/ 2253 w 2334"/>
                <a:gd name="T3" fmla="*/ 0 h 1549"/>
                <a:gd name="T4" fmla="*/ 2274 w 2334"/>
                <a:gd name="T5" fmla="*/ 3 h 1549"/>
                <a:gd name="T6" fmla="*/ 2293 w 2334"/>
                <a:gd name="T7" fmla="*/ 10 h 1549"/>
                <a:gd name="T8" fmla="*/ 2310 w 2334"/>
                <a:gd name="T9" fmla="*/ 24 h 1549"/>
                <a:gd name="T10" fmla="*/ 2322 w 2334"/>
                <a:gd name="T11" fmla="*/ 40 h 1549"/>
                <a:gd name="T12" fmla="*/ 2330 w 2334"/>
                <a:gd name="T13" fmla="*/ 59 h 1549"/>
                <a:gd name="T14" fmla="*/ 2334 w 2334"/>
                <a:gd name="T15" fmla="*/ 81 h 1549"/>
                <a:gd name="T16" fmla="*/ 2334 w 2334"/>
                <a:gd name="T17" fmla="*/ 1469 h 1549"/>
                <a:gd name="T18" fmla="*/ 2330 w 2334"/>
                <a:gd name="T19" fmla="*/ 1489 h 1549"/>
                <a:gd name="T20" fmla="*/ 2322 w 2334"/>
                <a:gd name="T21" fmla="*/ 1509 h 1549"/>
                <a:gd name="T22" fmla="*/ 2310 w 2334"/>
                <a:gd name="T23" fmla="*/ 1525 h 1549"/>
                <a:gd name="T24" fmla="*/ 2293 w 2334"/>
                <a:gd name="T25" fmla="*/ 1538 h 1549"/>
                <a:gd name="T26" fmla="*/ 2274 w 2334"/>
                <a:gd name="T27" fmla="*/ 1546 h 1549"/>
                <a:gd name="T28" fmla="*/ 2253 w 2334"/>
                <a:gd name="T29" fmla="*/ 1549 h 1549"/>
                <a:gd name="T30" fmla="*/ 80 w 2334"/>
                <a:gd name="T31" fmla="*/ 1549 h 1549"/>
                <a:gd name="T32" fmla="*/ 60 w 2334"/>
                <a:gd name="T33" fmla="*/ 1546 h 1549"/>
                <a:gd name="T34" fmla="*/ 39 w 2334"/>
                <a:gd name="T35" fmla="*/ 1538 h 1549"/>
                <a:gd name="T36" fmla="*/ 24 w 2334"/>
                <a:gd name="T37" fmla="*/ 1525 h 1549"/>
                <a:gd name="T38" fmla="*/ 11 w 2334"/>
                <a:gd name="T39" fmla="*/ 1509 h 1549"/>
                <a:gd name="T40" fmla="*/ 2 w 2334"/>
                <a:gd name="T41" fmla="*/ 1489 h 1549"/>
                <a:gd name="T42" fmla="*/ 0 w 2334"/>
                <a:gd name="T43" fmla="*/ 1469 h 1549"/>
                <a:gd name="T44" fmla="*/ 0 w 2334"/>
                <a:gd name="T45" fmla="*/ 81 h 1549"/>
                <a:gd name="T46" fmla="*/ 2 w 2334"/>
                <a:gd name="T47" fmla="*/ 59 h 1549"/>
                <a:gd name="T48" fmla="*/ 11 w 2334"/>
                <a:gd name="T49" fmla="*/ 40 h 1549"/>
                <a:gd name="T50" fmla="*/ 24 w 2334"/>
                <a:gd name="T51" fmla="*/ 24 h 1549"/>
                <a:gd name="T52" fmla="*/ 39 w 2334"/>
                <a:gd name="T53" fmla="*/ 10 h 1549"/>
                <a:gd name="T54" fmla="*/ 60 w 2334"/>
                <a:gd name="T55" fmla="*/ 3 h 1549"/>
                <a:gd name="T56" fmla="*/ 80 w 2334"/>
                <a:gd name="T57" fmla="*/ 0 h 1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4" h="1549">
                  <a:moveTo>
                    <a:pt x="80" y="0"/>
                  </a:moveTo>
                  <a:lnTo>
                    <a:pt x="2253" y="0"/>
                  </a:lnTo>
                  <a:lnTo>
                    <a:pt x="2274" y="3"/>
                  </a:lnTo>
                  <a:lnTo>
                    <a:pt x="2293" y="10"/>
                  </a:lnTo>
                  <a:lnTo>
                    <a:pt x="2310" y="24"/>
                  </a:lnTo>
                  <a:lnTo>
                    <a:pt x="2322" y="40"/>
                  </a:lnTo>
                  <a:lnTo>
                    <a:pt x="2330" y="59"/>
                  </a:lnTo>
                  <a:lnTo>
                    <a:pt x="2334" y="81"/>
                  </a:lnTo>
                  <a:lnTo>
                    <a:pt x="2334" y="1469"/>
                  </a:lnTo>
                  <a:lnTo>
                    <a:pt x="2330" y="1489"/>
                  </a:lnTo>
                  <a:lnTo>
                    <a:pt x="2322" y="1509"/>
                  </a:lnTo>
                  <a:lnTo>
                    <a:pt x="2310" y="1525"/>
                  </a:lnTo>
                  <a:lnTo>
                    <a:pt x="2293" y="1538"/>
                  </a:lnTo>
                  <a:lnTo>
                    <a:pt x="2274" y="1546"/>
                  </a:lnTo>
                  <a:lnTo>
                    <a:pt x="2253" y="1549"/>
                  </a:lnTo>
                  <a:lnTo>
                    <a:pt x="80" y="1549"/>
                  </a:lnTo>
                  <a:lnTo>
                    <a:pt x="60" y="1546"/>
                  </a:lnTo>
                  <a:lnTo>
                    <a:pt x="39" y="1538"/>
                  </a:lnTo>
                  <a:lnTo>
                    <a:pt x="24" y="1525"/>
                  </a:lnTo>
                  <a:lnTo>
                    <a:pt x="11" y="1509"/>
                  </a:lnTo>
                  <a:lnTo>
                    <a:pt x="2" y="1489"/>
                  </a:lnTo>
                  <a:lnTo>
                    <a:pt x="0" y="1469"/>
                  </a:lnTo>
                  <a:lnTo>
                    <a:pt x="0" y="81"/>
                  </a:lnTo>
                  <a:lnTo>
                    <a:pt x="2" y="59"/>
                  </a:lnTo>
                  <a:lnTo>
                    <a:pt x="11" y="40"/>
                  </a:lnTo>
                  <a:lnTo>
                    <a:pt x="24" y="24"/>
                  </a:lnTo>
                  <a:lnTo>
                    <a:pt x="39" y="10"/>
                  </a:lnTo>
                  <a:lnTo>
                    <a:pt x="60" y="3"/>
                  </a:lnTo>
                  <a:lnTo>
                    <a:pt x="8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3" name="Freeform 1389"/>
            <p:cNvSpPr>
              <a:spLocks/>
            </p:cNvSpPr>
            <p:nvPr/>
          </p:nvSpPr>
          <p:spPr bwMode="auto">
            <a:xfrm>
              <a:off x="5413375" y="1762126"/>
              <a:ext cx="1106488" cy="673100"/>
            </a:xfrm>
            <a:custGeom>
              <a:avLst/>
              <a:gdLst>
                <a:gd name="T0" fmla="*/ 65 w 697"/>
                <a:gd name="T1" fmla="*/ 0 h 424"/>
                <a:gd name="T2" fmla="*/ 633 w 697"/>
                <a:gd name="T3" fmla="*/ 0 h 424"/>
                <a:gd name="T4" fmla="*/ 654 w 697"/>
                <a:gd name="T5" fmla="*/ 3 h 424"/>
                <a:gd name="T6" fmla="*/ 670 w 697"/>
                <a:gd name="T7" fmla="*/ 12 h 424"/>
                <a:gd name="T8" fmla="*/ 685 w 697"/>
                <a:gd name="T9" fmla="*/ 26 h 424"/>
                <a:gd name="T10" fmla="*/ 694 w 697"/>
                <a:gd name="T11" fmla="*/ 43 h 424"/>
                <a:gd name="T12" fmla="*/ 697 w 697"/>
                <a:gd name="T13" fmla="*/ 63 h 424"/>
                <a:gd name="T14" fmla="*/ 697 w 697"/>
                <a:gd name="T15" fmla="*/ 361 h 424"/>
                <a:gd name="T16" fmla="*/ 694 w 697"/>
                <a:gd name="T17" fmla="*/ 380 h 424"/>
                <a:gd name="T18" fmla="*/ 685 w 697"/>
                <a:gd name="T19" fmla="*/ 398 h 424"/>
                <a:gd name="T20" fmla="*/ 670 w 697"/>
                <a:gd name="T21" fmla="*/ 412 h 424"/>
                <a:gd name="T22" fmla="*/ 654 w 697"/>
                <a:gd name="T23" fmla="*/ 421 h 424"/>
                <a:gd name="T24" fmla="*/ 633 w 697"/>
                <a:gd name="T25" fmla="*/ 424 h 424"/>
                <a:gd name="T26" fmla="*/ 614 w 697"/>
                <a:gd name="T27" fmla="*/ 424 h 424"/>
                <a:gd name="T28" fmla="*/ 614 w 697"/>
                <a:gd name="T29" fmla="*/ 136 h 424"/>
                <a:gd name="T30" fmla="*/ 611 w 697"/>
                <a:gd name="T31" fmla="*/ 121 h 424"/>
                <a:gd name="T32" fmla="*/ 602 w 697"/>
                <a:gd name="T33" fmla="*/ 109 h 424"/>
                <a:gd name="T34" fmla="*/ 590 w 697"/>
                <a:gd name="T35" fmla="*/ 100 h 424"/>
                <a:gd name="T36" fmla="*/ 575 w 697"/>
                <a:gd name="T37" fmla="*/ 98 h 424"/>
                <a:gd name="T38" fmla="*/ 123 w 697"/>
                <a:gd name="T39" fmla="*/ 98 h 424"/>
                <a:gd name="T40" fmla="*/ 108 w 697"/>
                <a:gd name="T41" fmla="*/ 100 h 424"/>
                <a:gd name="T42" fmla="*/ 96 w 697"/>
                <a:gd name="T43" fmla="*/ 109 h 424"/>
                <a:gd name="T44" fmla="*/ 86 w 697"/>
                <a:gd name="T45" fmla="*/ 121 h 424"/>
                <a:gd name="T46" fmla="*/ 84 w 697"/>
                <a:gd name="T47" fmla="*/ 136 h 424"/>
                <a:gd name="T48" fmla="*/ 84 w 697"/>
                <a:gd name="T49" fmla="*/ 424 h 424"/>
                <a:gd name="T50" fmla="*/ 65 w 697"/>
                <a:gd name="T51" fmla="*/ 424 h 424"/>
                <a:gd name="T52" fmla="*/ 44 w 697"/>
                <a:gd name="T53" fmla="*/ 421 h 424"/>
                <a:gd name="T54" fmla="*/ 26 w 697"/>
                <a:gd name="T55" fmla="*/ 412 h 424"/>
                <a:gd name="T56" fmla="*/ 12 w 697"/>
                <a:gd name="T57" fmla="*/ 398 h 424"/>
                <a:gd name="T58" fmla="*/ 4 w 697"/>
                <a:gd name="T59" fmla="*/ 380 h 424"/>
                <a:gd name="T60" fmla="*/ 0 w 697"/>
                <a:gd name="T61" fmla="*/ 361 h 424"/>
                <a:gd name="T62" fmla="*/ 0 w 697"/>
                <a:gd name="T63" fmla="*/ 63 h 424"/>
                <a:gd name="T64" fmla="*/ 4 w 697"/>
                <a:gd name="T65" fmla="*/ 43 h 424"/>
                <a:gd name="T66" fmla="*/ 12 w 697"/>
                <a:gd name="T67" fmla="*/ 26 h 424"/>
                <a:gd name="T68" fmla="*/ 26 w 697"/>
                <a:gd name="T69" fmla="*/ 12 h 424"/>
                <a:gd name="T70" fmla="*/ 44 w 697"/>
                <a:gd name="T71" fmla="*/ 3 h 424"/>
                <a:gd name="T72" fmla="*/ 65 w 697"/>
                <a:gd name="T7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424">
                  <a:moveTo>
                    <a:pt x="65" y="0"/>
                  </a:moveTo>
                  <a:lnTo>
                    <a:pt x="633" y="0"/>
                  </a:lnTo>
                  <a:lnTo>
                    <a:pt x="654" y="3"/>
                  </a:lnTo>
                  <a:lnTo>
                    <a:pt x="670" y="12"/>
                  </a:lnTo>
                  <a:lnTo>
                    <a:pt x="685" y="26"/>
                  </a:lnTo>
                  <a:lnTo>
                    <a:pt x="694" y="43"/>
                  </a:lnTo>
                  <a:lnTo>
                    <a:pt x="697" y="63"/>
                  </a:lnTo>
                  <a:lnTo>
                    <a:pt x="697" y="361"/>
                  </a:lnTo>
                  <a:lnTo>
                    <a:pt x="694" y="380"/>
                  </a:lnTo>
                  <a:lnTo>
                    <a:pt x="685" y="398"/>
                  </a:lnTo>
                  <a:lnTo>
                    <a:pt x="670" y="412"/>
                  </a:lnTo>
                  <a:lnTo>
                    <a:pt x="654" y="421"/>
                  </a:lnTo>
                  <a:lnTo>
                    <a:pt x="633" y="424"/>
                  </a:lnTo>
                  <a:lnTo>
                    <a:pt x="614" y="424"/>
                  </a:lnTo>
                  <a:lnTo>
                    <a:pt x="614" y="136"/>
                  </a:lnTo>
                  <a:lnTo>
                    <a:pt x="611" y="121"/>
                  </a:lnTo>
                  <a:lnTo>
                    <a:pt x="602" y="109"/>
                  </a:lnTo>
                  <a:lnTo>
                    <a:pt x="590" y="100"/>
                  </a:lnTo>
                  <a:lnTo>
                    <a:pt x="575" y="98"/>
                  </a:lnTo>
                  <a:lnTo>
                    <a:pt x="123" y="98"/>
                  </a:lnTo>
                  <a:lnTo>
                    <a:pt x="108" y="100"/>
                  </a:lnTo>
                  <a:lnTo>
                    <a:pt x="96" y="109"/>
                  </a:lnTo>
                  <a:lnTo>
                    <a:pt x="86" y="121"/>
                  </a:lnTo>
                  <a:lnTo>
                    <a:pt x="84" y="136"/>
                  </a:lnTo>
                  <a:lnTo>
                    <a:pt x="84" y="424"/>
                  </a:lnTo>
                  <a:lnTo>
                    <a:pt x="65" y="424"/>
                  </a:lnTo>
                  <a:lnTo>
                    <a:pt x="44" y="421"/>
                  </a:lnTo>
                  <a:lnTo>
                    <a:pt x="26" y="412"/>
                  </a:lnTo>
                  <a:lnTo>
                    <a:pt x="12" y="398"/>
                  </a:lnTo>
                  <a:lnTo>
                    <a:pt x="4" y="380"/>
                  </a:lnTo>
                  <a:lnTo>
                    <a:pt x="0" y="361"/>
                  </a:lnTo>
                  <a:lnTo>
                    <a:pt x="0" y="63"/>
                  </a:lnTo>
                  <a:lnTo>
                    <a:pt x="4" y="43"/>
                  </a:lnTo>
                  <a:lnTo>
                    <a:pt x="12" y="26"/>
                  </a:lnTo>
                  <a:lnTo>
                    <a:pt x="26" y="12"/>
                  </a:lnTo>
                  <a:lnTo>
                    <a:pt x="44"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4" name="Freeform 1395"/>
            <p:cNvSpPr>
              <a:spLocks/>
            </p:cNvSpPr>
            <p:nvPr/>
          </p:nvSpPr>
          <p:spPr bwMode="auto">
            <a:xfrm>
              <a:off x="3783013" y="4841876"/>
              <a:ext cx="4379913" cy="282575"/>
            </a:xfrm>
            <a:custGeom>
              <a:avLst/>
              <a:gdLst>
                <a:gd name="T0" fmla="*/ 272 w 2759"/>
                <a:gd name="T1" fmla="*/ 0 h 178"/>
                <a:gd name="T2" fmla="*/ 2487 w 2759"/>
                <a:gd name="T3" fmla="*/ 0 h 178"/>
                <a:gd name="T4" fmla="*/ 2759 w 2759"/>
                <a:gd name="T5" fmla="*/ 178 h 178"/>
                <a:gd name="T6" fmla="*/ 0 w 2759"/>
                <a:gd name="T7" fmla="*/ 178 h 178"/>
                <a:gd name="T8" fmla="*/ 272 w 2759"/>
                <a:gd name="T9" fmla="*/ 0 h 178"/>
              </a:gdLst>
              <a:ahLst/>
              <a:cxnLst>
                <a:cxn ang="0">
                  <a:pos x="T0" y="T1"/>
                </a:cxn>
                <a:cxn ang="0">
                  <a:pos x="T2" y="T3"/>
                </a:cxn>
                <a:cxn ang="0">
                  <a:pos x="T4" y="T5"/>
                </a:cxn>
                <a:cxn ang="0">
                  <a:pos x="T6" y="T7"/>
                </a:cxn>
                <a:cxn ang="0">
                  <a:pos x="T8" y="T9"/>
                </a:cxn>
              </a:cxnLst>
              <a:rect l="0" t="0" r="r" b="b"/>
              <a:pathLst>
                <a:path w="2759" h="178">
                  <a:moveTo>
                    <a:pt x="272" y="0"/>
                  </a:moveTo>
                  <a:lnTo>
                    <a:pt x="2487" y="0"/>
                  </a:lnTo>
                  <a:lnTo>
                    <a:pt x="2759" y="178"/>
                  </a:lnTo>
                  <a:lnTo>
                    <a:pt x="0" y="178"/>
                  </a:lnTo>
                  <a:lnTo>
                    <a:pt x="272"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5" name="Rectangle 1396"/>
            <p:cNvSpPr>
              <a:spLocks noChangeArrowheads="1"/>
            </p:cNvSpPr>
            <p:nvPr/>
          </p:nvSpPr>
          <p:spPr bwMode="auto">
            <a:xfrm>
              <a:off x="5942013" y="4813301"/>
              <a:ext cx="47625" cy="33813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6" name="Freeform 1397"/>
            <p:cNvSpPr>
              <a:spLocks/>
            </p:cNvSpPr>
            <p:nvPr/>
          </p:nvSpPr>
          <p:spPr bwMode="auto">
            <a:xfrm>
              <a:off x="6394450" y="4806951"/>
              <a:ext cx="131763" cy="352425"/>
            </a:xfrm>
            <a:custGeom>
              <a:avLst/>
              <a:gdLst>
                <a:gd name="T0" fmla="*/ 30 w 83"/>
                <a:gd name="T1" fmla="*/ 0 h 222"/>
                <a:gd name="T2" fmla="*/ 83 w 83"/>
                <a:gd name="T3" fmla="*/ 213 h 222"/>
                <a:gd name="T4" fmla="*/ 53 w 83"/>
                <a:gd name="T5" fmla="*/ 222 h 222"/>
                <a:gd name="T6" fmla="*/ 0 w 83"/>
                <a:gd name="T7" fmla="*/ 8 h 222"/>
                <a:gd name="T8" fmla="*/ 30 w 83"/>
                <a:gd name="T9" fmla="*/ 0 h 222"/>
              </a:gdLst>
              <a:ahLst/>
              <a:cxnLst>
                <a:cxn ang="0">
                  <a:pos x="T0" y="T1"/>
                </a:cxn>
                <a:cxn ang="0">
                  <a:pos x="T2" y="T3"/>
                </a:cxn>
                <a:cxn ang="0">
                  <a:pos x="T4" y="T5"/>
                </a:cxn>
                <a:cxn ang="0">
                  <a:pos x="T6" y="T7"/>
                </a:cxn>
                <a:cxn ang="0">
                  <a:pos x="T8" y="T9"/>
                </a:cxn>
              </a:cxnLst>
              <a:rect l="0" t="0" r="r" b="b"/>
              <a:pathLst>
                <a:path w="83" h="222">
                  <a:moveTo>
                    <a:pt x="30" y="0"/>
                  </a:moveTo>
                  <a:lnTo>
                    <a:pt x="83" y="213"/>
                  </a:lnTo>
                  <a:lnTo>
                    <a:pt x="53" y="222"/>
                  </a:lnTo>
                  <a:lnTo>
                    <a:pt x="0" y="8"/>
                  </a:lnTo>
                  <a:lnTo>
                    <a:pt x="3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7" name="Freeform 1398"/>
            <p:cNvSpPr>
              <a:spLocks/>
            </p:cNvSpPr>
            <p:nvPr/>
          </p:nvSpPr>
          <p:spPr bwMode="auto">
            <a:xfrm>
              <a:off x="6821488" y="4803776"/>
              <a:ext cx="211138" cy="358775"/>
            </a:xfrm>
            <a:custGeom>
              <a:avLst/>
              <a:gdLst>
                <a:gd name="T0" fmla="*/ 27 w 133"/>
                <a:gd name="T1" fmla="*/ 0 h 226"/>
                <a:gd name="T2" fmla="*/ 133 w 133"/>
                <a:gd name="T3" fmla="*/ 213 h 226"/>
                <a:gd name="T4" fmla="*/ 107 w 133"/>
                <a:gd name="T5" fmla="*/ 226 h 226"/>
                <a:gd name="T6" fmla="*/ 0 w 133"/>
                <a:gd name="T7" fmla="*/ 13 h 226"/>
                <a:gd name="T8" fmla="*/ 27 w 133"/>
                <a:gd name="T9" fmla="*/ 0 h 226"/>
              </a:gdLst>
              <a:ahLst/>
              <a:cxnLst>
                <a:cxn ang="0">
                  <a:pos x="T0" y="T1"/>
                </a:cxn>
                <a:cxn ang="0">
                  <a:pos x="T2" y="T3"/>
                </a:cxn>
                <a:cxn ang="0">
                  <a:pos x="T4" y="T5"/>
                </a:cxn>
                <a:cxn ang="0">
                  <a:pos x="T6" y="T7"/>
                </a:cxn>
                <a:cxn ang="0">
                  <a:pos x="T8" y="T9"/>
                </a:cxn>
              </a:cxnLst>
              <a:rect l="0" t="0" r="r" b="b"/>
              <a:pathLst>
                <a:path w="133" h="226">
                  <a:moveTo>
                    <a:pt x="27" y="0"/>
                  </a:moveTo>
                  <a:lnTo>
                    <a:pt x="133" y="213"/>
                  </a:lnTo>
                  <a:lnTo>
                    <a:pt x="107" y="226"/>
                  </a:lnTo>
                  <a:lnTo>
                    <a:pt x="0" y="13"/>
                  </a:lnTo>
                  <a:lnTo>
                    <a:pt x="2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8" name="Freeform 1399"/>
            <p:cNvSpPr>
              <a:spLocks/>
            </p:cNvSpPr>
            <p:nvPr/>
          </p:nvSpPr>
          <p:spPr bwMode="auto">
            <a:xfrm>
              <a:off x="7245350" y="4797426"/>
              <a:ext cx="303213" cy="369888"/>
            </a:xfrm>
            <a:custGeom>
              <a:avLst/>
              <a:gdLst>
                <a:gd name="T0" fmla="*/ 24 w 191"/>
                <a:gd name="T1" fmla="*/ 0 h 233"/>
                <a:gd name="T2" fmla="*/ 191 w 191"/>
                <a:gd name="T3" fmla="*/ 215 h 233"/>
                <a:gd name="T4" fmla="*/ 167 w 191"/>
                <a:gd name="T5" fmla="*/ 233 h 233"/>
                <a:gd name="T6" fmla="*/ 0 w 191"/>
                <a:gd name="T7" fmla="*/ 20 h 233"/>
                <a:gd name="T8" fmla="*/ 24 w 191"/>
                <a:gd name="T9" fmla="*/ 0 h 233"/>
              </a:gdLst>
              <a:ahLst/>
              <a:cxnLst>
                <a:cxn ang="0">
                  <a:pos x="T0" y="T1"/>
                </a:cxn>
                <a:cxn ang="0">
                  <a:pos x="T2" y="T3"/>
                </a:cxn>
                <a:cxn ang="0">
                  <a:pos x="T4" y="T5"/>
                </a:cxn>
                <a:cxn ang="0">
                  <a:pos x="T6" y="T7"/>
                </a:cxn>
                <a:cxn ang="0">
                  <a:pos x="T8" y="T9"/>
                </a:cxn>
              </a:cxnLst>
              <a:rect l="0" t="0" r="r" b="b"/>
              <a:pathLst>
                <a:path w="191" h="233">
                  <a:moveTo>
                    <a:pt x="24" y="0"/>
                  </a:moveTo>
                  <a:lnTo>
                    <a:pt x="191" y="215"/>
                  </a:lnTo>
                  <a:lnTo>
                    <a:pt x="167" y="233"/>
                  </a:lnTo>
                  <a:lnTo>
                    <a:pt x="0" y="2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9" name="Rectangle 1400"/>
            <p:cNvSpPr>
              <a:spLocks noChangeArrowheads="1"/>
            </p:cNvSpPr>
            <p:nvPr/>
          </p:nvSpPr>
          <p:spPr bwMode="auto">
            <a:xfrm>
              <a:off x="3986213" y="4891088"/>
              <a:ext cx="3960813" cy="47625"/>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0" name="Freeform 1401"/>
            <p:cNvSpPr>
              <a:spLocks/>
            </p:cNvSpPr>
            <p:nvPr/>
          </p:nvSpPr>
          <p:spPr bwMode="auto">
            <a:xfrm>
              <a:off x="5408613" y="4806951"/>
              <a:ext cx="130175" cy="352425"/>
            </a:xfrm>
            <a:custGeom>
              <a:avLst/>
              <a:gdLst>
                <a:gd name="T0" fmla="*/ 53 w 82"/>
                <a:gd name="T1" fmla="*/ 0 h 222"/>
                <a:gd name="T2" fmla="*/ 82 w 82"/>
                <a:gd name="T3" fmla="*/ 8 h 222"/>
                <a:gd name="T4" fmla="*/ 28 w 82"/>
                <a:gd name="T5" fmla="*/ 222 h 222"/>
                <a:gd name="T6" fmla="*/ 0 w 82"/>
                <a:gd name="T7" fmla="*/ 213 h 222"/>
                <a:gd name="T8" fmla="*/ 53 w 82"/>
                <a:gd name="T9" fmla="*/ 0 h 222"/>
              </a:gdLst>
              <a:ahLst/>
              <a:cxnLst>
                <a:cxn ang="0">
                  <a:pos x="T0" y="T1"/>
                </a:cxn>
                <a:cxn ang="0">
                  <a:pos x="T2" y="T3"/>
                </a:cxn>
                <a:cxn ang="0">
                  <a:pos x="T4" y="T5"/>
                </a:cxn>
                <a:cxn ang="0">
                  <a:pos x="T6" y="T7"/>
                </a:cxn>
                <a:cxn ang="0">
                  <a:pos x="T8" y="T9"/>
                </a:cxn>
              </a:cxnLst>
              <a:rect l="0" t="0" r="r" b="b"/>
              <a:pathLst>
                <a:path w="82" h="222">
                  <a:moveTo>
                    <a:pt x="53" y="0"/>
                  </a:moveTo>
                  <a:lnTo>
                    <a:pt x="82" y="8"/>
                  </a:lnTo>
                  <a:lnTo>
                    <a:pt x="28" y="222"/>
                  </a:lnTo>
                  <a:lnTo>
                    <a:pt x="0" y="213"/>
                  </a:lnTo>
                  <a:lnTo>
                    <a:pt x="53"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1" name="Freeform 1402"/>
            <p:cNvSpPr>
              <a:spLocks/>
            </p:cNvSpPr>
            <p:nvPr/>
          </p:nvSpPr>
          <p:spPr bwMode="auto">
            <a:xfrm>
              <a:off x="4899025" y="4803776"/>
              <a:ext cx="212725" cy="358775"/>
            </a:xfrm>
            <a:custGeom>
              <a:avLst/>
              <a:gdLst>
                <a:gd name="T0" fmla="*/ 108 w 134"/>
                <a:gd name="T1" fmla="*/ 0 h 226"/>
                <a:gd name="T2" fmla="*/ 134 w 134"/>
                <a:gd name="T3" fmla="*/ 13 h 226"/>
                <a:gd name="T4" fmla="*/ 28 w 134"/>
                <a:gd name="T5" fmla="*/ 226 h 226"/>
                <a:gd name="T6" fmla="*/ 0 w 134"/>
                <a:gd name="T7" fmla="*/ 213 h 226"/>
                <a:gd name="T8" fmla="*/ 108 w 134"/>
                <a:gd name="T9" fmla="*/ 0 h 226"/>
              </a:gdLst>
              <a:ahLst/>
              <a:cxnLst>
                <a:cxn ang="0">
                  <a:pos x="T0" y="T1"/>
                </a:cxn>
                <a:cxn ang="0">
                  <a:pos x="T2" y="T3"/>
                </a:cxn>
                <a:cxn ang="0">
                  <a:pos x="T4" y="T5"/>
                </a:cxn>
                <a:cxn ang="0">
                  <a:pos x="T6" y="T7"/>
                </a:cxn>
                <a:cxn ang="0">
                  <a:pos x="T8" y="T9"/>
                </a:cxn>
              </a:cxnLst>
              <a:rect l="0" t="0" r="r" b="b"/>
              <a:pathLst>
                <a:path w="134" h="226">
                  <a:moveTo>
                    <a:pt x="108" y="0"/>
                  </a:moveTo>
                  <a:lnTo>
                    <a:pt x="134" y="13"/>
                  </a:lnTo>
                  <a:lnTo>
                    <a:pt x="28" y="226"/>
                  </a:lnTo>
                  <a:lnTo>
                    <a:pt x="0" y="213"/>
                  </a:lnTo>
                  <a:lnTo>
                    <a:pt x="10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2" name="Freeform 1403"/>
            <p:cNvSpPr>
              <a:spLocks/>
            </p:cNvSpPr>
            <p:nvPr/>
          </p:nvSpPr>
          <p:spPr bwMode="auto">
            <a:xfrm>
              <a:off x="4386263" y="4797426"/>
              <a:ext cx="303213" cy="369888"/>
            </a:xfrm>
            <a:custGeom>
              <a:avLst/>
              <a:gdLst>
                <a:gd name="T0" fmla="*/ 167 w 191"/>
                <a:gd name="T1" fmla="*/ 0 h 233"/>
                <a:gd name="T2" fmla="*/ 191 w 191"/>
                <a:gd name="T3" fmla="*/ 20 h 233"/>
                <a:gd name="T4" fmla="*/ 24 w 191"/>
                <a:gd name="T5" fmla="*/ 233 h 233"/>
                <a:gd name="T6" fmla="*/ 0 w 191"/>
                <a:gd name="T7" fmla="*/ 215 h 233"/>
                <a:gd name="T8" fmla="*/ 167 w 191"/>
                <a:gd name="T9" fmla="*/ 0 h 233"/>
              </a:gdLst>
              <a:ahLst/>
              <a:cxnLst>
                <a:cxn ang="0">
                  <a:pos x="T0" y="T1"/>
                </a:cxn>
                <a:cxn ang="0">
                  <a:pos x="T2" y="T3"/>
                </a:cxn>
                <a:cxn ang="0">
                  <a:pos x="T4" y="T5"/>
                </a:cxn>
                <a:cxn ang="0">
                  <a:pos x="T6" y="T7"/>
                </a:cxn>
                <a:cxn ang="0">
                  <a:pos x="T8" y="T9"/>
                </a:cxn>
              </a:cxnLst>
              <a:rect l="0" t="0" r="r" b="b"/>
              <a:pathLst>
                <a:path w="191" h="233">
                  <a:moveTo>
                    <a:pt x="167" y="0"/>
                  </a:moveTo>
                  <a:lnTo>
                    <a:pt x="191" y="20"/>
                  </a:lnTo>
                  <a:lnTo>
                    <a:pt x="24" y="233"/>
                  </a:lnTo>
                  <a:lnTo>
                    <a:pt x="0" y="215"/>
                  </a:lnTo>
                  <a:lnTo>
                    <a:pt x="16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3" name="Rectangle 1404"/>
            <p:cNvSpPr>
              <a:spLocks noChangeArrowheads="1"/>
            </p:cNvSpPr>
            <p:nvPr/>
          </p:nvSpPr>
          <p:spPr bwMode="auto">
            <a:xfrm>
              <a:off x="3841750" y="5006976"/>
              <a:ext cx="4313238" cy="47625"/>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14" name="Group 113"/>
            <p:cNvGrpSpPr/>
            <p:nvPr/>
          </p:nvGrpSpPr>
          <p:grpSpPr>
            <a:xfrm>
              <a:off x="4330700" y="2312988"/>
              <a:ext cx="3271838" cy="1908176"/>
              <a:chOff x="4330700" y="2312988"/>
              <a:chExt cx="3271838" cy="1908176"/>
            </a:xfrm>
          </p:grpSpPr>
          <p:sp>
            <p:nvSpPr>
              <p:cNvPr id="115" name="Freeform 1388"/>
              <p:cNvSpPr>
                <a:spLocks/>
              </p:cNvSpPr>
              <p:nvPr/>
            </p:nvSpPr>
            <p:spPr bwMode="auto">
              <a:xfrm>
                <a:off x="4330700" y="2312988"/>
                <a:ext cx="3271838" cy="1612900"/>
              </a:xfrm>
              <a:custGeom>
                <a:avLst/>
                <a:gdLst>
                  <a:gd name="T0" fmla="*/ 98 w 2061"/>
                  <a:gd name="T1" fmla="*/ 0 h 1016"/>
                  <a:gd name="T2" fmla="*/ 1964 w 2061"/>
                  <a:gd name="T3" fmla="*/ 0 h 1016"/>
                  <a:gd name="T4" fmla="*/ 1997 w 2061"/>
                  <a:gd name="T5" fmla="*/ 2 h 1016"/>
                  <a:gd name="T6" fmla="*/ 2031 w 2061"/>
                  <a:gd name="T7" fmla="*/ 9 h 1016"/>
                  <a:gd name="T8" fmla="*/ 2061 w 2061"/>
                  <a:gd name="T9" fmla="*/ 21 h 1016"/>
                  <a:gd name="T10" fmla="*/ 2061 w 2061"/>
                  <a:gd name="T11" fmla="*/ 811 h 1016"/>
                  <a:gd name="T12" fmla="*/ 2058 w 2061"/>
                  <a:gd name="T13" fmla="*/ 848 h 1016"/>
                  <a:gd name="T14" fmla="*/ 2048 w 2061"/>
                  <a:gd name="T15" fmla="*/ 882 h 1016"/>
                  <a:gd name="T16" fmla="*/ 2033 w 2061"/>
                  <a:gd name="T17" fmla="*/ 915 h 1016"/>
                  <a:gd name="T18" fmla="*/ 2013 w 2061"/>
                  <a:gd name="T19" fmla="*/ 943 h 1016"/>
                  <a:gd name="T20" fmla="*/ 1988 w 2061"/>
                  <a:gd name="T21" fmla="*/ 967 h 1016"/>
                  <a:gd name="T22" fmla="*/ 1958 w 2061"/>
                  <a:gd name="T23" fmla="*/ 988 h 1016"/>
                  <a:gd name="T24" fmla="*/ 1927 w 2061"/>
                  <a:gd name="T25" fmla="*/ 1003 h 1016"/>
                  <a:gd name="T26" fmla="*/ 1891 w 2061"/>
                  <a:gd name="T27" fmla="*/ 1013 h 1016"/>
                  <a:gd name="T28" fmla="*/ 1854 w 2061"/>
                  <a:gd name="T29" fmla="*/ 1016 h 1016"/>
                  <a:gd name="T30" fmla="*/ 207 w 2061"/>
                  <a:gd name="T31" fmla="*/ 1016 h 1016"/>
                  <a:gd name="T32" fmla="*/ 170 w 2061"/>
                  <a:gd name="T33" fmla="*/ 1013 h 1016"/>
                  <a:gd name="T34" fmla="*/ 135 w 2061"/>
                  <a:gd name="T35" fmla="*/ 1003 h 1016"/>
                  <a:gd name="T36" fmla="*/ 103 w 2061"/>
                  <a:gd name="T37" fmla="*/ 988 h 1016"/>
                  <a:gd name="T38" fmla="*/ 74 w 2061"/>
                  <a:gd name="T39" fmla="*/ 967 h 1016"/>
                  <a:gd name="T40" fmla="*/ 49 w 2061"/>
                  <a:gd name="T41" fmla="*/ 943 h 1016"/>
                  <a:gd name="T42" fmla="*/ 29 w 2061"/>
                  <a:gd name="T43" fmla="*/ 915 h 1016"/>
                  <a:gd name="T44" fmla="*/ 13 w 2061"/>
                  <a:gd name="T45" fmla="*/ 882 h 1016"/>
                  <a:gd name="T46" fmla="*/ 4 w 2061"/>
                  <a:gd name="T47" fmla="*/ 848 h 1016"/>
                  <a:gd name="T48" fmla="*/ 0 w 2061"/>
                  <a:gd name="T49" fmla="*/ 811 h 1016"/>
                  <a:gd name="T50" fmla="*/ 0 w 2061"/>
                  <a:gd name="T51" fmla="*/ 21 h 1016"/>
                  <a:gd name="T52" fmla="*/ 31 w 2061"/>
                  <a:gd name="T53" fmla="*/ 9 h 1016"/>
                  <a:gd name="T54" fmla="*/ 63 w 2061"/>
                  <a:gd name="T55" fmla="*/ 2 h 1016"/>
                  <a:gd name="T56" fmla="*/ 98 w 2061"/>
                  <a:gd name="T57"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61" h="1016">
                    <a:moveTo>
                      <a:pt x="98" y="0"/>
                    </a:moveTo>
                    <a:lnTo>
                      <a:pt x="1964" y="0"/>
                    </a:lnTo>
                    <a:lnTo>
                      <a:pt x="1997" y="2"/>
                    </a:lnTo>
                    <a:lnTo>
                      <a:pt x="2031" y="9"/>
                    </a:lnTo>
                    <a:lnTo>
                      <a:pt x="2061" y="21"/>
                    </a:lnTo>
                    <a:lnTo>
                      <a:pt x="2061" y="811"/>
                    </a:lnTo>
                    <a:lnTo>
                      <a:pt x="2058" y="848"/>
                    </a:lnTo>
                    <a:lnTo>
                      <a:pt x="2048" y="882"/>
                    </a:lnTo>
                    <a:lnTo>
                      <a:pt x="2033" y="915"/>
                    </a:lnTo>
                    <a:lnTo>
                      <a:pt x="2013" y="943"/>
                    </a:lnTo>
                    <a:lnTo>
                      <a:pt x="1988" y="967"/>
                    </a:lnTo>
                    <a:lnTo>
                      <a:pt x="1958" y="988"/>
                    </a:lnTo>
                    <a:lnTo>
                      <a:pt x="1927" y="1003"/>
                    </a:lnTo>
                    <a:lnTo>
                      <a:pt x="1891" y="1013"/>
                    </a:lnTo>
                    <a:lnTo>
                      <a:pt x="1854" y="1016"/>
                    </a:lnTo>
                    <a:lnTo>
                      <a:pt x="207" y="1016"/>
                    </a:lnTo>
                    <a:lnTo>
                      <a:pt x="170" y="1013"/>
                    </a:lnTo>
                    <a:lnTo>
                      <a:pt x="135" y="1003"/>
                    </a:lnTo>
                    <a:lnTo>
                      <a:pt x="103" y="988"/>
                    </a:lnTo>
                    <a:lnTo>
                      <a:pt x="74" y="967"/>
                    </a:lnTo>
                    <a:lnTo>
                      <a:pt x="49" y="943"/>
                    </a:lnTo>
                    <a:lnTo>
                      <a:pt x="29" y="915"/>
                    </a:lnTo>
                    <a:lnTo>
                      <a:pt x="13" y="882"/>
                    </a:lnTo>
                    <a:lnTo>
                      <a:pt x="4" y="848"/>
                    </a:lnTo>
                    <a:lnTo>
                      <a:pt x="0" y="811"/>
                    </a:lnTo>
                    <a:lnTo>
                      <a:pt x="0" y="21"/>
                    </a:lnTo>
                    <a:lnTo>
                      <a:pt x="31" y="9"/>
                    </a:lnTo>
                    <a:lnTo>
                      <a:pt x="63" y="2"/>
                    </a:lnTo>
                    <a:lnTo>
                      <a:pt x="98"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16" name="Group 115"/>
              <p:cNvGrpSpPr/>
              <p:nvPr/>
            </p:nvGrpSpPr>
            <p:grpSpPr>
              <a:xfrm>
                <a:off x="4991100" y="3632201"/>
                <a:ext cx="1951038" cy="588963"/>
                <a:chOff x="4991100" y="3632201"/>
                <a:chExt cx="1951038" cy="588963"/>
              </a:xfrm>
            </p:grpSpPr>
            <p:sp>
              <p:nvSpPr>
                <p:cNvPr id="117" name="Freeform 1391"/>
                <p:cNvSpPr>
                  <a:spLocks/>
                </p:cNvSpPr>
                <p:nvPr/>
              </p:nvSpPr>
              <p:spPr bwMode="auto">
                <a:xfrm>
                  <a:off x="4991100" y="3632201"/>
                  <a:ext cx="382588" cy="588963"/>
                </a:xfrm>
                <a:custGeom>
                  <a:avLst/>
                  <a:gdLst>
                    <a:gd name="T0" fmla="*/ 134 w 241"/>
                    <a:gd name="T1" fmla="*/ 0 h 371"/>
                    <a:gd name="T2" fmla="*/ 157 w 241"/>
                    <a:gd name="T3" fmla="*/ 2 h 371"/>
                    <a:gd name="T4" fmla="*/ 181 w 241"/>
                    <a:gd name="T5" fmla="*/ 6 h 371"/>
                    <a:gd name="T6" fmla="*/ 202 w 241"/>
                    <a:gd name="T7" fmla="*/ 12 h 371"/>
                    <a:gd name="T8" fmla="*/ 220 w 241"/>
                    <a:gd name="T9" fmla="*/ 19 h 371"/>
                    <a:gd name="T10" fmla="*/ 233 w 241"/>
                    <a:gd name="T11" fmla="*/ 30 h 371"/>
                    <a:gd name="T12" fmla="*/ 240 w 241"/>
                    <a:gd name="T13" fmla="*/ 42 h 371"/>
                    <a:gd name="T14" fmla="*/ 241 w 241"/>
                    <a:gd name="T15" fmla="*/ 55 h 371"/>
                    <a:gd name="T16" fmla="*/ 199 w 241"/>
                    <a:gd name="T17" fmla="*/ 323 h 371"/>
                    <a:gd name="T18" fmla="*/ 194 w 241"/>
                    <a:gd name="T19" fmla="*/ 337 h 371"/>
                    <a:gd name="T20" fmla="*/ 185 w 241"/>
                    <a:gd name="T21" fmla="*/ 349 h 371"/>
                    <a:gd name="T22" fmla="*/ 172 w 241"/>
                    <a:gd name="T23" fmla="*/ 359 h 371"/>
                    <a:gd name="T24" fmla="*/ 156 w 241"/>
                    <a:gd name="T25" fmla="*/ 366 h 371"/>
                    <a:gd name="T26" fmla="*/ 138 w 241"/>
                    <a:gd name="T27" fmla="*/ 370 h 371"/>
                    <a:gd name="T28" fmla="*/ 120 w 241"/>
                    <a:gd name="T29" fmla="*/ 371 h 371"/>
                    <a:gd name="T30" fmla="*/ 103 w 241"/>
                    <a:gd name="T31" fmla="*/ 368 h 371"/>
                    <a:gd name="T32" fmla="*/ 85 w 241"/>
                    <a:gd name="T33" fmla="*/ 365 h 371"/>
                    <a:gd name="T34" fmla="*/ 69 w 241"/>
                    <a:gd name="T35" fmla="*/ 358 h 371"/>
                    <a:gd name="T36" fmla="*/ 56 w 241"/>
                    <a:gd name="T37" fmla="*/ 348 h 371"/>
                    <a:gd name="T38" fmla="*/ 46 w 241"/>
                    <a:gd name="T39" fmla="*/ 336 h 371"/>
                    <a:gd name="T40" fmla="*/ 42 w 241"/>
                    <a:gd name="T41" fmla="*/ 323 h 371"/>
                    <a:gd name="T42" fmla="*/ 0 w 241"/>
                    <a:gd name="T43" fmla="*/ 55 h 371"/>
                    <a:gd name="T44" fmla="*/ 1 w 241"/>
                    <a:gd name="T45" fmla="*/ 42 h 371"/>
                    <a:gd name="T46" fmla="*/ 9 w 241"/>
                    <a:gd name="T47" fmla="*/ 30 h 371"/>
                    <a:gd name="T48" fmla="*/ 21 w 241"/>
                    <a:gd name="T49" fmla="*/ 20 h 371"/>
                    <a:gd name="T50" fmla="*/ 39 w 241"/>
                    <a:gd name="T51" fmla="*/ 12 h 371"/>
                    <a:gd name="T52" fmla="*/ 60 w 241"/>
                    <a:gd name="T53" fmla="*/ 6 h 371"/>
                    <a:gd name="T54" fmla="*/ 83 w 241"/>
                    <a:gd name="T55" fmla="*/ 2 h 371"/>
                    <a:gd name="T56" fmla="*/ 108 w 241"/>
                    <a:gd name="T57" fmla="*/ 0 h 371"/>
                    <a:gd name="T58" fmla="*/ 134 w 241"/>
                    <a:gd name="T59"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 h="371">
                      <a:moveTo>
                        <a:pt x="134" y="0"/>
                      </a:moveTo>
                      <a:lnTo>
                        <a:pt x="157" y="2"/>
                      </a:lnTo>
                      <a:lnTo>
                        <a:pt x="181" y="6"/>
                      </a:lnTo>
                      <a:lnTo>
                        <a:pt x="202" y="12"/>
                      </a:lnTo>
                      <a:lnTo>
                        <a:pt x="220"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3" y="368"/>
                      </a:lnTo>
                      <a:lnTo>
                        <a:pt x="85" y="365"/>
                      </a:lnTo>
                      <a:lnTo>
                        <a:pt x="69" y="358"/>
                      </a:lnTo>
                      <a:lnTo>
                        <a:pt x="56" y="348"/>
                      </a:lnTo>
                      <a:lnTo>
                        <a:pt x="46" y="336"/>
                      </a:lnTo>
                      <a:lnTo>
                        <a:pt x="42" y="323"/>
                      </a:lnTo>
                      <a:lnTo>
                        <a:pt x="0" y="55"/>
                      </a:lnTo>
                      <a:lnTo>
                        <a:pt x="1" y="42"/>
                      </a:lnTo>
                      <a:lnTo>
                        <a:pt x="9" y="30"/>
                      </a:lnTo>
                      <a:lnTo>
                        <a:pt x="21" y="20"/>
                      </a:lnTo>
                      <a:lnTo>
                        <a:pt x="39" y="12"/>
                      </a:lnTo>
                      <a:lnTo>
                        <a:pt x="60" y="6"/>
                      </a:lnTo>
                      <a:lnTo>
                        <a:pt x="83" y="2"/>
                      </a:lnTo>
                      <a:lnTo>
                        <a:pt x="108" y="0"/>
                      </a:lnTo>
                      <a:lnTo>
                        <a:pt x="134"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8" name="Freeform 1392"/>
                <p:cNvSpPr>
                  <a:spLocks/>
                </p:cNvSpPr>
                <p:nvPr/>
              </p:nvSpPr>
              <p:spPr bwMode="auto">
                <a:xfrm>
                  <a:off x="6559550" y="3632201"/>
                  <a:ext cx="382588" cy="588963"/>
                </a:xfrm>
                <a:custGeom>
                  <a:avLst/>
                  <a:gdLst>
                    <a:gd name="T0" fmla="*/ 133 w 241"/>
                    <a:gd name="T1" fmla="*/ 0 h 371"/>
                    <a:gd name="T2" fmla="*/ 159 w 241"/>
                    <a:gd name="T3" fmla="*/ 2 h 371"/>
                    <a:gd name="T4" fmla="*/ 181 w 241"/>
                    <a:gd name="T5" fmla="*/ 6 h 371"/>
                    <a:gd name="T6" fmla="*/ 203 w 241"/>
                    <a:gd name="T7" fmla="*/ 12 h 371"/>
                    <a:gd name="T8" fmla="*/ 219 w 241"/>
                    <a:gd name="T9" fmla="*/ 19 h 371"/>
                    <a:gd name="T10" fmla="*/ 233 w 241"/>
                    <a:gd name="T11" fmla="*/ 30 h 371"/>
                    <a:gd name="T12" fmla="*/ 240 w 241"/>
                    <a:gd name="T13" fmla="*/ 42 h 371"/>
                    <a:gd name="T14" fmla="*/ 241 w 241"/>
                    <a:gd name="T15" fmla="*/ 55 h 371"/>
                    <a:gd name="T16" fmla="*/ 199 w 241"/>
                    <a:gd name="T17" fmla="*/ 323 h 371"/>
                    <a:gd name="T18" fmla="*/ 194 w 241"/>
                    <a:gd name="T19" fmla="*/ 337 h 371"/>
                    <a:gd name="T20" fmla="*/ 185 w 241"/>
                    <a:gd name="T21" fmla="*/ 349 h 371"/>
                    <a:gd name="T22" fmla="*/ 172 w 241"/>
                    <a:gd name="T23" fmla="*/ 359 h 371"/>
                    <a:gd name="T24" fmla="*/ 156 w 241"/>
                    <a:gd name="T25" fmla="*/ 366 h 371"/>
                    <a:gd name="T26" fmla="*/ 138 w 241"/>
                    <a:gd name="T27" fmla="*/ 370 h 371"/>
                    <a:gd name="T28" fmla="*/ 120 w 241"/>
                    <a:gd name="T29" fmla="*/ 371 h 371"/>
                    <a:gd name="T30" fmla="*/ 102 w 241"/>
                    <a:gd name="T31" fmla="*/ 368 h 371"/>
                    <a:gd name="T32" fmla="*/ 84 w 241"/>
                    <a:gd name="T33" fmla="*/ 365 h 371"/>
                    <a:gd name="T34" fmla="*/ 69 w 241"/>
                    <a:gd name="T35" fmla="*/ 358 h 371"/>
                    <a:gd name="T36" fmla="*/ 56 w 241"/>
                    <a:gd name="T37" fmla="*/ 348 h 371"/>
                    <a:gd name="T38" fmla="*/ 47 w 241"/>
                    <a:gd name="T39" fmla="*/ 336 h 371"/>
                    <a:gd name="T40" fmla="*/ 41 w 241"/>
                    <a:gd name="T41" fmla="*/ 323 h 371"/>
                    <a:gd name="T42" fmla="*/ 0 w 241"/>
                    <a:gd name="T43" fmla="*/ 55 h 371"/>
                    <a:gd name="T44" fmla="*/ 1 w 241"/>
                    <a:gd name="T45" fmla="*/ 42 h 371"/>
                    <a:gd name="T46" fmla="*/ 9 w 241"/>
                    <a:gd name="T47" fmla="*/ 30 h 371"/>
                    <a:gd name="T48" fmla="*/ 22 w 241"/>
                    <a:gd name="T49" fmla="*/ 20 h 371"/>
                    <a:gd name="T50" fmla="*/ 39 w 241"/>
                    <a:gd name="T51" fmla="*/ 12 h 371"/>
                    <a:gd name="T52" fmla="*/ 61 w 241"/>
                    <a:gd name="T53" fmla="*/ 6 h 371"/>
                    <a:gd name="T54" fmla="*/ 83 w 241"/>
                    <a:gd name="T55" fmla="*/ 2 h 371"/>
                    <a:gd name="T56" fmla="*/ 108 w 241"/>
                    <a:gd name="T57" fmla="*/ 0 h 371"/>
                    <a:gd name="T58" fmla="*/ 133 w 241"/>
                    <a:gd name="T59"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 h="371">
                      <a:moveTo>
                        <a:pt x="133" y="0"/>
                      </a:moveTo>
                      <a:lnTo>
                        <a:pt x="159" y="2"/>
                      </a:lnTo>
                      <a:lnTo>
                        <a:pt x="181" y="6"/>
                      </a:lnTo>
                      <a:lnTo>
                        <a:pt x="203" y="12"/>
                      </a:lnTo>
                      <a:lnTo>
                        <a:pt x="219"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2" y="368"/>
                      </a:lnTo>
                      <a:lnTo>
                        <a:pt x="84" y="365"/>
                      </a:lnTo>
                      <a:lnTo>
                        <a:pt x="69" y="358"/>
                      </a:lnTo>
                      <a:lnTo>
                        <a:pt x="56" y="348"/>
                      </a:lnTo>
                      <a:lnTo>
                        <a:pt x="47" y="336"/>
                      </a:lnTo>
                      <a:lnTo>
                        <a:pt x="41" y="323"/>
                      </a:lnTo>
                      <a:lnTo>
                        <a:pt x="0" y="55"/>
                      </a:lnTo>
                      <a:lnTo>
                        <a:pt x="1" y="42"/>
                      </a:lnTo>
                      <a:lnTo>
                        <a:pt x="9" y="30"/>
                      </a:lnTo>
                      <a:lnTo>
                        <a:pt x="22" y="20"/>
                      </a:lnTo>
                      <a:lnTo>
                        <a:pt x="39" y="12"/>
                      </a:lnTo>
                      <a:lnTo>
                        <a:pt x="61" y="6"/>
                      </a:lnTo>
                      <a:lnTo>
                        <a:pt x="83" y="2"/>
                      </a:lnTo>
                      <a:lnTo>
                        <a:pt x="108" y="0"/>
                      </a:lnTo>
                      <a:lnTo>
                        <a:pt x="133"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9" name="Freeform 1393"/>
                <p:cNvSpPr>
                  <a:spLocks/>
                </p:cNvSpPr>
                <p:nvPr/>
              </p:nvSpPr>
              <p:spPr bwMode="auto">
                <a:xfrm>
                  <a:off x="5072063" y="3702051"/>
                  <a:ext cx="222250" cy="423863"/>
                </a:xfrm>
                <a:custGeom>
                  <a:avLst/>
                  <a:gdLst>
                    <a:gd name="T0" fmla="*/ 69 w 140"/>
                    <a:gd name="T1" fmla="*/ 0 h 267"/>
                    <a:gd name="T2" fmla="*/ 87 w 140"/>
                    <a:gd name="T3" fmla="*/ 1 h 267"/>
                    <a:gd name="T4" fmla="*/ 105 w 140"/>
                    <a:gd name="T5" fmla="*/ 5 h 267"/>
                    <a:gd name="T6" fmla="*/ 120 w 140"/>
                    <a:gd name="T7" fmla="*/ 10 h 267"/>
                    <a:gd name="T8" fmla="*/ 132 w 140"/>
                    <a:gd name="T9" fmla="*/ 18 h 267"/>
                    <a:gd name="T10" fmla="*/ 139 w 140"/>
                    <a:gd name="T11" fmla="*/ 28 h 267"/>
                    <a:gd name="T12" fmla="*/ 140 w 140"/>
                    <a:gd name="T13" fmla="*/ 40 h 267"/>
                    <a:gd name="T14" fmla="*/ 115 w 140"/>
                    <a:gd name="T15" fmla="*/ 232 h 267"/>
                    <a:gd name="T16" fmla="*/ 111 w 140"/>
                    <a:gd name="T17" fmla="*/ 247 h 267"/>
                    <a:gd name="T18" fmla="*/ 102 w 140"/>
                    <a:gd name="T19" fmla="*/ 257 h 267"/>
                    <a:gd name="T20" fmla="*/ 90 w 140"/>
                    <a:gd name="T21" fmla="*/ 263 h 267"/>
                    <a:gd name="T22" fmla="*/ 77 w 140"/>
                    <a:gd name="T23" fmla="*/ 267 h 267"/>
                    <a:gd name="T24" fmla="*/ 62 w 140"/>
                    <a:gd name="T25" fmla="*/ 267 h 267"/>
                    <a:gd name="T26" fmla="*/ 49 w 140"/>
                    <a:gd name="T27" fmla="*/ 263 h 267"/>
                    <a:gd name="T28" fmla="*/ 37 w 140"/>
                    <a:gd name="T29" fmla="*/ 256 h 267"/>
                    <a:gd name="T30" fmla="*/ 29 w 140"/>
                    <a:gd name="T31" fmla="*/ 245 h 267"/>
                    <a:gd name="T32" fmla="*/ 24 w 140"/>
                    <a:gd name="T33" fmla="*/ 232 h 267"/>
                    <a:gd name="T34" fmla="*/ 0 w 140"/>
                    <a:gd name="T35" fmla="*/ 40 h 267"/>
                    <a:gd name="T36" fmla="*/ 1 w 140"/>
                    <a:gd name="T37" fmla="*/ 28 h 267"/>
                    <a:gd name="T38" fmla="*/ 9 w 140"/>
                    <a:gd name="T39" fmla="*/ 18 h 267"/>
                    <a:gd name="T40" fmla="*/ 19 w 140"/>
                    <a:gd name="T41" fmla="*/ 10 h 267"/>
                    <a:gd name="T42" fmla="*/ 35 w 140"/>
                    <a:gd name="T43" fmla="*/ 5 h 267"/>
                    <a:gd name="T44" fmla="*/ 52 w 140"/>
                    <a:gd name="T45" fmla="*/ 1 h 267"/>
                    <a:gd name="T46" fmla="*/ 69 w 140"/>
                    <a:gd name="T4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267">
                      <a:moveTo>
                        <a:pt x="69" y="0"/>
                      </a:moveTo>
                      <a:lnTo>
                        <a:pt x="87" y="1"/>
                      </a:lnTo>
                      <a:lnTo>
                        <a:pt x="105" y="5"/>
                      </a:lnTo>
                      <a:lnTo>
                        <a:pt x="120" y="10"/>
                      </a:lnTo>
                      <a:lnTo>
                        <a:pt x="132" y="18"/>
                      </a:lnTo>
                      <a:lnTo>
                        <a:pt x="139" y="28"/>
                      </a:lnTo>
                      <a:lnTo>
                        <a:pt x="140" y="40"/>
                      </a:lnTo>
                      <a:lnTo>
                        <a:pt x="115" y="232"/>
                      </a:lnTo>
                      <a:lnTo>
                        <a:pt x="111" y="247"/>
                      </a:lnTo>
                      <a:lnTo>
                        <a:pt x="102" y="257"/>
                      </a:lnTo>
                      <a:lnTo>
                        <a:pt x="90" y="263"/>
                      </a:lnTo>
                      <a:lnTo>
                        <a:pt x="77" y="267"/>
                      </a:lnTo>
                      <a:lnTo>
                        <a:pt x="62" y="267"/>
                      </a:lnTo>
                      <a:lnTo>
                        <a:pt x="49" y="263"/>
                      </a:lnTo>
                      <a:lnTo>
                        <a:pt x="37" y="256"/>
                      </a:lnTo>
                      <a:lnTo>
                        <a:pt x="29" y="245"/>
                      </a:lnTo>
                      <a:lnTo>
                        <a:pt x="24" y="232"/>
                      </a:lnTo>
                      <a:lnTo>
                        <a:pt x="0" y="40"/>
                      </a:lnTo>
                      <a:lnTo>
                        <a:pt x="1" y="28"/>
                      </a:lnTo>
                      <a:lnTo>
                        <a:pt x="9" y="18"/>
                      </a:lnTo>
                      <a:lnTo>
                        <a:pt x="19" y="10"/>
                      </a:lnTo>
                      <a:lnTo>
                        <a:pt x="35" y="5"/>
                      </a:lnTo>
                      <a:lnTo>
                        <a:pt x="52" y="1"/>
                      </a:lnTo>
                      <a:lnTo>
                        <a:pt x="69"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0" name="Freeform 1394"/>
                <p:cNvSpPr>
                  <a:spLocks/>
                </p:cNvSpPr>
                <p:nvPr/>
              </p:nvSpPr>
              <p:spPr bwMode="auto">
                <a:xfrm>
                  <a:off x="6640513" y="3702051"/>
                  <a:ext cx="222250" cy="423863"/>
                </a:xfrm>
                <a:custGeom>
                  <a:avLst/>
                  <a:gdLst>
                    <a:gd name="T0" fmla="*/ 69 w 140"/>
                    <a:gd name="T1" fmla="*/ 0 h 267"/>
                    <a:gd name="T2" fmla="*/ 88 w 140"/>
                    <a:gd name="T3" fmla="*/ 1 h 267"/>
                    <a:gd name="T4" fmla="*/ 105 w 140"/>
                    <a:gd name="T5" fmla="*/ 5 h 267"/>
                    <a:gd name="T6" fmla="*/ 119 w 140"/>
                    <a:gd name="T7" fmla="*/ 10 h 267"/>
                    <a:gd name="T8" fmla="*/ 131 w 140"/>
                    <a:gd name="T9" fmla="*/ 18 h 267"/>
                    <a:gd name="T10" fmla="*/ 139 w 140"/>
                    <a:gd name="T11" fmla="*/ 28 h 267"/>
                    <a:gd name="T12" fmla="*/ 140 w 140"/>
                    <a:gd name="T13" fmla="*/ 40 h 267"/>
                    <a:gd name="T14" fmla="*/ 116 w 140"/>
                    <a:gd name="T15" fmla="*/ 232 h 267"/>
                    <a:gd name="T16" fmla="*/ 111 w 140"/>
                    <a:gd name="T17" fmla="*/ 247 h 267"/>
                    <a:gd name="T18" fmla="*/ 102 w 140"/>
                    <a:gd name="T19" fmla="*/ 257 h 267"/>
                    <a:gd name="T20" fmla="*/ 91 w 140"/>
                    <a:gd name="T21" fmla="*/ 263 h 267"/>
                    <a:gd name="T22" fmla="*/ 76 w 140"/>
                    <a:gd name="T23" fmla="*/ 267 h 267"/>
                    <a:gd name="T24" fmla="*/ 62 w 140"/>
                    <a:gd name="T25" fmla="*/ 267 h 267"/>
                    <a:gd name="T26" fmla="*/ 49 w 140"/>
                    <a:gd name="T27" fmla="*/ 263 h 267"/>
                    <a:gd name="T28" fmla="*/ 37 w 140"/>
                    <a:gd name="T29" fmla="*/ 256 h 267"/>
                    <a:gd name="T30" fmla="*/ 29 w 140"/>
                    <a:gd name="T31" fmla="*/ 245 h 267"/>
                    <a:gd name="T32" fmla="*/ 24 w 140"/>
                    <a:gd name="T33" fmla="*/ 232 h 267"/>
                    <a:gd name="T34" fmla="*/ 0 w 140"/>
                    <a:gd name="T35" fmla="*/ 40 h 267"/>
                    <a:gd name="T36" fmla="*/ 1 w 140"/>
                    <a:gd name="T37" fmla="*/ 28 h 267"/>
                    <a:gd name="T38" fmla="*/ 8 w 140"/>
                    <a:gd name="T39" fmla="*/ 18 h 267"/>
                    <a:gd name="T40" fmla="*/ 19 w 140"/>
                    <a:gd name="T41" fmla="*/ 10 h 267"/>
                    <a:gd name="T42" fmla="*/ 35 w 140"/>
                    <a:gd name="T43" fmla="*/ 5 h 267"/>
                    <a:gd name="T44" fmla="*/ 51 w 140"/>
                    <a:gd name="T45" fmla="*/ 1 h 267"/>
                    <a:gd name="T46" fmla="*/ 69 w 140"/>
                    <a:gd name="T4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267">
                      <a:moveTo>
                        <a:pt x="69" y="0"/>
                      </a:moveTo>
                      <a:lnTo>
                        <a:pt x="88" y="1"/>
                      </a:lnTo>
                      <a:lnTo>
                        <a:pt x="105" y="5"/>
                      </a:lnTo>
                      <a:lnTo>
                        <a:pt x="119" y="10"/>
                      </a:lnTo>
                      <a:lnTo>
                        <a:pt x="131" y="18"/>
                      </a:lnTo>
                      <a:lnTo>
                        <a:pt x="139" y="28"/>
                      </a:lnTo>
                      <a:lnTo>
                        <a:pt x="140" y="40"/>
                      </a:lnTo>
                      <a:lnTo>
                        <a:pt x="116" y="232"/>
                      </a:lnTo>
                      <a:lnTo>
                        <a:pt x="111" y="247"/>
                      </a:lnTo>
                      <a:lnTo>
                        <a:pt x="102" y="257"/>
                      </a:lnTo>
                      <a:lnTo>
                        <a:pt x="91" y="263"/>
                      </a:lnTo>
                      <a:lnTo>
                        <a:pt x="76" y="267"/>
                      </a:lnTo>
                      <a:lnTo>
                        <a:pt x="62" y="267"/>
                      </a:lnTo>
                      <a:lnTo>
                        <a:pt x="49" y="263"/>
                      </a:lnTo>
                      <a:lnTo>
                        <a:pt x="37" y="256"/>
                      </a:lnTo>
                      <a:lnTo>
                        <a:pt x="29" y="245"/>
                      </a:lnTo>
                      <a:lnTo>
                        <a:pt x="24" y="232"/>
                      </a:lnTo>
                      <a:lnTo>
                        <a:pt x="0" y="40"/>
                      </a:lnTo>
                      <a:lnTo>
                        <a:pt x="1" y="28"/>
                      </a:lnTo>
                      <a:lnTo>
                        <a:pt x="8" y="18"/>
                      </a:lnTo>
                      <a:lnTo>
                        <a:pt x="19" y="10"/>
                      </a:lnTo>
                      <a:lnTo>
                        <a:pt x="35" y="5"/>
                      </a:lnTo>
                      <a:lnTo>
                        <a:pt x="51" y="1"/>
                      </a:lnTo>
                      <a:lnTo>
                        <a:pt x="69"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1" name="Freeform 1405"/>
                <p:cNvSpPr>
                  <a:spLocks/>
                </p:cNvSpPr>
                <p:nvPr/>
              </p:nvSpPr>
              <p:spPr bwMode="auto">
                <a:xfrm>
                  <a:off x="5137150" y="3825876"/>
                  <a:ext cx="92075" cy="176213"/>
                </a:xfrm>
                <a:custGeom>
                  <a:avLst/>
                  <a:gdLst>
                    <a:gd name="T0" fmla="*/ 28 w 58"/>
                    <a:gd name="T1" fmla="*/ 0 h 111"/>
                    <a:gd name="T2" fmla="*/ 40 w 58"/>
                    <a:gd name="T3" fmla="*/ 2 h 111"/>
                    <a:gd name="T4" fmla="*/ 50 w 58"/>
                    <a:gd name="T5" fmla="*/ 8 h 111"/>
                    <a:gd name="T6" fmla="*/ 56 w 58"/>
                    <a:gd name="T7" fmla="*/ 18 h 111"/>
                    <a:gd name="T8" fmla="*/ 58 w 58"/>
                    <a:gd name="T9" fmla="*/ 30 h 111"/>
                    <a:gd name="T10" fmla="*/ 56 w 58"/>
                    <a:gd name="T11" fmla="*/ 39 h 111"/>
                    <a:gd name="T12" fmla="*/ 52 w 58"/>
                    <a:gd name="T13" fmla="*/ 48 h 111"/>
                    <a:gd name="T14" fmla="*/ 45 w 58"/>
                    <a:gd name="T15" fmla="*/ 54 h 111"/>
                    <a:gd name="T16" fmla="*/ 55 w 58"/>
                    <a:gd name="T17" fmla="*/ 111 h 111"/>
                    <a:gd name="T18" fmla="*/ 2 w 58"/>
                    <a:gd name="T19" fmla="*/ 111 h 111"/>
                    <a:gd name="T20" fmla="*/ 13 w 58"/>
                    <a:gd name="T21" fmla="*/ 54 h 111"/>
                    <a:gd name="T22" fmla="*/ 6 w 58"/>
                    <a:gd name="T23" fmla="*/ 48 h 111"/>
                    <a:gd name="T24" fmla="*/ 1 w 58"/>
                    <a:gd name="T25" fmla="*/ 39 h 111"/>
                    <a:gd name="T26" fmla="*/ 0 w 58"/>
                    <a:gd name="T27" fmla="*/ 30 h 111"/>
                    <a:gd name="T28" fmla="*/ 1 w 58"/>
                    <a:gd name="T29" fmla="*/ 18 h 111"/>
                    <a:gd name="T30" fmla="*/ 8 w 58"/>
                    <a:gd name="T31" fmla="*/ 8 h 111"/>
                    <a:gd name="T32" fmla="*/ 18 w 58"/>
                    <a:gd name="T33" fmla="*/ 2 h 111"/>
                    <a:gd name="T34" fmla="*/ 28 w 58"/>
                    <a:gd name="T3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11">
                      <a:moveTo>
                        <a:pt x="28" y="0"/>
                      </a:moveTo>
                      <a:lnTo>
                        <a:pt x="40" y="2"/>
                      </a:lnTo>
                      <a:lnTo>
                        <a:pt x="50" y="8"/>
                      </a:lnTo>
                      <a:lnTo>
                        <a:pt x="56" y="18"/>
                      </a:lnTo>
                      <a:lnTo>
                        <a:pt x="58" y="30"/>
                      </a:lnTo>
                      <a:lnTo>
                        <a:pt x="56" y="39"/>
                      </a:lnTo>
                      <a:lnTo>
                        <a:pt x="52" y="48"/>
                      </a:lnTo>
                      <a:lnTo>
                        <a:pt x="45" y="54"/>
                      </a:lnTo>
                      <a:lnTo>
                        <a:pt x="55" y="111"/>
                      </a:lnTo>
                      <a:lnTo>
                        <a:pt x="2" y="111"/>
                      </a:lnTo>
                      <a:lnTo>
                        <a:pt x="13" y="54"/>
                      </a:lnTo>
                      <a:lnTo>
                        <a:pt x="6" y="48"/>
                      </a:lnTo>
                      <a:lnTo>
                        <a:pt x="1" y="39"/>
                      </a:lnTo>
                      <a:lnTo>
                        <a:pt x="0" y="30"/>
                      </a:lnTo>
                      <a:lnTo>
                        <a:pt x="1" y="18"/>
                      </a:lnTo>
                      <a:lnTo>
                        <a:pt x="8" y="8"/>
                      </a:lnTo>
                      <a:lnTo>
                        <a:pt x="18" y="2"/>
                      </a:lnTo>
                      <a:lnTo>
                        <a:pt x="28"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2" name="Freeform 1406"/>
                <p:cNvSpPr>
                  <a:spLocks/>
                </p:cNvSpPr>
                <p:nvPr/>
              </p:nvSpPr>
              <p:spPr bwMode="auto">
                <a:xfrm>
                  <a:off x="6705600" y="3825876"/>
                  <a:ext cx="92075" cy="176213"/>
                </a:xfrm>
                <a:custGeom>
                  <a:avLst/>
                  <a:gdLst>
                    <a:gd name="T0" fmla="*/ 28 w 58"/>
                    <a:gd name="T1" fmla="*/ 0 h 111"/>
                    <a:gd name="T2" fmla="*/ 40 w 58"/>
                    <a:gd name="T3" fmla="*/ 2 h 111"/>
                    <a:gd name="T4" fmla="*/ 50 w 58"/>
                    <a:gd name="T5" fmla="*/ 8 h 111"/>
                    <a:gd name="T6" fmla="*/ 56 w 58"/>
                    <a:gd name="T7" fmla="*/ 18 h 111"/>
                    <a:gd name="T8" fmla="*/ 58 w 58"/>
                    <a:gd name="T9" fmla="*/ 30 h 111"/>
                    <a:gd name="T10" fmla="*/ 57 w 58"/>
                    <a:gd name="T11" fmla="*/ 39 h 111"/>
                    <a:gd name="T12" fmla="*/ 52 w 58"/>
                    <a:gd name="T13" fmla="*/ 48 h 111"/>
                    <a:gd name="T14" fmla="*/ 45 w 58"/>
                    <a:gd name="T15" fmla="*/ 54 h 111"/>
                    <a:gd name="T16" fmla="*/ 55 w 58"/>
                    <a:gd name="T17" fmla="*/ 111 h 111"/>
                    <a:gd name="T18" fmla="*/ 3 w 58"/>
                    <a:gd name="T19" fmla="*/ 111 h 111"/>
                    <a:gd name="T20" fmla="*/ 13 w 58"/>
                    <a:gd name="T21" fmla="*/ 54 h 111"/>
                    <a:gd name="T22" fmla="*/ 6 w 58"/>
                    <a:gd name="T23" fmla="*/ 48 h 111"/>
                    <a:gd name="T24" fmla="*/ 1 w 58"/>
                    <a:gd name="T25" fmla="*/ 39 h 111"/>
                    <a:gd name="T26" fmla="*/ 0 w 58"/>
                    <a:gd name="T27" fmla="*/ 30 h 111"/>
                    <a:gd name="T28" fmla="*/ 2 w 58"/>
                    <a:gd name="T29" fmla="*/ 18 h 111"/>
                    <a:gd name="T30" fmla="*/ 8 w 58"/>
                    <a:gd name="T31" fmla="*/ 8 h 111"/>
                    <a:gd name="T32" fmla="*/ 18 w 58"/>
                    <a:gd name="T33" fmla="*/ 2 h 111"/>
                    <a:gd name="T34" fmla="*/ 28 w 58"/>
                    <a:gd name="T3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11">
                      <a:moveTo>
                        <a:pt x="28" y="0"/>
                      </a:moveTo>
                      <a:lnTo>
                        <a:pt x="40" y="2"/>
                      </a:lnTo>
                      <a:lnTo>
                        <a:pt x="50" y="8"/>
                      </a:lnTo>
                      <a:lnTo>
                        <a:pt x="56" y="18"/>
                      </a:lnTo>
                      <a:lnTo>
                        <a:pt x="58" y="30"/>
                      </a:lnTo>
                      <a:lnTo>
                        <a:pt x="57" y="39"/>
                      </a:lnTo>
                      <a:lnTo>
                        <a:pt x="52" y="48"/>
                      </a:lnTo>
                      <a:lnTo>
                        <a:pt x="45" y="54"/>
                      </a:lnTo>
                      <a:lnTo>
                        <a:pt x="55" y="111"/>
                      </a:lnTo>
                      <a:lnTo>
                        <a:pt x="3" y="111"/>
                      </a:lnTo>
                      <a:lnTo>
                        <a:pt x="13" y="54"/>
                      </a:lnTo>
                      <a:lnTo>
                        <a:pt x="6" y="48"/>
                      </a:lnTo>
                      <a:lnTo>
                        <a:pt x="1" y="39"/>
                      </a:lnTo>
                      <a:lnTo>
                        <a:pt x="0" y="30"/>
                      </a:lnTo>
                      <a:lnTo>
                        <a:pt x="2" y="18"/>
                      </a:lnTo>
                      <a:lnTo>
                        <a:pt x="8" y="8"/>
                      </a:lnTo>
                      <a:lnTo>
                        <a:pt x="18" y="2"/>
                      </a:lnTo>
                      <a:lnTo>
                        <a:pt x="28"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grpSp>
      <p:grpSp>
        <p:nvGrpSpPr>
          <p:cNvPr id="199" name="Group 198"/>
          <p:cNvGrpSpPr/>
          <p:nvPr/>
        </p:nvGrpSpPr>
        <p:grpSpPr>
          <a:xfrm>
            <a:off x="2720432" y="4829491"/>
            <a:ext cx="1743632" cy="1830844"/>
            <a:chOff x="5789613" y="1071563"/>
            <a:chExt cx="4570412" cy="4799012"/>
          </a:xfrm>
        </p:grpSpPr>
        <p:sp>
          <p:nvSpPr>
            <p:cNvPr id="200" name="Freeform 199"/>
            <p:cNvSpPr>
              <a:spLocks noEditPoints="1"/>
            </p:cNvSpPr>
            <p:nvPr/>
          </p:nvSpPr>
          <p:spPr bwMode="auto">
            <a:xfrm>
              <a:off x="5789613" y="1282700"/>
              <a:ext cx="4570412" cy="4587875"/>
            </a:xfrm>
            <a:custGeom>
              <a:avLst/>
              <a:gdLst>
                <a:gd name="T0" fmla="*/ 2824 w 5758"/>
                <a:gd name="T1" fmla="*/ 5781 h 5781"/>
                <a:gd name="T2" fmla="*/ 2923 w 5758"/>
                <a:gd name="T3" fmla="*/ 5612 h 5781"/>
                <a:gd name="T4" fmla="*/ 3392 w 5758"/>
                <a:gd name="T5" fmla="*/ 5669 h 5781"/>
                <a:gd name="T6" fmla="*/ 2346 w 5758"/>
                <a:gd name="T7" fmla="*/ 5565 h 5781"/>
                <a:gd name="T8" fmla="*/ 2125 w 5758"/>
                <a:gd name="T9" fmla="*/ 5680 h 5781"/>
                <a:gd name="T10" fmla="*/ 3478 w 5758"/>
                <a:gd name="T11" fmla="*/ 5548 h 5781"/>
                <a:gd name="T12" fmla="*/ 3584 w 5758"/>
                <a:gd name="T13" fmla="*/ 5695 h 5781"/>
                <a:gd name="T14" fmla="*/ 1656 w 5758"/>
                <a:gd name="T15" fmla="*/ 5323 h 5781"/>
                <a:gd name="T16" fmla="*/ 1549 w 5758"/>
                <a:gd name="T17" fmla="*/ 5456 h 5781"/>
                <a:gd name="T18" fmla="*/ 4332 w 5758"/>
                <a:gd name="T19" fmla="*/ 5334 h 5781"/>
                <a:gd name="T20" fmla="*/ 4029 w 5758"/>
                <a:gd name="T21" fmla="*/ 5462 h 5781"/>
                <a:gd name="T22" fmla="*/ 995 w 5758"/>
                <a:gd name="T23" fmla="*/ 4873 h 5781"/>
                <a:gd name="T24" fmla="*/ 1132 w 5758"/>
                <a:gd name="T25" fmla="*/ 5146 h 5781"/>
                <a:gd name="T26" fmla="*/ 941 w 5758"/>
                <a:gd name="T27" fmla="*/ 4882 h 5781"/>
                <a:gd name="T28" fmla="*/ 4729 w 5758"/>
                <a:gd name="T29" fmla="*/ 5110 h 5781"/>
                <a:gd name="T30" fmla="*/ 4696 w 5758"/>
                <a:gd name="T31" fmla="*/ 4917 h 5781"/>
                <a:gd name="T32" fmla="*/ 711 w 5758"/>
                <a:gd name="T33" fmla="*/ 4534 h 5781"/>
                <a:gd name="T34" fmla="*/ 496 w 5758"/>
                <a:gd name="T35" fmla="*/ 4521 h 5781"/>
                <a:gd name="T36" fmla="*/ 5273 w 5758"/>
                <a:gd name="T37" fmla="*/ 4506 h 5781"/>
                <a:gd name="T38" fmla="*/ 5059 w 5758"/>
                <a:gd name="T39" fmla="*/ 4519 h 5781"/>
                <a:gd name="T40" fmla="*/ 332 w 5758"/>
                <a:gd name="T41" fmla="*/ 3843 h 5781"/>
                <a:gd name="T42" fmla="*/ 244 w 5758"/>
                <a:gd name="T43" fmla="*/ 4063 h 5781"/>
                <a:gd name="T44" fmla="*/ 5528 w 5758"/>
                <a:gd name="T45" fmla="*/ 3754 h 5781"/>
                <a:gd name="T46" fmla="*/ 5480 w 5758"/>
                <a:gd name="T47" fmla="*/ 4075 h 5781"/>
                <a:gd name="T48" fmla="*/ 5451 w 5758"/>
                <a:gd name="T49" fmla="*/ 3791 h 5781"/>
                <a:gd name="T50" fmla="*/ 200 w 5758"/>
                <a:gd name="T51" fmla="*/ 3351 h 5781"/>
                <a:gd name="T52" fmla="*/ 15 w 5758"/>
                <a:gd name="T53" fmla="*/ 3241 h 5781"/>
                <a:gd name="T54" fmla="*/ 5742 w 5758"/>
                <a:gd name="T55" fmla="*/ 3276 h 5781"/>
                <a:gd name="T56" fmla="*/ 5575 w 5758"/>
                <a:gd name="T57" fmla="*/ 3254 h 5781"/>
                <a:gd name="T58" fmla="*/ 179 w 5758"/>
                <a:gd name="T59" fmla="*/ 2561 h 5781"/>
                <a:gd name="T60" fmla="*/ 169 w 5758"/>
                <a:gd name="T61" fmla="*/ 2672 h 5781"/>
                <a:gd name="T62" fmla="*/ 0 w 5758"/>
                <a:gd name="T63" fmla="*/ 2678 h 5781"/>
                <a:gd name="T64" fmla="*/ 13 w 5758"/>
                <a:gd name="T65" fmla="*/ 2559 h 5781"/>
                <a:gd name="T66" fmla="*/ 5746 w 5758"/>
                <a:gd name="T67" fmla="*/ 2540 h 5781"/>
                <a:gd name="T68" fmla="*/ 5590 w 5758"/>
                <a:gd name="T69" fmla="*/ 2663 h 5781"/>
                <a:gd name="T70" fmla="*/ 346 w 5758"/>
                <a:gd name="T71" fmla="*/ 1869 h 5781"/>
                <a:gd name="T72" fmla="*/ 308 w 5758"/>
                <a:gd name="T73" fmla="*/ 2005 h 5781"/>
                <a:gd name="T74" fmla="*/ 128 w 5758"/>
                <a:gd name="T75" fmla="*/ 2067 h 5781"/>
                <a:gd name="T76" fmla="*/ 161 w 5758"/>
                <a:gd name="T77" fmla="*/ 1917 h 5781"/>
                <a:gd name="T78" fmla="*/ 5557 w 5758"/>
                <a:gd name="T79" fmla="*/ 1816 h 5781"/>
                <a:gd name="T80" fmla="*/ 5520 w 5758"/>
                <a:gd name="T81" fmla="*/ 2108 h 5781"/>
                <a:gd name="T82" fmla="*/ 5473 w 5758"/>
                <a:gd name="T83" fmla="*/ 1789 h 5781"/>
                <a:gd name="T84" fmla="*/ 5313 w 5758"/>
                <a:gd name="T85" fmla="*/ 1491 h 5781"/>
                <a:gd name="T86" fmla="*/ 5126 w 5758"/>
                <a:gd name="T87" fmla="*/ 1213 h 5781"/>
                <a:gd name="T88" fmla="*/ 4910 w 5758"/>
                <a:gd name="T89" fmla="*/ 837 h 5781"/>
                <a:gd name="T90" fmla="*/ 4683 w 5758"/>
                <a:gd name="T91" fmla="*/ 853 h 5781"/>
                <a:gd name="T92" fmla="*/ 4346 w 5758"/>
                <a:gd name="T93" fmla="*/ 400 h 5781"/>
                <a:gd name="T94" fmla="*/ 4176 w 5758"/>
                <a:gd name="T95" fmla="*/ 496 h 5781"/>
                <a:gd name="T96" fmla="*/ 1826 w 5758"/>
                <a:gd name="T97" fmla="*/ 362 h 5781"/>
                <a:gd name="T98" fmla="*/ 1711 w 5758"/>
                <a:gd name="T99" fmla="*/ 431 h 5781"/>
                <a:gd name="T100" fmla="*/ 1551 w 5758"/>
                <a:gd name="T101" fmla="*/ 459 h 5781"/>
                <a:gd name="T102" fmla="*/ 1625 w 5758"/>
                <a:gd name="T103" fmla="*/ 287 h 5781"/>
                <a:gd name="T104" fmla="*/ 1720 w 5758"/>
                <a:gd name="T105" fmla="*/ 243 h 5781"/>
                <a:gd name="T106" fmla="*/ 3800 w 5758"/>
                <a:gd name="T107" fmla="*/ 208 h 5781"/>
                <a:gd name="T108" fmla="*/ 3506 w 5758"/>
                <a:gd name="T109" fmla="*/ 233 h 5781"/>
                <a:gd name="T110" fmla="*/ 2432 w 5758"/>
                <a:gd name="T111" fmla="*/ 200 h 5781"/>
                <a:gd name="T112" fmla="*/ 2315 w 5758"/>
                <a:gd name="T113" fmla="*/ 226 h 5781"/>
                <a:gd name="T114" fmla="*/ 2145 w 5758"/>
                <a:gd name="T115" fmla="*/ 164 h 5781"/>
                <a:gd name="T116" fmla="*/ 2286 w 5758"/>
                <a:gd name="T117" fmla="*/ 61 h 5781"/>
                <a:gd name="T118" fmla="*/ 2892 w 5758"/>
                <a:gd name="T119" fmla="*/ 0 h 5781"/>
                <a:gd name="T120" fmla="*/ 3079 w 5758"/>
                <a:gd name="T121" fmla="*/ 171 h 5781"/>
                <a:gd name="T122" fmla="*/ 2846 w 5758"/>
                <a:gd name="T123" fmla="*/ 13 h 5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58" h="5781">
                  <a:moveTo>
                    <a:pt x="2974" y="5779"/>
                  </a:moveTo>
                  <a:lnTo>
                    <a:pt x="2973" y="5779"/>
                  </a:lnTo>
                  <a:lnTo>
                    <a:pt x="2954" y="5779"/>
                  </a:lnTo>
                  <a:lnTo>
                    <a:pt x="2936" y="5781"/>
                  </a:lnTo>
                  <a:lnTo>
                    <a:pt x="2923" y="5781"/>
                  </a:lnTo>
                  <a:lnTo>
                    <a:pt x="2918" y="5781"/>
                  </a:lnTo>
                  <a:lnTo>
                    <a:pt x="2899" y="5781"/>
                  </a:lnTo>
                  <a:lnTo>
                    <a:pt x="2879" y="5781"/>
                  </a:lnTo>
                  <a:lnTo>
                    <a:pt x="2923" y="5781"/>
                  </a:lnTo>
                  <a:lnTo>
                    <a:pt x="2974" y="5779"/>
                  </a:lnTo>
                  <a:close/>
                  <a:moveTo>
                    <a:pt x="2806" y="5612"/>
                  </a:moveTo>
                  <a:lnTo>
                    <a:pt x="2810" y="5612"/>
                  </a:lnTo>
                  <a:lnTo>
                    <a:pt x="2828" y="5612"/>
                  </a:lnTo>
                  <a:lnTo>
                    <a:pt x="2844" y="5612"/>
                  </a:lnTo>
                  <a:lnTo>
                    <a:pt x="2863" y="5614"/>
                  </a:lnTo>
                  <a:lnTo>
                    <a:pt x="2879" y="5614"/>
                  </a:lnTo>
                  <a:lnTo>
                    <a:pt x="2879" y="5781"/>
                  </a:lnTo>
                  <a:lnTo>
                    <a:pt x="2861" y="5781"/>
                  </a:lnTo>
                  <a:lnTo>
                    <a:pt x="2843" y="5781"/>
                  </a:lnTo>
                  <a:lnTo>
                    <a:pt x="2824" y="5781"/>
                  </a:lnTo>
                  <a:lnTo>
                    <a:pt x="2806" y="5779"/>
                  </a:lnTo>
                  <a:lnTo>
                    <a:pt x="2800" y="5779"/>
                  </a:lnTo>
                  <a:lnTo>
                    <a:pt x="2775" y="5775"/>
                  </a:lnTo>
                  <a:lnTo>
                    <a:pt x="2753" y="5763"/>
                  </a:lnTo>
                  <a:lnTo>
                    <a:pt x="2734" y="5744"/>
                  </a:lnTo>
                  <a:lnTo>
                    <a:pt x="2723" y="5722"/>
                  </a:lnTo>
                  <a:lnTo>
                    <a:pt x="2720" y="5698"/>
                  </a:lnTo>
                  <a:lnTo>
                    <a:pt x="2723" y="5673"/>
                  </a:lnTo>
                  <a:lnTo>
                    <a:pt x="2734" y="5649"/>
                  </a:lnTo>
                  <a:lnTo>
                    <a:pt x="2753" y="5629"/>
                  </a:lnTo>
                  <a:lnTo>
                    <a:pt x="2778" y="5616"/>
                  </a:lnTo>
                  <a:lnTo>
                    <a:pt x="2806" y="5612"/>
                  </a:lnTo>
                  <a:close/>
                  <a:moveTo>
                    <a:pt x="2967" y="5612"/>
                  </a:moveTo>
                  <a:lnTo>
                    <a:pt x="2951" y="5612"/>
                  </a:lnTo>
                  <a:lnTo>
                    <a:pt x="2932" y="5612"/>
                  </a:lnTo>
                  <a:lnTo>
                    <a:pt x="2923" y="5612"/>
                  </a:lnTo>
                  <a:lnTo>
                    <a:pt x="2916" y="5612"/>
                  </a:lnTo>
                  <a:lnTo>
                    <a:pt x="2897" y="5614"/>
                  </a:lnTo>
                  <a:lnTo>
                    <a:pt x="2879" y="5614"/>
                  </a:lnTo>
                  <a:lnTo>
                    <a:pt x="2923" y="5612"/>
                  </a:lnTo>
                  <a:lnTo>
                    <a:pt x="2967" y="5612"/>
                  </a:lnTo>
                  <a:lnTo>
                    <a:pt x="2989" y="5614"/>
                  </a:lnTo>
                  <a:lnTo>
                    <a:pt x="3007" y="5621"/>
                  </a:lnTo>
                  <a:lnTo>
                    <a:pt x="3029" y="5636"/>
                  </a:lnTo>
                  <a:lnTo>
                    <a:pt x="3044" y="5656"/>
                  </a:lnTo>
                  <a:lnTo>
                    <a:pt x="3053" y="5680"/>
                  </a:lnTo>
                  <a:lnTo>
                    <a:pt x="3053" y="5702"/>
                  </a:lnTo>
                  <a:lnTo>
                    <a:pt x="3050" y="5726"/>
                  </a:lnTo>
                  <a:lnTo>
                    <a:pt x="3039" y="5746"/>
                  </a:lnTo>
                  <a:lnTo>
                    <a:pt x="3022" y="5763"/>
                  </a:lnTo>
                  <a:lnTo>
                    <a:pt x="3000" y="5774"/>
                  </a:lnTo>
                  <a:lnTo>
                    <a:pt x="2974" y="5779"/>
                  </a:lnTo>
                  <a:lnTo>
                    <a:pt x="2967" y="5612"/>
                  </a:lnTo>
                  <a:close/>
                  <a:moveTo>
                    <a:pt x="3451" y="5554"/>
                  </a:moveTo>
                  <a:lnTo>
                    <a:pt x="3485" y="5717"/>
                  </a:lnTo>
                  <a:lnTo>
                    <a:pt x="3465" y="5719"/>
                  </a:lnTo>
                  <a:lnTo>
                    <a:pt x="3445" y="5715"/>
                  </a:lnTo>
                  <a:lnTo>
                    <a:pt x="3427" y="5708"/>
                  </a:lnTo>
                  <a:lnTo>
                    <a:pt x="3405" y="5691"/>
                  </a:lnTo>
                  <a:lnTo>
                    <a:pt x="3392" y="5669"/>
                  </a:lnTo>
                  <a:lnTo>
                    <a:pt x="3385" y="5647"/>
                  </a:lnTo>
                  <a:lnTo>
                    <a:pt x="3387" y="5621"/>
                  </a:lnTo>
                  <a:lnTo>
                    <a:pt x="3394" y="5599"/>
                  </a:lnTo>
                  <a:lnTo>
                    <a:pt x="3407" y="5579"/>
                  </a:lnTo>
                  <a:lnTo>
                    <a:pt x="3425" y="5563"/>
                  </a:lnTo>
                  <a:lnTo>
                    <a:pt x="3451" y="5554"/>
                  </a:lnTo>
                  <a:close/>
                  <a:moveTo>
                    <a:pt x="2136" y="5515"/>
                  </a:moveTo>
                  <a:lnTo>
                    <a:pt x="2165" y="5519"/>
                  </a:lnTo>
                  <a:lnTo>
                    <a:pt x="2169" y="5519"/>
                  </a:lnTo>
                  <a:lnTo>
                    <a:pt x="2183" y="5524"/>
                  </a:lnTo>
                  <a:lnTo>
                    <a:pt x="2200" y="5528"/>
                  </a:lnTo>
                  <a:lnTo>
                    <a:pt x="2216" y="5532"/>
                  </a:lnTo>
                  <a:lnTo>
                    <a:pt x="2233" y="5535"/>
                  </a:lnTo>
                  <a:lnTo>
                    <a:pt x="2249" y="5539"/>
                  </a:lnTo>
                  <a:lnTo>
                    <a:pt x="2266" y="5544"/>
                  </a:lnTo>
                  <a:lnTo>
                    <a:pt x="2282" y="5548"/>
                  </a:lnTo>
                  <a:lnTo>
                    <a:pt x="2299" y="5552"/>
                  </a:lnTo>
                  <a:lnTo>
                    <a:pt x="2315" y="5555"/>
                  </a:lnTo>
                  <a:lnTo>
                    <a:pt x="2322" y="5555"/>
                  </a:lnTo>
                  <a:lnTo>
                    <a:pt x="2346" y="5565"/>
                  </a:lnTo>
                  <a:lnTo>
                    <a:pt x="2366" y="5581"/>
                  </a:lnTo>
                  <a:lnTo>
                    <a:pt x="2381" y="5601"/>
                  </a:lnTo>
                  <a:lnTo>
                    <a:pt x="2386" y="5623"/>
                  </a:lnTo>
                  <a:lnTo>
                    <a:pt x="2388" y="5649"/>
                  </a:lnTo>
                  <a:lnTo>
                    <a:pt x="2381" y="5671"/>
                  </a:lnTo>
                  <a:lnTo>
                    <a:pt x="2368" y="5693"/>
                  </a:lnTo>
                  <a:lnTo>
                    <a:pt x="2348" y="5709"/>
                  </a:lnTo>
                  <a:lnTo>
                    <a:pt x="2330" y="5719"/>
                  </a:lnTo>
                  <a:lnTo>
                    <a:pt x="2310" y="5722"/>
                  </a:lnTo>
                  <a:lnTo>
                    <a:pt x="2288" y="5720"/>
                  </a:lnTo>
                  <a:lnTo>
                    <a:pt x="2280" y="5719"/>
                  </a:lnTo>
                  <a:lnTo>
                    <a:pt x="2264" y="5715"/>
                  </a:lnTo>
                  <a:lnTo>
                    <a:pt x="2245" y="5711"/>
                  </a:lnTo>
                  <a:lnTo>
                    <a:pt x="2227" y="5708"/>
                  </a:lnTo>
                  <a:lnTo>
                    <a:pt x="2211" y="5702"/>
                  </a:lnTo>
                  <a:lnTo>
                    <a:pt x="2192" y="5698"/>
                  </a:lnTo>
                  <a:lnTo>
                    <a:pt x="2176" y="5695"/>
                  </a:lnTo>
                  <a:lnTo>
                    <a:pt x="2158" y="5689"/>
                  </a:lnTo>
                  <a:lnTo>
                    <a:pt x="2141" y="5686"/>
                  </a:lnTo>
                  <a:lnTo>
                    <a:pt x="2125" y="5680"/>
                  </a:lnTo>
                  <a:lnTo>
                    <a:pt x="2121" y="5680"/>
                  </a:lnTo>
                  <a:lnTo>
                    <a:pt x="2099" y="5671"/>
                  </a:lnTo>
                  <a:lnTo>
                    <a:pt x="2081" y="5656"/>
                  </a:lnTo>
                  <a:lnTo>
                    <a:pt x="2066" y="5631"/>
                  </a:lnTo>
                  <a:lnTo>
                    <a:pt x="2059" y="5605"/>
                  </a:lnTo>
                  <a:lnTo>
                    <a:pt x="2060" y="5579"/>
                  </a:lnTo>
                  <a:lnTo>
                    <a:pt x="2071" y="5555"/>
                  </a:lnTo>
                  <a:lnTo>
                    <a:pt x="2088" y="5535"/>
                  </a:lnTo>
                  <a:lnTo>
                    <a:pt x="2110" y="5522"/>
                  </a:lnTo>
                  <a:lnTo>
                    <a:pt x="2136" y="5515"/>
                  </a:lnTo>
                  <a:close/>
                  <a:moveTo>
                    <a:pt x="3608" y="5515"/>
                  </a:moveTo>
                  <a:lnTo>
                    <a:pt x="3592" y="5519"/>
                  </a:lnTo>
                  <a:lnTo>
                    <a:pt x="3575" y="5524"/>
                  </a:lnTo>
                  <a:lnTo>
                    <a:pt x="3559" y="5528"/>
                  </a:lnTo>
                  <a:lnTo>
                    <a:pt x="3548" y="5532"/>
                  </a:lnTo>
                  <a:lnTo>
                    <a:pt x="3544" y="5532"/>
                  </a:lnTo>
                  <a:lnTo>
                    <a:pt x="3528" y="5535"/>
                  </a:lnTo>
                  <a:lnTo>
                    <a:pt x="3511" y="5539"/>
                  </a:lnTo>
                  <a:lnTo>
                    <a:pt x="3495" y="5544"/>
                  </a:lnTo>
                  <a:lnTo>
                    <a:pt x="3478" y="5548"/>
                  </a:lnTo>
                  <a:lnTo>
                    <a:pt x="3462" y="5552"/>
                  </a:lnTo>
                  <a:lnTo>
                    <a:pt x="3451" y="5554"/>
                  </a:lnTo>
                  <a:lnTo>
                    <a:pt x="3548" y="5530"/>
                  </a:lnTo>
                  <a:lnTo>
                    <a:pt x="3608" y="5515"/>
                  </a:lnTo>
                  <a:close/>
                  <a:moveTo>
                    <a:pt x="3630" y="5511"/>
                  </a:moveTo>
                  <a:lnTo>
                    <a:pt x="3650" y="5513"/>
                  </a:lnTo>
                  <a:lnTo>
                    <a:pt x="3676" y="5524"/>
                  </a:lnTo>
                  <a:lnTo>
                    <a:pt x="3694" y="5541"/>
                  </a:lnTo>
                  <a:lnTo>
                    <a:pt x="3707" y="5559"/>
                  </a:lnTo>
                  <a:lnTo>
                    <a:pt x="3713" y="5583"/>
                  </a:lnTo>
                  <a:lnTo>
                    <a:pt x="3714" y="5605"/>
                  </a:lnTo>
                  <a:lnTo>
                    <a:pt x="3709" y="5629"/>
                  </a:lnTo>
                  <a:lnTo>
                    <a:pt x="3696" y="5649"/>
                  </a:lnTo>
                  <a:lnTo>
                    <a:pt x="3678" y="5665"/>
                  </a:lnTo>
                  <a:lnTo>
                    <a:pt x="3654" y="5676"/>
                  </a:lnTo>
                  <a:lnTo>
                    <a:pt x="3652" y="5676"/>
                  </a:lnTo>
                  <a:lnTo>
                    <a:pt x="3636" y="5680"/>
                  </a:lnTo>
                  <a:lnTo>
                    <a:pt x="3619" y="5686"/>
                  </a:lnTo>
                  <a:lnTo>
                    <a:pt x="3601" y="5689"/>
                  </a:lnTo>
                  <a:lnTo>
                    <a:pt x="3584" y="5695"/>
                  </a:lnTo>
                  <a:lnTo>
                    <a:pt x="3566" y="5698"/>
                  </a:lnTo>
                  <a:lnTo>
                    <a:pt x="3550" y="5702"/>
                  </a:lnTo>
                  <a:lnTo>
                    <a:pt x="3548" y="5704"/>
                  </a:lnTo>
                  <a:lnTo>
                    <a:pt x="3531" y="5708"/>
                  </a:lnTo>
                  <a:lnTo>
                    <a:pt x="3515" y="5711"/>
                  </a:lnTo>
                  <a:lnTo>
                    <a:pt x="3496" y="5715"/>
                  </a:lnTo>
                  <a:lnTo>
                    <a:pt x="3485" y="5717"/>
                  </a:lnTo>
                  <a:lnTo>
                    <a:pt x="3548" y="5616"/>
                  </a:lnTo>
                  <a:lnTo>
                    <a:pt x="3608" y="5515"/>
                  </a:lnTo>
                  <a:lnTo>
                    <a:pt x="3608" y="5515"/>
                  </a:lnTo>
                  <a:lnTo>
                    <a:pt x="3630" y="5511"/>
                  </a:lnTo>
                  <a:close/>
                  <a:moveTo>
                    <a:pt x="1537" y="5264"/>
                  </a:moveTo>
                  <a:lnTo>
                    <a:pt x="1564" y="5273"/>
                  </a:lnTo>
                  <a:lnTo>
                    <a:pt x="1570" y="5277"/>
                  </a:lnTo>
                  <a:lnTo>
                    <a:pt x="1584" y="5284"/>
                  </a:lnTo>
                  <a:lnTo>
                    <a:pt x="1599" y="5293"/>
                  </a:lnTo>
                  <a:lnTo>
                    <a:pt x="1614" y="5301"/>
                  </a:lnTo>
                  <a:lnTo>
                    <a:pt x="1626" y="5308"/>
                  </a:lnTo>
                  <a:lnTo>
                    <a:pt x="1641" y="5315"/>
                  </a:lnTo>
                  <a:lnTo>
                    <a:pt x="1656" y="5323"/>
                  </a:lnTo>
                  <a:lnTo>
                    <a:pt x="1672" y="5330"/>
                  </a:lnTo>
                  <a:lnTo>
                    <a:pt x="1687" y="5337"/>
                  </a:lnTo>
                  <a:lnTo>
                    <a:pt x="1701" y="5345"/>
                  </a:lnTo>
                  <a:lnTo>
                    <a:pt x="1709" y="5348"/>
                  </a:lnTo>
                  <a:lnTo>
                    <a:pt x="1729" y="5363"/>
                  </a:lnTo>
                  <a:lnTo>
                    <a:pt x="1744" y="5381"/>
                  </a:lnTo>
                  <a:lnTo>
                    <a:pt x="1755" y="5409"/>
                  </a:lnTo>
                  <a:lnTo>
                    <a:pt x="1755" y="5436"/>
                  </a:lnTo>
                  <a:lnTo>
                    <a:pt x="1747" y="5460"/>
                  </a:lnTo>
                  <a:lnTo>
                    <a:pt x="1733" y="5480"/>
                  </a:lnTo>
                  <a:lnTo>
                    <a:pt x="1714" y="5497"/>
                  </a:lnTo>
                  <a:lnTo>
                    <a:pt x="1691" y="5506"/>
                  </a:lnTo>
                  <a:lnTo>
                    <a:pt x="1663" y="5508"/>
                  </a:lnTo>
                  <a:lnTo>
                    <a:pt x="1636" y="5500"/>
                  </a:lnTo>
                  <a:lnTo>
                    <a:pt x="1628" y="5497"/>
                  </a:lnTo>
                  <a:lnTo>
                    <a:pt x="1612" y="5488"/>
                  </a:lnTo>
                  <a:lnTo>
                    <a:pt x="1597" y="5480"/>
                  </a:lnTo>
                  <a:lnTo>
                    <a:pt x="1581" y="5473"/>
                  </a:lnTo>
                  <a:lnTo>
                    <a:pt x="1566" y="5466"/>
                  </a:lnTo>
                  <a:lnTo>
                    <a:pt x="1549" y="5456"/>
                  </a:lnTo>
                  <a:lnTo>
                    <a:pt x="1535" y="5449"/>
                  </a:lnTo>
                  <a:lnTo>
                    <a:pt x="1518" y="5440"/>
                  </a:lnTo>
                  <a:lnTo>
                    <a:pt x="1504" y="5433"/>
                  </a:lnTo>
                  <a:lnTo>
                    <a:pt x="1489" y="5423"/>
                  </a:lnTo>
                  <a:lnTo>
                    <a:pt x="1484" y="5422"/>
                  </a:lnTo>
                  <a:lnTo>
                    <a:pt x="1463" y="5407"/>
                  </a:lnTo>
                  <a:lnTo>
                    <a:pt x="1451" y="5389"/>
                  </a:lnTo>
                  <a:lnTo>
                    <a:pt x="1441" y="5367"/>
                  </a:lnTo>
                  <a:lnTo>
                    <a:pt x="1440" y="5337"/>
                  </a:lnTo>
                  <a:lnTo>
                    <a:pt x="1449" y="5312"/>
                  </a:lnTo>
                  <a:lnTo>
                    <a:pt x="1463" y="5290"/>
                  </a:lnTo>
                  <a:lnTo>
                    <a:pt x="1484" y="5273"/>
                  </a:lnTo>
                  <a:lnTo>
                    <a:pt x="1509" y="5264"/>
                  </a:lnTo>
                  <a:lnTo>
                    <a:pt x="1537" y="5264"/>
                  </a:lnTo>
                  <a:close/>
                  <a:moveTo>
                    <a:pt x="4255" y="5256"/>
                  </a:moveTo>
                  <a:lnTo>
                    <a:pt x="4278" y="5262"/>
                  </a:lnTo>
                  <a:lnTo>
                    <a:pt x="4300" y="5275"/>
                  </a:lnTo>
                  <a:lnTo>
                    <a:pt x="4315" y="5291"/>
                  </a:lnTo>
                  <a:lnTo>
                    <a:pt x="4326" y="5312"/>
                  </a:lnTo>
                  <a:lnTo>
                    <a:pt x="4332" y="5334"/>
                  </a:lnTo>
                  <a:lnTo>
                    <a:pt x="4332" y="5356"/>
                  </a:lnTo>
                  <a:lnTo>
                    <a:pt x="4324" y="5378"/>
                  </a:lnTo>
                  <a:lnTo>
                    <a:pt x="4310" y="5398"/>
                  </a:lnTo>
                  <a:lnTo>
                    <a:pt x="4289" y="5414"/>
                  </a:lnTo>
                  <a:lnTo>
                    <a:pt x="4286" y="5416"/>
                  </a:lnTo>
                  <a:lnTo>
                    <a:pt x="4271" y="5423"/>
                  </a:lnTo>
                  <a:lnTo>
                    <a:pt x="4256" y="5433"/>
                  </a:lnTo>
                  <a:lnTo>
                    <a:pt x="4240" y="5440"/>
                  </a:lnTo>
                  <a:lnTo>
                    <a:pt x="4225" y="5449"/>
                  </a:lnTo>
                  <a:lnTo>
                    <a:pt x="4209" y="5456"/>
                  </a:lnTo>
                  <a:lnTo>
                    <a:pt x="4194" y="5466"/>
                  </a:lnTo>
                  <a:lnTo>
                    <a:pt x="4178" y="5473"/>
                  </a:lnTo>
                  <a:lnTo>
                    <a:pt x="4163" y="5480"/>
                  </a:lnTo>
                  <a:lnTo>
                    <a:pt x="4147" y="5488"/>
                  </a:lnTo>
                  <a:lnTo>
                    <a:pt x="4137" y="5493"/>
                  </a:lnTo>
                  <a:lnTo>
                    <a:pt x="4114" y="5500"/>
                  </a:lnTo>
                  <a:lnTo>
                    <a:pt x="4088" y="5500"/>
                  </a:lnTo>
                  <a:lnTo>
                    <a:pt x="4064" y="5493"/>
                  </a:lnTo>
                  <a:lnTo>
                    <a:pt x="4044" y="5480"/>
                  </a:lnTo>
                  <a:lnTo>
                    <a:pt x="4029" y="5462"/>
                  </a:lnTo>
                  <a:lnTo>
                    <a:pt x="4020" y="5442"/>
                  </a:lnTo>
                  <a:lnTo>
                    <a:pt x="4017" y="5420"/>
                  </a:lnTo>
                  <a:lnTo>
                    <a:pt x="4018" y="5398"/>
                  </a:lnTo>
                  <a:lnTo>
                    <a:pt x="4028" y="5376"/>
                  </a:lnTo>
                  <a:lnTo>
                    <a:pt x="4042" y="5357"/>
                  </a:lnTo>
                  <a:lnTo>
                    <a:pt x="4062" y="5343"/>
                  </a:lnTo>
                  <a:lnTo>
                    <a:pt x="4073" y="5337"/>
                  </a:lnTo>
                  <a:lnTo>
                    <a:pt x="4088" y="5330"/>
                  </a:lnTo>
                  <a:lnTo>
                    <a:pt x="4103" y="5323"/>
                  </a:lnTo>
                  <a:lnTo>
                    <a:pt x="4117" y="5315"/>
                  </a:lnTo>
                  <a:lnTo>
                    <a:pt x="4132" y="5308"/>
                  </a:lnTo>
                  <a:lnTo>
                    <a:pt x="4147" y="5301"/>
                  </a:lnTo>
                  <a:lnTo>
                    <a:pt x="4161" y="5293"/>
                  </a:lnTo>
                  <a:lnTo>
                    <a:pt x="4176" y="5284"/>
                  </a:lnTo>
                  <a:lnTo>
                    <a:pt x="4191" y="5277"/>
                  </a:lnTo>
                  <a:lnTo>
                    <a:pt x="4205" y="5269"/>
                  </a:lnTo>
                  <a:lnTo>
                    <a:pt x="4207" y="5267"/>
                  </a:lnTo>
                  <a:lnTo>
                    <a:pt x="4229" y="5258"/>
                  </a:lnTo>
                  <a:lnTo>
                    <a:pt x="4255" y="5256"/>
                  </a:lnTo>
                  <a:close/>
                  <a:moveTo>
                    <a:pt x="995" y="4873"/>
                  </a:moveTo>
                  <a:lnTo>
                    <a:pt x="1018" y="4881"/>
                  </a:lnTo>
                  <a:lnTo>
                    <a:pt x="1038" y="4893"/>
                  </a:lnTo>
                  <a:lnTo>
                    <a:pt x="1038" y="4895"/>
                  </a:lnTo>
                  <a:lnTo>
                    <a:pt x="1051" y="4906"/>
                  </a:lnTo>
                  <a:lnTo>
                    <a:pt x="1064" y="4917"/>
                  </a:lnTo>
                  <a:lnTo>
                    <a:pt x="1075" y="4928"/>
                  </a:lnTo>
                  <a:lnTo>
                    <a:pt x="1088" y="4939"/>
                  </a:lnTo>
                  <a:lnTo>
                    <a:pt x="1101" y="4950"/>
                  </a:lnTo>
                  <a:lnTo>
                    <a:pt x="1112" y="4959"/>
                  </a:lnTo>
                  <a:lnTo>
                    <a:pt x="1125" y="4970"/>
                  </a:lnTo>
                  <a:lnTo>
                    <a:pt x="1137" y="4981"/>
                  </a:lnTo>
                  <a:lnTo>
                    <a:pt x="1150" y="4992"/>
                  </a:lnTo>
                  <a:lnTo>
                    <a:pt x="1161" y="5002"/>
                  </a:lnTo>
                  <a:lnTo>
                    <a:pt x="1178" y="5020"/>
                  </a:lnTo>
                  <a:lnTo>
                    <a:pt x="1189" y="5042"/>
                  </a:lnTo>
                  <a:lnTo>
                    <a:pt x="1192" y="5069"/>
                  </a:lnTo>
                  <a:lnTo>
                    <a:pt x="1187" y="5095"/>
                  </a:lnTo>
                  <a:lnTo>
                    <a:pt x="1174" y="5117"/>
                  </a:lnTo>
                  <a:lnTo>
                    <a:pt x="1154" y="5135"/>
                  </a:lnTo>
                  <a:lnTo>
                    <a:pt x="1132" y="5146"/>
                  </a:lnTo>
                  <a:lnTo>
                    <a:pt x="1106" y="5150"/>
                  </a:lnTo>
                  <a:lnTo>
                    <a:pt x="1081" y="5145"/>
                  </a:lnTo>
                  <a:lnTo>
                    <a:pt x="1055" y="5130"/>
                  </a:lnTo>
                  <a:lnTo>
                    <a:pt x="1044" y="5121"/>
                  </a:lnTo>
                  <a:lnTo>
                    <a:pt x="1029" y="5110"/>
                  </a:lnTo>
                  <a:lnTo>
                    <a:pt x="1017" y="5099"/>
                  </a:lnTo>
                  <a:lnTo>
                    <a:pt x="1004" y="5088"/>
                  </a:lnTo>
                  <a:lnTo>
                    <a:pt x="991" y="5077"/>
                  </a:lnTo>
                  <a:lnTo>
                    <a:pt x="978" y="5064"/>
                  </a:lnTo>
                  <a:lnTo>
                    <a:pt x="965" y="5053"/>
                  </a:lnTo>
                  <a:lnTo>
                    <a:pt x="952" y="5042"/>
                  </a:lnTo>
                  <a:lnTo>
                    <a:pt x="940" y="5031"/>
                  </a:lnTo>
                  <a:lnTo>
                    <a:pt x="927" y="5018"/>
                  </a:lnTo>
                  <a:lnTo>
                    <a:pt x="925" y="5018"/>
                  </a:lnTo>
                  <a:lnTo>
                    <a:pt x="907" y="4994"/>
                  </a:lnTo>
                  <a:lnTo>
                    <a:pt x="899" y="4969"/>
                  </a:lnTo>
                  <a:lnTo>
                    <a:pt x="899" y="4943"/>
                  </a:lnTo>
                  <a:lnTo>
                    <a:pt x="907" y="4919"/>
                  </a:lnTo>
                  <a:lnTo>
                    <a:pt x="921" y="4899"/>
                  </a:lnTo>
                  <a:lnTo>
                    <a:pt x="941" y="4882"/>
                  </a:lnTo>
                  <a:lnTo>
                    <a:pt x="965" y="4873"/>
                  </a:lnTo>
                  <a:lnTo>
                    <a:pt x="995" y="4873"/>
                  </a:lnTo>
                  <a:close/>
                  <a:moveTo>
                    <a:pt x="4777" y="4862"/>
                  </a:moveTo>
                  <a:lnTo>
                    <a:pt x="4802" y="4864"/>
                  </a:lnTo>
                  <a:lnTo>
                    <a:pt x="4826" y="4871"/>
                  </a:lnTo>
                  <a:lnTo>
                    <a:pt x="4846" y="4886"/>
                  </a:lnTo>
                  <a:lnTo>
                    <a:pt x="4863" y="4908"/>
                  </a:lnTo>
                  <a:lnTo>
                    <a:pt x="4872" y="4934"/>
                  </a:lnTo>
                  <a:lnTo>
                    <a:pt x="4870" y="4961"/>
                  </a:lnTo>
                  <a:lnTo>
                    <a:pt x="4861" y="4985"/>
                  </a:lnTo>
                  <a:lnTo>
                    <a:pt x="4844" y="5007"/>
                  </a:lnTo>
                  <a:lnTo>
                    <a:pt x="4833" y="5018"/>
                  </a:lnTo>
                  <a:lnTo>
                    <a:pt x="4821" y="5031"/>
                  </a:lnTo>
                  <a:lnTo>
                    <a:pt x="4808" y="5042"/>
                  </a:lnTo>
                  <a:lnTo>
                    <a:pt x="4795" y="5053"/>
                  </a:lnTo>
                  <a:lnTo>
                    <a:pt x="4782" y="5064"/>
                  </a:lnTo>
                  <a:lnTo>
                    <a:pt x="4769" y="5077"/>
                  </a:lnTo>
                  <a:lnTo>
                    <a:pt x="4756" y="5088"/>
                  </a:lnTo>
                  <a:lnTo>
                    <a:pt x="4742" y="5099"/>
                  </a:lnTo>
                  <a:lnTo>
                    <a:pt x="4729" y="5110"/>
                  </a:lnTo>
                  <a:lnTo>
                    <a:pt x="4716" y="5121"/>
                  </a:lnTo>
                  <a:lnTo>
                    <a:pt x="4716" y="5121"/>
                  </a:lnTo>
                  <a:lnTo>
                    <a:pt x="4692" y="5135"/>
                  </a:lnTo>
                  <a:lnTo>
                    <a:pt x="4669" y="5141"/>
                  </a:lnTo>
                  <a:lnTo>
                    <a:pt x="4643" y="5139"/>
                  </a:lnTo>
                  <a:lnTo>
                    <a:pt x="4619" y="5130"/>
                  </a:lnTo>
                  <a:lnTo>
                    <a:pt x="4601" y="5113"/>
                  </a:lnTo>
                  <a:lnTo>
                    <a:pt x="4586" y="5091"/>
                  </a:lnTo>
                  <a:lnTo>
                    <a:pt x="4579" y="5064"/>
                  </a:lnTo>
                  <a:lnTo>
                    <a:pt x="4581" y="5038"/>
                  </a:lnTo>
                  <a:lnTo>
                    <a:pt x="4592" y="5013"/>
                  </a:lnTo>
                  <a:lnTo>
                    <a:pt x="4608" y="4992"/>
                  </a:lnTo>
                  <a:lnTo>
                    <a:pt x="4610" y="4992"/>
                  </a:lnTo>
                  <a:lnTo>
                    <a:pt x="4623" y="4981"/>
                  </a:lnTo>
                  <a:lnTo>
                    <a:pt x="4634" y="4970"/>
                  </a:lnTo>
                  <a:lnTo>
                    <a:pt x="4647" y="4959"/>
                  </a:lnTo>
                  <a:lnTo>
                    <a:pt x="4659" y="4950"/>
                  </a:lnTo>
                  <a:lnTo>
                    <a:pt x="4672" y="4939"/>
                  </a:lnTo>
                  <a:lnTo>
                    <a:pt x="4683" y="4928"/>
                  </a:lnTo>
                  <a:lnTo>
                    <a:pt x="4696" y="4917"/>
                  </a:lnTo>
                  <a:lnTo>
                    <a:pt x="4709" y="4906"/>
                  </a:lnTo>
                  <a:lnTo>
                    <a:pt x="4720" y="4895"/>
                  </a:lnTo>
                  <a:lnTo>
                    <a:pt x="4731" y="4884"/>
                  </a:lnTo>
                  <a:lnTo>
                    <a:pt x="4753" y="4870"/>
                  </a:lnTo>
                  <a:lnTo>
                    <a:pt x="4777" y="4862"/>
                  </a:lnTo>
                  <a:close/>
                  <a:moveTo>
                    <a:pt x="551" y="4363"/>
                  </a:moveTo>
                  <a:lnTo>
                    <a:pt x="575" y="4369"/>
                  </a:lnTo>
                  <a:lnTo>
                    <a:pt x="597" y="4380"/>
                  </a:lnTo>
                  <a:lnTo>
                    <a:pt x="617" y="4400"/>
                  </a:lnTo>
                  <a:lnTo>
                    <a:pt x="625" y="4413"/>
                  </a:lnTo>
                  <a:lnTo>
                    <a:pt x="634" y="4426"/>
                  </a:lnTo>
                  <a:lnTo>
                    <a:pt x="643" y="4440"/>
                  </a:lnTo>
                  <a:lnTo>
                    <a:pt x="652" y="4453"/>
                  </a:lnTo>
                  <a:lnTo>
                    <a:pt x="663" y="4466"/>
                  </a:lnTo>
                  <a:lnTo>
                    <a:pt x="672" y="4481"/>
                  </a:lnTo>
                  <a:lnTo>
                    <a:pt x="681" y="4494"/>
                  </a:lnTo>
                  <a:lnTo>
                    <a:pt x="690" y="4506"/>
                  </a:lnTo>
                  <a:lnTo>
                    <a:pt x="701" y="4519"/>
                  </a:lnTo>
                  <a:lnTo>
                    <a:pt x="711" y="4532"/>
                  </a:lnTo>
                  <a:lnTo>
                    <a:pt x="711" y="4534"/>
                  </a:lnTo>
                  <a:lnTo>
                    <a:pt x="723" y="4556"/>
                  </a:lnTo>
                  <a:lnTo>
                    <a:pt x="729" y="4578"/>
                  </a:lnTo>
                  <a:lnTo>
                    <a:pt x="727" y="4602"/>
                  </a:lnTo>
                  <a:lnTo>
                    <a:pt x="718" y="4624"/>
                  </a:lnTo>
                  <a:lnTo>
                    <a:pt x="705" y="4642"/>
                  </a:lnTo>
                  <a:lnTo>
                    <a:pt x="687" y="4657"/>
                  </a:lnTo>
                  <a:lnTo>
                    <a:pt x="663" y="4666"/>
                  </a:lnTo>
                  <a:lnTo>
                    <a:pt x="639" y="4668"/>
                  </a:lnTo>
                  <a:lnTo>
                    <a:pt x="615" y="4662"/>
                  </a:lnTo>
                  <a:lnTo>
                    <a:pt x="595" y="4651"/>
                  </a:lnTo>
                  <a:lnTo>
                    <a:pt x="579" y="4635"/>
                  </a:lnTo>
                  <a:lnTo>
                    <a:pt x="577" y="4633"/>
                  </a:lnTo>
                  <a:lnTo>
                    <a:pt x="566" y="4620"/>
                  </a:lnTo>
                  <a:lnTo>
                    <a:pt x="557" y="4605"/>
                  </a:lnTo>
                  <a:lnTo>
                    <a:pt x="546" y="4593"/>
                  </a:lnTo>
                  <a:lnTo>
                    <a:pt x="537" y="4578"/>
                  </a:lnTo>
                  <a:lnTo>
                    <a:pt x="526" y="4563"/>
                  </a:lnTo>
                  <a:lnTo>
                    <a:pt x="516" y="4550"/>
                  </a:lnTo>
                  <a:lnTo>
                    <a:pt x="506" y="4536"/>
                  </a:lnTo>
                  <a:lnTo>
                    <a:pt x="496" y="4521"/>
                  </a:lnTo>
                  <a:lnTo>
                    <a:pt x="485" y="4506"/>
                  </a:lnTo>
                  <a:lnTo>
                    <a:pt x="478" y="4495"/>
                  </a:lnTo>
                  <a:lnTo>
                    <a:pt x="471" y="4481"/>
                  </a:lnTo>
                  <a:lnTo>
                    <a:pt x="465" y="4464"/>
                  </a:lnTo>
                  <a:lnTo>
                    <a:pt x="465" y="4435"/>
                  </a:lnTo>
                  <a:lnTo>
                    <a:pt x="473" y="4411"/>
                  </a:lnTo>
                  <a:lnTo>
                    <a:pt x="485" y="4391"/>
                  </a:lnTo>
                  <a:lnTo>
                    <a:pt x="506" y="4376"/>
                  </a:lnTo>
                  <a:lnTo>
                    <a:pt x="527" y="4367"/>
                  </a:lnTo>
                  <a:lnTo>
                    <a:pt x="551" y="4363"/>
                  </a:lnTo>
                  <a:close/>
                  <a:moveTo>
                    <a:pt x="5205" y="4354"/>
                  </a:moveTo>
                  <a:lnTo>
                    <a:pt x="5235" y="4354"/>
                  </a:lnTo>
                  <a:lnTo>
                    <a:pt x="5262" y="4363"/>
                  </a:lnTo>
                  <a:lnTo>
                    <a:pt x="5282" y="4380"/>
                  </a:lnTo>
                  <a:lnTo>
                    <a:pt x="5297" y="4402"/>
                  </a:lnTo>
                  <a:lnTo>
                    <a:pt x="5304" y="4428"/>
                  </a:lnTo>
                  <a:lnTo>
                    <a:pt x="5302" y="4455"/>
                  </a:lnTo>
                  <a:lnTo>
                    <a:pt x="5289" y="4483"/>
                  </a:lnTo>
                  <a:lnTo>
                    <a:pt x="5284" y="4492"/>
                  </a:lnTo>
                  <a:lnTo>
                    <a:pt x="5273" y="4506"/>
                  </a:lnTo>
                  <a:lnTo>
                    <a:pt x="5264" y="4521"/>
                  </a:lnTo>
                  <a:lnTo>
                    <a:pt x="5255" y="4536"/>
                  </a:lnTo>
                  <a:lnTo>
                    <a:pt x="5244" y="4550"/>
                  </a:lnTo>
                  <a:lnTo>
                    <a:pt x="5235" y="4563"/>
                  </a:lnTo>
                  <a:lnTo>
                    <a:pt x="5224" y="4578"/>
                  </a:lnTo>
                  <a:lnTo>
                    <a:pt x="5214" y="4593"/>
                  </a:lnTo>
                  <a:lnTo>
                    <a:pt x="5203" y="4605"/>
                  </a:lnTo>
                  <a:lnTo>
                    <a:pt x="5192" y="4620"/>
                  </a:lnTo>
                  <a:lnTo>
                    <a:pt x="5191" y="4624"/>
                  </a:lnTo>
                  <a:lnTo>
                    <a:pt x="5170" y="4642"/>
                  </a:lnTo>
                  <a:lnTo>
                    <a:pt x="5148" y="4653"/>
                  </a:lnTo>
                  <a:lnTo>
                    <a:pt x="5123" y="4657"/>
                  </a:lnTo>
                  <a:lnTo>
                    <a:pt x="5097" y="4653"/>
                  </a:lnTo>
                  <a:lnTo>
                    <a:pt x="5073" y="4640"/>
                  </a:lnTo>
                  <a:lnTo>
                    <a:pt x="5055" y="4622"/>
                  </a:lnTo>
                  <a:lnTo>
                    <a:pt x="5044" y="4598"/>
                  </a:lnTo>
                  <a:lnTo>
                    <a:pt x="5040" y="4572"/>
                  </a:lnTo>
                  <a:lnTo>
                    <a:pt x="5044" y="4547"/>
                  </a:lnTo>
                  <a:lnTo>
                    <a:pt x="5057" y="4523"/>
                  </a:lnTo>
                  <a:lnTo>
                    <a:pt x="5059" y="4519"/>
                  </a:lnTo>
                  <a:lnTo>
                    <a:pt x="5068" y="4506"/>
                  </a:lnTo>
                  <a:lnTo>
                    <a:pt x="5079" y="4494"/>
                  </a:lnTo>
                  <a:lnTo>
                    <a:pt x="5088" y="4481"/>
                  </a:lnTo>
                  <a:lnTo>
                    <a:pt x="5097" y="4466"/>
                  </a:lnTo>
                  <a:lnTo>
                    <a:pt x="5106" y="4453"/>
                  </a:lnTo>
                  <a:lnTo>
                    <a:pt x="5115" y="4440"/>
                  </a:lnTo>
                  <a:lnTo>
                    <a:pt x="5126" y="4426"/>
                  </a:lnTo>
                  <a:lnTo>
                    <a:pt x="5136" y="4413"/>
                  </a:lnTo>
                  <a:lnTo>
                    <a:pt x="5145" y="4400"/>
                  </a:lnTo>
                  <a:lnTo>
                    <a:pt x="5150" y="4389"/>
                  </a:lnTo>
                  <a:lnTo>
                    <a:pt x="5165" y="4373"/>
                  </a:lnTo>
                  <a:lnTo>
                    <a:pt x="5183" y="4360"/>
                  </a:lnTo>
                  <a:lnTo>
                    <a:pt x="5205" y="4354"/>
                  </a:lnTo>
                  <a:close/>
                  <a:moveTo>
                    <a:pt x="249" y="3767"/>
                  </a:moveTo>
                  <a:lnTo>
                    <a:pt x="273" y="3771"/>
                  </a:lnTo>
                  <a:lnTo>
                    <a:pt x="293" y="3782"/>
                  </a:lnTo>
                  <a:lnTo>
                    <a:pt x="311" y="3799"/>
                  </a:lnTo>
                  <a:lnTo>
                    <a:pt x="324" y="3822"/>
                  </a:lnTo>
                  <a:lnTo>
                    <a:pt x="326" y="3826"/>
                  </a:lnTo>
                  <a:lnTo>
                    <a:pt x="332" y="3843"/>
                  </a:lnTo>
                  <a:lnTo>
                    <a:pt x="337" y="3857"/>
                  </a:lnTo>
                  <a:lnTo>
                    <a:pt x="342" y="3874"/>
                  </a:lnTo>
                  <a:lnTo>
                    <a:pt x="350" y="3888"/>
                  </a:lnTo>
                  <a:lnTo>
                    <a:pt x="355" y="3905"/>
                  </a:lnTo>
                  <a:lnTo>
                    <a:pt x="361" y="3920"/>
                  </a:lnTo>
                  <a:lnTo>
                    <a:pt x="368" y="3934"/>
                  </a:lnTo>
                  <a:lnTo>
                    <a:pt x="374" y="3951"/>
                  </a:lnTo>
                  <a:lnTo>
                    <a:pt x="381" y="3965"/>
                  </a:lnTo>
                  <a:lnTo>
                    <a:pt x="385" y="3973"/>
                  </a:lnTo>
                  <a:lnTo>
                    <a:pt x="388" y="3987"/>
                  </a:lnTo>
                  <a:lnTo>
                    <a:pt x="390" y="4004"/>
                  </a:lnTo>
                  <a:lnTo>
                    <a:pt x="388" y="4030"/>
                  </a:lnTo>
                  <a:lnTo>
                    <a:pt x="379" y="4052"/>
                  </a:lnTo>
                  <a:lnTo>
                    <a:pt x="364" y="4068"/>
                  </a:lnTo>
                  <a:lnTo>
                    <a:pt x="346" y="4081"/>
                  </a:lnTo>
                  <a:lnTo>
                    <a:pt x="326" y="4088"/>
                  </a:lnTo>
                  <a:lnTo>
                    <a:pt x="304" y="4090"/>
                  </a:lnTo>
                  <a:lnTo>
                    <a:pt x="282" y="4086"/>
                  </a:lnTo>
                  <a:lnTo>
                    <a:pt x="262" y="4077"/>
                  </a:lnTo>
                  <a:lnTo>
                    <a:pt x="244" y="4063"/>
                  </a:lnTo>
                  <a:lnTo>
                    <a:pt x="231" y="4041"/>
                  </a:lnTo>
                  <a:lnTo>
                    <a:pt x="227" y="4031"/>
                  </a:lnTo>
                  <a:lnTo>
                    <a:pt x="220" y="4015"/>
                  </a:lnTo>
                  <a:lnTo>
                    <a:pt x="212" y="3998"/>
                  </a:lnTo>
                  <a:lnTo>
                    <a:pt x="207" y="3984"/>
                  </a:lnTo>
                  <a:lnTo>
                    <a:pt x="200" y="3967"/>
                  </a:lnTo>
                  <a:lnTo>
                    <a:pt x="194" y="3951"/>
                  </a:lnTo>
                  <a:lnTo>
                    <a:pt x="187" y="3934"/>
                  </a:lnTo>
                  <a:lnTo>
                    <a:pt x="181" y="3918"/>
                  </a:lnTo>
                  <a:lnTo>
                    <a:pt x="174" y="3901"/>
                  </a:lnTo>
                  <a:lnTo>
                    <a:pt x="169" y="3885"/>
                  </a:lnTo>
                  <a:lnTo>
                    <a:pt x="167" y="3879"/>
                  </a:lnTo>
                  <a:lnTo>
                    <a:pt x="161" y="3859"/>
                  </a:lnTo>
                  <a:lnTo>
                    <a:pt x="163" y="3837"/>
                  </a:lnTo>
                  <a:lnTo>
                    <a:pt x="170" y="3811"/>
                  </a:lnTo>
                  <a:lnTo>
                    <a:pt x="185" y="3791"/>
                  </a:lnTo>
                  <a:lnTo>
                    <a:pt x="205" y="3778"/>
                  </a:lnTo>
                  <a:lnTo>
                    <a:pt x="227" y="3769"/>
                  </a:lnTo>
                  <a:lnTo>
                    <a:pt x="249" y="3767"/>
                  </a:lnTo>
                  <a:close/>
                  <a:moveTo>
                    <a:pt x="5528" y="3754"/>
                  </a:moveTo>
                  <a:lnTo>
                    <a:pt x="5551" y="3760"/>
                  </a:lnTo>
                  <a:lnTo>
                    <a:pt x="5572" y="3773"/>
                  </a:lnTo>
                  <a:lnTo>
                    <a:pt x="5588" y="3791"/>
                  </a:lnTo>
                  <a:lnTo>
                    <a:pt x="5599" y="3813"/>
                  </a:lnTo>
                  <a:lnTo>
                    <a:pt x="5603" y="3839"/>
                  </a:lnTo>
                  <a:lnTo>
                    <a:pt x="5597" y="3866"/>
                  </a:lnTo>
                  <a:lnTo>
                    <a:pt x="5597" y="3868"/>
                  </a:lnTo>
                  <a:lnTo>
                    <a:pt x="5592" y="3885"/>
                  </a:lnTo>
                  <a:lnTo>
                    <a:pt x="5584" y="3901"/>
                  </a:lnTo>
                  <a:lnTo>
                    <a:pt x="5579" y="3918"/>
                  </a:lnTo>
                  <a:lnTo>
                    <a:pt x="5573" y="3934"/>
                  </a:lnTo>
                  <a:lnTo>
                    <a:pt x="5566" y="3951"/>
                  </a:lnTo>
                  <a:lnTo>
                    <a:pt x="5561" y="3967"/>
                  </a:lnTo>
                  <a:lnTo>
                    <a:pt x="5553" y="3984"/>
                  </a:lnTo>
                  <a:lnTo>
                    <a:pt x="5546" y="3998"/>
                  </a:lnTo>
                  <a:lnTo>
                    <a:pt x="5540" y="4015"/>
                  </a:lnTo>
                  <a:lnTo>
                    <a:pt x="5535" y="4026"/>
                  </a:lnTo>
                  <a:lnTo>
                    <a:pt x="5522" y="4048"/>
                  </a:lnTo>
                  <a:lnTo>
                    <a:pt x="5504" y="4064"/>
                  </a:lnTo>
                  <a:lnTo>
                    <a:pt x="5480" y="4075"/>
                  </a:lnTo>
                  <a:lnTo>
                    <a:pt x="5456" y="4077"/>
                  </a:lnTo>
                  <a:lnTo>
                    <a:pt x="5430" y="4074"/>
                  </a:lnTo>
                  <a:lnTo>
                    <a:pt x="5407" y="4061"/>
                  </a:lnTo>
                  <a:lnTo>
                    <a:pt x="5388" y="4041"/>
                  </a:lnTo>
                  <a:lnTo>
                    <a:pt x="5377" y="4015"/>
                  </a:lnTo>
                  <a:lnTo>
                    <a:pt x="5374" y="3989"/>
                  </a:lnTo>
                  <a:lnTo>
                    <a:pt x="5381" y="3962"/>
                  </a:lnTo>
                  <a:lnTo>
                    <a:pt x="5385" y="3951"/>
                  </a:lnTo>
                  <a:lnTo>
                    <a:pt x="5392" y="3934"/>
                  </a:lnTo>
                  <a:lnTo>
                    <a:pt x="5398" y="3920"/>
                  </a:lnTo>
                  <a:lnTo>
                    <a:pt x="5405" y="3905"/>
                  </a:lnTo>
                  <a:lnTo>
                    <a:pt x="5410" y="3888"/>
                  </a:lnTo>
                  <a:lnTo>
                    <a:pt x="5416" y="3874"/>
                  </a:lnTo>
                  <a:lnTo>
                    <a:pt x="5423" y="3857"/>
                  </a:lnTo>
                  <a:lnTo>
                    <a:pt x="5429" y="3843"/>
                  </a:lnTo>
                  <a:lnTo>
                    <a:pt x="5434" y="3826"/>
                  </a:lnTo>
                  <a:lnTo>
                    <a:pt x="5440" y="3811"/>
                  </a:lnTo>
                  <a:lnTo>
                    <a:pt x="5440" y="3810"/>
                  </a:lnTo>
                  <a:lnTo>
                    <a:pt x="5445" y="3800"/>
                  </a:lnTo>
                  <a:lnTo>
                    <a:pt x="5451" y="3791"/>
                  </a:lnTo>
                  <a:lnTo>
                    <a:pt x="5458" y="3782"/>
                  </a:lnTo>
                  <a:lnTo>
                    <a:pt x="5480" y="3764"/>
                  </a:lnTo>
                  <a:lnTo>
                    <a:pt x="5504" y="3754"/>
                  </a:lnTo>
                  <a:lnTo>
                    <a:pt x="5528" y="3754"/>
                  </a:lnTo>
                  <a:close/>
                  <a:moveTo>
                    <a:pt x="93" y="3116"/>
                  </a:moveTo>
                  <a:lnTo>
                    <a:pt x="115" y="3120"/>
                  </a:lnTo>
                  <a:lnTo>
                    <a:pt x="137" y="3129"/>
                  </a:lnTo>
                  <a:lnTo>
                    <a:pt x="156" y="3144"/>
                  </a:lnTo>
                  <a:lnTo>
                    <a:pt x="170" y="3164"/>
                  </a:lnTo>
                  <a:lnTo>
                    <a:pt x="178" y="3190"/>
                  </a:lnTo>
                  <a:lnTo>
                    <a:pt x="178" y="3202"/>
                  </a:lnTo>
                  <a:lnTo>
                    <a:pt x="179" y="3221"/>
                  </a:lnTo>
                  <a:lnTo>
                    <a:pt x="183" y="3237"/>
                  </a:lnTo>
                  <a:lnTo>
                    <a:pt x="185" y="3254"/>
                  </a:lnTo>
                  <a:lnTo>
                    <a:pt x="187" y="3272"/>
                  </a:lnTo>
                  <a:lnTo>
                    <a:pt x="189" y="3289"/>
                  </a:lnTo>
                  <a:lnTo>
                    <a:pt x="192" y="3305"/>
                  </a:lnTo>
                  <a:lnTo>
                    <a:pt x="194" y="3322"/>
                  </a:lnTo>
                  <a:lnTo>
                    <a:pt x="198" y="3338"/>
                  </a:lnTo>
                  <a:lnTo>
                    <a:pt x="200" y="3351"/>
                  </a:lnTo>
                  <a:lnTo>
                    <a:pt x="200" y="3368"/>
                  </a:lnTo>
                  <a:lnTo>
                    <a:pt x="200" y="3382"/>
                  </a:lnTo>
                  <a:lnTo>
                    <a:pt x="190" y="3408"/>
                  </a:lnTo>
                  <a:lnTo>
                    <a:pt x="176" y="3426"/>
                  </a:lnTo>
                  <a:lnTo>
                    <a:pt x="158" y="3439"/>
                  </a:lnTo>
                  <a:lnTo>
                    <a:pt x="137" y="3446"/>
                  </a:lnTo>
                  <a:lnTo>
                    <a:pt x="115" y="3450"/>
                  </a:lnTo>
                  <a:lnTo>
                    <a:pt x="93" y="3446"/>
                  </a:lnTo>
                  <a:lnTo>
                    <a:pt x="73" y="3437"/>
                  </a:lnTo>
                  <a:lnTo>
                    <a:pt x="57" y="3424"/>
                  </a:lnTo>
                  <a:lnTo>
                    <a:pt x="42" y="3404"/>
                  </a:lnTo>
                  <a:lnTo>
                    <a:pt x="35" y="3380"/>
                  </a:lnTo>
                  <a:lnTo>
                    <a:pt x="31" y="3366"/>
                  </a:lnTo>
                  <a:lnTo>
                    <a:pt x="29" y="3349"/>
                  </a:lnTo>
                  <a:lnTo>
                    <a:pt x="26" y="3331"/>
                  </a:lnTo>
                  <a:lnTo>
                    <a:pt x="24" y="3313"/>
                  </a:lnTo>
                  <a:lnTo>
                    <a:pt x="22" y="3294"/>
                  </a:lnTo>
                  <a:lnTo>
                    <a:pt x="18" y="3276"/>
                  </a:lnTo>
                  <a:lnTo>
                    <a:pt x="16" y="3259"/>
                  </a:lnTo>
                  <a:lnTo>
                    <a:pt x="15" y="3241"/>
                  </a:lnTo>
                  <a:lnTo>
                    <a:pt x="11" y="3223"/>
                  </a:lnTo>
                  <a:lnTo>
                    <a:pt x="11" y="3210"/>
                  </a:lnTo>
                  <a:lnTo>
                    <a:pt x="11" y="3190"/>
                  </a:lnTo>
                  <a:lnTo>
                    <a:pt x="15" y="3171"/>
                  </a:lnTo>
                  <a:lnTo>
                    <a:pt x="29" y="3146"/>
                  </a:lnTo>
                  <a:lnTo>
                    <a:pt x="48" y="3129"/>
                  </a:lnTo>
                  <a:lnTo>
                    <a:pt x="70" y="3120"/>
                  </a:lnTo>
                  <a:lnTo>
                    <a:pt x="93" y="3116"/>
                  </a:lnTo>
                  <a:close/>
                  <a:moveTo>
                    <a:pt x="5663" y="3102"/>
                  </a:moveTo>
                  <a:lnTo>
                    <a:pt x="5685" y="3103"/>
                  </a:lnTo>
                  <a:lnTo>
                    <a:pt x="5707" y="3113"/>
                  </a:lnTo>
                  <a:lnTo>
                    <a:pt x="5725" y="3125"/>
                  </a:lnTo>
                  <a:lnTo>
                    <a:pt x="5740" y="3144"/>
                  </a:lnTo>
                  <a:lnTo>
                    <a:pt x="5749" y="3168"/>
                  </a:lnTo>
                  <a:lnTo>
                    <a:pt x="5751" y="3195"/>
                  </a:lnTo>
                  <a:lnTo>
                    <a:pt x="5749" y="3204"/>
                  </a:lnTo>
                  <a:lnTo>
                    <a:pt x="5747" y="3223"/>
                  </a:lnTo>
                  <a:lnTo>
                    <a:pt x="5746" y="3241"/>
                  </a:lnTo>
                  <a:lnTo>
                    <a:pt x="5744" y="3259"/>
                  </a:lnTo>
                  <a:lnTo>
                    <a:pt x="5742" y="3276"/>
                  </a:lnTo>
                  <a:lnTo>
                    <a:pt x="5738" y="3294"/>
                  </a:lnTo>
                  <a:lnTo>
                    <a:pt x="5736" y="3313"/>
                  </a:lnTo>
                  <a:lnTo>
                    <a:pt x="5733" y="3331"/>
                  </a:lnTo>
                  <a:lnTo>
                    <a:pt x="5731" y="3349"/>
                  </a:lnTo>
                  <a:lnTo>
                    <a:pt x="5727" y="3366"/>
                  </a:lnTo>
                  <a:lnTo>
                    <a:pt x="5720" y="3391"/>
                  </a:lnTo>
                  <a:lnTo>
                    <a:pt x="5703" y="3412"/>
                  </a:lnTo>
                  <a:lnTo>
                    <a:pt x="5683" y="3426"/>
                  </a:lnTo>
                  <a:lnTo>
                    <a:pt x="5659" y="3435"/>
                  </a:lnTo>
                  <a:lnTo>
                    <a:pt x="5632" y="3435"/>
                  </a:lnTo>
                  <a:lnTo>
                    <a:pt x="5606" y="3426"/>
                  </a:lnTo>
                  <a:lnTo>
                    <a:pt x="5586" y="3412"/>
                  </a:lnTo>
                  <a:lnTo>
                    <a:pt x="5570" y="3390"/>
                  </a:lnTo>
                  <a:lnTo>
                    <a:pt x="5562" y="3366"/>
                  </a:lnTo>
                  <a:lnTo>
                    <a:pt x="5562" y="3338"/>
                  </a:lnTo>
                  <a:lnTo>
                    <a:pt x="5566" y="3322"/>
                  </a:lnTo>
                  <a:lnTo>
                    <a:pt x="5568" y="3305"/>
                  </a:lnTo>
                  <a:lnTo>
                    <a:pt x="5570" y="3289"/>
                  </a:lnTo>
                  <a:lnTo>
                    <a:pt x="5573" y="3272"/>
                  </a:lnTo>
                  <a:lnTo>
                    <a:pt x="5575" y="3254"/>
                  </a:lnTo>
                  <a:lnTo>
                    <a:pt x="5577" y="3237"/>
                  </a:lnTo>
                  <a:lnTo>
                    <a:pt x="5579" y="3221"/>
                  </a:lnTo>
                  <a:lnTo>
                    <a:pt x="5581" y="3202"/>
                  </a:lnTo>
                  <a:lnTo>
                    <a:pt x="5583" y="3186"/>
                  </a:lnTo>
                  <a:lnTo>
                    <a:pt x="5584" y="3177"/>
                  </a:lnTo>
                  <a:lnTo>
                    <a:pt x="5590" y="3157"/>
                  </a:lnTo>
                  <a:lnTo>
                    <a:pt x="5599" y="3138"/>
                  </a:lnTo>
                  <a:lnTo>
                    <a:pt x="5617" y="3118"/>
                  </a:lnTo>
                  <a:lnTo>
                    <a:pt x="5639" y="3107"/>
                  </a:lnTo>
                  <a:lnTo>
                    <a:pt x="5663" y="3102"/>
                  </a:lnTo>
                  <a:close/>
                  <a:moveTo>
                    <a:pt x="110" y="2449"/>
                  </a:moveTo>
                  <a:lnTo>
                    <a:pt x="134" y="2454"/>
                  </a:lnTo>
                  <a:lnTo>
                    <a:pt x="156" y="2469"/>
                  </a:lnTo>
                  <a:lnTo>
                    <a:pt x="172" y="2489"/>
                  </a:lnTo>
                  <a:lnTo>
                    <a:pt x="181" y="2513"/>
                  </a:lnTo>
                  <a:lnTo>
                    <a:pt x="183" y="2542"/>
                  </a:lnTo>
                  <a:lnTo>
                    <a:pt x="183" y="2544"/>
                  </a:lnTo>
                  <a:lnTo>
                    <a:pt x="181" y="2550"/>
                  </a:lnTo>
                  <a:lnTo>
                    <a:pt x="181" y="2555"/>
                  </a:lnTo>
                  <a:lnTo>
                    <a:pt x="179" y="2561"/>
                  </a:lnTo>
                  <a:lnTo>
                    <a:pt x="179" y="2566"/>
                  </a:lnTo>
                  <a:lnTo>
                    <a:pt x="179" y="2572"/>
                  </a:lnTo>
                  <a:lnTo>
                    <a:pt x="178" y="2577"/>
                  </a:lnTo>
                  <a:lnTo>
                    <a:pt x="178" y="2583"/>
                  </a:lnTo>
                  <a:lnTo>
                    <a:pt x="178" y="2588"/>
                  </a:lnTo>
                  <a:lnTo>
                    <a:pt x="176" y="2594"/>
                  </a:lnTo>
                  <a:lnTo>
                    <a:pt x="176" y="2599"/>
                  </a:lnTo>
                  <a:lnTo>
                    <a:pt x="176" y="2605"/>
                  </a:lnTo>
                  <a:lnTo>
                    <a:pt x="174" y="2610"/>
                  </a:lnTo>
                  <a:lnTo>
                    <a:pt x="174" y="2616"/>
                  </a:lnTo>
                  <a:lnTo>
                    <a:pt x="174" y="2623"/>
                  </a:lnTo>
                  <a:lnTo>
                    <a:pt x="172" y="2628"/>
                  </a:lnTo>
                  <a:lnTo>
                    <a:pt x="172" y="2634"/>
                  </a:lnTo>
                  <a:lnTo>
                    <a:pt x="172" y="2639"/>
                  </a:lnTo>
                  <a:lnTo>
                    <a:pt x="172" y="2645"/>
                  </a:lnTo>
                  <a:lnTo>
                    <a:pt x="170" y="2650"/>
                  </a:lnTo>
                  <a:lnTo>
                    <a:pt x="170" y="2656"/>
                  </a:lnTo>
                  <a:lnTo>
                    <a:pt x="170" y="2661"/>
                  </a:lnTo>
                  <a:lnTo>
                    <a:pt x="170" y="2667"/>
                  </a:lnTo>
                  <a:lnTo>
                    <a:pt x="169" y="2672"/>
                  </a:lnTo>
                  <a:lnTo>
                    <a:pt x="169" y="2678"/>
                  </a:lnTo>
                  <a:lnTo>
                    <a:pt x="169" y="2683"/>
                  </a:lnTo>
                  <a:lnTo>
                    <a:pt x="169" y="2691"/>
                  </a:lnTo>
                  <a:lnTo>
                    <a:pt x="167" y="2696"/>
                  </a:lnTo>
                  <a:lnTo>
                    <a:pt x="167" y="2702"/>
                  </a:lnTo>
                  <a:lnTo>
                    <a:pt x="167" y="2704"/>
                  </a:lnTo>
                  <a:lnTo>
                    <a:pt x="161" y="2727"/>
                  </a:lnTo>
                  <a:lnTo>
                    <a:pt x="150" y="2748"/>
                  </a:lnTo>
                  <a:lnTo>
                    <a:pt x="132" y="2766"/>
                  </a:lnTo>
                  <a:lnTo>
                    <a:pt x="110" y="2777"/>
                  </a:lnTo>
                  <a:lnTo>
                    <a:pt x="86" y="2781"/>
                  </a:lnTo>
                  <a:lnTo>
                    <a:pt x="64" y="2779"/>
                  </a:lnTo>
                  <a:lnTo>
                    <a:pt x="44" y="2772"/>
                  </a:lnTo>
                  <a:lnTo>
                    <a:pt x="26" y="2759"/>
                  </a:lnTo>
                  <a:lnTo>
                    <a:pt x="11" y="2740"/>
                  </a:lnTo>
                  <a:lnTo>
                    <a:pt x="2" y="2718"/>
                  </a:lnTo>
                  <a:lnTo>
                    <a:pt x="0" y="2693"/>
                  </a:lnTo>
                  <a:lnTo>
                    <a:pt x="0" y="2691"/>
                  </a:lnTo>
                  <a:lnTo>
                    <a:pt x="0" y="2683"/>
                  </a:lnTo>
                  <a:lnTo>
                    <a:pt x="0" y="2678"/>
                  </a:lnTo>
                  <a:lnTo>
                    <a:pt x="2" y="2672"/>
                  </a:lnTo>
                  <a:lnTo>
                    <a:pt x="2" y="2665"/>
                  </a:lnTo>
                  <a:lnTo>
                    <a:pt x="2" y="2660"/>
                  </a:lnTo>
                  <a:lnTo>
                    <a:pt x="2" y="2654"/>
                  </a:lnTo>
                  <a:lnTo>
                    <a:pt x="4" y="2649"/>
                  </a:lnTo>
                  <a:lnTo>
                    <a:pt x="4" y="2641"/>
                  </a:lnTo>
                  <a:lnTo>
                    <a:pt x="4" y="2636"/>
                  </a:lnTo>
                  <a:lnTo>
                    <a:pt x="5" y="2630"/>
                  </a:lnTo>
                  <a:lnTo>
                    <a:pt x="5" y="2623"/>
                  </a:lnTo>
                  <a:lnTo>
                    <a:pt x="5" y="2617"/>
                  </a:lnTo>
                  <a:lnTo>
                    <a:pt x="5" y="2612"/>
                  </a:lnTo>
                  <a:lnTo>
                    <a:pt x="7" y="2606"/>
                  </a:lnTo>
                  <a:lnTo>
                    <a:pt x="7" y="2599"/>
                  </a:lnTo>
                  <a:lnTo>
                    <a:pt x="7" y="2594"/>
                  </a:lnTo>
                  <a:lnTo>
                    <a:pt x="9" y="2588"/>
                  </a:lnTo>
                  <a:lnTo>
                    <a:pt x="9" y="2583"/>
                  </a:lnTo>
                  <a:lnTo>
                    <a:pt x="9" y="2575"/>
                  </a:lnTo>
                  <a:lnTo>
                    <a:pt x="11" y="2570"/>
                  </a:lnTo>
                  <a:lnTo>
                    <a:pt x="11" y="2564"/>
                  </a:lnTo>
                  <a:lnTo>
                    <a:pt x="13" y="2559"/>
                  </a:lnTo>
                  <a:lnTo>
                    <a:pt x="13" y="2551"/>
                  </a:lnTo>
                  <a:lnTo>
                    <a:pt x="13" y="2546"/>
                  </a:lnTo>
                  <a:lnTo>
                    <a:pt x="15" y="2540"/>
                  </a:lnTo>
                  <a:lnTo>
                    <a:pt x="15" y="2535"/>
                  </a:lnTo>
                  <a:lnTo>
                    <a:pt x="15" y="2528"/>
                  </a:lnTo>
                  <a:lnTo>
                    <a:pt x="16" y="2522"/>
                  </a:lnTo>
                  <a:lnTo>
                    <a:pt x="16" y="2520"/>
                  </a:lnTo>
                  <a:lnTo>
                    <a:pt x="24" y="2496"/>
                  </a:lnTo>
                  <a:lnTo>
                    <a:pt x="38" y="2474"/>
                  </a:lnTo>
                  <a:lnTo>
                    <a:pt x="60" y="2456"/>
                  </a:lnTo>
                  <a:lnTo>
                    <a:pt x="86" y="2449"/>
                  </a:lnTo>
                  <a:lnTo>
                    <a:pt x="110" y="2449"/>
                  </a:lnTo>
                  <a:close/>
                  <a:moveTo>
                    <a:pt x="5661" y="2434"/>
                  </a:moveTo>
                  <a:lnTo>
                    <a:pt x="5683" y="2438"/>
                  </a:lnTo>
                  <a:lnTo>
                    <a:pt x="5703" y="2447"/>
                  </a:lnTo>
                  <a:lnTo>
                    <a:pt x="5722" y="2462"/>
                  </a:lnTo>
                  <a:lnTo>
                    <a:pt x="5735" y="2482"/>
                  </a:lnTo>
                  <a:lnTo>
                    <a:pt x="5742" y="2506"/>
                  </a:lnTo>
                  <a:lnTo>
                    <a:pt x="5744" y="2522"/>
                  </a:lnTo>
                  <a:lnTo>
                    <a:pt x="5746" y="2540"/>
                  </a:lnTo>
                  <a:lnTo>
                    <a:pt x="5747" y="2559"/>
                  </a:lnTo>
                  <a:lnTo>
                    <a:pt x="5749" y="2577"/>
                  </a:lnTo>
                  <a:lnTo>
                    <a:pt x="5751" y="2595"/>
                  </a:lnTo>
                  <a:lnTo>
                    <a:pt x="5753" y="2614"/>
                  </a:lnTo>
                  <a:lnTo>
                    <a:pt x="5755" y="2632"/>
                  </a:lnTo>
                  <a:lnTo>
                    <a:pt x="5757" y="2650"/>
                  </a:lnTo>
                  <a:lnTo>
                    <a:pt x="5758" y="2669"/>
                  </a:lnTo>
                  <a:lnTo>
                    <a:pt x="5758" y="2678"/>
                  </a:lnTo>
                  <a:lnTo>
                    <a:pt x="5757" y="2705"/>
                  </a:lnTo>
                  <a:lnTo>
                    <a:pt x="5744" y="2731"/>
                  </a:lnTo>
                  <a:lnTo>
                    <a:pt x="5725" y="2751"/>
                  </a:lnTo>
                  <a:lnTo>
                    <a:pt x="5703" y="2762"/>
                  </a:lnTo>
                  <a:lnTo>
                    <a:pt x="5678" y="2768"/>
                  </a:lnTo>
                  <a:lnTo>
                    <a:pt x="5654" y="2764"/>
                  </a:lnTo>
                  <a:lnTo>
                    <a:pt x="5630" y="2753"/>
                  </a:lnTo>
                  <a:lnTo>
                    <a:pt x="5612" y="2738"/>
                  </a:lnTo>
                  <a:lnTo>
                    <a:pt x="5599" y="2716"/>
                  </a:lnTo>
                  <a:lnTo>
                    <a:pt x="5592" y="2691"/>
                  </a:lnTo>
                  <a:lnTo>
                    <a:pt x="5592" y="2682"/>
                  </a:lnTo>
                  <a:lnTo>
                    <a:pt x="5590" y="2663"/>
                  </a:lnTo>
                  <a:lnTo>
                    <a:pt x="5588" y="2647"/>
                  </a:lnTo>
                  <a:lnTo>
                    <a:pt x="5586" y="2628"/>
                  </a:lnTo>
                  <a:lnTo>
                    <a:pt x="5584" y="2612"/>
                  </a:lnTo>
                  <a:lnTo>
                    <a:pt x="5583" y="2595"/>
                  </a:lnTo>
                  <a:lnTo>
                    <a:pt x="5581" y="2577"/>
                  </a:lnTo>
                  <a:lnTo>
                    <a:pt x="5579" y="2561"/>
                  </a:lnTo>
                  <a:lnTo>
                    <a:pt x="5577" y="2544"/>
                  </a:lnTo>
                  <a:lnTo>
                    <a:pt x="5575" y="2528"/>
                  </a:lnTo>
                  <a:lnTo>
                    <a:pt x="5575" y="2502"/>
                  </a:lnTo>
                  <a:lnTo>
                    <a:pt x="5584" y="2478"/>
                  </a:lnTo>
                  <a:lnTo>
                    <a:pt x="5599" y="2458"/>
                  </a:lnTo>
                  <a:lnTo>
                    <a:pt x="5617" y="2443"/>
                  </a:lnTo>
                  <a:lnTo>
                    <a:pt x="5639" y="2436"/>
                  </a:lnTo>
                  <a:lnTo>
                    <a:pt x="5661" y="2434"/>
                  </a:lnTo>
                  <a:close/>
                  <a:moveTo>
                    <a:pt x="260" y="1800"/>
                  </a:moveTo>
                  <a:lnTo>
                    <a:pt x="284" y="1801"/>
                  </a:lnTo>
                  <a:lnTo>
                    <a:pt x="306" y="1811"/>
                  </a:lnTo>
                  <a:lnTo>
                    <a:pt x="324" y="1827"/>
                  </a:lnTo>
                  <a:lnTo>
                    <a:pt x="339" y="1849"/>
                  </a:lnTo>
                  <a:lnTo>
                    <a:pt x="346" y="1869"/>
                  </a:lnTo>
                  <a:lnTo>
                    <a:pt x="346" y="1891"/>
                  </a:lnTo>
                  <a:lnTo>
                    <a:pt x="341" y="1913"/>
                  </a:lnTo>
                  <a:lnTo>
                    <a:pt x="339" y="1917"/>
                  </a:lnTo>
                  <a:lnTo>
                    <a:pt x="337" y="1922"/>
                  </a:lnTo>
                  <a:lnTo>
                    <a:pt x="335" y="1928"/>
                  </a:lnTo>
                  <a:lnTo>
                    <a:pt x="333" y="1933"/>
                  </a:lnTo>
                  <a:lnTo>
                    <a:pt x="332" y="1937"/>
                  </a:lnTo>
                  <a:lnTo>
                    <a:pt x="330" y="1943"/>
                  </a:lnTo>
                  <a:lnTo>
                    <a:pt x="328" y="1948"/>
                  </a:lnTo>
                  <a:lnTo>
                    <a:pt x="326" y="1954"/>
                  </a:lnTo>
                  <a:lnTo>
                    <a:pt x="324" y="1959"/>
                  </a:lnTo>
                  <a:lnTo>
                    <a:pt x="322" y="1963"/>
                  </a:lnTo>
                  <a:lnTo>
                    <a:pt x="321" y="1968"/>
                  </a:lnTo>
                  <a:lnTo>
                    <a:pt x="319" y="1974"/>
                  </a:lnTo>
                  <a:lnTo>
                    <a:pt x="317" y="1979"/>
                  </a:lnTo>
                  <a:lnTo>
                    <a:pt x="315" y="1985"/>
                  </a:lnTo>
                  <a:lnTo>
                    <a:pt x="313" y="1988"/>
                  </a:lnTo>
                  <a:lnTo>
                    <a:pt x="311" y="1994"/>
                  </a:lnTo>
                  <a:lnTo>
                    <a:pt x="310" y="1999"/>
                  </a:lnTo>
                  <a:lnTo>
                    <a:pt x="308" y="2005"/>
                  </a:lnTo>
                  <a:lnTo>
                    <a:pt x="306" y="2010"/>
                  </a:lnTo>
                  <a:lnTo>
                    <a:pt x="304" y="2014"/>
                  </a:lnTo>
                  <a:lnTo>
                    <a:pt x="302" y="2020"/>
                  </a:lnTo>
                  <a:lnTo>
                    <a:pt x="300" y="2025"/>
                  </a:lnTo>
                  <a:lnTo>
                    <a:pt x="299" y="2031"/>
                  </a:lnTo>
                  <a:lnTo>
                    <a:pt x="297" y="2036"/>
                  </a:lnTo>
                  <a:lnTo>
                    <a:pt x="295" y="2042"/>
                  </a:lnTo>
                  <a:lnTo>
                    <a:pt x="293" y="2045"/>
                  </a:lnTo>
                  <a:lnTo>
                    <a:pt x="291" y="2051"/>
                  </a:lnTo>
                  <a:lnTo>
                    <a:pt x="291" y="2056"/>
                  </a:lnTo>
                  <a:lnTo>
                    <a:pt x="289" y="2062"/>
                  </a:lnTo>
                  <a:lnTo>
                    <a:pt x="288" y="2065"/>
                  </a:lnTo>
                  <a:lnTo>
                    <a:pt x="275" y="2091"/>
                  </a:lnTo>
                  <a:lnTo>
                    <a:pt x="256" y="2108"/>
                  </a:lnTo>
                  <a:lnTo>
                    <a:pt x="234" y="2120"/>
                  </a:lnTo>
                  <a:lnTo>
                    <a:pt x="209" y="2124"/>
                  </a:lnTo>
                  <a:lnTo>
                    <a:pt x="183" y="2120"/>
                  </a:lnTo>
                  <a:lnTo>
                    <a:pt x="159" y="2109"/>
                  </a:lnTo>
                  <a:lnTo>
                    <a:pt x="141" y="2091"/>
                  </a:lnTo>
                  <a:lnTo>
                    <a:pt x="128" y="2067"/>
                  </a:lnTo>
                  <a:lnTo>
                    <a:pt x="125" y="2042"/>
                  </a:lnTo>
                  <a:lnTo>
                    <a:pt x="128" y="2016"/>
                  </a:lnTo>
                  <a:lnTo>
                    <a:pt x="130" y="2010"/>
                  </a:lnTo>
                  <a:lnTo>
                    <a:pt x="130" y="2005"/>
                  </a:lnTo>
                  <a:lnTo>
                    <a:pt x="132" y="1999"/>
                  </a:lnTo>
                  <a:lnTo>
                    <a:pt x="134" y="1994"/>
                  </a:lnTo>
                  <a:lnTo>
                    <a:pt x="136" y="1988"/>
                  </a:lnTo>
                  <a:lnTo>
                    <a:pt x="137" y="1983"/>
                  </a:lnTo>
                  <a:lnTo>
                    <a:pt x="139" y="1977"/>
                  </a:lnTo>
                  <a:lnTo>
                    <a:pt x="141" y="1972"/>
                  </a:lnTo>
                  <a:lnTo>
                    <a:pt x="143" y="1966"/>
                  </a:lnTo>
                  <a:lnTo>
                    <a:pt x="145" y="1961"/>
                  </a:lnTo>
                  <a:lnTo>
                    <a:pt x="147" y="1955"/>
                  </a:lnTo>
                  <a:lnTo>
                    <a:pt x="150" y="1950"/>
                  </a:lnTo>
                  <a:lnTo>
                    <a:pt x="152" y="1944"/>
                  </a:lnTo>
                  <a:lnTo>
                    <a:pt x="154" y="1939"/>
                  </a:lnTo>
                  <a:lnTo>
                    <a:pt x="156" y="1933"/>
                  </a:lnTo>
                  <a:lnTo>
                    <a:pt x="158" y="1928"/>
                  </a:lnTo>
                  <a:lnTo>
                    <a:pt x="159" y="1922"/>
                  </a:lnTo>
                  <a:lnTo>
                    <a:pt x="161" y="1917"/>
                  </a:lnTo>
                  <a:lnTo>
                    <a:pt x="163" y="1911"/>
                  </a:lnTo>
                  <a:lnTo>
                    <a:pt x="165" y="1906"/>
                  </a:lnTo>
                  <a:lnTo>
                    <a:pt x="167" y="1900"/>
                  </a:lnTo>
                  <a:lnTo>
                    <a:pt x="169" y="1895"/>
                  </a:lnTo>
                  <a:lnTo>
                    <a:pt x="170" y="1889"/>
                  </a:lnTo>
                  <a:lnTo>
                    <a:pt x="172" y="1884"/>
                  </a:lnTo>
                  <a:lnTo>
                    <a:pt x="174" y="1878"/>
                  </a:lnTo>
                  <a:lnTo>
                    <a:pt x="176" y="1873"/>
                  </a:lnTo>
                  <a:lnTo>
                    <a:pt x="179" y="1869"/>
                  </a:lnTo>
                  <a:lnTo>
                    <a:pt x="181" y="1864"/>
                  </a:lnTo>
                  <a:lnTo>
                    <a:pt x="183" y="1858"/>
                  </a:lnTo>
                  <a:lnTo>
                    <a:pt x="185" y="1853"/>
                  </a:lnTo>
                  <a:lnTo>
                    <a:pt x="198" y="1829"/>
                  </a:lnTo>
                  <a:lnTo>
                    <a:pt x="216" y="1812"/>
                  </a:lnTo>
                  <a:lnTo>
                    <a:pt x="238" y="1803"/>
                  </a:lnTo>
                  <a:lnTo>
                    <a:pt x="260" y="1800"/>
                  </a:lnTo>
                  <a:close/>
                  <a:moveTo>
                    <a:pt x="5496" y="1787"/>
                  </a:moveTo>
                  <a:lnTo>
                    <a:pt x="5518" y="1790"/>
                  </a:lnTo>
                  <a:lnTo>
                    <a:pt x="5539" y="1800"/>
                  </a:lnTo>
                  <a:lnTo>
                    <a:pt x="5557" y="1816"/>
                  </a:lnTo>
                  <a:lnTo>
                    <a:pt x="5570" y="1838"/>
                  </a:lnTo>
                  <a:lnTo>
                    <a:pt x="5573" y="1847"/>
                  </a:lnTo>
                  <a:lnTo>
                    <a:pt x="5579" y="1864"/>
                  </a:lnTo>
                  <a:lnTo>
                    <a:pt x="5584" y="1880"/>
                  </a:lnTo>
                  <a:lnTo>
                    <a:pt x="5592" y="1897"/>
                  </a:lnTo>
                  <a:lnTo>
                    <a:pt x="5597" y="1913"/>
                  </a:lnTo>
                  <a:lnTo>
                    <a:pt x="5603" y="1930"/>
                  </a:lnTo>
                  <a:lnTo>
                    <a:pt x="5610" y="1946"/>
                  </a:lnTo>
                  <a:lnTo>
                    <a:pt x="5615" y="1963"/>
                  </a:lnTo>
                  <a:lnTo>
                    <a:pt x="5621" y="1981"/>
                  </a:lnTo>
                  <a:lnTo>
                    <a:pt x="5626" y="1998"/>
                  </a:lnTo>
                  <a:lnTo>
                    <a:pt x="5626" y="2001"/>
                  </a:lnTo>
                  <a:lnTo>
                    <a:pt x="5630" y="2018"/>
                  </a:lnTo>
                  <a:lnTo>
                    <a:pt x="5632" y="2034"/>
                  </a:lnTo>
                  <a:lnTo>
                    <a:pt x="5625" y="2062"/>
                  </a:lnTo>
                  <a:lnTo>
                    <a:pt x="5610" y="2084"/>
                  </a:lnTo>
                  <a:lnTo>
                    <a:pt x="5592" y="2098"/>
                  </a:lnTo>
                  <a:lnTo>
                    <a:pt x="5570" y="2108"/>
                  </a:lnTo>
                  <a:lnTo>
                    <a:pt x="5544" y="2111"/>
                  </a:lnTo>
                  <a:lnTo>
                    <a:pt x="5520" y="2108"/>
                  </a:lnTo>
                  <a:lnTo>
                    <a:pt x="5500" y="2097"/>
                  </a:lnTo>
                  <a:lnTo>
                    <a:pt x="5482" y="2078"/>
                  </a:lnTo>
                  <a:lnTo>
                    <a:pt x="5469" y="2053"/>
                  </a:lnTo>
                  <a:lnTo>
                    <a:pt x="5467" y="2049"/>
                  </a:lnTo>
                  <a:lnTo>
                    <a:pt x="5462" y="2032"/>
                  </a:lnTo>
                  <a:lnTo>
                    <a:pt x="5456" y="2018"/>
                  </a:lnTo>
                  <a:lnTo>
                    <a:pt x="5451" y="2001"/>
                  </a:lnTo>
                  <a:lnTo>
                    <a:pt x="5445" y="1985"/>
                  </a:lnTo>
                  <a:lnTo>
                    <a:pt x="5440" y="1970"/>
                  </a:lnTo>
                  <a:lnTo>
                    <a:pt x="5434" y="1954"/>
                  </a:lnTo>
                  <a:lnTo>
                    <a:pt x="5429" y="1939"/>
                  </a:lnTo>
                  <a:lnTo>
                    <a:pt x="5423" y="1922"/>
                  </a:lnTo>
                  <a:lnTo>
                    <a:pt x="5416" y="1908"/>
                  </a:lnTo>
                  <a:lnTo>
                    <a:pt x="5414" y="1900"/>
                  </a:lnTo>
                  <a:lnTo>
                    <a:pt x="5409" y="1877"/>
                  </a:lnTo>
                  <a:lnTo>
                    <a:pt x="5409" y="1853"/>
                  </a:lnTo>
                  <a:lnTo>
                    <a:pt x="5418" y="1829"/>
                  </a:lnTo>
                  <a:lnTo>
                    <a:pt x="5432" y="1809"/>
                  </a:lnTo>
                  <a:lnTo>
                    <a:pt x="5451" y="1796"/>
                  </a:lnTo>
                  <a:lnTo>
                    <a:pt x="5473" y="1789"/>
                  </a:lnTo>
                  <a:lnTo>
                    <a:pt x="5496" y="1787"/>
                  </a:lnTo>
                  <a:close/>
                  <a:moveTo>
                    <a:pt x="5178" y="1196"/>
                  </a:moveTo>
                  <a:lnTo>
                    <a:pt x="5203" y="1202"/>
                  </a:lnTo>
                  <a:lnTo>
                    <a:pt x="5225" y="1213"/>
                  </a:lnTo>
                  <a:lnTo>
                    <a:pt x="5244" y="1231"/>
                  </a:lnTo>
                  <a:lnTo>
                    <a:pt x="5255" y="1246"/>
                  </a:lnTo>
                  <a:lnTo>
                    <a:pt x="5264" y="1260"/>
                  </a:lnTo>
                  <a:lnTo>
                    <a:pt x="5273" y="1275"/>
                  </a:lnTo>
                  <a:lnTo>
                    <a:pt x="5284" y="1288"/>
                  </a:lnTo>
                  <a:lnTo>
                    <a:pt x="5293" y="1303"/>
                  </a:lnTo>
                  <a:lnTo>
                    <a:pt x="5302" y="1317"/>
                  </a:lnTo>
                  <a:lnTo>
                    <a:pt x="5311" y="1332"/>
                  </a:lnTo>
                  <a:lnTo>
                    <a:pt x="5321" y="1347"/>
                  </a:lnTo>
                  <a:lnTo>
                    <a:pt x="5330" y="1361"/>
                  </a:lnTo>
                  <a:lnTo>
                    <a:pt x="5339" y="1376"/>
                  </a:lnTo>
                  <a:lnTo>
                    <a:pt x="5350" y="1402"/>
                  </a:lnTo>
                  <a:lnTo>
                    <a:pt x="5352" y="1427"/>
                  </a:lnTo>
                  <a:lnTo>
                    <a:pt x="5344" y="1451"/>
                  </a:lnTo>
                  <a:lnTo>
                    <a:pt x="5332" y="1473"/>
                  </a:lnTo>
                  <a:lnTo>
                    <a:pt x="5313" y="1491"/>
                  </a:lnTo>
                  <a:lnTo>
                    <a:pt x="5288" y="1502"/>
                  </a:lnTo>
                  <a:lnTo>
                    <a:pt x="5262" y="1504"/>
                  </a:lnTo>
                  <a:lnTo>
                    <a:pt x="5236" y="1497"/>
                  </a:lnTo>
                  <a:lnTo>
                    <a:pt x="5214" y="1484"/>
                  </a:lnTo>
                  <a:lnTo>
                    <a:pt x="5196" y="1464"/>
                  </a:lnTo>
                  <a:lnTo>
                    <a:pt x="5189" y="1451"/>
                  </a:lnTo>
                  <a:lnTo>
                    <a:pt x="5180" y="1436"/>
                  </a:lnTo>
                  <a:lnTo>
                    <a:pt x="5170" y="1424"/>
                  </a:lnTo>
                  <a:lnTo>
                    <a:pt x="5161" y="1409"/>
                  </a:lnTo>
                  <a:lnTo>
                    <a:pt x="5152" y="1396"/>
                  </a:lnTo>
                  <a:lnTo>
                    <a:pt x="5145" y="1381"/>
                  </a:lnTo>
                  <a:lnTo>
                    <a:pt x="5136" y="1369"/>
                  </a:lnTo>
                  <a:lnTo>
                    <a:pt x="5126" y="1354"/>
                  </a:lnTo>
                  <a:lnTo>
                    <a:pt x="5115" y="1341"/>
                  </a:lnTo>
                  <a:lnTo>
                    <a:pt x="5108" y="1328"/>
                  </a:lnTo>
                  <a:lnTo>
                    <a:pt x="5095" y="1304"/>
                  </a:lnTo>
                  <a:lnTo>
                    <a:pt x="5092" y="1277"/>
                  </a:lnTo>
                  <a:lnTo>
                    <a:pt x="5097" y="1253"/>
                  </a:lnTo>
                  <a:lnTo>
                    <a:pt x="5108" y="1231"/>
                  </a:lnTo>
                  <a:lnTo>
                    <a:pt x="5126" y="1213"/>
                  </a:lnTo>
                  <a:lnTo>
                    <a:pt x="5152" y="1200"/>
                  </a:lnTo>
                  <a:lnTo>
                    <a:pt x="5178" y="1196"/>
                  </a:lnTo>
                  <a:close/>
                  <a:moveTo>
                    <a:pt x="810" y="864"/>
                  </a:moveTo>
                  <a:lnTo>
                    <a:pt x="793" y="1772"/>
                  </a:lnTo>
                  <a:lnTo>
                    <a:pt x="35" y="1336"/>
                  </a:lnTo>
                  <a:lnTo>
                    <a:pt x="810" y="864"/>
                  </a:lnTo>
                  <a:close/>
                  <a:moveTo>
                    <a:pt x="4735" y="699"/>
                  </a:moveTo>
                  <a:lnTo>
                    <a:pt x="4762" y="705"/>
                  </a:lnTo>
                  <a:lnTo>
                    <a:pt x="4786" y="719"/>
                  </a:lnTo>
                  <a:lnTo>
                    <a:pt x="4795" y="728"/>
                  </a:lnTo>
                  <a:lnTo>
                    <a:pt x="4808" y="740"/>
                  </a:lnTo>
                  <a:lnTo>
                    <a:pt x="4821" y="751"/>
                  </a:lnTo>
                  <a:lnTo>
                    <a:pt x="4833" y="763"/>
                  </a:lnTo>
                  <a:lnTo>
                    <a:pt x="4846" y="774"/>
                  </a:lnTo>
                  <a:lnTo>
                    <a:pt x="4859" y="785"/>
                  </a:lnTo>
                  <a:lnTo>
                    <a:pt x="4872" y="798"/>
                  </a:lnTo>
                  <a:lnTo>
                    <a:pt x="4885" y="809"/>
                  </a:lnTo>
                  <a:lnTo>
                    <a:pt x="4896" y="822"/>
                  </a:lnTo>
                  <a:lnTo>
                    <a:pt x="4909" y="835"/>
                  </a:lnTo>
                  <a:lnTo>
                    <a:pt x="4910" y="837"/>
                  </a:lnTo>
                  <a:lnTo>
                    <a:pt x="4927" y="859"/>
                  </a:lnTo>
                  <a:lnTo>
                    <a:pt x="4936" y="884"/>
                  </a:lnTo>
                  <a:lnTo>
                    <a:pt x="4934" y="912"/>
                  </a:lnTo>
                  <a:lnTo>
                    <a:pt x="4927" y="938"/>
                  </a:lnTo>
                  <a:lnTo>
                    <a:pt x="4910" y="956"/>
                  </a:lnTo>
                  <a:lnTo>
                    <a:pt x="4890" y="971"/>
                  </a:lnTo>
                  <a:lnTo>
                    <a:pt x="4866" y="980"/>
                  </a:lnTo>
                  <a:lnTo>
                    <a:pt x="4841" y="980"/>
                  </a:lnTo>
                  <a:lnTo>
                    <a:pt x="4817" y="972"/>
                  </a:lnTo>
                  <a:lnTo>
                    <a:pt x="4793" y="956"/>
                  </a:lnTo>
                  <a:lnTo>
                    <a:pt x="4791" y="954"/>
                  </a:lnTo>
                  <a:lnTo>
                    <a:pt x="4780" y="941"/>
                  </a:lnTo>
                  <a:lnTo>
                    <a:pt x="4767" y="930"/>
                  </a:lnTo>
                  <a:lnTo>
                    <a:pt x="4756" y="919"/>
                  </a:lnTo>
                  <a:lnTo>
                    <a:pt x="4744" y="908"/>
                  </a:lnTo>
                  <a:lnTo>
                    <a:pt x="4733" y="897"/>
                  </a:lnTo>
                  <a:lnTo>
                    <a:pt x="4720" y="886"/>
                  </a:lnTo>
                  <a:lnTo>
                    <a:pt x="4709" y="875"/>
                  </a:lnTo>
                  <a:lnTo>
                    <a:pt x="4696" y="864"/>
                  </a:lnTo>
                  <a:lnTo>
                    <a:pt x="4683" y="853"/>
                  </a:lnTo>
                  <a:lnTo>
                    <a:pt x="4674" y="846"/>
                  </a:lnTo>
                  <a:lnTo>
                    <a:pt x="4658" y="824"/>
                  </a:lnTo>
                  <a:lnTo>
                    <a:pt x="4648" y="802"/>
                  </a:lnTo>
                  <a:lnTo>
                    <a:pt x="4647" y="776"/>
                  </a:lnTo>
                  <a:lnTo>
                    <a:pt x="4652" y="752"/>
                  </a:lnTo>
                  <a:lnTo>
                    <a:pt x="4663" y="730"/>
                  </a:lnTo>
                  <a:lnTo>
                    <a:pt x="4681" y="714"/>
                  </a:lnTo>
                  <a:lnTo>
                    <a:pt x="4705" y="701"/>
                  </a:lnTo>
                  <a:lnTo>
                    <a:pt x="4735" y="699"/>
                  </a:lnTo>
                  <a:close/>
                  <a:moveTo>
                    <a:pt x="4191" y="320"/>
                  </a:moveTo>
                  <a:lnTo>
                    <a:pt x="4218" y="329"/>
                  </a:lnTo>
                  <a:lnTo>
                    <a:pt x="4225" y="332"/>
                  </a:lnTo>
                  <a:lnTo>
                    <a:pt x="4240" y="340"/>
                  </a:lnTo>
                  <a:lnTo>
                    <a:pt x="4256" y="349"/>
                  </a:lnTo>
                  <a:lnTo>
                    <a:pt x="4271" y="358"/>
                  </a:lnTo>
                  <a:lnTo>
                    <a:pt x="4286" y="365"/>
                  </a:lnTo>
                  <a:lnTo>
                    <a:pt x="4302" y="375"/>
                  </a:lnTo>
                  <a:lnTo>
                    <a:pt x="4317" y="384"/>
                  </a:lnTo>
                  <a:lnTo>
                    <a:pt x="4332" y="391"/>
                  </a:lnTo>
                  <a:lnTo>
                    <a:pt x="4346" y="400"/>
                  </a:lnTo>
                  <a:lnTo>
                    <a:pt x="4363" y="409"/>
                  </a:lnTo>
                  <a:lnTo>
                    <a:pt x="4368" y="413"/>
                  </a:lnTo>
                  <a:lnTo>
                    <a:pt x="4385" y="426"/>
                  </a:lnTo>
                  <a:lnTo>
                    <a:pt x="4398" y="444"/>
                  </a:lnTo>
                  <a:lnTo>
                    <a:pt x="4408" y="472"/>
                  </a:lnTo>
                  <a:lnTo>
                    <a:pt x="4408" y="499"/>
                  </a:lnTo>
                  <a:lnTo>
                    <a:pt x="4399" y="525"/>
                  </a:lnTo>
                  <a:lnTo>
                    <a:pt x="4385" y="545"/>
                  </a:lnTo>
                  <a:lnTo>
                    <a:pt x="4363" y="560"/>
                  </a:lnTo>
                  <a:lnTo>
                    <a:pt x="4337" y="569"/>
                  </a:lnTo>
                  <a:lnTo>
                    <a:pt x="4311" y="567"/>
                  </a:lnTo>
                  <a:lnTo>
                    <a:pt x="4282" y="558"/>
                  </a:lnTo>
                  <a:lnTo>
                    <a:pt x="4277" y="552"/>
                  </a:lnTo>
                  <a:lnTo>
                    <a:pt x="4262" y="545"/>
                  </a:lnTo>
                  <a:lnTo>
                    <a:pt x="4247" y="536"/>
                  </a:lnTo>
                  <a:lnTo>
                    <a:pt x="4233" y="529"/>
                  </a:lnTo>
                  <a:lnTo>
                    <a:pt x="4220" y="519"/>
                  </a:lnTo>
                  <a:lnTo>
                    <a:pt x="4205" y="512"/>
                  </a:lnTo>
                  <a:lnTo>
                    <a:pt x="4191" y="505"/>
                  </a:lnTo>
                  <a:lnTo>
                    <a:pt x="4176" y="496"/>
                  </a:lnTo>
                  <a:lnTo>
                    <a:pt x="4161" y="488"/>
                  </a:lnTo>
                  <a:lnTo>
                    <a:pt x="4147" y="481"/>
                  </a:lnTo>
                  <a:lnTo>
                    <a:pt x="4141" y="477"/>
                  </a:lnTo>
                  <a:lnTo>
                    <a:pt x="4121" y="463"/>
                  </a:lnTo>
                  <a:lnTo>
                    <a:pt x="4106" y="442"/>
                  </a:lnTo>
                  <a:lnTo>
                    <a:pt x="4097" y="415"/>
                  </a:lnTo>
                  <a:lnTo>
                    <a:pt x="4097" y="389"/>
                  </a:lnTo>
                  <a:lnTo>
                    <a:pt x="4104" y="365"/>
                  </a:lnTo>
                  <a:lnTo>
                    <a:pt x="4121" y="345"/>
                  </a:lnTo>
                  <a:lnTo>
                    <a:pt x="4141" y="329"/>
                  </a:lnTo>
                  <a:lnTo>
                    <a:pt x="4165" y="321"/>
                  </a:lnTo>
                  <a:lnTo>
                    <a:pt x="4191" y="320"/>
                  </a:lnTo>
                  <a:close/>
                  <a:moveTo>
                    <a:pt x="1751" y="235"/>
                  </a:moveTo>
                  <a:lnTo>
                    <a:pt x="1780" y="241"/>
                  </a:lnTo>
                  <a:lnTo>
                    <a:pt x="1802" y="252"/>
                  </a:lnTo>
                  <a:lnTo>
                    <a:pt x="1821" y="270"/>
                  </a:lnTo>
                  <a:lnTo>
                    <a:pt x="1832" y="290"/>
                  </a:lnTo>
                  <a:lnTo>
                    <a:pt x="1837" y="314"/>
                  </a:lnTo>
                  <a:lnTo>
                    <a:pt x="1835" y="338"/>
                  </a:lnTo>
                  <a:lnTo>
                    <a:pt x="1826" y="362"/>
                  </a:lnTo>
                  <a:lnTo>
                    <a:pt x="1810" y="382"/>
                  </a:lnTo>
                  <a:lnTo>
                    <a:pt x="1788" y="397"/>
                  </a:lnTo>
                  <a:lnTo>
                    <a:pt x="1786" y="397"/>
                  </a:lnTo>
                  <a:lnTo>
                    <a:pt x="1782" y="398"/>
                  </a:lnTo>
                  <a:lnTo>
                    <a:pt x="1777" y="400"/>
                  </a:lnTo>
                  <a:lnTo>
                    <a:pt x="1773" y="402"/>
                  </a:lnTo>
                  <a:lnTo>
                    <a:pt x="1769" y="404"/>
                  </a:lnTo>
                  <a:lnTo>
                    <a:pt x="1764" y="406"/>
                  </a:lnTo>
                  <a:lnTo>
                    <a:pt x="1760" y="409"/>
                  </a:lnTo>
                  <a:lnTo>
                    <a:pt x="1755" y="411"/>
                  </a:lnTo>
                  <a:lnTo>
                    <a:pt x="1751" y="413"/>
                  </a:lnTo>
                  <a:lnTo>
                    <a:pt x="1745" y="415"/>
                  </a:lnTo>
                  <a:lnTo>
                    <a:pt x="1742" y="417"/>
                  </a:lnTo>
                  <a:lnTo>
                    <a:pt x="1736" y="419"/>
                  </a:lnTo>
                  <a:lnTo>
                    <a:pt x="1733" y="420"/>
                  </a:lnTo>
                  <a:lnTo>
                    <a:pt x="1729" y="422"/>
                  </a:lnTo>
                  <a:lnTo>
                    <a:pt x="1723" y="426"/>
                  </a:lnTo>
                  <a:lnTo>
                    <a:pt x="1720" y="428"/>
                  </a:lnTo>
                  <a:lnTo>
                    <a:pt x="1714" y="430"/>
                  </a:lnTo>
                  <a:lnTo>
                    <a:pt x="1711" y="431"/>
                  </a:lnTo>
                  <a:lnTo>
                    <a:pt x="1705" y="433"/>
                  </a:lnTo>
                  <a:lnTo>
                    <a:pt x="1701" y="435"/>
                  </a:lnTo>
                  <a:lnTo>
                    <a:pt x="1698" y="437"/>
                  </a:lnTo>
                  <a:lnTo>
                    <a:pt x="1692" y="441"/>
                  </a:lnTo>
                  <a:lnTo>
                    <a:pt x="1689" y="442"/>
                  </a:lnTo>
                  <a:lnTo>
                    <a:pt x="1683" y="444"/>
                  </a:lnTo>
                  <a:lnTo>
                    <a:pt x="1680" y="446"/>
                  </a:lnTo>
                  <a:lnTo>
                    <a:pt x="1676" y="448"/>
                  </a:lnTo>
                  <a:lnTo>
                    <a:pt x="1670" y="452"/>
                  </a:lnTo>
                  <a:lnTo>
                    <a:pt x="1667" y="453"/>
                  </a:lnTo>
                  <a:lnTo>
                    <a:pt x="1661" y="455"/>
                  </a:lnTo>
                  <a:lnTo>
                    <a:pt x="1658" y="457"/>
                  </a:lnTo>
                  <a:lnTo>
                    <a:pt x="1654" y="459"/>
                  </a:lnTo>
                  <a:lnTo>
                    <a:pt x="1648" y="463"/>
                  </a:lnTo>
                  <a:lnTo>
                    <a:pt x="1645" y="464"/>
                  </a:lnTo>
                  <a:lnTo>
                    <a:pt x="1641" y="466"/>
                  </a:lnTo>
                  <a:lnTo>
                    <a:pt x="1619" y="474"/>
                  </a:lnTo>
                  <a:lnTo>
                    <a:pt x="1599" y="475"/>
                  </a:lnTo>
                  <a:lnTo>
                    <a:pt x="1571" y="470"/>
                  </a:lnTo>
                  <a:lnTo>
                    <a:pt x="1551" y="459"/>
                  </a:lnTo>
                  <a:lnTo>
                    <a:pt x="1535" y="441"/>
                  </a:lnTo>
                  <a:lnTo>
                    <a:pt x="1524" y="420"/>
                  </a:lnTo>
                  <a:lnTo>
                    <a:pt x="1518" y="398"/>
                  </a:lnTo>
                  <a:lnTo>
                    <a:pt x="1520" y="375"/>
                  </a:lnTo>
                  <a:lnTo>
                    <a:pt x="1527" y="353"/>
                  </a:lnTo>
                  <a:lnTo>
                    <a:pt x="1542" y="332"/>
                  </a:lnTo>
                  <a:lnTo>
                    <a:pt x="1564" y="318"/>
                  </a:lnTo>
                  <a:lnTo>
                    <a:pt x="1568" y="314"/>
                  </a:lnTo>
                  <a:lnTo>
                    <a:pt x="1573" y="312"/>
                  </a:lnTo>
                  <a:lnTo>
                    <a:pt x="1577" y="310"/>
                  </a:lnTo>
                  <a:lnTo>
                    <a:pt x="1582" y="309"/>
                  </a:lnTo>
                  <a:lnTo>
                    <a:pt x="1586" y="305"/>
                  </a:lnTo>
                  <a:lnTo>
                    <a:pt x="1592" y="303"/>
                  </a:lnTo>
                  <a:lnTo>
                    <a:pt x="1597" y="301"/>
                  </a:lnTo>
                  <a:lnTo>
                    <a:pt x="1601" y="298"/>
                  </a:lnTo>
                  <a:lnTo>
                    <a:pt x="1606" y="296"/>
                  </a:lnTo>
                  <a:lnTo>
                    <a:pt x="1610" y="294"/>
                  </a:lnTo>
                  <a:lnTo>
                    <a:pt x="1615" y="292"/>
                  </a:lnTo>
                  <a:lnTo>
                    <a:pt x="1619" y="288"/>
                  </a:lnTo>
                  <a:lnTo>
                    <a:pt x="1625" y="287"/>
                  </a:lnTo>
                  <a:lnTo>
                    <a:pt x="1628" y="285"/>
                  </a:lnTo>
                  <a:lnTo>
                    <a:pt x="1634" y="283"/>
                  </a:lnTo>
                  <a:lnTo>
                    <a:pt x="1639" y="281"/>
                  </a:lnTo>
                  <a:lnTo>
                    <a:pt x="1643" y="277"/>
                  </a:lnTo>
                  <a:lnTo>
                    <a:pt x="1648" y="276"/>
                  </a:lnTo>
                  <a:lnTo>
                    <a:pt x="1652" y="274"/>
                  </a:lnTo>
                  <a:lnTo>
                    <a:pt x="1658" y="272"/>
                  </a:lnTo>
                  <a:lnTo>
                    <a:pt x="1661" y="268"/>
                  </a:lnTo>
                  <a:lnTo>
                    <a:pt x="1667" y="266"/>
                  </a:lnTo>
                  <a:lnTo>
                    <a:pt x="1672" y="265"/>
                  </a:lnTo>
                  <a:lnTo>
                    <a:pt x="1676" y="263"/>
                  </a:lnTo>
                  <a:lnTo>
                    <a:pt x="1681" y="261"/>
                  </a:lnTo>
                  <a:lnTo>
                    <a:pt x="1685" y="259"/>
                  </a:lnTo>
                  <a:lnTo>
                    <a:pt x="1691" y="255"/>
                  </a:lnTo>
                  <a:lnTo>
                    <a:pt x="1696" y="254"/>
                  </a:lnTo>
                  <a:lnTo>
                    <a:pt x="1700" y="252"/>
                  </a:lnTo>
                  <a:lnTo>
                    <a:pt x="1705" y="250"/>
                  </a:lnTo>
                  <a:lnTo>
                    <a:pt x="1709" y="248"/>
                  </a:lnTo>
                  <a:lnTo>
                    <a:pt x="1714" y="246"/>
                  </a:lnTo>
                  <a:lnTo>
                    <a:pt x="1720" y="243"/>
                  </a:lnTo>
                  <a:lnTo>
                    <a:pt x="1720" y="243"/>
                  </a:lnTo>
                  <a:lnTo>
                    <a:pt x="1734" y="237"/>
                  </a:lnTo>
                  <a:lnTo>
                    <a:pt x="1751" y="235"/>
                  </a:lnTo>
                  <a:close/>
                  <a:moveTo>
                    <a:pt x="3560" y="83"/>
                  </a:moveTo>
                  <a:lnTo>
                    <a:pt x="3575" y="85"/>
                  </a:lnTo>
                  <a:lnTo>
                    <a:pt x="3584" y="87"/>
                  </a:lnTo>
                  <a:lnTo>
                    <a:pt x="3601" y="90"/>
                  </a:lnTo>
                  <a:lnTo>
                    <a:pt x="3619" y="96"/>
                  </a:lnTo>
                  <a:lnTo>
                    <a:pt x="3636" y="99"/>
                  </a:lnTo>
                  <a:lnTo>
                    <a:pt x="3652" y="105"/>
                  </a:lnTo>
                  <a:lnTo>
                    <a:pt x="3670" y="110"/>
                  </a:lnTo>
                  <a:lnTo>
                    <a:pt x="3687" y="114"/>
                  </a:lnTo>
                  <a:lnTo>
                    <a:pt x="3703" y="120"/>
                  </a:lnTo>
                  <a:lnTo>
                    <a:pt x="3722" y="125"/>
                  </a:lnTo>
                  <a:lnTo>
                    <a:pt x="3738" y="131"/>
                  </a:lnTo>
                  <a:lnTo>
                    <a:pt x="3742" y="131"/>
                  </a:lnTo>
                  <a:lnTo>
                    <a:pt x="3762" y="142"/>
                  </a:lnTo>
                  <a:lnTo>
                    <a:pt x="3780" y="156"/>
                  </a:lnTo>
                  <a:lnTo>
                    <a:pt x="3795" y="182"/>
                  </a:lnTo>
                  <a:lnTo>
                    <a:pt x="3800" y="208"/>
                  </a:lnTo>
                  <a:lnTo>
                    <a:pt x="3797" y="233"/>
                  </a:lnTo>
                  <a:lnTo>
                    <a:pt x="3786" y="257"/>
                  </a:lnTo>
                  <a:lnTo>
                    <a:pt x="3769" y="276"/>
                  </a:lnTo>
                  <a:lnTo>
                    <a:pt x="3745" y="290"/>
                  </a:lnTo>
                  <a:lnTo>
                    <a:pt x="3720" y="296"/>
                  </a:lnTo>
                  <a:lnTo>
                    <a:pt x="3691" y="290"/>
                  </a:lnTo>
                  <a:lnTo>
                    <a:pt x="3689" y="290"/>
                  </a:lnTo>
                  <a:lnTo>
                    <a:pt x="3672" y="285"/>
                  </a:lnTo>
                  <a:lnTo>
                    <a:pt x="3656" y="281"/>
                  </a:lnTo>
                  <a:lnTo>
                    <a:pt x="3641" y="276"/>
                  </a:lnTo>
                  <a:lnTo>
                    <a:pt x="3625" y="270"/>
                  </a:lnTo>
                  <a:lnTo>
                    <a:pt x="3608" y="266"/>
                  </a:lnTo>
                  <a:lnTo>
                    <a:pt x="3592" y="263"/>
                  </a:lnTo>
                  <a:lnTo>
                    <a:pt x="3575" y="257"/>
                  </a:lnTo>
                  <a:lnTo>
                    <a:pt x="3559" y="254"/>
                  </a:lnTo>
                  <a:lnTo>
                    <a:pt x="3548" y="250"/>
                  </a:lnTo>
                  <a:lnTo>
                    <a:pt x="3544" y="250"/>
                  </a:lnTo>
                  <a:lnTo>
                    <a:pt x="3535" y="248"/>
                  </a:lnTo>
                  <a:lnTo>
                    <a:pt x="3520" y="243"/>
                  </a:lnTo>
                  <a:lnTo>
                    <a:pt x="3506" y="233"/>
                  </a:lnTo>
                  <a:lnTo>
                    <a:pt x="3485" y="213"/>
                  </a:lnTo>
                  <a:lnTo>
                    <a:pt x="3474" y="189"/>
                  </a:lnTo>
                  <a:lnTo>
                    <a:pt x="3471" y="165"/>
                  </a:lnTo>
                  <a:lnTo>
                    <a:pt x="3474" y="142"/>
                  </a:lnTo>
                  <a:lnTo>
                    <a:pt x="3485" y="120"/>
                  </a:lnTo>
                  <a:lnTo>
                    <a:pt x="3502" y="101"/>
                  </a:lnTo>
                  <a:lnTo>
                    <a:pt x="3522" y="88"/>
                  </a:lnTo>
                  <a:lnTo>
                    <a:pt x="3548" y="83"/>
                  </a:lnTo>
                  <a:lnTo>
                    <a:pt x="3560" y="83"/>
                  </a:lnTo>
                  <a:close/>
                  <a:moveTo>
                    <a:pt x="2394" y="43"/>
                  </a:moveTo>
                  <a:lnTo>
                    <a:pt x="2408" y="44"/>
                  </a:lnTo>
                  <a:lnTo>
                    <a:pt x="2434" y="54"/>
                  </a:lnTo>
                  <a:lnTo>
                    <a:pt x="2452" y="66"/>
                  </a:lnTo>
                  <a:lnTo>
                    <a:pt x="2465" y="85"/>
                  </a:lnTo>
                  <a:lnTo>
                    <a:pt x="2473" y="105"/>
                  </a:lnTo>
                  <a:lnTo>
                    <a:pt x="2476" y="127"/>
                  </a:lnTo>
                  <a:lnTo>
                    <a:pt x="2473" y="149"/>
                  </a:lnTo>
                  <a:lnTo>
                    <a:pt x="2463" y="169"/>
                  </a:lnTo>
                  <a:lnTo>
                    <a:pt x="2451" y="187"/>
                  </a:lnTo>
                  <a:lnTo>
                    <a:pt x="2432" y="200"/>
                  </a:lnTo>
                  <a:lnTo>
                    <a:pt x="2407" y="208"/>
                  </a:lnTo>
                  <a:lnTo>
                    <a:pt x="2405" y="209"/>
                  </a:lnTo>
                  <a:lnTo>
                    <a:pt x="2399" y="209"/>
                  </a:lnTo>
                  <a:lnTo>
                    <a:pt x="2394" y="211"/>
                  </a:lnTo>
                  <a:lnTo>
                    <a:pt x="2388" y="211"/>
                  </a:lnTo>
                  <a:lnTo>
                    <a:pt x="2385" y="213"/>
                  </a:lnTo>
                  <a:lnTo>
                    <a:pt x="2379" y="213"/>
                  </a:lnTo>
                  <a:lnTo>
                    <a:pt x="2374" y="215"/>
                  </a:lnTo>
                  <a:lnTo>
                    <a:pt x="2370" y="215"/>
                  </a:lnTo>
                  <a:lnTo>
                    <a:pt x="2365" y="217"/>
                  </a:lnTo>
                  <a:lnTo>
                    <a:pt x="2359" y="217"/>
                  </a:lnTo>
                  <a:lnTo>
                    <a:pt x="2355" y="219"/>
                  </a:lnTo>
                  <a:lnTo>
                    <a:pt x="2350" y="219"/>
                  </a:lnTo>
                  <a:lnTo>
                    <a:pt x="2344" y="220"/>
                  </a:lnTo>
                  <a:lnTo>
                    <a:pt x="2339" y="220"/>
                  </a:lnTo>
                  <a:lnTo>
                    <a:pt x="2335" y="222"/>
                  </a:lnTo>
                  <a:lnTo>
                    <a:pt x="2330" y="222"/>
                  </a:lnTo>
                  <a:lnTo>
                    <a:pt x="2324" y="224"/>
                  </a:lnTo>
                  <a:lnTo>
                    <a:pt x="2321" y="226"/>
                  </a:lnTo>
                  <a:lnTo>
                    <a:pt x="2315" y="226"/>
                  </a:lnTo>
                  <a:lnTo>
                    <a:pt x="2310" y="228"/>
                  </a:lnTo>
                  <a:lnTo>
                    <a:pt x="2306" y="228"/>
                  </a:lnTo>
                  <a:lnTo>
                    <a:pt x="2300" y="230"/>
                  </a:lnTo>
                  <a:lnTo>
                    <a:pt x="2295" y="230"/>
                  </a:lnTo>
                  <a:lnTo>
                    <a:pt x="2291" y="231"/>
                  </a:lnTo>
                  <a:lnTo>
                    <a:pt x="2286" y="233"/>
                  </a:lnTo>
                  <a:lnTo>
                    <a:pt x="2280" y="233"/>
                  </a:lnTo>
                  <a:lnTo>
                    <a:pt x="2277" y="235"/>
                  </a:lnTo>
                  <a:lnTo>
                    <a:pt x="2271" y="235"/>
                  </a:lnTo>
                  <a:lnTo>
                    <a:pt x="2266" y="237"/>
                  </a:lnTo>
                  <a:lnTo>
                    <a:pt x="2260" y="239"/>
                  </a:lnTo>
                  <a:lnTo>
                    <a:pt x="2256" y="239"/>
                  </a:lnTo>
                  <a:lnTo>
                    <a:pt x="2251" y="241"/>
                  </a:lnTo>
                  <a:lnTo>
                    <a:pt x="2247" y="241"/>
                  </a:lnTo>
                  <a:lnTo>
                    <a:pt x="2222" y="243"/>
                  </a:lnTo>
                  <a:lnTo>
                    <a:pt x="2194" y="237"/>
                  </a:lnTo>
                  <a:lnTo>
                    <a:pt x="2174" y="224"/>
                  </a:lnTo>
                  <a:lnTo>
                    <a:pt x="2158" y="206"/>
                  </a:lnTo>
                  <a:lnTo>
                    <a:pt x="2148" y="186"/>
                  </a:lnTo>
                  <a:lnTo>
                    <a:pt x="2145" y="164"/>
                  </a:lnTo>
                  <a:lnTo>
                    <a:pt x="2147" y="142"/>
                  </a:lnTo>
                  <a:lnTo>
                    <a:pt x="2154" y="120"/>
                  </a:lnTo>
                  <a:lnTo>
                    <a:pt x="2169" y="101"/>
                  </a:lnTo>
                  <a:lnTo>
                    <a:pt x="2185" y="88"/>
                  </a:lnTo>
                  <a:lnTo>
                    <a:pt x="2209" y="79"/>
                  </a:lnTo>
                  <a:lnTo>
                    <a:pt x="2212" y="77"/>
                  </a:lnTo>
                  <a:lnTo>
                    <a:pt x="2218" y="76"/>
                  </a:lnTo>
                  <a:lnTo>
                    <a:pt x="2223" y="76"/>
                  </a:lnTo>
                  <a:lnTo>
                    <a:pt x="2229" y="74"/>
                  </a:lnTo>
                  <a:lnTo>
                    <a:pt x="2233" y="72"/>
                  </a:lnTo>
                  <a:lnTo>
                    <a:pt x="2238" y="72"/>
                  </a:lnTo>
                  <a:lnTo>
                    <a:pt x="2244" y="70"/>
                  </a:lnTo>
                  <a:lnTo>
                    <a:pt x="2249" y="68"/>
                  </a:lnTo>
                  <a:lnTo>
                    <a:pt x="2255" y="68"/>
                  </a:lnTo>
                  <a:lnTo>
                    <a:pt x="2260" y="66"/>
                  </a:lnTo>
                  <a:lnTo>
                    <a:pt x="2266" y="66"/>
                  </a:lnTo>
                  <a:lnTo>
                    <a:pt x="2269" y="65"/>
                  </a:lnTo>
                  <a:lnTo>
                    <a:pt x="2275" y="63"/>
                  </a:lnTo>
                  <a:lnTo>
                    <a:pt x="2280" y="63"/>
                  </a:lnTo>
                  <a:lnTo>
                    <a:pt x="2286" y="61"/>
                  </a:lnTo>
                  <a:lnTo>
                    <a:pt x="2291" y="61"/>
                  </a:lnTo>
                  <a:lnTo>
                    <a:pt x="2297" y="59"/>
                  </a:lnTo>
                  <a:lnTo>
                    <a:pt x="2302" y="57"/>
                  </a:lnTo>
                  <a:lnTo>
                    <a:pt x="2306" y="57"/>
                  </a:lnTo>
                  <a:lnTo>
                    <a:pt x="2311" y="55"/>
                  </a:lnTo>
                  <a:lnTo>
                    <a:pt x="2317" y="55"/>
                  </a:lnTo>
                  <a:lnTo>
                    <a:pt x="2322" y="54"/>
                  </a:lnTo>
                  <a:lnTo>
                    <a:pt x="2328" y="54"/>
                  </a:lnTo>
                  <a:lnTo>
                    <a:pt x="2333" y="52"/>
                  </a:lnTo>
                  <a:lnTo>
                    <a:pt x="2339" y="50"/>
                  </a:lnTo>
                  <a:lnTo>
                    <a:pt x="2344" y="50"/>
                  </a:lnTo>
                  <a:lnTo>
                    <a:pt x="2348" y="48"/>
                  </a:lnTo>
                  <a:lnTo>
                    <a:pt x="2354" y="48"/>
                  </a:lnTo>
                  <a:lnTo>
                    <a:pt x="2359" y="46"/>
                  </a:lnTo>
                  <a:lnTo>
                    <a:pt x="2365" y="46"/>
                  </a:lnTo>
                  <a:lnTo>
                    <a:pt x="2370" y="44"/>
                  </a:lnTo>
                  <a:lnTo>
                    <a:pt x="2375" y="44"/>
                  </a:lnTo>
                  <a:lnTo>
                    <a:pt x="2377" y="43"/>
                  </a:lnTo>
                  <a:lnTo>
                    <a:pt x="2394" y="43"/>
                  </a:lnTo>
                  <a:close/>
                  <a:moveTo>
                    <a:pt x="2892" y="0"/>
                  </a:moveTo>
                  <a:lnTo>
                    <a:pt x="2899" y="0"/>
                  </a:lnTo>
                  <a:lnTo>
                    <a:pt x="2918" y="0"/>
                  </a:lnTo>
                  <a:lnTo>
                    <a:pt x="2923" y="0"/>
                  </a:lnTo>
                  <a:lnTo>
                    <a:pt x="2936" y="0"/>
                  </a:lnTo>
                  <a:lnTo>
                    <a:pt x="2954" y="0"/>
                  </a:lnTo>
                  <a:lnTo>
                    <a:pt x="2973" y="2"/>
                  </a:lnTo>
                  <a:lnTo>
                    <a:pt x="2991" y="2"/>
                  </a:lnTo>
                  <a:lnTo>
                    <a:pt x="3009" y="2"/>
                  </a:lnTo>
                  <a:lnTo>
                    <a:pt x="3028" y="4"/>
                  </a:lnTo>
                  <a:lnTo>
                    <a:pt x="3046" y="4"/>
                  </a:lnTo>
                  <a:lnTo>
                    <a:pt x="3064" y="6"/>
                  </a:lnTo>
                  <a:lnTo>
                    <a:pt x="3092" y="11"/>
                  </a:lnTo>
                  <a:lnTo>
                    <a:pt x="3115" y="26"/>
                  </a:lnTo>
                  <a:lnTo>
                    <a:pt x="3132" y="46"/>
                  </a:lnTo>
                  <a:lnTo>
                    <a:pt x="3141" y="70"/>
                  </a:lnTo>
                  <a:lnTo>
                    <a:pt x="3143" y="96"/>
                  </a:lnTo>
                  <a:lnTo>
                    <a:pt x="3137" y="121"/>
                  </a:lnTo>
                  <a:lnTo>
                    <a:pt x="3121" y="145"/>
                  </a:lnTo>
                  <a:lnTo>
                    <a:pt x="3103" y="162"/>
                  </a:lnTo>
                  <a:lnTo>
                    <a:pt x="3079" y="171"/>
                  </a:lnTo>
                  <a:lnTo>
                    <a:pt x="3055" y="173"/>
                  </a:lnTo>
                  <a:lnTo>
                    <a:pt x="3037" y="173"/>
                  </a:lnTo>
                  <a:lnTo>
                    <a:pt x="3020" y="171"/>
                  </a:lnTo>
                  <a:lnTo>
                    <a:pt x="3002" y="171"/>
                  </a:lnTo>
                  <a:lnTo>
                    <a:pt x="2985" y="169"/>
                  </a:lnTo>
                  <a:lnTo>
                    <a:pt x="2967" y="169"/>
                  </a:lnTo>
                  <a:lnTo>
                    <a:pt x="2951" y="169"/>
                  </a:lnTo>
                  <a:lnTo>
                    <a:pt x="2932" y="167"/>
                  </a:lnTo>
                  <a:lnTo>
                    <a:pt x="2923" y="167"/>
                  </a:lnTo>
                  <a:lnTo>
                    <a:pt x="2916" y="167"/>
                  </a:lnTo>
                  <a:lnTo>
                    <a:pt x="2897" y="167"/>
                  </a:lnTo>
                  <a:lnTo>
                    <a:pt x="2892" y="167"/>
                  </a:lnTo>
                  <a:lnTo>
                    <a:pt x="2865" y="164"/>
                  </a:lnTo>
                  <a:lnTo>
                    <a:pt x="2841" y="151"/>
                  </a:lnTo>
                  <a:lnTo>
                    <a:pt x="2822" y="131"/>
                  </a:lnTo>
                  <a:lnTo>
                    <a:pt x="2811" y="109"/>
                  </a:lnTo>
                  <a:lnTo>
                    <a:pt x="2808" y="81"/>
                  </a:lnTo>
                  <a:lnTo>
                    <a:pt x="2813" y="55"/>
                  </a:lnTo>
                  <a:lnTo>
                    <a:pt x="2828" y="32"/>
                  </a:lnTo>
                  <a:lnTo>
                    <a:pt x="2846" y="13"/>
                  </a:lnTo>
                  <a:lnTo>
                    <a:pt x="2868" y="4"/>
                  </a:lnTo>
                  <a:lnTo>
                    <a:pt x="2892" y="0"/>
                  </a:lnTo>
                  <a:close/>
                </a:path>
              </a:pathLst>
            </a:custGeom>
            <a:solidFill>
              <a:schemeClr val="bg1">
                <a:alpha val="1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01" name="Freeform 200"/>
            <p:cNvSpPr>
              <a:spLocks/>
            </p:cNvSpPr>
            <p:nvPr/>
          </p:nvSpPr>
          <p:spPr bwMode="auto">
            <a:xfrm>
              <a:off x="6315075" y="1812925"/>
              <a:ext cx="3521075" cy="3525838"/>
            </a:xfrm>
            <a:custGeom>
              <a:avLst/>
              <a:gdLst>
                <a:gd name="T0" fmla="*/ 2381 w 4438"/>
                <a:gd name="T1" fmla="*/ 5 h 4442"/>
                <a:gd name="T2" fmla="*/ 2665 w 4438"/>
                <a:gd name="T3" fmla="*/ 44 h 4442"/>
                <a:gd name="T4" fmla="*/ 2931 w 4438"/>
                <a:gd name="T5" fmla="*/ 115 h 4442"/>
                <a:gd name="T6" fmla="*/ 3031 w 4438"/>
                <a:gd name="T7" fmla="*/ 154 h 4442"/>
                <a:gd name="T8" fmla="*/ 3185 w 4438"/>
                <a:gd name="T9" fmla="*/ 220 h 4442"/>
                <a:gd name="T10" fmla="*/ 3440 w 4438"/>
                <a:gd name="T11" fmla="*/ 365 h 4442"/>
                <a:gd name="T12" fmla="*/ 3711 w 4438"/>
                <a:gd name="T13" fmla="*/ 576 h 4442"/>
                <a:gd name="T14" fmla="*/ 3914 w 4438"/>
                <a:gd name="T15" fmla="*/ 787 h 4442"/>
                <a:gd name="T16" fmla="*/ 4088 w 4438"/>
                <a:gd name="T17" fmla="*/ 1023 h 4442"/>
                <a:gd name="T18" fmla="*/ 4218 w 4438"/>
                <a:gd name="T19" fmla="*/ 1258 h 4442"/>
                <a:gd name="T20" fmla="*/ 4302 w 4438"/>
                <a:gd name="T21" fmla="*/ 1456 h 4442"/>
                <a:gd name="T22" fmla="*/ 4392 w 4438"/>
                <a:gd name="T23" fmla="*/ 1773 h 4442"/>
                <a:gd name="T24" fmla="*/ 4434 w 4438"/>
                <a:gd name="T25" fmla="*/ 2107 h 4442"/>
                <a:gd name="T26" fmla="*/ 4425 w 4438"/>
                <a:gd name="T27" fmla="*/ 2448 h 4442"/>
                <a:gd name="T28" fmla="*/ 4367 w 4438"/>
                <a:gd name="T29" fmla="*/ 2776 h 4442"/>
                <a:gd name="T30" fmla="*/ 4262 w 4438"/>
                <a:gd name="T31" fmla="*/ 3084 h 4442"/>
                <a:gd name="T32" fmla="*/ 4143 w 4438"/>
                <a:gd name="T33" fmla="*/ 3327 h 4442"/>
                <a:gd name="T34" fmla="*/ 3964 w 4438"/>
                <a:gd name="T35" fmla="*/ 3592 h 4442"/>
                <a:gd name="T36" fmla="*/ 3788 w 4438"/>
                <a:gd name="T37" fmla="*/ 3791 h 4442"/>
                <a:gd name="T38" fmla="*/ 3524 w 4438"/>
                <a:gd name="T39" fmla="*/ 4016 h 4442"/>
                <a:gd name="T40" fmla="*/ 3229 w 4438"/>
                <a:gd name="T41" fmla="*/ 4200 h 4442"/>
                <a:gd name="T42" fmla="*/ 2931 w 4438"/>
                <a:gd name="T43" fmla="*/ 4326 h 4442"/>
                <a:gd name="T44" fmla="*/ 2592 w 4438"/>
                <a:gd name="T45" fmla="*/ 4410 h 4442"/>
                <a:gd name="T46" fmla="*/ 2218 w 4438"/>
                <a:gd name="T47" fmla="*/ 4442 h 4442"/>
                <a:gd name="T48" fmla="*/ 1782 w 4438"/>
                <a:gd name="T49" fmla="*/ 4399 h 4442"/>
                <a:gd name="T50" fmla="*/ 1405 w 4438"/>
                <a:gd name="T51" fmla="*/ 4288 h 4442"/>
                <a:gd name="T52" fmla="*/ 1114 w 4438"/>
                <a:gd name="T53" fmla="*/ 4148 h 4442"/>
                <a:gd name="T54" fmla="*/ 817 w 4438"/>
                <a:gd name="T55" fmla="*/ 3943 h 4442"/>
                <a:gd name="T56" fmla="*/ 577 w 4438"/>
                <a:gd name="T57" fmla="*/ 3714 h 4442"/>
                <a:gd name="T58" fmla="*/ 410 w 4438"/>
                <a:gd name="T59" fmla="*/ 3506 h 4442"/>
                <a:gd name="T60" fmla="*/ 244 w 4438"/>
                <a:gd name="T61" fmla="*/ 3231 h 4442"/>
                <a:gd name="T62" fmla="*/ 136 w 4438"/>
                <a:gd name="T63" fmla="*/ 2984 h 4442"/>
                <a:gd name="T64" fmla="*/ 46 w 4438"/>
                <a:gd name="T65" fmla="*/ 2668 h 4442"/>
                <a:gd name="T66" fmla="*/ 4 w 4438"/>
                <a:gd name="T67" fmla="*/ 2334 h 4442"/>
                <a:gd name="T68" fmla="*/ 11 w 4438"/>
                <a:gd name="T69" fmla="*/ 1993 h 4442"/>
                <a:gd name="T70" fmla="*/ 70 w 4438"/>
                <a:gd name="T71" fmla="*/ 1665 h 4442"/>
                <a:gd name="T72" fmla="*/ 154 w 4438"/>
                <a:gd name="T73" fmla="*/ 1406 h 4442"/>
                <a:gd name="T74" fmla="*/ 244 w 4438"/>
                <a:gd name="T75" fmla="*/ 1208 h 4442"/>
                <a:gd name="T76" fmla="*/ 410 w 4438"/>
                <a:gd name="T77" fmla="*/ 935 h 4442"/>
                <a:gd name="T78" fmla="*/ 577 w 4438"/>
                <a:gd name="T79" fmla="*/ 726 h 4442"/>
                <a:gd name="T80" fmla="*/ 766 w 4438"/>
                <a:gd name="T81" fmla="*/ 543 h 4442"/>
                <a:gd name="T82" fmla="*/ 1114 w 4438"/>
                <a:gd name="T83" fmla="*/ 293 h 4442"/>
                <a:gd name="T84" fmla="*/ 1374 w 4438"/>
                <a:gd name="T85" fmla="*/ 167 h 4442"/>
                <a:gd name="T86" fmla="*/ 1630 w 4438"/>
                <a:gd name="T87" fmla="*/ 79 h 4442"/>
                <a:gd name="T88" fmla="*/ 2017 w 4438"/>
                <a:gd name="T89" fmla="*/ 9 h 4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38" h="4442">
                  <a:moveTo>
                    <a:pt x="2218" y="0"/>
                  </a:moveTo>
                  <a:lnTo>
                    <a:pt x="2258" y="0"/>
                  </a:lnTo>
                  <a:lnTo>
                    <a:pt x="2381" y="5"/>
                  </a:lnTo>
                  <a:lnTo>
                    <a:pt x="2500" y="16"/>
                  </a:lnTo>
                  <a:lnTo>
                    <a:pt x="2617" y="35"/>
                  </a:lnTo>
                  <a:lnTo>
                    <a:pt x="2665" y="44"/>
                  </a:lnTo>
                  <a:lnTo>
                    <a:pt x="2729" y="58"/>
                  </a:lnTo>
                  <a:lnTo>
                    <a:pt x="2830" y="84"/>
                  </a:lnTo>
                  <a:lnTo>
                    <a:pt x="2931" y="115"/>
                  </a:lnTo>
                  <a:lnTo>
                    <a:pt x="2947" y="123"/>
                  </a:lnTo>
                  <a:lnTo>
                    <a:pt x="3031" y="152"/>
                  </a:lnTo>
                  <a:lnTo>
                    <a:pt x="3031" y="154"/>
                  </a:lnTo>
                  <a:lnTo>
                    <a:pt x="3110" y="185"/>
                  </a:lnTo>
                  <a:lnTo>
                    <a:pt x="3132" y="196"/>
                  </a:lnTo>
                  <a:lnTo>
                    <a:pt x="3185" y="220"/>
                  </a:lnTo>
                  <a:lnTo>
                    <a:pt x="3229" y="242"/>
                  </a:lnTo>
                  <a:lnTo>
                    <a:pt x="3323" y="293"/>
                  </a:lnTo>
                  <a:lnTo>
                    <a:pt x="3440" y="365"/>
                  </a:lnTo>
                  <a:lnTo>
                    <a:pt x="3552" y="444"/>
                  </a:lnTo>
                  <a:lnTo>
                    <a:pt x="3632" y="508"/>
                  </a:lnTo>
                  <a:lnTo>
                    <a:pt x="3711" y="576"/>
                  </a:ln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67" y="2776"/>
                  </a:lnTo>
                  <a:lnTo>
                    <a:pt x="4337" y="2881"/>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19" y="3943"/>
                  </a:lnTo>
                  <a:lnTo>
                    <a:pt x="3524" y="4016"/>
                  </a:lnTo>
                  <a:lnTo>
                    <a:pt x="3425" y="4084"/>
                  </a:lnTo>
                  <a:lnTo>
                    <a:pt x="3323" y="4148"/>
                  </a:lnTo>
                  <a:lnTo>
                    <a:pt x="3229" y="4200"/>
                  </a:lnTo>
                  <a:lnTo>
                    <a:pt x="3132" y="4245"/>
                  </a:lnTo>
                  <a:lnTo>
                    <a:pt x="3031" y="4288"/>
                  </a:lnTo>
                  <a:lnTo>
                    <a:pt x="2931" y="4326"/>
                  </a:lnTo>
                  <a:lnTo>
                    <a:pt x="2823" y="4359"/>
                  </a:lnTo>
                  <a:lnTo>
                    <a:pt x="2713" y="4387"/>
                  </a:lnTo>
                  <a:lnTo>
                    <a:pt x="2592" y="4410"/>
                  </a:lnTo>
                  <a:lnTo>
                    <a:pt x="2469" y="4427"/>
                  </a:lnTo>
                  <a:lnTo>
                    <a:pt x="2345" y="4438"/>
                  </a:lnTo>
                  <a:lnTo>
                    <a:pt x="2218" y="4442"/>
                  </a:lnTo>
                  <a:lnTo>
                    <a:pt x="2070" y="4436"/>
                  </a:lnTo>
                  <a:lnTo>
                    <a:pt x="1925" y="4423"/>
                  </a:lnTo>
                  <a:lnTo>
                    <a:pt x="1782" y="4399"/>
                  </a:lnTo>
                  <a:lnTo>
                    <a:pt x="1643" y="4366"/>
                  </a:lnTo>
                  <a:lnTo>
                    <a:pt x="1508" y="4324"/>
                  </a:lnTo>
                  <a:lnTo>
                    <a:pt x="1405" y="4288"/>
                  </a:lnTo>
                  <a:lnTo>
                    <a:pt x="1306" y="4245"/>
                  </a:lnTo>
                  <a:lnTo>
                    <a:pt x="1209" y="4200"/>
                  </a:lnTo>
                  <a:lnTo>
                    <a:pt x="1114" y="4148"/>
                  </a:lnTo>
                  <a:lnTo>
                    <a:pt x="1011" y="4084"/>
                  </a:lnTo>
                  <a:lnTo>
                    <a:pt x="912" y="4016"/>
                  </a:lnTo>
                  <a:lnTo>
                    <a:pt x="817" y="3943"/>
                  </a:lnTo>
                  <a:lnTo>
                    <a:pt x="727" y="3864"/>
                  </a:lnTo>
                  <a:lnTo>
                    <a:pt x="650" y="3791"/>
                  </a:lnTo>
                  <a:lnTo>
                    <a:pt x="577" y="3714"/>
                  </a:lnTo>
                  <a:lnTo>
                    <a:pt x="524" y="3653"/>
                  </a:lnTo>
                  <a:lnTo>
                    <a:pt x="473" y="3592"/>
                  </a:lnTo>
                  <a:lnTo>
                    <a:pt x="410" y="3506"/>
                  </a:lnTo>
                  <a:lnTo>
                    <a:pt x="350" y="3418"/>
                  </a:lnTo>
                  <a:lnTo>
                    <a:pt x="295" y="3327"/>
                  </a:lnTo>
                  <a:lnTo>
                    <a:pt x="244" y="3231"/>
                  </a:lnTo>
                  <a:lnTo>
                    <a:pt x="220" y="3184"/>
                  </a:lnTo>
                  <a:lnTo>
                    <a:pt x="174" y="3084"/>
                  </a:lnTo>
                  <a:lnTo>
                    <a:pt x="136" y="2984"/>
                  </a:lnTo>
                  <a:lnTo>
                    <a:pt x="101" y="2881"/>
                  </a:lnTo>
                  <a:lnTo>
                    <a:pt x="70" y="2776"/>
                  </a:lnTo>
                  <a:lnTo>
                    <a:pt x="46" y="2668"/>
                  </a:lnTo>
                  <a:lnTo>
                    <a:pt x="26" y="2558"/>
                  </a:lnTo>
                  <a:lnTo>
                    <a:pt x="11" y="2448"/>
                  </a:lnTo>
                  <a:lnTo>
                    <a:pt x="4" y="2334"/>
                  </a:lnTo>
                  <a:lnTo>
                    <a:pt x="0" y="2221"/>
                  </a:lnTo>
                  <a:lnTo>
                    <a:pt x="4" y="2105"/>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93" y="1115"/>
                  </a:lnTo>
                  <a:lnTo>
                    <a:pt x="350" y="1023"/>
                  </a:lnTo>
                  <a:lnTo>
                    <a:pt x="410" y="935"/>
                  </a:lnTo>
                  <a:lnTo>
                    <a:pt x="473" y="849"/>
                  </a:lnTo>
                  <a:lnTo>
                    <a:pt x="524" y="787"/>
                  </a:lnTo>
                  <a:lnTo>
                    <a:pt x="577" y="726"/>
                  </a:lnTo>
                  <a:lnTo>
                    <a:pt x="650" y="649"/>
                  </a:lnTo>
                  <a:lnTo>
                    <a:pt x="727" y="576"/>
                  </a:lnTo>
                  <a:lnTo>
                    <a:pt x="766" y="543"/>
                  </a:lnTo>
                  <a:lnTo>
                    <a:pt x="876" y="453"/>
                  </a:lnTo>
                  <a:lnTo>
                    <a:pt x="993" y="368"/>
                  </a:lnTo>
                  <a:lnTo>
                    <a:pt x="1114" y="293"/>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02" name="Freeform 201"/>
            <p:cNvSpPr>
              <a:spLocks noEditPoints="1"/>
            </p:cNvSpPr>
            <p:nvPr/>
          </p:nvSpPr>
          <p:spPr bwMode="auto">
            <a:xfrm>
              <a:off x="6315075" y="1812925"/>
              <a:ext cx="3521075" cy="3378200"/>
            </a:xfrm>
            <a:custGeom>
              <a:avLst/>
              <a:gdLst>
                <a:gd name="T0" fmla="*/ 727 w 4438"/>
                <a:gd name="T1" fmla="*/ 2560 h 4255"/>
                <a:gd name="T2" fmla="*/ 519 w 4438"/>
                <a:gd name="T3" fmla="*/ 2503 h 4255"/>
                <a:gd name="T4" fmla="*/ 246 w 4438"/>
                <a:gd name="T5" fmla="*/ 2661 h 4255"/>
                <a:gd name="T6" fmla="*/ 645 w 4438"/>
                <a:gd name="T7" fmla="*/ 2782 h 4255"/>
                <a:gd name="T8" fmla="*/ 1321 w 4438"/>
                <a:gd name="T9" fmla="*/ 3015 h 4255"/>
                <a:gd name="T10" fmla="*/ 1857 w 4438"/>
                <a:gd name="T11" fmla="*/ 3416 h 4255"/>
                <a:gd name="T12" fmla="*/ 1388 w 4438"/>
                <a:gd name="T13" fmla="*/ 4124 h 4255"/>
                <a:gd name="T14" fmla="*/ 475 w 4438"/>
                <a:gd name="T15" fmla="*/ 3556 h 4255"/>
                <a:gd name="T16" fmla="*/ 484 w 4438"/>
                <a:gd name="T17" fmla="*/ 3051 h 4255"/>
                <a:gd name="T18" fmla="*/ 150 w 4438"/>
                <a:gd name="T19" fmla="*/ 2740 h 4255"/>
                <a:gd name="T20" fmla="*/ 396 w 4438"/>
                <a:gd name="T21" fmla="*/ 2450 h 4255"/>
                <a:gd name="T22" fmla="*/ 478 w 4438"/>
                <a:gd name="T23" fmla="*/ 2375 h 4255"/>
                <a:gd name="T24" fmla="*/ 2390 w 4438"/>
                <a:gd name="T25" fmla="*/ 2166 h 4255"/>
                <a:gd name="T26" fmla="*/ 2469 w 4438"/>
                <a:gd name="T27" fmla="*/ 2030 h 4255"/>
                <a:gd name="T28" fmla="*/ 856 w 4438"/>
                <a:gd name="T29" fmla="*/ 1641 h 4255"/>
                <a:gd name="T30" fmla="*/ 1110 w 4438"/>
                <a:gd name="T31" fmla="*/ 1329 h 4255"/>
                <a:gd name="T32" fmla="*/ 1079 w 4438"/>
                <a:gd name="T33" fmla="*/ 1423 h 4255"/>
                <a:gd name="T34" fmla="*/ 3002 w 4438"/>
                <a:gd name="T35" fmla="*/ 1240 h 4255"/>
                <a:gd name="T36" fmla="*/ 2652 w 4438"/>
                <a:gd name="T37" fmla="*/ 1183 h 4255"/>
                <a:gd name="T38" fmla="*/ 2984 w 4438"/>
                <a:gd name="T39" fmla="*/ 1041 h 4255"/>
                <a:gd name="T40" fmla="*/ 2834 w 4438"/>
                <a:gd name="T41" fmla="*/ 1346 h 4255"/>
                <a:gd name="T42" fmla="*/ 2834 w 4438"/>
                <a:gd name="T43" fmla="*/ 990 h 4255"/>
                <a:gd name="T44" fmla="*/ 879 w 4438"/>
                <a:gd name="T45" fmla="*/ 902 h 4255"/>
                <a:gd name="T46" fmla="*/ 1163 w 4438"/>
                <a:gd name="T47" fmla="*/ 1289 h 4255"/>
                <a:gd name="T48" fmla="*/ 766 w 4438"/>
                <a:gd name="T49" fmla="*/ 1386 h 4255"/>
                <a:gd name="T50" fmla="*/ 594 w 4438"/>
                <a:gd name="T51" fmla="*/ 1768 h 4255"/>
                <a:gd name="T52" fmla="*/ 348 w 4438"/>
                <a:gd name="T53" fmla="*/ 2268 h 4255"/>
                <a:gd name="T54" fmla="*/ 280 w 4438"/>
                <a:gd name="T55" fmla="*/ 1139 h 4255"/>
                <a:gd name="T56" fmla="*/ 456 w 4438"/>
                <a:gd name="T57" fmla="*/ 1041 h 4255"/>
                <a:gd name="T58" fmla="*/ 4434 w 4438"/>
                <a:gd name="T59" fmla="*/ 2107 h 4255"/>
                <a:gd name="T60" fmla="*/ 4074 w 4438"/>
                <a:gd name="T61" fmla="*/ 2298 h 4255"/>
                <a:gd name="T62" fmla="*/ 3788 w 4438"/>
                <a:gd name="T63" fmla="*/ 3791 h 4255"/>
                <a:gd name="T64" fmla="*/ 3385 w 4438"/>
                <a:gd name="T65" fmla="*/ 3495 h 4255"/>
                <a:gd name="T66" fmla="*/ 3185 w 4438"/>
                <a:gd name="T67" fmla="*/ 3022 h 4255"/>
                <a:gd name="T68" fmla="*/ 2394 w 4438"/>
                <a:gd name="T69" fmla="*/ 2687 h 4255"/>
                <a:gd name="T70" fmla="*/ 2524 w 4438"/>
                <a:gd name="T71" fmla="*/ 2217 h 4255"/>
                <a:gd name="T72" fmla="*/ 3105 w 4438"/>
                <a:gd name="T73" fmla="*/ 1883 h 4255"/>
                <a:gd name="T74" fmla="*/ 3583 w 4438"/>
                <a:gd name="T75" fmla="*/ 2114 h 4255"/>
                <a:gd name="T76" fmla="*/ 4059 w 4438"/>
                <a:gd name="T77" fmla="*/ 1933 h 4255"/>
                <a:gd name="T78" fmla="*/ 4304 w 4438"/>
                <a:gd name="T79" fmla="*/ 1700 h 4255"/>
                <a:gd name="T80" fmla="*/ 4026 w 4438"/>
                <a:gd name="T81" fmla="*/ 1553 h 4255"/>
                <a:gd name="T82" fmla="*/ 3733 w 4438"/>
                <a:gd name="T83" fmla="*/ 1850 h 4255"/>
                <a:gd name="T84" fmla="*/ 3405 w 4438"/>
                <a:gd name="T85" fmla="*/ 1616 h 4255"/>
                <a:gd name="T86" fmla="*/ 3454 w 4438"/>
                <a:gd name="T87" fmla="*/ 1881 h 4255"/>
                <a:gd name="T88" fmla="*/ 3041 w 4438"/>
                <a:gd name="T89" fmla="*/ 1661 h 4255"/>
                <a:gd name="T90" fmla="*/ 2786 w 4438"/>
                <a:gd name="T91" fmla="*/ 1905 h 4255"/>
                <a:gd name="T92" fmla="*/ 2727 w 4438"/>
                <a:gd name="T93" fmla="*/ 1634 h 4255"/>
                <a:gd name="T94" fmla="*/ 3020 w 4438"/>
                <a:gd name="T95" fmla="*/ 1324 h 4255"/>
                <a:gd name="T96" fmla="*/ 3464 w 4438"/>
                <a:gd name="T97" fmla="*/ 1124 h 4255"/>
                <a:gd name="T98" fmla="*/ 3760 w 4438"/>
                <a:gd name="T99" fmla="*/ 996 h 4255"/>
                <a:gd name="T100" fmla="*/ 3650 w 4438"/>
                <a:gd name="T101" fmla="*/ 851 h 4255"/>
                <a:gd name="T102" fmla="*/ 2506 w 4438"/>
                <a:gd name="T103" fmla="*/ 623 h 4255"/>
                <a:gd name="T104" fmla="*/ 899 w 4438"/>
                <a:gd name="T105" fmla="*/ 508 h 4255"/>
                <a:gd name="T106" fmla="*/ 868 w 4438"/>
                <a:gd name="T107" fmla="*/ 799 h 4255"/>
                <a:gd name="T108" fmla="*/ 3661 w 4438"/>
                <a:gd name="T109" fmla="*/ 642 h 4255"/>
                <a:gd name="T110" fmla="*/ 3410 w 4438"/>
                <a:gd name="T111" fmla="*/ 1097 h 4255"/>
                <a:gd name="T112" fmla="*/ 3139 w 4438"/>
                <a:gd name="T113" fmla="*/ 871 h 4255"/>
                <a:gd name="T114" fmla="*/ 2716 w 4438"/>
                <a:gd name="T115" fmla="*/ 345 h 4255"/>
                <a:gd name="T116" fmla="*/ 2154 w 4438"/>
                <a:gd name="T117" fmla="*/ 143 h 4255"/>
                <a:gd name="T118" fmla="*/ 2207 w 4438"/>
                <a:gd name="T119" fmla="*/ 370 h 4255"/>
                <a:gd name="T120" fmla="*/ 1647 w 4438"/>
                <a:gd name="T121" fmla="*/ 733 h 4255"/>
                <a:gd name="T122" fmla="*/ 1299 w 4438"/>
                <a:gd name="T123" fmla="*/ 526 h 4255"/>
                <a:gd name="T124" fmla="*/ 1293 w 4438"/>
                <a:gd name="T125" fmla="*/ 348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8" h="4255">
                  <a:moveTo>
                    <a:pt x="793" y="2569"/>
                  </a:moveTo>
                  <a:lnTo>
                    <a:pt x="815" y="2569"/>
                  </a:lnTo>
                  <a:lnTo>
                    <a:pt x="837" y="2573"/>
                  </a:lnTo>
                  <a:lnTo>
                    <a:pt x="856" y="2580"/>
                  </a:lnTo>
                  <a:lnTo>
                    <a:pt x="868" y="2589"/>
                  </a:lnTo>
                  <a:lnTo>
                    <a:pt x="870" y="2593"/>
                  </a:lnTo>
                  <a:lnTo>
                    <a:pt x="872" y="2597"/>
                  </a:lnTo>
                  <a:lnTo>
                    <a:pt x="872" y="2600"/>
                  </a:lnTo>
                  <a:lnTo>
                    <a:pt x="868" y="2602"/>
                  </a:lnTo>
                  <a:lnTo>
                    <a:pt x="863" y="2604"/>
                  </a:lnTo>
                  <a:lnTo>
                    <a:pt x="857" y="2606"/>
                  </a:lnTo>
                  <a:lnTo>
                    <a:pt x="850" y="2606"/>
                  </a:lnTo>
                  <a:lnTo>
                    <a:pt x="841" y="2606"/>
                  </a:lnTo>
                  <a:lnTo>
                    <a:pt x="821" y="2604"/>
                  </a:lnTo>
                  <a:lnTo>
                    <a:pt x="802" y="2600"/>
                  </a:lnTo>
                  <a:lnTo>
                    <a:pt x="788" y="2595"/>
                  </a:lnTo>
                  <a:lnTo>
                    <a:pt x="777" y="2587"/>
                  </a:lnTo>
                  <a:lnTo>
                    <a:pt x="771" y="2582"/>
                  </a:lnTo>
                  <a:lnTo>
                    <a:pt x="771" y="2576"/>
                  </a:lnTo>
                  <a:lnTo>
                    <a:pt x="779" y="2573"/>
                  </a:lnTo>
                  <a:lnTo>
                    <a:pt x="793" y="2569"/>
                  </a:lnTo>
                  <a:close/>
                  <a:moveTo>
                    <a:pt x="696" y="2523"/>
                  </a:moveTo>
                  <a:lnTo>
                    <a:pt x="711" y="2525"/>
                  </a:lnTo>
                  <a:lnTo>
                    <a:pt x="722" y="2532"/>
                  </a:lnTo>
                  <a:lnTo>
                    <a:pt x="727" y="2545"/>
                  </a:lnTo>
                  <a:lnTo>
                    <a:pt x="727" y="2560"/>
                  </a:lnTo>
                  <a:lnTo>
                    <a:pt x="725" y="2573"/>
                  </a:lnTo>
                  <a:lnTo>
                    <a:pt x="716" y="2586"/>
                  </a:lnTo>
                  <a:lnTo>
                    <a:pt x="703" y="2595"/>
                  </a:lnTo>
                  <a:lnTo>
                    <a:pt x="687" y="2599"/>
                  </a:lnTo>
                  <a:lnTo>
                    <a:pt x="678" y="2597"/>
                  </a:lnTo>
                  <a:lnTo>
                    <a:pt x="665" y="2593"/>
                  </a:lnTo>
                  <a:lnTo>
                    <a:pt x="650" y="2586"/>
                  </a:lnTo>
                  <a:lnTo>
                    <a:pt x="639" y="2576"/>
                  </a:lnTo>
                  <a:lnTo>
                    <a:pt x="632" y="2565"/>
                  </a:lnTo>
                  <a:lnTo>
                    <a:pt x="628" y="2554"/>
                  </a:lnTo>
                  <a:lnTo>
                    <a:pt x="630" y="2543"/>
                  </a:lnTo>
                  <a:lnTo>
                    <a:pt x="639" y="2534"/>
                  </a:lnTo>
                  <a:lnTo>
                    <a:pt x="654" y="2527"/>
                  </a:lnTo>
                  <a:lnTo>
                    <a:pt x="678" y="2523"/>
                  </a:lnTo>
                  <a:lnTo>
                    <a:pt x="687" y="2523"/>
                  </a:lnTo>
                  <a:lnTo>
                    <a:pt x="696" y="2523"/>
                  </a:lnTo>
                  <a:close/>
                  <a:moveTo>
                    <a:pt x="475" y="2455"/>
                  </a:moveTo>
                  <a:lnTo>
                    <a:pt x="486" y="2455"/>
                  </a:lnTo>
                  <a:lnTo>
                    <a:pt x="497" y="2457"/>
                  </a:lnTo>
                  <a:lnTo>
                    <a:pt x="513" y="2463"/>
                  </a:lnTo>
                  <a:lnTo>
                    <a:pt x="528" y="2470"/>
                  </a:lnTo>
                  <a:lnTo>
                    <a:pt x="539" y="2479"/>
                  </a:lnTo>
                  <a:lnTo>
                    <a:pt x="544" y="2488"/>
                  </a:lnTo>
                  <a:lnTo>
                    <a:pt x="542" y="2496"/>
                  </a:lnTo>
                  <a:lnTo>
                    <a:pt x="535" y="2501"/>
                  </a:lnTo>
                  <a:lnTo>
                    <a:pt x="519" y="2503"/>
                  </a:lnTo>
                  <a:lnTo>
                    <a:pt x="508" y="2503"/>
                  </a:lnTo>
                  <a:lnTo>
                    <a:pt x="497" y="2501"/>
                  </a:lnTo>
                  <a:lnTo>
                    <a:pt x="478" y="2496"/>
                  </a:lnTo>
                  <a:lnTo>
                    <a:pt x="464" y="2488"/>
                  </a:lnTo>
                  <a:lnTo>
                    <a:pt x="454" y="2479"/>
                  </a:lnTo>
                  <a:lnTo>
                    <a:pt x="449" y="2470"/>
                  </a:lnTo>
                  <a:lnTo>
                    <a:pt x="449" y="2463"/>
                  </a:lnTo>
                  <a:lnTo>
                    <a:pt x="458" y="2457"/>
                  </a:lnTo>
                  <a:lnTo>
                    <a:pt x="475" y="2455"/>
                  </a:lnTo>
                  <a:close/>
                  <a:moveTo>
                    <a:pt x="176" y="2406"/>
                  </a:moveTo>
                  <a:lnTo>
                    <a:pt x="183" y="2410"/>
                  </a:lnTo>
                  <a:lnTo>
                    <a:pt x="185" y="2421"/>
                  </a:lnTo>
                  <a:lnTo>
                    <a:pt x="185" y="2435"/>
                  </a:lnTo>
                  <a:lnTo>
                    <a:pt x="182" y="2455"/>
                  </a:lnTo>
                  <a:lnTo>
                    <a:pt x="178" y="2479"/>
                  </a:lnTo>
                  <a:lnTo>
                    <a:pt x="174" y="2505"/>
                  </a:lnTo>
                  <a:lnTo>
                    <a:pt x="171" y="2531"/>
                  </a:lnTo>
                  <a:lnTo>
                    <a:pt x="167" y="2556"/>
                  </a:lnTo>
                  <a:lnTo>
                    <a:pt x="167" y="2582"/>
                  </a:lnTo>
                  <a:lnTo>
                    <a:pt x="167" y="2604"/>
                  </a:lnTo>
                  <a:lnTo>
                    <a:pt x="172" y="2624"/>
                  </a:lnTo>
                  <a:lnTo>
                    <a:pt x="180" y="2641"/>
                  </a:lnTo>
                  <a:lnTo>
                    <a:pt x="192" y="2650"/>
                  </a:lnTo>
                  <a:lnTo>
                    <a:pt x="209" y="2654"/>
                  </a:lnTo>
                  <a:lnTo>
                    <a:pt x="231" y="2655"/>
                  </a:lnTo>
                  <a:lnTo>
                    <a:pt x="246" y="2661"/>
                  </a:lnTo>
                  <a:lnTo>
                    <a:pt x="253" y="2670"/>
                  </a:lnTo>
                  <a:lnTo>
                    <a:pt x="257" y="2683"/>
                  </a:lnTo>
                  <a:lnTo>
                    <a:pt x="257" y="2698"/>
                  </a:lnTo>
                  <a:lnTo>
                    <a:pt x="257" y="2714"/>
                  </a:lnTo>
                  <a:lnTo>
                    <a:pt x="257" y="2731"/>
                  </a:lnTo>
                  <a:lnTo>
                    <a:pt x="260" y="2749"/>
                  </a:lnTo>
                  <a:lnTo>
                    <a:pt x="268" y="2765"/>
                  </a:lnTo>
                  <a:lnTo>
                    <a:pt x="288" y="2793"/>
                  </a:lnTo>
                  <a:lnTo>
                    <a:pt x="310" y="2817"/>
                  </a:lnTo>
                  <a:lnTo>
                    <a:pt x="335" y="2833"/>
                  </a:lnTo>
                  <a:lnTo>
                    <a:pt x="359" y="2842"/>
                  </a:lnTo>
                  <a:lnTo>
                    <a:pt x="379" y="2844"/>
                  </a:lnTo>
                  <a:lnTo>
                    <a:pt x="398" y="2841"/>
                  </a:lnTo>
                  <a:lnTo>
                    <a:pt x="418" y="2837"/>
                  </a:lnTo>
                  <a:lnTo>
                    <a:pt x="443" y="2837"/>
                  </a:lnTo>
                  <a:lnTo>
                    <a:pt x="469" y="2839"/>
                  </a:lnTo>
                  <a:lnTo>
                    <a:pt x="497" y="2841"/>
                  </a:lnTo>
                  <a:lnTo>
                    <a:pt x="519" y="2842"/>
                  </a:lnTo>
                  <a:lnTo>
                    <a:pt x="539" y="2839"/>
                  </a:lnTo>
                  <a:lnTo>
                    <a:pt x="559" y="2831"/>
                  </a:lnTo>
                  <a:lnTo>
                    <a:pt x="573" y="2820"/>
                  </a:lnTo>
                  <a:lnTo>
                    <a:pt x="590" y="2808"/>
                  </a:lnTo>
                  <a:lnTo>
                    <a:pt x="605" y="2797"/>
                  </a:lnTo>
                  <a:lnTo>
                    <a:pt x="619" y="2787"/>
                  </a:lnTo>
                  <a:lnTo>
                    <a:pt x="634" y="2782"/>
                  </a:lnTo>
                  <a:lnTo>
                    <a:pt x="645" y="2782"/>
                  </a:lnTo>
                  <a:lnTo>
                    <a:pt x="656" y="2789"/>
                  </a:lnTo>
                  <a:lnTo>
                    <a:pt x="665" y="2804"/>
                  </a:lnTo>
                  <a:lnTo>
                    <a:pt x="669" y="2811"/>
                  </a:lnTo>
                  <a:lnTo>
                    <a:pt x="674" y="2817"/>
                  </a:lnTo>
                  <a:lnTo>
                    <a:pt x="678" y="2822"/>
                  </a:lnTo>
                  <a:lnTo>
                    <a:pt x="696" y="2833"/>
                  </a:lnTo>
                  <a:lnTo>
                    <a:pt x="716" y="2839"/>
                  </a:lnTo>
                  <a:lnTo>
                    <a:pt x="740" y="2841"/>
                  </a:lnTo>
                  <a:lnTo>
                    <a:pt x="766" y="2841"/>
                  </a:lnTo>
                  <a:lnTo>
                    <a:pt x="797" y="2837"/>
                  </a:lnTo>
                  <a:lnTo>
                    <a:pt x="826" y="2837"/>
                  </a:lnTo>
                  <a:lnTo>
                    <a:pt x="868" y="2835"/>
                  </a:lnTo>
                  <a:lnTo>
                    <a:pt x="901" y="2833"/>
                  </a:lnTo>
                  <a:lnTo>
                    <a:pt x="938" y="2837"/>
                  </a:lnTo>
                  <a:lnTo>
                    <a:pt x="971" y="2842"/>
                  </a:lnTo>
                  <a:lnTo>
                    <a:pt x="1008" y="2855"/>
                  </a:lnTo>
                  <a:lnTo>
                    <a:pt x="1046" y="2874"/>
                  </a:lnTo>
                  <a:lnTo>
                    <a:pt x="1084" y="2897"/>
                  </a:lnTo>
                  <a:lnTo>
                    <a:pt x="1121" y="2923"/>
                  </a:lnTo>
                  <a:lnTo>
                    <a:pt x="1156" y="2947"/>
                  </a:lnTo>
                  <a:lnTo>
                    <a:pt x="1189" y="2969"/>
                  </a:lnTo>
                  <a:lnTo>
                    <a:pt x="1220" y="2987"/>
                  </a:lnTo>
                  <a:lnTo>
                    <a:pt x="1251" y="2998"/>
                  </a:lnTo>
                  <a:lnTo>
                    <a:pt x="1282" y="3002"/>
                  </a:lnTo>
                  <a:lnTo>
                    <a:pt x="1304" y="3006"/>
                  </a:lnTo>
                  <a:lnTo>
                    <a:pt x="1321" y="3015"/>
                  </a:lnTo>
                  <a:lnTo>
                    <a:pt x="1332" y="3028"/>
                  </a:lnTo>
                  <a:lnTo>
                    <a:pt x="1337" y="3046"/>
                  </a:lnTo>
                  <a:lnTo>
                    <a:pt x="1341" y="3068"/>
                  </a:lnTo>
                  <a:lnTo>
                    <a:pt x="1341" y="3090"/>
                  </a:lnTo>
                  <a:lnTo>
                    <a:pt x="1341" y="3116"/>
                  </a:lnTo>
                  <a:lnTo>
                    <a:pt x="1341" y="3141"/>
                  </a:lnTo>
                  <a:lnTo>
                    <a:pt x="1345" y="3163"/>
                  </a:lnTo>
                  <a:lnTo>
                    <a:pt x="1354" y="3180"/>
                  </a:lnTo>
                  <a:lnTo>
                    <a:pt x="1368" y="3193"/>
                  </a:lnTo>
                  <a:lnTo>
                    <a:pt x="1387" y="3204"/>
                  </a:lnTo>
                  <a:lnTo>
                    <a:pt x="1410" y="3211"/>
                  </a:lnTo>
                  <a:lnTo>
                    <a:pt x="1438" y="3218"/>
                  </a:lnTo>
                  <a:lnTo>
                    <a:pt x="1465" y="3226"/>
                  </a:lnTo>
                  <a:lnTo>
                    <a:pt x="1497" y="3235"/>
                  </a:lnTo>
                  <a:lnTo>
                    <a:pt x="1530" y="3244"/>
                  </a:lnTo>
                  <a:lnTo>
                    <a:pt x="1566" y="3257"/>
                  </a:lnTo>
                  <a:lnTo>
                    <a:pt x="1601" y="3264"/>
                  </a:lnTo>
                  <a:lnTo>
                    <a:pt x="1632" y="3273"/>
                  </a:lnTo>
                  <a:lnTo>
                    <a:pt x="1661" y="3281"/>
                  </a:lnTo>
                  <a:lnTo>
                    <a:pt x="1693" y="3294"/>
                  </a:lnTo>
                  <a:lnTo>
                    <a:pt x="1725" y="3308"/>
                  </a:lnTo>
                  <a:lnTo>
                    <a:pt x="1764" y="3330"/>
                  </a:lnTo>
                  <a:lnTo>
                    <a:pt x="1801" y="3354"/>
                  </a:lnTo>
                  <a:lnTo>
                    <a:pt x="1830" y="3376"/>
                  </a:lnTo>
                  <a:lnTo>
                    <a:pt x="1848" y="3396"/>
                  </a:lnTo>
                  <a:lnTo>
                    <a:pt x="1857" y="3416"/>
                  </a:lnTo>
                  <a:lnTo>
                    <a:pt x="1859" y="3438"/>
                  </a:lnTo>
                  <a:lnTo>
                    <a:pt x="1850" y="3464"/>
                  </a:lnTo>
                  <a:lnTo>
                    <a:pt x="1834" y="3492"/>
                  </a:lnTo>
                  <a:lnTo>
                    <a:pt x="1812" y="3523"/>
                  </a:lnTo>
                  <a:lnTo>
                    <a:pt x="1784" y="3559"/>
                  </a:lnTo>
                  <a:lnTo>
                    <a:pt x="1755" y="3598"/>
                  </a:lnTo>
                  <a:lnTo>
                    <a:pt x="1727" y="3640"/>
                  </a:lnTo>
                  <a:lnTo>
                    <a:pt x="1704" y="3682"/>
                  </a:lnTo>
                  <a:lnTo>
                    <a:pt x="1687" y="3726"/>
                  </a:lnTo>
                  <a:lnTo>
                    <a:pt x="1678" y="3770"/>
                  </a:lnTo>
                  <a:lnTo>
                    <a:pt x="1672" y="3814"/>
                  </a:lnTo>
                  <a:lnTo>
                    <a:pt x="1661" y="3855"/>
                  </a:lnTo>
                  <a:lnTo>
                    <a:pt x="1643" y="3891"/>
                  </a:lnTo>
                  <a:lnTo>
                    <a:pt x="1621" y="3924"/>
                  </a:lnTo>
                  <a:lnTo>
                    <a:pt x="1597" y="3952"/>
                  </a:lnTo>
                  <a:lnTo>
                    <a:pt x="1568" y="3970"/>
                  </a:lnTo>
                  <a:lnTo>
                    <a:pt x="1539" y="3979"/>
                  </a:lnTo>
                  <a:lnTo>
                    <a:pt x="1506" y="3989"/>
                  </a:lnTo>
                  <a:lnTo>
                    <a:pt x="1473" y="4003"/>
                  </a:lnTo>
                  <a:lnTo>
                    <a:pt x="1447" y="4022"/>
                  </a:lnTo>
                  <a:lnTo>
                    <a:pt x="1425" y="4044"/>
                  </a:lnTo>
                  <a:lnTo>
                    <a:pt x="1410" y="4067"/>
                  </a:lnTo>
                  <a:lnTo>
                    <a:pt x="1405" y="4093"/>
                  </a:lnTo>
                  <a:lnTo>
                    <a:pt x="1403" y="4106"/>
                  </a:lnTo>
                  <a:lnTo>
                    <a:pt x="1398" y="4117"/>
                  </a:lnTo>
                  <a:lnTo>
                    <a:pt x="1388" y="4124"/>
                  </a:lnTo>
                  <a:lnTo>
                    <a:pt x="1377" y="4132"/>
                  </a:lnTo>
                  <a:lnTo>
                    <a:pt x="1367" y="4139"/>
                  </a:lnTo>
                  <a:lnTo>
                    <a:pt x="1356" y="4150"/>
                  </a:lnTo>
                  <a:lnTo>
                    <a:pt x="1346" y="4165"/>
                  </a:lnTo>
                  <a:lnTo>
                    <a:pt x="1339" y="4185"/>
                  </a:lnTo>
                  <a:lnTo>
                    <a:pt x="1335" y="4211"/>
                  </a:lnTo>
                  <a:lnTo>
                    <a:pt x="1328" y="4255"/>
                  </a:lnTo>
                  <a:lnTo>
                    <a:pt x="1209" y="4200"/>
                  </a:lnTo>
                  <a:lnTo>
                    <a:pt x="1121" y="4152"/>
                  </a:lnTo>
                  <a:lnTo>
                    <a:pt x="1114" y="4148"/>
                  </a:lnTo>
                  <a:lnTo>
                    <a:pt x="1024" y="4093"/>
                  </a:lnTo>
                  <a:lnTo>
                    <a:pt x="938" y="4034"/>
                  </a:lnTo>
                  <a:lnTo>
                    <a:pt x="868" y="3983"/>
                  </a:lnTo>
                  <a:lnTo>
                    <a:pt x="766" y="3899"/>
                  </a:lnTo>
                  <a:lnTo>
                    <a:pt x="727" y="3864"/>
                  </a:lnTo>
                  <a:lnTo>
                    <a:pt x="678" y="3820"/>
                  </a:lnTo>
                  <a:lnTo>
                    <a:pt x="661" y="3803"/>
                  </a:lnTo>
                  <a:lnTo>
                    <a:pt x="638" y="3772"/>
                  </a:lnTo>
                  <a:lnTo>
                    <a:pt x="610" y="3743"/>
                  </a:lnTo>
                  <a:lnTo>
                    <a:pt x="581" y="3719"/>
                  </a:lnTo>
                  <a:lnTo>
                    <a:pt x="577" y="3714"/>
                  </a:lnTo>
                  <a:lnTo>
                    <a:pt x="497" y="3620"/>
                  </a:lnTo>
                  <a:lnTo>
                    <a:pt x="493" y="3616"/>
                  </a:lnTo>
                  <a:lnTo>
                    <a:pt x="493" y="3598"/>
                  </a:lnTo>
                  <a:lnTo>
                    <a:pt x="489" y="3580"/>
                  </a:lnTo>
                  <a:lnTo>
                    <a:pt x="475" y="3556"/>
                  </a:lnTo>
                  <a:lnTo>
                    <a:pt x="454" y="3532"/>
                  </a:lnTo>
                  <a:lnTo>
                    <a:pt x="431" y="3506"/>
                  </a:lnTo>
                  <a:lnTo>
                    <a:pt x="405" y="3479"/>
                  </a:lnTo>
                  <a:lnTo>
                    <a:pt x="381" y="3451"/>
                  </a:lnTo>
                  <a:lnTo>
                    <a:pt x="359" y="3426"/>
                  </a:lnTo>
                  <a:lnTo>
                    <a:pt x="350" y="3413"/>
                  </a:lnTo>
                  <a:lnTo>
                    <a:pt x="343" y="3400"/>
                  </a:lnTo>
                  <a:lnTo>
                    <a:pt x="334" y="3374"/>
                  </a:lnTo>
                  <a:lnTo>
                    <a:pt x="326" y="3347"/>
                  </a:lnTo>
                  <a:lnTo>
                    <a:pt x="321" y="3317"/>
                  </a:lnTo>
                  <a:lnTo>
                    <a:pt x="321" y="3288"/>
                  </a:lnTo>
                  <a:lnTo>
                    <a:pt x="323" y="3259"/>
                  </a:lnTo>
                  <a:lnTo>
                    <a:pt x="330" y="3235"/>
                  </a:lnTo>
                  <a:lnTo>
                    <a:pt x="343" y="3213"/>
                  </a:lnTo>
                  <a:lnTo>
                    <a:pt x="359" y="3198"/>
                  </a:lnTo>
                  <a:lnTo>
                    <a:pt x="365" y="3196"/>
                  </a:lnTo>
                  <a:lnTo>
                    <a:pt x="383" y="3184"/>
                  </a:lnTo>
                  <a:lnTo>
                    <a:pt x="396" y="3167"/>
                  </a:lnTo>
                  <a:lnTo>
                    <a:pt x="405" y="3149"/>
                  </a:lnTo>
                  <a:lnTo>
                    <a:pt x="410" y="3130"/>
                  </a:lnTo>
                  <a:lnTo>
                    <a:pt x="418" y="3112"/>
                  </a:lnTo>
                  <a:lnTo>
                    <a:pt x="425" y="3096"/>
                  </a:lnTo>
                  <a:lnTo>
                    <a:pt x="438" y="3081"/>
                  </a:lnTo>
                  <a:lnTo>
                    <a:pt x="456" y="3072"/>
                  </a:lnTo>
                  <a:lnTo>
                    <a:pt x="475" y="3064"/>
                  </a:lnTo>
                  <a:lnTo>
                    <a:pt x="484" y="3051"/>
                  </a:lnTo>
                  <a:lnTo>
                    <a:pt x="487" y="3037"/>
                  </a:lnTo>
                  <a:lnTo>
                    <a:pt x="486" y="3020"/>
                  </a:lnTo>
                  <a:lnTo>
                    <a:pt x="482" y="3002"/>
                  </a:lnTo>
                  <a:lnTo>
                    <a:pt x="473" y="2984"/>
                  </a:lnTo>
                  <a:lnTo>
                    <a:pt x="465" y="2965"/>
                  </a:lnTo>
                  <a:lnTo>
                    <a:pt x="456" y="2949"/>
                  </a:lnTo>
                  <a:lnTo>
                    <a:pt x="445" y="2938"/>
                  </a:lnTo>
                  <a:lnTo>
                    <a:pt x="429" y="2932"/>
                  </a:lnTo>
                  <a:lnTo>
                    <a:pt x="409" y="2929"/>
                  </a:lnTo>
                  <a:lnTo>
                    <a:pt x="385" y="2927"/>
                  </a:lnTo>
                  <a:lnTo>
                    <a:pt x="359" y="2927"/>
                  </a:lnTo>
                  <a:lnTo>
                    <a:pt x="337" y="2927"/>
                  </a:lnTo>
                  <a:lnTo>
                    <a:pt x="317" y="2925"/>
                  </a:lnTo>
                  <a:lnTo>
                    <a:pt x="299" y="2921"/>
                  </a:lnTo>
                  <a:lnTo>
                    <a:pt x="284" y="2916"/>
                  </a:lnTo>
                  <a:lnTo>
                    <a:pt x="273" y="2907"/>
                  </a:lnTo>
                  <a:lnTo>
                    <a:pt x="266" y="2890"/>
                  </a:lnTo>
                  <a:lnTo>
                    <a:pt x="260" y="2872"/>
                  </a:lnTo>
                  <a:lnTo>
                    <a:pt x="253" y="2852"/>
                  </a:lnTo>
                  <a:lnTo>
                    <a:pt x="246" y="2830"/>
                  </a:lnTo>
                  <a:lnTo>
                    <a:pt x="236" y="2806"/>
                  </a:lnTo>
                  <a:lnTo>
                    <a:pt x="225" y="2786"/>
                  </a:lnTo>
                  <a:lnTo>
                    <a:pt x="213" y="2767"/>
                  </a:lnTo>
                  <a:lnTo>
                    <a:pt x="196" y="2753"/>
                  </a:lnTo>
                  <a:lnTo>
                    <a:pt x="176" y="2743"/>
                  </a:lnTo>
                  <a:lnTo>
                    <a:pt x="150" y="2740"/>
                  </a:lnTo>
                  <a:lnTo>
                    <a:pt x="116" y="2734"/>
                  </a:lnTo>
                  <a:lnTo>
                    <a:pt x="84" y="2723"/>
                  </a:lnTo>
                  <a:lnTo>
                    <a:pt x="53" y="2709"/>
                  </a:lnTo>
                  <a:lnTo>
                    <a:pt x="46" y="2668"/>
                  </a:lnTo>
                  <a:lnTo>
                    <a:pt x="26" y="2558"/>
                  </a:lnTo>
                  <a:lnTo>
                    <a:pt x="20" y="2516"/>
                  </a:lnTo>
                  <a:lnTo>
                    <a:pt x="37" y="2499"/>
                  </a:lnTo>
                  <a:lnTo>
                    <a:pt x="55" y="2483"/>
                  </a:lnTo>
                  <a:lnTo>
                    <a:pt x="75" y="2466"/>
                  </a:lnTo>
                  <a:lnTo>
                    <a:pt x="95" y="2450"/>
                  </a:lnTo>
                  <a:lnTo>
                    <a:pt x="114" y="2435"/>
                  </a:lnTo>
                  <a:lnTo>
                    <a:pt x="134" y="2422"/>
                  </a:lnTo>
                  <a:lnTo>
                    <a:pt x="150" y="2411"/>
                  </a:lnTo>
                  <a:lnTo>
                    <a:pt x="165" y="2406"/>
                  </a:lnTo>
                  <a:lnTo>
                    <a:pt x="176" y="2406"/>
                  </a:lnTo>
                  <a:close/>
                  <a:moveTo>
                    <a:pt x="324" y="2389"/>
                  </a:moveTo>
                  <a:lnTo>
                    <a:pt x="343" y="2389"/>
                  </a:lnTo>
                  <a:lnTo>
                    <a:pt x="352" y="2389"/>
                  </a:lnTo>
                  <a:lnTo>
                    <a:pt x="359" y="2391"/>
                  </a:lnTo>
                  <a:lnTo>
                    <a:pt x="377" y="2397"/>
                  </a:lnTo>
                  <a:lnTo>
                    <a:pt x="390" y="2406"/>
                  </a:lnTo>
                  <a:lnTo>
                    <a:pt x="401" y="2415"/>
                  </a:lnTo>
                  <a:lnTo>
                    <a:pt x="409" y="2426"/>
                  </a:lnTo>
                  <a:lnTo>
                    <a:pt x="410" y="2437"/>
                  </a:lnTo>
                  <a:lnTo>
                    <a:pt x="407" y="2444"/>
                  </a:lnTo>
                  <a:lnTo>
                    <a:pt x="396" y="2450"/>
                  </a:lnTo>
                  <a:lnTo>
                    <a:pt x="379" y="2450"/>
                  </a:lnTo>
                  <a:lnTo>
                    <a:pt x="370" y="2450"/>
                  </a:lnTo>
                  <a:lnTo>
                    <a:pt x="359" y="2446"/>
                  </a:lnTo>
                  <a:lnTo>
                    <a:pt x="343" y="2439"/>
                  </a:lnTo>
                  <a:lnTo>
                    <a:pt x="328" y="2430"/>
                  </a:lnTo>
                  <a:lnTo>
                    <a:pt x="317" y="2421"/>
                  </a:lnTo>
                  <a:lnTo>
                    <a:pt x="312" y="2410"/>
                  </a:lnTo>
                  <a:lnTo>
                    <a:pt x="310" y="2400"/>
                  </a:lnTo>
                  <a:lnTo>
                    <a:pt x="313" y="2393"/>
                  </a:lnTo>
                  <a:lnTo>
                    <a:pt x="324" y="2389"/>
                  </a:lnTo>
                  <a:close/>
                  <a:moveTo>
                    <a:pt x="460" y="2300"/>
                  </a:moveTo>
                  <a:lnTo>
                    <a:pt x="478" y="2303"/>
                  </a:lnTo>
                  <a:lnTo>
                    <a:pt x="497" y="2311"/>
                  </a:lnTo>
                  <a:lnTo>
                    <a:pt x="511" y="2320"/>
                  </a:lnTo>
                  <a:lnTo>
                    <a:pt x="526" y="2331"/>
                  </a:lnTo>
                  <a:lnTo>
                    <a:pt x="537" y="2344"/>
                  </a:lnTo>
                  <a:lnTo>
                    <a:pt x="546" y="2356"/>
                  </a:lnTo>
                  <a:lnTo>
                    <a:pt x="551" y="2367"/>
                  </a:lnTo>
                  <a:lnTo>
                    <a:pt x="555" y="2377"/>
                  </a:lnTo>
                  <a:lnTo>
                    <a:pt x="553" y="2382"/>
                  </a:lnTo>
                  <a:lnTo>
                    <a:pt x="548" y="2382"/>
                  </a:lnTo>
                  <a:lnTo>
                    <a:pt x="537" y="2378"/>
                  </a:lnTo>
                  <a:lnTo>
                    <a:pt x="522" y="2371"/>
                  </a:lnTo>
                  <a:lnTo>
                    <a:pt x="509" y="2369"/>
                  </a:lnTo>
                  <a:lnTo>
                    <a:pt x="497" y="2369"/>
                  </a:lnTo>
                  <a:lnTo>
                    <a:pt x="478" y="2375"/>
                  </a:lnTo>
                  <a:lnTo>
                    <a:pt x="462" y="2380"/>
                  </a:lnTo>
                  <a:lnTo>
                    <a:pt x="447" y="2382"/>
                  </a:lnTo>
                  <a:lnTo>
                    <a:pt x="432" y="2378"/>
                  </a:lnTo>
                  <a:lnTo>
                    <a:pt x="420" y="2367"/>
                  </a:lnTo>
                  <a:lnTo>
                    <a:pt x="414" y="2353"/>
                  </a:lnTo>
                  <a:lnTo>
                    <a:pt x="416" y="2336"/>
                  </a:lnTo>
                  <a:lnTo>
                    <a:pt x="423" y="2320"/>
                  </a:lnTo>
                  <a:lnTo>
                    <a:pt x="438" y="2309"/>
                  </a:lnTo>
                  <a:lnTo>
                    <a:pt x="460" y="2300"/>
                  </a:lnTo>
                  <a:close/>
                  <a:moveTo>
                    <a:pt x="2418" y="2155"/>
                  </a:moveTo>
                  <a:lnTo>
                    <a:pt x="2423" y="2157"/>
                  </a:lnTo>
                  <a:lnTo>
                    <a:pt x="2427" y="2160"/>
                  </a:lnTo>
                  <a:lnTo>
                    <a:pt x="2431" y="2164"/>
                  </a:lnTo>
                  <a:lnTo>
                    <a:pt x="2431" y="2169"/>
                  </a:lnTo>
                  <a:lnTo>
                    <a:pt x="2431" y="2177"/>
                  </a:lnTo>
                  <a:lnTo>
                    <a:pt x="2429" y="2184"/>
                  </a:lnTo>
                  <a:lnTo>
                    <a:pt x="2425" y="2191"/>
                  </a:lnTo>
                  <a:lnTo>
                    <a:pt x="2421" y="2197"/>
                  </a:lnTo>
                  <a:lnTo>
                    <a:pt x="2416" y="2201"/>
                  </a:lnTo>
                  <a:lnTo>
                    <a:pt x="2410" y="2204"/>
                  </a:lnTo>
                  <a:lnTo>
                    <a:pt x="2407" y="2204"/>
                  </a:lnTo>
                  <a:lnTo>
                    <a:pt x="2401" y="2202"/>
                  </a:lnTo>
                  <a:lnTo>
                    <a:pt x="2396" y="2197"/>
                  </a:lnTo>
                  <a:lnTo>
                    <a:pt x="2387" y="2184"/>
                  </a:lnTo>
                  <a:lnTo>
                    <a:pt x="2385" y="2173"/>
                  </a:lnTo>
                  <a:lnTo>
                    <a:pt x="2390" y="2166"/>
                  </a:lnTo>
                  <a:lnTo>
                    <a:pt x="2401" y="2160"/>
                  </a:lnTo>
                  <a:lnTo>
                    <a:pt x="2407" y="2157"/>
                  </a:lnTo>
                  <a:lnTo>
                    <a:pt x="2410" y="2157"/>
                  </a:lnTo>
                  <a:lnTo>
                    <a:pt x="2418" y="2155"/>
                  </a:lnTo>
                  <a:close/>
                  <a:moveTo>
                    <a:pt x="2354" y="2041"/>
                  </a:moveTo>
                  <a:lnTo>
                    <a:pt x="2359" y="2043"/>
                  </a:lnTo>
                  <a:lnTo>
                    <a:pt x="2363" y="2045"/>
                  </a:lnTo>
                  <a:lnTo>
                    <a:pt x="2367" y="2050"/>
                  </a:lnTo>
                  <a:lnTo>
                    <a:pt x="2368" y="2056"/>
                  </a:lnTo>
                  <a:lnTo>
                    <a:pt x="2368" y="2063"/>
                  </a:lnTo>
                  <a:lnTo>
                    <a:pt x="2365" y="2074"/>
                  </a:lnTo>
                  <a:lnTo>
                    <a:pt x="2357" y="2083"/>
                  </a:lnTo>
                  <a:lnTo>
                    <a:pt x="2350" y="2089"/>
                  </a:lnTo>
                  <a:lnTo>
                    <a:pt x="2343" y="2091"/>
                  </a:lnTo>
                  <a:lnTo>
                    <a:pt x="2334" y="2083"/>
                  </a:lnTo>
                  <a:lnTo>
                    <a:pt x="2324" y="2070"/>
                  </a:lnTo>
                  <a:lnTo>
                    <a:pt x="2323" y="2059"/>
                  </a:lnTo>
                  <a:lnTo>
                    <a:pt x="2326" y="2052"/>
                  </a:lnTo>
                  <a:lnTo>
                    <a:pt x="2339" y="2046"/>
                  </a:lnTo>
                  <a:lnTo>
                    <a:pt x="2346" y="2043"/>
                  </a:lnTo>
                  <a:lnTo>
                    <a:pt x="2354" y="2041"/>
                  </a:lnTo>
                  <a:close/>
                  <a:moveTo>
                    <a:pt x="2453" y="2017"/>
                  </a:moveTo>
                  <a:lnTo>
                    <a:pt x="2460" y="2017"/>
                  </a:lnTo>
                  <a:lnTo>
                    <a:pt x="2464" y="2019"/>
                  </a:lnTo>
                  <a:lnTo>
                    <a:pt x="2467" y="2024"/>
                  </a:lnTo>
                  <a:lnTo>
                    <a:pt x="2469" y="2030"/>
                  </a:lnTo>
                  <a:lnTo>
                    <a:pt x="2469" y="2037"/>
                  </a:lnTo>
                  <a:lnTo>
                    <a:pt x="2467" y="2045"/>
                  </a:lnTo>
                  <a:lnTo>
                    <a:pt x="2464" y="2050"/>
                  </a:lnTo>
                  <a:lnTo>
                    <a:pt x="2460" y="2056"/>
                  </a:lnTo>
                  <a:lnTo>
                    <a:pt x="2456" y="2061"/>
                  </a:lnTo>
                  <a:lnTo>
                    <a:pt x="2451" y="2065"/>
                  </a:lnTo>
                  <a:lnTo>
                    <a:pt x="2445" y="2065"/>
                  </a:lnTo>
                  <a:lnTo>
                    <a:pt x="2442" y="2065"/>
                  </a:lnTo>
                  <a:lnTo>
                    <a:pt x="2438" y="2061"/>
                  </a:lnTo>
                  <a:lnTo>
                    <a:pt x="2434" y="2057"/>
                  </a:lnTo>
                  <a:lnTo>
                    <a:pt x="2425" y="2045"/>
                  </a:lnTo>
                  <a:lnTo>
                    <a:pt x="2423" y="2034"/>
                  </a:lnTo>
                  <a:lnTo>
                    <a:pt x="2429" y="2026"/>
                  </a:lnTo>
                  <a:lnTo>
                    <a:pt x="2440" y="2021"/>
                  </a:lnTo>
                  <a:lnTo>
                    <a:pt x="2445" y="2017"/>
                  </a:lnTo>
                  <a:lnTo>
                    <a:pt x="2453" y="2017"/>
                  </a:lnTo>
                  <a:close/>
                  <a:moveTo>
                    <a:pt x="868" y="1595"/>
                  </a:moveTo>
                  <a:lnTo>
                    <a:pt x="879" y="1597"/>
                  </a:lnTo>
                  <a:lnTo>
                    <a:pt x="888" y="1605"/>
                  </a:lnTo>
                  <a:lnTo>
                    <a:pt x="894" y="1614"/>
                  </a:lnTo>
                  <a:lnTo>
                    <a:pt x="896" y="1627"/>
                  </a:lnTo>
                  <a:lnTo>
                    <a:pt x="892" y="1636"/>
                  </a:lnTo>
                  <a:lnTo>
                    <a:pt x="887" y="1643"/>
                  </a:lnTo>
                  <a:lnTo>
                    <a:pt x="876" y="1647"/>
                  </a:lnTo>
                  <a:lnTo>
                    <a:pt x="868" y="1647"/>
                  </a:lnTo>
                  <a:lnTo>
                    <a:pt x="856" y="1641"/>
                  </a:lnTo>
                  <a:lnTo>
                    <a:pt x="846" y="1632"/>
                  </a:lnTo>
                  <a:lnTo>
                    <a:pt x="841" y="1621"/>
                  </a:lnTo>
                  <a:lnTo>
                    <a:pt x="841" y="1610"/>
                  </a:lnTo>
                  <a:lnTo>
                    <a:pt x="848" y="1601"/>
                  </a:lnTo>
                  <a:lnTo>
                    <a:pt x="861" y="1595"/>
                  </a:lnTo>
                  <a:lnTo>
                    <a:pt x="868" y="1595"/>
                  </a:lnTo>
                  <a:close/>
                  <a:moveTo>
                    <a:pt x="938" y="1551"/>
                  </a:moveTo>
                  <a:lnTo>
                    <a:pt x="953" y="1553"/>
                  </a:lnTo>
                  <a:lnTo>
                    <a:pt x="964" y="1560"/>
                  </a:lnTo>
                  <a:lnTo>
                    <a:pt x="971" y="1571"/>
                  </a:lnTo>
                  <a:lnTo>
                    <a:pt x="975" y="1584"/>
                  </a:lnTo>
                  <a:lnTo>
                    <a:pt x="975" y="1597"/>
                  </a:lnTo>
                  <a:lnTo>
                    <a:pt x="969" y="1610"/>
                  </a:lnTo>
                  <a:lnTo>
                    <a:pt x="960" y="1617"/>
                  </a:lnTo>
                  <a:lnTo>
                    <a:pt x="947" y="1621"/>
                  </a:lnTo>
                  <a:lnTo>
                    <a:pt x="938" y="1619"/>
                  </a:lnTo>
                  <a:lnTo>
                    <a:pt x="923" y="1614"/>
                  </a:lnTo>
                  <a:lnTo>
                    <a:pt x="910" y="1605"/>
                  </a:lnTo>
                  <a:lnTo>
                    <a:pt x="903" y="1592"/>
                  </a:lnTo>
                  <a:lnTo>
                    <a:pt x="901" y="1579"/>
                  </a:lnTo>
                  <a:lnTo>
                    <a:pt x="903" y="1568"/>
                  </a:lnTo>
                  <a:lnTo>
                    <a:pt x="912" y="1559"/>
                  </a:lnTo>
                  <a:lnTo>
                    <a:pt x="927" y="1553"/>
                  </a:lnTo>
                  <a:lnTo>
                    <a:pt x="932" y="1551"/>
                  </a:lnTo>
                  <a:lnTo>
                    <a:pt x="938" y="1551"/>
                  </a:lnTo>
                  <a:close/>
                  <a:moveTo>
                    <a:pt x="1110" y="1329"/>
                  </a:moveTo>
                  <a:lnTo>
                    <a:pt x="1121" y="1329"/>
                  </a:lnTo>
                  <a:lnTo>
                    <a:pt x="1127" y="1331"/>
                  </a:lnTo>
                  <a:lnTo>
                    <a:pt x="1132" y="1331"/>
                  </a:lnTo>
                  <a:lnTo>
                    <a:pt x="1161" y="1333"/>
                  </a:lnTo>
                  <a:lnTo>
                    <a:pt x="1183" y="1340"/>
                  </a:lnTo>
                  <a:lnTo>
                    <a:pt x="1202" y="1351"/>
                  </a:lnTo>
                  <a:lnTo>
                    <a:pt x="1214" y="1366"/>
                  </a:lnTo>
                  <a:lnTo>
                    <a:pt x="1225" y="1384"/>
                  </a:lnTo>
                  <a:lnTo>
                    <a:pt x="1235" y="1403"/>
                  </a:lnTo>
                  <a:lnTo>
                    <a:pt x="1244" y="1423"/>
                  </a:lnTo>
                  <a:lnTo>
                    <a:pt x="1253" y="1443"/>
                  </a:lnTo>
                  <a:lnTo>
                    <a:pt x="1260" y="1463"/>
                  </a:lnTo>
                  <a:lnTo>
                    <a:pt x="1262" y="1482"/>
                  </a:lnTo>
                  <a:lnTo>
                    <a:pt x="1262" y="1498"/>
                  </a:lnTo>
                  <a:lnTo>
                    <a:pt x="1255" y="1511"/>
                  </a:lnTo>
                  <a:lnTo>
                    <a:pt x="1246" y="1520"/>
                  </a:lnTo>
                  <a:lnTo>
                    <a:pt x="1229" y="1524"/>
                  </a:lnTo>
                  <a:lnTo>
                    <a:pt x="1207" y="1522"/>
                  </a:lnTo>
                  <a:lnTo>
                    <a:pt x="1180" y="1513"/>
                  </a:lnTo>
                  <a:lnTo>
                    <a:pt x="1149" y="1498"/>
                  </a:lnTo>
                  <a:lnTo>
                    <a:pt x="1121" y="1487"/>
                  </a:lnTo>
                  <a:lnTo>
                    <a:pt x="1103" y="1478"/>
                  </a:lnTo>
                  <a:lnTo>
                    <a:pt x="1090" y="1469"/>
                  </a:lnTo>
                  <a:lnTo>
                    <a:pt x="1081" y="1458"/>
                  </a:lnTo>
                  <a:lnTo>
                    <a:pt x="1077" y="1443"/>
                  </a:lnTo>
                  <a:lnTo>
                    <a:pt x="1079" y="1423"/>
                  </a:lnTo>
                  <a:lnTo>
                    <a:pt x="1088" y="1399"/>
                  </a:lnTo>
                  <a:lnTo>
                    <a:pt x="1097" y="1377"/>
                  </a:lnTo>
                  <a:lnTo>
                    <a:pt x="1101" y="1359"/>
                  </a:lnTo>
                  <a:lnTo>
                    <a:pt x="1103" y="1346"/>
                  </a:lnTo>
                  <a:lnTo>
                    <a:pt x="1103" y="1337"/>
                  </a:lnTo>
                  <a:lnTo>
                    <a:pt x="1103" y="1333"/>
                  </a:lnTo>
                  <a:lnTo>
                    <a:pt x="1105" y="1329"/>
                  </a:lnTo>
                  <a:lnTo>
                    <a:pt x="1110" y="1329"/>
                  </a:lnTo>
                  <a:close/>
                  <a:moveTo>
                    <a:pt x="3028" y="1230"/>
                  </a:moveTo>
                  <a:lnTo>
                    <a:pt x="3033" y="1230"/>
                  </a:lnTo>
                  <a:lnTo>
                    <a:pt x="3039" y="1234"/>
                  </a:lnTo>
                  <a:lnTo>
                    <a:pt x="3042" y="1238"/>
                  </a:lnTo>
                  <a:lnTo>
                    <a:pt x="3044" y="1243"/>
                  </a:lnTo>
                  <a:lnTo>
                    <a:pt x="3042" y="1251"/>
                  </a:lnTo>
                  <a:lnTo>
                    <a:pt x="3041" y="1258"/>
                  </a:lnTo>
                  <a:lnTo>
                    <a:pt x="3039" y="1263"/>
                  </a:lnTo>
                  <a:lnTo>
                    <a:pt x="3035" y="1271"/>
                  </a:lnTo>
                  <a:lnTo>
                    <a:pt x="3031" y="1274"/>
                  </a:lnTo>
                  <a:lnTo>
                    <a:pt x="3026" y="1278"/>
                  </a:lnTo>
                  <a:lnTo>
                    <a:pt x="3020" y="1278"/>
                  </a:lnTo>
                  <a:lnTo>
                    <a:pt x="3017" y="1278"/>
                  </a:lnTo>
                  <a:lnTo>
                    <a:pt x="3013" y="1276"/>
                  </a:lnTo>
                  <a:lnTo>
                    <a:pt x="3008" y="1271"/>
                  </a:lnTo>
                  <a:lnTo>
                    <a:pt x="3000" y="1258"/>
                  </a:lnTo>
                  <a:lnTo>
                    <a:pt x="2998" y="1247"/>
                  </a:lnTo>
                  <a:lnTo>
                    <a:pt x="3002" y="1240"/>
                  </a:lnTo>
                  <a:lnTo>
                    <a:pt x="3015" y="1234"/>
                  </a:lnTo>
                  <a:lnTo>
                    <a:pt x="3020" y="1232"/>
                  </a:lnTo>
                  <a:lnTo>
                    <a:pt x="3028" y="1230"/>
                  </a:lnTo>
                  <a:close/>
                  <a:moveTo>
                    <a:pt x="2702" y="1120"/>
                  </a:moveTo>
                  <a:lnTo>
                    <a:pt x="2709" y="1122"/>
                  </a:lnTo>
                  <a:lnTo>
                    <a:pt x="2726" y="1124"/>
                  </a:lnTo>
                  <a:lnTo>
                    <a:pt x="2736" y="1133"/>
                  </a:lnTo>
                  <a:lnTo>
                    <a:pt x="2744" y="1146"/>
                  </a:lnTo>
                  <a:lnTo>
                    <a:pt x="2749" y="1164"/>
                  </a:lnTo>
                  <a:lnTo>
                    <a:pt x="2751" y="1186"/>
                  </a:lnTo>
                  <a:lnTo>
                    <a:pt x="2751" y="1208"/>
                  </a:lnTo>
                  <a:lnTo>
                    <a:pt x="2747" y="1232"/>
                  </a:lnTo>
                  <a:lnTo>
                    <a:pt x="2742" y="1254"/>
                  </a:lnTo>
                  <a:lnTo>
                    <a:pt x="2735" y="1276"/>
                  </a:lnTo>
                  <a:lnTo>
                    <a:pt x="2726" y="1291"/>
                  </a:lnTo>
                  <a:lnTo>
                    <a:pt x="2715" y="1302"/>
                  </a:lnTo>
                  <a:lnTo>
                    <a:pt x="2702" y="1309"/>
                  </a:lnTo>
                  <a:lnTo>
                    <a:pt x="2685" y="1311"/>
                  </a:lnTo>
                  <a:lnTo>
                    <a:pt x="2669" y="1306"/>
                  </a:lnTo>
                  <a:lnTo>
                    <a:pt x="2658" y="1295"/>
                  </a:lnTo>
                  <a:lnTo>
                    <a:pt x="2650" y="1278"/>
                  </a:lnTo>
                  <a:lnTo>
                    <a:pt x="2652" y="1256"/>
                  </a:lnTo>
                  <a:lnTo>
                    <a:pt x="2654" y="1240"/>
                  </a:lnTo>
                  <a:lnTo>
                    <a:pt x="2654" y="1221"/>
                  </a:lnTo>
                  <a:lnTo>
                    <a:pt x="2654" y="1201"/>
                  </a:lnTo>
                  <a:lnTo>
                    <a:pt x="2652" y="1183"/>
                  </a:lnTo>
                  <a:lnTo>
                    <a:pt x="2652" y="1166"/>
                  </a:lnTo>
                  <a:lnTo>
                    <a:pt x="2654" y="1150"/>
                  </a:lnTo>
                  <a:lnTo>
                    <a:pt x="2658" y="1137"/>
                  </a:lnTo>
                  <a:lnTo>
                    <a:pt x="2667" y="1128"/>
                  </a:lnTo>
                  <a:lnTo>
                    <a:pt x="2682" y="1122"/>
                  </a:lnTo>
                  <a:lnTo>
                    <a:pt x="2702" y="1120"/>
                  </a:lnTo>
                  <a:close/>
                  <a:moveTo>
                    <a:pt x="2991" y="1040"/>
                  </a:moveTo>
                  <a:lnTo>
                    <a:pt x="2997" y="1041"/>
                  </a:lnTo>
                  <a:lnTo>
                    <a:pt x="3002" y="1043"/>
                  </a:lnTo>
                  <a:lnTo>
                    <a:pt x="3006" y="1049"/>
                  </a:lnTo>
                  <a:lnTo>
                    <a:pt x="3006" y="1054"/>
                  </a:lnTo>
                  <a:lnTo>
                    <a:pt x="3006" y="1062"/>
                  </a:lnTo>
                  <a:lnTo>
                    <a:pt x="3004" y="1067"/>
                  </a:lnTo>
                  <a:lnTo>
                    <a:pt x="3002" y="1074"/>
                  </a:lnTo>
                  <a:lnTo>
                    <a:pt x="2998" y="1080"/>
                  </a:lnTo>
                  <a:lnTo>
                    <a:pt x="2993" y="1086"/>
                  </a:lnTo>
                  <a:lnTo>
                    <a:pt x="2989" y="1087"/>
                  </a:lnTo>
                  <a:lnTo>
                    <a:pt x="2984" y="1089"/>
                  </a:lnTo>
                  <a:lnTo>
                    <a:pt x="2980" y="1089"/>
                  </a:lnTo>
                  <a:lnTo>
                    <a:pt x="2975" y="1086"/>
                  </a:lnTo>
                  <a:lnTo>
                    <a:pt x="2971" y="1082"/>
                  </a:lnTo>
                  <a:lnTo>
                    <a:pt x="2964" y="1069"/>
                  </a:lnTo>
                  <a:lnTo>
                    <a:pt x="2960" y="1058"/>
                  </a:lnTo>
                  <a:lnTo>
                    <a:pt x="2965" y="1051"/>
                  </a:lnTo>
                  <a:lnTo>
                    <a:pt x="2976" y="1045"/>
                  </a:lnTo>
                  <a:lnTo>
                    <a:pt x="2984" y="1041"/>
                  </a:lnTo>
                  <a:lnTo>
                    <a:pt x="2991" y="1040"/>
                  </a:lnTo>
                  <a:close/>
                  <a:moveTo>
                    <a:pt x="2854" y="986"/>
                  </a:moveTo>
                  <a:lnTo>
                    <a:pt x="2878" y="990"/>
                  </a:lnTo>
                  <a:lnTo>
                    <a:pt x="2898" y="999"/>
                  </a:lnTo>
                  <a:lnTo>
                    <a:pt x="2910" y="1014"/>
                  </a:lnTo>
                  <a:lnTo>
                    <a:pt x="2921" y="1034"/>
                  </a:lnTo>
                  <a:lnTo>
                    <a:pt x="2927" y="1054"/>
                  </a:lnTo>
                  <a:lnTo>
                    <a:pt x="2931" y="1076"/>
                  </a:lnTo>
                  <a:lnTo>
                    <a:pt x="2932" y="1098"/>
                  </a:lnTo>
                  <a:lnTo>
                    <a:pt x="2931" y="1119"/>
                  </a:lnTo>
                  <a:lnTo>
                    <a:pt x="2927" y="1135"/>
                  </a:lnTo>
                  <a:lnTo>
                    <a:pt x="2925" y="1148"/>
                  </a:lnTo>
                  <a:lnTo>
                    <a:pt x="2927" y="1164"/>
                  </a:lnTo>
                  <a:lnTo>
                    <a:pt x="2932" y="1183"/>
                  </a:lnTo>
                  <a:lnTo>
                    <a:pt x="2938" y="1203"/>
                  </a:lnTo>
                  <a:lnTo>
                    <a:pt x="2943" y="1223"/>
                  </a:lnTo>
                  <a:lnTo>
                    <a:pt x="2949" y="1245"/>
                  </a:lnTo>
                  <a:lnTo>
                    <a:pt x="2954" y="1263"/>
                  </a:lnTo>
                  <a:lnTo>
                    <a:pt x="2956" y="1282"/>
                  </a:lnTo>
                  <a:lnTo>
                    <a:pt x="2954" y="1298"/>
                  </a:lnTo>
                  <a:lnTo>
                    <a:pt x="2949" y="1309"/>
                  </a:lnTo>
                  <a:lnTo>
                    <a:pt x="2938" y="1318"/>
                  </a:lnTo>
                  <a:lnTo>
                    <a:pt x="2920" y="1320"/>
                  </a:lnTo>
                  <a:lnTo>
                    <a:pt x="2887" y="1326"/>
                  </a:lnTo>
                  <a:lnTo>
                    <a:pt x="2854" y="1337"/>
                  </a:lnTo>
                  <a:lnTo>
                    <a:pt x="2834" y="1346"/>
                  </a:lnTo>
                  <a:lnTo>
                    <a:pt x="2815" y="1355"/>
                  </a:lnTo>
                  <a:lnTo>
                    <a:pt x="2799" y="1361"/>
                  </a:lnTo>
                  <a:lnTo>
                    <a:pt x="2786" y="1362"/>
                  </a:lnTo>
                  <a:lnTo>
                    <a:pt x="2775" y="1359"/>
                  </a:lnTo>
                  <a:lnTo>
                    <a:pt x="2766" y="1348"/>
                  </a:lnTo>
                  <a:lnTo>
                    <a:pt x="2760" y="1328"/>
                  </a:lnTo>
                  <a:lnTo>
                    <a:pt x="2757" y="1300"/>
                  </a:lnTo>
                  <a:lnTo>
                    <a:pt x="2753" y="1280"/>
                  </a:lnTo>
                  <a:lnTo>
                    <a:pt x="2753" y="1265"/>
                  </a:lnTo>
                  <a:lnTo>
                    <a:pt x="2757" y="1254"/>
                  </a:lnTo>
                  <a:lnTo>
                    <a:pt x="2762" y="1245"/>
                  </a:lnTo>
                  <a:lnTo>
                    <a:pt x="2775" y="1238"/>
                  </a:lnTo>
                  <a:lnTo>
                    <a:pt x="2793" y="1229"/>
                  </a:lnTo>
                  <a:lnTo>
                    <a:pt x="2819" y="1218"/>
                  </a:lnTo>
                  <a:lnTo>
                    <a:pt x="2832" y="1208"/>
                  </a:lnTo>
                  <a:lnTo>
                    <a:pt x="2841" y="1192"/>
                  </a:lnTo>
                  <a:lnTo>
                    <a:pt x="2846" y="1174"/>
                  </a:lnTo>
                  <a:lnTo>
                    <a:pt x="2846" y="1152"/>
                  </a:lnTo>
                  <a:lnTo>
                    <a:pt x="2845" y="1126"/>
                  </a:lnTo>
                  <a:lnTo>
                    <a:pt x="2841" y="1102"/>
                  </a:lnTo>
                  <a:lnTo>
                    <a:pt x="2835" y="1076"/>
                  </a:lnTo>
                  <a:lnTo>
                    <a:pt x="2832" y="1052"/>
                  </a:lnTo>
                  <a:lnTo>
                    <a:pt x="2828" y="1030"/>
                  </a:lnTo>
                  <a:lnTo>
                    <a:pt x="2826" y="1012"/>
                  </a:lnTo>
                  <a:lnTo>
                    <a:pt x="2828" y="999"/>
                  </a:lnTo>
                  <a:lnTo>
                    <a:pt x="2834" y="990"/>
                  </a:lnTo>
                  <a:lnTo>
                    <a:pt x="2843" y="988"/>
                  </a:lnTo>
                  <a:lnTo>
                    <a:pt x="2854" y="986"/>
                  </a:lnTo>
                  <a:close/>
                  <a:moveTo>
                    <a:pt x="535" y="774"/>
                  </a:moveTo>
                  <a:lnTo>
                    <a:pt x="572" y="781"/>
                  </a:lnTo>
                  <a:lnTo>
                    <a:pt x="608" y="794"/>
                  </a:lnTo>
                  <a:lnTo>
                    <a:pt x="645" y="812"/>
                  </a:lnTo>
                  <a:lnTo>
                    <a:pt x="678" y="834"/>
                  </a:lnTo>
                  <a:lnTo>
                    <a:pt x="703" y="853"/>
                  </a:lnTo>
                  <a:lnTo>
                    <a:pt x="724" y="873"/>
                  </a:lnTo>
                  <a:lnTo>
                    <a:pt x="736" y="891"/>
                  </a:lnTo>
                  <a:lnTo>
                    <a:pt x="740" y="908"/>
                  </a:lnTo>
                  <a:lnTo>
                    <a:pt x="744" y="933"/>
                  </a:lnTo>
                  <a:lnTo>
                    <a:pt x="751" y="952"/>
                  </a:lnTo>
                  <a:lnTo>
                    <a:pt x="766" y="966"/>
                  </a:lnTo>
                  <a:lnTo>
                    <a:pt x="780" y="972"/>
                  </a:lnTo>
                  <a:lnTo>
                    <a:pt x="799" y="972"/>
                  </a:lnTo>
                  <a:lnTo>
                    <a:pt x="821" y="968"/>
                  </a:lnTo>
                  <a:lnTo>
                    <a:pt x="835" y="961"/>
                  </a:lnTo>
                  <a:lnTo>
                    <a:pt x="845" y="952"/>
                  </a:lnTo>
                  <a:lnTo>
                    <a:pt x="848" y="941"/>
                  </a:lnTo>
                  <a:lnTo>
                    <a:pt x="852" y="930"/>
                  </a:lnTo>
                  <a:lnTo>
                    <a:pt x="854" y="920"/>
                  </a:lnTo>
                  <a:lnTo>
                    <a:pt x="859" y="911"/>
                  </a:lnTo>
                  <a:lnTo>
                    <a:pt x="868" y="906"/>
                  </a:lnTo>
                  <a:lnTo>
                    <a:pt x="874" y="904"/>
                  </a:lnTo>
                  <a:lnTo>
                    <a:pt x="879" y="902"/>
                  </a:lnTo>
                  <a:lnTo>
                    <a:pt x="887" y="902"/>
                  </a:lnTo>
                  <a:lnTo>
                    <a:pt x="896" y="904"/>
                  </a:lnTo>
                  <a:lnTo>
                    <a:pt x="912" y="908"/>
                  </a:lnTo>
                  <a:lnTo>
                    <a:pt x="927" y="917"/>
                  </a:lnTo>
                  <a:lnTo>
                    <a:pt x="938" y="931"/>
                  </a:lnTo>
                  <a:lnTo>
                    <a:pt x="949" y="953"/>
                  </a:lnTo>
                  <a:lnTo>
                    <a:pt x="958" y="981"/>
                  </a:lnTo>
                  <a:lnTo>
                    <a:pt x="965" y="1008"/>
                  </a:lnTo>
                  <a:lnTo>
                    <a:pt x="975" y="1036"/>
                  </a:lnTo>
                  <a:lnTo>
                    <a:pt x="984" y="1062"/>
                  </a:lnTo>
                  <a:lnTo>
                    <a:pt x="998" y="1080"/>
                  </a:lnTo>
                  <a:lnTo>
                    <a:pt x="1019" y="1097"/>
                  </a:lnTo>
                  <a:lnTo>
                    <a:pt x="1040" y="1111"/>
                  </a:lnTo>
                  <a:lnTo>
                    <a:pt x="1062" y="1124"/>
                  </a:lnTo>
                  <a:lnTo>
                    <a:pt x="1083" y="1137"/>
                  </a:lnTo>
                  <a:lnTo>
                    <a:pt x="1099" y="1150"/>
                  </a:lnTo>
                  <a:lnTo>
                    <a:pt x="1106" y="1163"/>
                  </a:lnTo>
                  <a:lnTo>
                    <a:pt x="1105" y="1177"/>
                  </a:lnTo>
                  <a:lnTo>
                    <a:pt x="1105" y="1190"/>
                  </a:lnTo>
                  <a:lnTo>
                    <a:pt x="1110" y="1205"/>
                  </a:lnTo>
                  <a:lnTo>
                    <a:pt x="1121" y="1221"/>
                  </a:lnTo>
                  <a:lnTo>
                    <a:pt x="1132" y="1236"/>
                  </a:lnTo>
                  <a:lnTo>
                    <a:pt x="1143" y="1251"/>
                  </a:lnTo>
                  <a:lnTo>
                    <a:pt x="1154" y="1265"/>
                  </a:lnTo>
                  <a:lnTo>
                    <a:pt x="1161" y="1278"/>
                  </a:lnTo>
                  <a:lnTo>
                    <a:pt x="1163" y="1289"/>
                  </a:lnTo>
                  <a:lnTo>
                    <a:pt x="1161" y="1298"/>
                  </a:lnTo>
                  <a:lnTo>
                    <a:pt x="1150" y="1304"/>
                  </a:lnTo>
                  <a:lnTo>
                    <a:pt x="1132" y="1306"/>
                  </a:lnTo>
                  <a:lnTo>
                    <a:pt x="1121" y="1306"/>
                  </a:lnTo>
                  <a:lnTo>
                    <a:pt x="1083" y="1309"/>
                  </a:lnTo>
                  <a:lnTo>
                    <a:pt x="1051" y="1315"/>
                  </a:lnTo>
                  <a:lnTo>
                    <a:pt x="1024" y="1326"/>
                  </a:lnTo>
                  <a:lnTo>
                    <a:pt x="1004" y="1339"/>
                  </a:lnTo>
                  <a:lnTo>
                    <a:pt x="989" y="1353"/>
                  </a:lnTo>
                  <a:lnTo>
                    <a:pt x="976" y="1370"/>
                  </a:lnTo>
                  <a:lnTo>
                    <a:pt x="967" y="1383"/>
                  </a:lnTo>
                  <a:lnTo>
                    <a:pt x="958" y="1388"/>
                  </a:lnTo>
                  <a:lnTo>
                    <a:pt x="949" y="1384"/>
                  </a:lnTo>
                  <a:lnTo>
                    <a:pt x="938" y="1375"/>
                  </a:lnTo>
                  <a:lnTo>
                    <a:pt x="923" y="1362"/>
                  </a:lnTo>
                  <a:lnTo>
                    <a:pt x="907" y="1350"/>
                  </a:lnTo>
                  <a:lnTo>
                    <a:pt x="896" y="1344"/>
                  </a:lnTo>
                  <a:lnTo>
                    <a:pt x="883" y="1342"/>
                  </a:lnTo>
                  <a:lnTo>
                    <a:pt x="868" y="1344"/>
                  </a:lnTo>
                  <a:lnTo>
                    <a:pt x="850" y="1348"/>
                  </a:lnTo>
                  <a:lnTo>
                    <a:pt x="830" y="1351"/>
                  </a:lnTo>
                  <a:lnTo>
                    <a:pt x="812" y="1359"/>
                  </a:lnTo>
                  <a:lnTo>
                    <a:pt x="795" y="1366"/>
                  </a:lnTo>
                  <a:lnTo>
                    <a:pt x="780" y="1373"/>
                  </a:lnTo>
                  <a:lnTo>
                    <a:pt x="771" y="1381"/>
                  </a:lnTo>
                  <a:lnTo>
                    <a:pt x="766" y="1386"/>
                  </a:lnTo>
                  <a:lnTo>
                    <a:pt x="768" y="1390"/>
                  </a:lnTo>
                  <a:lnTo>
                    <a:pt x="779" y="1392"/>
                  </a:lnTo>
                  <a:lnTo>
                    <a:pt x="801" y="1395"/>
                  </a:lnTo>
                  <a:lnTo>
                    <a:pt x="824" y="1405"/>
                  </a:lnTo>
                  <a:lnTo>
                    <a:pt x="846" y="1421"/>
                  </a:lnTo>
                  <a:lnTo>
                    <a:pt x="868" y="1441"/>
                  </a:lnTo>
                  <a:lnTo>
                    <a:pt x="881" y="1460"/>
                  </a:lnTo>
                  <a:lnTo>
                    <a:pt x="890" y="1480"/>
                  </a:lnTo>
                  <a:lnTo>
                    <a:pt x="892" y="1502"/>
                  </a:lnTo>
                  <a:lnTo>
                    <a:pt x="887" y="1524"/>
                  </a:lnTo>
                  <a:lnTo>
                    <a:pt x="874" y="1548"/>
                  </a:lnTo>
                  <a:lnTo>
                    <a:pt x="868" y="1555"/>
                  </a:lnTo>
                  <a:lnTo>
                    <a:pt x="841" y="1583"/>
                  </a:lnTo>
                  <a:lnTo>
                    <a:pt x="815" y="1601"/>
                  </a:lnTo>
                  <a:lnTo>
                    <a:pt x="790" y="1616"/>
                  </a:lnTo>
                  <a:lnTo>
                    <a:pt x="766" y="1628"/>
                  </a:lnTo>
                  <a:lnTo>
                    <a:pt x="736" y="1643"/>
                  </a:lnTo>
                  <a:lnTo>
                    <a:pt x="713" y="1660"/>
                  </a:lnTo>
                  <a:lnTo>
                    <a:pt x="694" y="1685"/>
                  </a:lnTo>
                  <a:lnTo>
                    <a:pt x="678" y="1713"/>
                  </a:lnTo>
                  <a:lnTo>
                    <a:pt x="669" y="1727"/>
                  </a:lnTo>
                  <a:lnTo>
                    <a:pt x="660" y="1742"/>
                  </a:lnTo>
                  <a:lnTo>
                    <a:pt x="647" y="1753"/>
                  </a:lnTo>
                  <a:lnTo>
                    <a:pt x="630" y="1760"/>
                  </a:lnTo>
                  <a:lnTo>
                    <a:pt x="612" y="1762"/>
                  </a:lnTo>
                  <a:lnTo>
                    <a:pt x="594" y="1768"/>
                  </a:lnTo>
                  <a:lnTo>
                    <a:pt x="577" y="1779"/>
                  </a:lnTo>
                  <a:lnTo>
                    <a:pt x="562" y="1799"/>
                  </a:lnTo>
                  <a:lnTo>
                    <a:pt x="550" y="1823"/>
                  </a:lnTo>
                  <a:lnTo>
                    <a:pt x="539" y="1848"/>
                  </a:lnTo>
                  <a:lnTo>
                    <a:pt x="531" y="1876"/>
                  </a:lnTo>
                  <a:lnTo>
                    <a:pt x="526" y="1902"/>
                  </a:lnTo>
                  <a:lnTo>
                    <a:pt x="522" y="1925"/>
                  </a:lnTo>
                  <a:lnTo>
                    <a:pt x="520" y="1946"/>
                  </a:lnTo>
                  <a:lnTo>
                    <a:pt x="517" y="1958"/>
                  </a:lnTo>
                  <a:lnTo>
                    <a:pt x="509" y="1973"/>
                  </a:lnTo>
                  <a:lnTo>
                    <a:pt x="497" y="1986"/>
                  </a:lnTo>
                  <a:lnTo>
                    <a:pt x="475" y="2002"/>
                  </a:lnTo>
                  <a:lnTo>
                    <a:pt x="451" y="2019"/>
                  </a:lnTo>
                  <a:lnTo>
                    <a:pt x="427" y="2035"/>
                  </a:lnTo>
                  <a:lnTo>
                    <a:pt x="407" y="2050"/>
                  </a:lnTo>
                  <a:lnTo>
                    <a:pt x="392" y="2068"/>
                  </a:lnTo>
                  <a:lnTo>
                    <a:pt x="381" y="2094"/>
                  </a:lnTo>
                  <a:lnTo>
                    <a:pt x="377" y="2122"/>
                  </a:lnTo>
                  <a:lnTo>
                    <a:pt x="381" y="2153"/>
                  </a:lnTo>
                  <a:lnTo>
                    <a:pt x="385" y="2188"/>
                  </a:lnTo>
                  <a:lnTo>
                    <a:pt x="387" y="2230"/>
                  </a:lnTo>
                  <a:lnTo>
                    <a:pt x="385" y="2256"/>
                  </a:lnTo>
                  <a:lnTo>
                    <a:pt x="379" y="2272"/>
                  </a:lnTo>
                  <a:lnTo>
                    <a:pt x="372" y="2279"/>
                  </a:lnTo>
                  <a:lnTo>
                    <a:pt x="359" y="2278"/>
                  </a:lnTo>
                  <a:lnTo>
                    <a:pt x="348" y="2268"/>
                  </a:lnTo>
                  <a:lnTo>
                    <a:pt x="334" y="2254"/>
                  </a:lnTo>
                  <a:lnTo>
                    <a:pt x="315" y="2234"/>
                  </a:lnTo>
                  <a:lnTo>
                    <a:pt x="295" y="2208"/>
                  </a:lnTo>
                  <a:lnTo>
                    <a:pt x="269" y="2180"/>
                  </a:lnTo>
                  <a:lnTo>
                    <a:pt x="242" y="2162"/>
                  </a:lnTo>
                  <a:lnTo>
                    <a:pt x="211" y="2153"/>
                  </a:lnTo>
                  <a:lnTo>
                    <a:pt x="182" y="2149"/>
                  </a:lnTo>
                  <a:lnTo>
                    <a:pt x="152" y="2149"/>
                  </a:lnTo>
                  <a:lnTo>
                    <a:pt x="123" y="2155"/>
                  </a:lnTo>
                  <a:lnTo>
                    <a:pt x="97" y="2162"/>
                  </a:lnTo>
                  <a:lnTo>
                    <a:pt x="75" y="2169"/>
                  </a:lnTo>
                  <a:lnTo>
                    <a:pt x="51" y="2177"/>
                  </a:lnTo>
                  <a:lnTo>
                    <a:pt x="26" y="2177"/>
                  </a:lnTo>
                  <a:lnTo>
                    <a:pt x="0" y="2177"/>
                  </a:lnTo>
                  <a:lnTo>
                    <a:pt x="4" y="2083"/>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80" y="1139"/>
                  </a:lnTo>
                  <a:lnTo>
                    <a:pt x="301" y="1148"/>
                  </a:lnTo>
                  <a:lnTo>
                    <a:pt x="315" y="1161"/>
                  </a:lnTo>
                  <a:lnTo>
                    <a:pt x="324" y="1174"/>
                  </a:lnTo>
                  <a:lnTo>
                    <a:pt x="328" y="1188"/>
                  </a:lnTo>
                  <a:lnTo>
                    <a:pt x="330" y="1208"/>
                  </a:lnTo>
                  <a:lnTo>
                    <a:pt x="337" y="1234"/>
                  </a:lnTo>
                  <a:lnTo>
                    <a:pt x="348" y="1260"/>
                  </a:lnTo>
                  <a:lnTo>
                    <a:pt x="359" y="1282"/>
                  </a:lnTo>
                  <a:lnTo>
                    <a:pt x="368" y="1293"/>
                  </a:lnTo>
                  <a:lnTo>
                    <a:pt x="376" y="1300"/>
                  </a:lnTo>
                  <a:lnTo>
                    <a:pt x="383" y="1300"/>
                  </a:lnTo>
                  <a:lnTo>
                    <a:pt x="390" y="1296"/>
                  </a:lnTo>
                  <a:lnTo>
                    <a:pt x="394" y="1284"/>
                  </a:lnTo>
                  <a:lnTo>
                    <a:pt x="398" y="1263"/>
                  </a:lnTo>
                  <a:lnTo>
                    <a:pt x="399" y="1221"/>
                  </a:lnTo>
                  <a:lnTo>
                    <a:pt x="401" y="1185"/>
                  </a:lnTo>
                  <a:lnTo>
                    <a:pt x="405" y="1155"/>
                  </a:lnTo>
                  <a:lnTo>
                    <a:pt x="410" y="1130"/>
                  </a:lnTo>
                  <a:lnTo>
                    <a:pt x="418" y="1111"/>
                  </a:lnTo>
                  <a:lnTo>
                    <a:pt x="429" y="1100"/>
                  </a:lnTo>
                  <a:lnTo>
                    <a:pt x="445" y="1097"/>
                  </a:lnTo>
                  <a:lnTo>
                    <a:pt x="458" y="1095"/>
                  </a:lnTo>
                  <a:lnTo>
                    <a:pt x="464" y="1087"/>
                  </a:lnTo>
                  <a:lnTo>
                    <a:pt x="465" y="1076"/>
                  </a:lnTo>
                  <a:lnTo>
                    <a:pt x="462" y="1060"/>
                  </a:lnTo>
                  <a:lnTo>
                    <a:pt x="456" y="1041"/>
                  </a:lnTo>
                  <a:lnTo>
                    <a:pt x="449" y="1019"/>
                  </a:lnTo>
                  <a:lnTo>
                    <a:pt x="442" y="994"/>
                  </a:lnTo>
                  <a:lnTo>
                    <a:pt x="434" y="968"/>
                  </a:lnTo>
                  <a:lnTo>
                    <a:pt x="425" y="913"/>
                  </a:lnTo>
                  <a:lnTo>
                    <a:pt x="473" y="849"/>
                  </a:lnTo>
                  <a:lnTo>
                    <a:pt x="497" y="821"/>
                  </a:lnTo>
                  <a:lnTo>
                    <a:pt x="535" y="774"/>
                  </a:lnTo>
                  <a:close/>
                  <a:moveTo>
                    <a:pt x="3762" y="623"/>
                  </a:move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83" y="2714"/>
                  </a:lnTo>
                  <a:lnTo>
                    <a:pt x="4381" y="2709"/>
                  </a:lnTo>
                  <a:lnTo>
                    <a:pt x="4356" y="2657"/>
                  </a:lnTo>
                  <a:lnTo>
                    <a:pt x="4324" y="2604"/>
                  </a:lnTo>
                  <a:lnTo>
                    <a:pt x="4291" y="2553"/>
                  </a:lnTo>
                  <a:lnTo>
                    <a:pt x="4257" y="2499"/>
                  </a:lnTo>
                  <a:lnTo>
                    <a:pt x="4226" y="2448"/>
                  </a:lnTo>
                  <a:lnTo>
                    <a:pt x="4198" y="2399"/>
                  </a:lnTo>
                  <a:lnTo>
                    <a:pt x="4176" y="2351"/>
                  </a:lnTo>
                  <a:lnTo>
                    <a:pt x="4158" y="2301"/>
                  </a:lnTo>
                  <a:lnTo>
                    <a:pt x="4138" y="2259"/>
                  </a:lnTo>
                  <a:lnTo>
                    <a:pt x="4117" y="2224"/>
                  </a:lnTo>
                  <a:lnTo>
                    <a:pt x="4097" y="2199"/>
                  </a:lnTo>
                  <a:lnTo>
                    <a:pt x="4077" y="2186"/>
                  </a:lnTo>
                  <a:lnTo>
                    <a:pt x="4059" y="2182"/>
                  </a:lnTo>
                  <a:lnTo>
                    <a:pt x="4052" y="2188"/>
                  </a:lnTo>
                  <a:lnTo>
                    <a:pt x="4048" y="2201"/>
                  </a:lnTo>
                  <a:lnTo>
                    <a:pt x="4050" y="2219"/>
                  </a:lnTo>
                  <a:lnTo>
                    <a:pt x="4055" y="2241"/>
                  </a:lnTo>
                  <a:lnTo>
                    <a:pt x="4063" y="2268"/>
                  </a:lnTo>
                  <a:lnTo>
                    <a:pt x="4074" y="2298"/>
                  </a:lnTo>
                  <a:lnTo>
                    <a:pt x="4086" y="2329"/>
                  </a:lnTo>
                  <a:lnTo>
                    <a:pt x="4099" y="2360"/>
                  </a:lnTo>
                  <a:lnTo>
                    <a:pt x="4112" y="2391"/>
                  </a:lnTo>
                  <a:lnTo>
                    <a:pt x="4125" y="2419"/>
                  </a:lnTo>
                  <a:lnTo>
                    <a:pt x="4138" y="2444"/>
                  </a:lnTo>
                  <a:lnTo>
                    <a:pt x="4149" y="2465"/>
                  </a:lnTo>
                  <a:lnTo>
                    <a:pt x="4169" y="2505"/>
                  </a:lnTo>
                  <a:lnTo>
                    <a:pt x="4191" y="2551"/>
                  </a:lnTo>
                  <a:lnTo>
                    <a:pt x="4215" y="2597"/>
                  </a:lnTo>
                  <a:lnTo>
                    <a:pt x="4240" y="2644"/>
                  </a:lnTo>
                  <a:lnTo>
                    <a:pt x="4269" y="2688"/>
                  </a:lnTo>
                  <a:lnTo>
                    <a:pt x="4301" y="2725"/>
                  </a:lnTo>
                  <a:lnTo>
                    <a:pt x="4334" y="2754"/>
                  </a:lnTo>
                  <a:lnTo>
                    <a:pt x="4367" y="2778"/>
                  </a:lnTo>
                  <a:lnTo>
                    <a:pt x="4337" y="2883"/>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28" y="3935"/>
                  </a:lnTo>
                  <a:lnTo>
                    <a:pt x="3542" y="4003"/>
                  </a:lnTo>
                  <a:lnTo>
                    <a:pt x="3453" y="4066"/>
                  </a:lnTo>
                  <a:lnTo>
                    <a:pt x="3447" y="4044"/>
                  </a:lnTo>
                  <a:lnTo>
                    <a:pt x="3443" y="4022"/>
                  </a:lnTo>
                  <a:lnTo>
                    <a:pt x="3438" y="3992"/>
                  </a:lnTo>
                  <a:lnTo>
                    <a:pt x="3432" y="3963"/>
                  </a:lnTo>
                  <a:lnTo>
                    <a:pt x="3423" y="3934"/>
                  </a:lnTo>
                  <a:lnTo>
                    <a:pt x="3409" y="3902"/>
                  </a:lnTo>
                  <a:lnTo>
                    <a:pt x="3390" y="3877"/>
                  </a:lnTo>
                  <a:lnTo>
                    <a:pt x="3376" y="3847"/>
                  </a:lnTo>
                  <a:lnTo>
                    <a:pt x="3361" y="3814"/>
                  </a:lnTo>
                  <a:lnTo>
                    <a:pt x="3348" y="3781"/>
                  </a:lnTo>
                  <a:lnTo>
                    <a:pt x="3341" y="3748"/>
                  </a:lnTo>
                  <a:lnTo>
                    <a:pt x="3335" y="3715"/>
                  </a:lnTo>
                  <a:lnTo>
                    <a:pt x="3337" y="3684"/>
                  </a:lnTo>
                  <a:lnTo>
                    <a:pt x="3343" y="3657"/>
                  </a:lnTo>
                  <a:lnTo>
                    <a:pt x="3357" y="3631"/>
                  </a:lnTo>
                  <a:lnTo>
                    <a:pt x="3378" y="3604"/>
                  </a:lnTo>
                  <a:lnTo>
                    <a:pt x="3392" y="3578"/>
                  </a:lnTo>
                  <a:lnTo>
                    <a:pt x="3403" y="3554"/>
                  </a:lnTo>
                  <a:lnTo>
                    <a:pt x="3409" y="3536"/>
                  </a:lnTo>
                  <a:lnTo>
                    <a:pt x="3409" y="3517"/>
                  </a:lnTo>
                  <a:lnTo>
                    <a:pt x="3401" y="3504"/>
                  </a:lnTo>
                  <a:lnTo>
                    <a:pt x="3385" y="3495"/>
                  </a:lnTo>
                  <a:lnTo>
                    <a:pt x="3374" y="3488"/>
                  </a:lnTo>
                  <a:lnTo>
                    <a:pt x="3368" y="3477"/>
                  </a:lnTo>
                  <a:lnTo>
                    <a:pt x="3368" y="3462"/>
                  </a:lnTo>
                  <a:lnTo>
                    <a:pt x="3370" y="3446"/>
                  </a:lnTo>
                  <a:lnTo>
                    <a:pt x="3372" y="3427"/>
                  </a:lnTo>
                  <a:lnTo>
                    <a:pt x="3374" y="3409"/>
                  </a:lnTo>
                  <a:lnTo>
                    <a:pt x="3370" y="3391"/>
                  </a:lnTo>
                  <a:lnTo>
                    <a:pt x="3361" y="3374"/>
                  </a:lnTo>
                  <a:lnTo>
                    <a:pt x="3346" y="3360"/>
                  </a:lnTo>
                  <a:lnTo>
                    <a:pt x="3321" y="3339"/>
                  </a:lnTo>
                  <a:lnTo>
                    <a:pt x="3299" y="3312"/>
                  </a:lnTo>
                  <a:lnTo>
                    <a:pt x="3280" y="3281"/>
                  </a:lnTo>
                  <a:lnTo>
                    <a:pt x="3268" y="3248"/>
                  </a:lnTo>
                  <a:lnTo>
                    <a:pt x="3262" y="3217"/>
                  </a:lnTo>
                  <a:lnTo>
                    <a:pt x="3260" y="3187"/>
                  </a:lnTo>
                  <a:lnTo>
                    <a:pt x="3266" y="3162"/>
                  </a:lnTo>
                  <a:lnTo>
                    <a:pt x="3273" y="3143"/>
                  </a:lnTo>
                  <a:lnTo>
                    <a:pt x="3279" y="3123"/>
                  </a:lnTo>
                  <a:lnTo>
                    <a:pt x="3280" y="3103"/>
                  </a:lnTo>
                  <a:lnTo>
                    <a:pt x="3280" y="3084"/>
                  </a:lnTo>
                  <a:lnTo>
                    <a:pt x="3279" y="3066"/>
                  </a:lnTo>
                  <a:lnTo>
                    <a:pt x="3271" y="3050"/>
                  </a:lnTo>
                  <a:lnTo>
                    <a:pt x="3258" y="3037"/>
                  </a:lnTo>
                  <a:lnTo>
                    <a:pt x="3242" y="3028"/>
                  </a:lnTo>
                  <a:lnTo>
                    <a:pt x="3222" y="3026"/>
                  </a:lnTo>
                  <a:lnTo>
                    <a:pt x="3185" y="3022"/>
                  </a:lnTo>
                  <a:lnTo>
                    <a:pt x="3147" y="3015"/>
                  </a:lnTo>
                  <a:lnTo>
                    <a:pt x="3105" y="3004"/>
                  </a:lnTo>
                  <a:lnTo>
                    <a:pt x="3063" y="2995"/>
                  </a:lnTo>
                  <a:lnTo>
                    <a:pt x="3020" y="2987"/>
                  </a:lnTo>
                  <a:lnTo>
                    <a:pt x="2984" y="2987"/>
                  </a:lnTo>
                  <a:lnTo>
                    <a:pt x="2969" y="2989"/>
                  </a:lnTo>
                  <a:lnTo>
                    <a:pt x="2956" y="2991"/>
                  </a:lnTo>
                  <a:lnTo>
                    <a:pt x="2901" y="3007"/>
                  </a:lnTo>
                  <a:lnTo>
                    <a:pt x="2854" y="3022"/>
                  </a:lnTo>
                  <a:lnTo>
                    <a:pt x="2813" y="3035"/>
                  </a:lnTo>
                  <a:lnTo>
                    <a:pt x="2775" y="3048"/>
                  </a:lnTo>
                  <a:lnTo>
                    <a:pt x="2758" y="3050"/>
                  </a:lnTo>
                  <a:lnTo>
                    <a:pt x="2740" y="3046"/>
                  </a:lnTo>
                  <a:lnTo>
                    <a:pt x="2722" y="3037"/>
                  </a:lnTo>
                  <a:lnTo>
                    <a:pt x="2702" y="3024"/>
                  </a:lnTo>
                  <a:lnTo>
                    <a:pt x="2667" y="2995"/>
                  </a:lnTo>
                  <a:lnTo>
                    <a:pt x="2630" y="2962"/>
                  </a:lnTo>
                  <a:lnTo>
                    <a:pt x="2594" y="2925"/>
                  </a:lnTo>
                  <a:lnTo>
                    <a:pt x="2559" y="2890"/>
                  </a:lnTo>
                  <a:lnTo>
                    <a:pt x="2524" y="2855"/>
                  </a:lnTo>
                  <a:lnTo>
                    <a:pt x="2484" y="2815"/>
                  </a:lnTo>
                  <a:lnTo>
                    <a:pt x="2445" y="2776"/>
                  </a:lnTo>
                  <a:lnTo>
                    <a:pt x="2427" y="2753"/>
                  </a:lnTo>
                  <a:lnTo>
                    <a:pt x="2410" y="2731"/>
                  </a:lnTo>
                  <a:lnTo>
                    <a:pt x="2399" y="2709"/>
                  </a:lnTo>
                  <a:lnTo>
                    <a:pt x="2394" y="2687"/>
                  </a:lnTo>
                  <a:lnTo>
                    <a:pt x="2396" y="2668"/>
                  </a:lnTo>
                  <a:lnTo>
                    <a:pt x="2407" y="2652"/>
                  </a:lnTo>
                  <a:lnTo>
                    <a:pt x="2410" y="2648"/>
                  </a:lnTo>
                  <a:lnTo>
                    <a:pt x="2427" y="2632"/>
                  </a:lnTo>
                  <a:lnTo>
                    <a:pt x="2434" y="2617"/>
                  </a:lnTo>
                  <a:lnTo>
                    <a:pt x="2438" y="2606"/>
                  </a:lnTo>
                  <a:lnTo>
                    <a:pt x="2436" y="2595"/>
                  </a:lnTo>
                  <a:lnTo>
                    <a:pt x="2429" y="2586"/>
                  </a:lnTo>
                  <a:lnTo>
                    <a:pt x="2421" y="2575"/>
                  </a:lnTo>
                  <a:lnTo>
                    <a:pt x="2410" y="2564"/>
                  </a:lnTo>
                  <a:lnTo>
                    <a:pt x="2401" y="2551"/>
                  </a:lnTo>
                  <a:lnTo>
                    <a:pt x="2394" y="2532"/>
                  </a:lnTo>
                  <a:lnTo>
                    <a:pt x="2392" y="2512"/>
                  </a:lnTo>
                  <a:lnTo>
                    <a:pt x="2394" y="2488"/>
                  </a:lnTo>
                  <a:lnTo>
                    <a:pt x="2401" y="2465"/>
                  </a:lnTo>
                  <a:lnTo>
                    <a:pt x="2410" y="2443"/>
                  </a:lnTo>
                  <a:lnTo>
                    <a:pt x="2425" y="2415"/>
                  </a:lnTo>
                  <a:lnTo>
                    <a:pt x="2442" y="2391"/>
                  </a:lnTo>
                  <a:lnTo>
                    <a:pt x="2445" y="2382"/>
                  </a:lnTo>
                  <a:lnTo>
                    <a:pt x="2456" y="2362"/>
                  </a:lnTo>
                  <a:lnTo>
                    <a:pt x="2464" y="2336"/>
                  </a:lnTo>
                  <a:lnTo>
                    <a:pt x="2475" y="2309"/>
                  </a:lnTo>
                  <a:lnTo>
                    <a:pt x="2484" y="2281"/>
                  </a:lnTo>
                  <a:lnTo>
                    <a:pt x="2495" y="2254"/>
                  </a:lnTo>
                  <a:lnTo>
                    <a:pt x="2509" y="2234"/>
                  </a:lnTo>
                  <a:lnTo>
                    <a:pt x="2524" y="2217"/>
                  </a:lnTo>
                  <a:lnTo>
                    <a:pt x="2542" y="2210"/>
                  </a:lnTo>
                  <a:lnTo>
                    <a:pt x="2570" y="2202"/>
                  </a:lnTo>
                  <a:lnTo>
                    <a:pt x="2592" y="2188"/>
                  </a:lnTo>
                  <a:lnTo>
                    <a:pt x="2612" y="2168"/>
                  </a:lnTo>
                  <a:lnTo>
                    <a:pt x="2627" y="2144"/>
                  </a:lnTo>
                  <a:lnTo>
                    <a:pt x="2636" y="2118"/>
                  </a:lnTo>
                  <a:lnTo>
                    <a:pt x="2639" y="2091"/>
                  </a:lnTo>
                  <a:lnTo>
                    <a:pt x="2643" y="2063"/>
                  </a:lnTo>
                  <a:lnTo>
                    <a:pt x="2656" y="2035"/>
                  </a:lnTo>
                  <a:lnTo>
                    <a:pt x="2676" y="2013"/>
                  </a:lnTo>
                  <a:lnTo>
                    <a:pt x="2702" y="1995"/>
                  </a:lnTo>
                  <a:lnTo>
                    <a:pt x="2735" y="1984"/>
                  </a:lnTo>
                  <a:lnTo>
                    <a:pt x="2758" y="1977"/>
                  </a:lnTo>
                  <a:lnTo>
                    <a:pt x="2780" y="1966"/>
                  </a:lnTo>
                  <a:lnTo>
                    <a:pt x="2801" y="1955"/>
                  </a:lnTo>
                  <a:lnTo>
                    <a:pt x="2824" y="1946"/>
                  </a:lnTo>
                  <a:lnTo>
                    <a:pt x="2854" y="1936"/>
                  </a:lnTo>
                  <a:lnTo>
                    <a:pt x="2878" y="1935"/>
                  </a:lnTo>
                  <a:lnTo>
                    <a:pt x="2905" y="1933"/>
                  </a:lnTo>
                  <a:lnTo>
                    <a:pt x="2934" y="1931"/>
                  </a:lnTo>
                  <a:lnTo>
                    <a:pt x="2960" y="1927"/>
                  </a:lnTo>
                  <a:lnTo>
                    <a:pt x="2984" y="1920"/>
                  </a:lnTo>
                  <a:lnTo>
                    <a:pt x="3020" y="1907"/>
                  </a:lnTo>
                  <a:lnTo>
                    <a:pt x="3046" y="1898"/>
                  </a:lnTo>
                  <a:lnTo>
                    <a:pt x="3073" y="1891"/>
                  </a:lnTo>
                  <a:lnTo>
                    <a:pt x="3105" y="1883"/>
                  </a:lnTo>
                  <a:lnTo>
                    <a:pt x="3141" y="1881"/>
                  </a:lnTo>
                  <a:lnTo>
                    <a:pt x="3172" y="1881"/>
                  </a:lnTo>
                  <a:lnTo>
                    <a:pt x="3202" y="1878"/>
                  </a:lnTo>
                  <a:lnTo>
                    <a:pt x="3229" y="1876"/>
                  </a:lnTo>
                  <a:lnTo>
                    <a:pt x="3253" y="1874"/>
                  </a:lnTo>
                  <a:lnTo>
                    <a:pt x="3275" y="1872"/>
                  </a:lnTo>
                  <a:lnTo>
                    <a:pt x="3291" y="1874"/>
                  </a:lnTo>
                  <a:lnTo>
                    <a:pt x="3304" y="1880"/>
                  </a:lnTo>
                  <a:lnTo>
                    <a:pt x="3313" y="1891"/>
                  </a:lnTo>
                  <a:lnTo>
                    <a:pt x="3319" y="1905"/>
                  </a:lnTo>
                  <a:lnTo>
                    <a:pt x="3317" y="1927"/>
                  </a:lnTo>
                  <a:lnTo>
                    <a:pt x="3317" y="1953"/>
                  </a:lnTo>
                  <a:lnTo>
                    <a:pt x="3324" y="1973"/>
                  </a:lnTo>
                  <a:lnTo>
                    <a:pt x="3337" y="1991"/>
                  </a:lnTo>
                  <a:lnTo>
                    <a:pt x="3354" y="2006"/>
                  </a:lnTo>
                  <a:lnTo>
                    <a:pt x="3376" y="2017"/>
                  </a:lnTo>
                  <a:lnTo>
                    <a:pt x="3398" y="2028"/>
                  </a:lnTo>
                  <a:lnTo>
                    <a:pt x="3420" y="2039"/>
                  </a:lnTo>
                  <a:lnTo>
                    <a:pt x="3443" y="2048"/>
                  </a:lnTo>
                  <a:lnTo>
                    <a:pt x="3456" y="2056"/>
                  </a:lnTo>
                  <a:lnTo>
                    <a:pt x="3469" y="2063"/>
                  </a:lnTo>
                  <a:lnTo>
                    <a:pt x="3493" y="2076"/>
                  </a:lnTo>
                  <a:lnTo>
                    <a:pt x="3515" y="2089"/>
                  </a:lnTo>
                  <a:lnTo>
                    <a:pt x="3539" y="2100"/>
                  </a:lnTo>
                  <a:lnTo>
                    <a:pt x="3563" y="2109"/>
                  </a:lnTo>
                  <a:lnTo>
                    <a:pt x="3583" y="2114"/>
                  </a:lnTo>
                  <a:lnTo>
                    <a:pt x="3603" y="2113"/>
                  </a:lnTo>
                  <a:lnTo>
                    <a:pt x="3617" y="2107"/>
                  </a:lnTo>
                  <a:lnTo>
                    <a:pt x="3628" y="2091"/>
                  </a:lnTo>
                  <a:lnTo>
                    <a:pt x="3641" y="2074"/>
                  </a:lnTo>
                  <a:lnTo>
                    <a:pt x="3660" y="2063"/>
                  </a:lnTo>
                  <a:lnTo>
                    <a:pt x="3680" y="2057"/>
                  </a:lnTo>
                  <a:lnTo>
                    <a:pt x="3705" y="2057"/>
                  </a:lnTo>
                  <a:lnTo>
                    <a:pt x="3733" y="2059"/>
                  </a:lnTo>
                  <a:lnTo>
                    <a:pt x="3760" y="2063"/>
                  </a:lnTo>
                  <a:lnTo>
                    <a:pt x="3786" y="2068"/>
                  </a:lnTo>
                  <a:lnTo>
                    <a:pt x="3821" y="2076"/>
                  </a:lnTo>
                  <a:lnTo>
                    <a:pt x="3861" y="2083"/>
                  </a:lnTo>
                  <a:lnTo>
                    <a:pt x="3901" y="2089"/>
                  </a:lnTo>
                  <a:lnTo>
                    <a:pt x="3943" y="2094"/>
                  </a:lnTo>
                  <a:lnTo>
                    <a:pt x="3980" y="2098"/>
                  </a:lnTo>
                  <a:lnTo>
                    <a:pt x="4013" y="2098"/>
                  </a:lnTo>
                  <a:lnTo>
                    <a:pt x="4046" y="2089"/>
                  </a:lnTo>
                  <a:lnTo>
                    <a:pt x="4077" y="2072"/>
                  </a:lnTo>
                  <a:lnTo>
                    <a:pt x="4103" y="2048"/>
                  </a:lnTo>
                  <a:lnTo>
                    <a:pt x="4123" y="2019"/>
                  </a:lnTo>
                  <a:lnTo>
                    <a:pt x="4132" y="1990"/>
                  </a:lnTo>
                  <a:lnTo>
                    <a:pt x="4130" y="1971"/>
                  </a:lnTo>
                  <a:lnTo>
                    <a:pt x="4121" y="1958"/>
                  </a:lnTo>
                  <a:lnTo>
                    <a:pt x="4106" y="1947"/>
                  </a:lnTo>
                  <a:lnTo>
                    <a:pt x="4084" y="1938"/>
                  </a:lnTo>
                  <a:lnTo>
                    <a:pt x="4059" y="1933"/>
                  </a:lnTo>
                  <a:lnTo>
                    <a:pt x="4030" y="1929"/>
                  </a:lnTo>
                  <a:lnTo>
                    <a:pt x="3997" y="1927"/>
                  </a:lnTo>
                  <a:lnTo>
                    <a:pt x="3962" y="1927"/>
                  </a:lnTo>
                  <a:lnTo>
                    <a:pt x="3923" y="1925"/>
                  </a:lnTo>
                  <a:lnTo>
                    <a:pt x="3894" y="1922"/>
                  </a:lnTo>
                  <a:lnTo>
                    <a:pt x="3870" y="1916"/>
                  </a:lnTo>
                  <a:lnTo>
                    <a:pt x="3852" y="1907"/>
                  </a:lnTo>
                  <a:lnTo>
                    <a:pt x="3843" y="1892"/>
                  </a:lnTo>
                  <a:lnTo>
                    <a:pt x="3839" y="1876"/>
                  </a:lnTo>
                  <a:lnTo>
                    <a:pt x="3843" y="1854"/>
                  </a:lnTo>
                  <a:lnTo>
                    <a:pt x="3856" y="1821"/>
                  </a:lnTo>
                  <a:lnTo>
                    <a:pt x="3870" y="1790"/>
                  </a:lnTo>
                  <a:lnTo>
                    <a:pt x="3889" y="1762"/>
                  </a:lnTo>
                  <a:lnTo>
                    <a:pt x="3911" y="1740"/>
                  </a:lnTo>
                  <a:lnTo>
                    <a:pt x="3940" y="1724"/>
                  </a:lnTo>
                  <a:lnTo>
                    <a:pt x="3989" y="1704"/>
                  </a:lnTo>
                  <a:lnTo>
                    <a:pt x="4037" y="1693"/>
                  </a:lnTo>
                  <a:lnTo>
                    <a:pt x="4086" y="1689"/>
                  </a:lnTo>
                  <a:lnTo>
                    <a:pt x="4119" y="1693"/>
                  </a:lnTo>
                  <a:lnTo>
                    <a:pt x="4154" y="1704"/>
                  </a:lnTo>
                  <a:lnTo>
                    <a:pt x="4191" y="1715"/>
                  </a:lnTo>
                  <a:lnTo>
                    <a:pt x="4229" y="1722"/>
                  </a:lnTo>
                  <a:lnTo>
                    <a:pt x="4268" y="1724"/>
                  </a:lnTo>
                  <a:lnTo>
                    <a:pt x="4286" y="1718"/>
                  </a:lnTo>
                  <a:lnTo>
                    <a:pt x="4299" y="1711"/>
                  </a:lnTo>
                  <a:lnTo>
                    <a:pt x="4304" y="1700"/>
                  </a:lnTo>
                  <a:lnTo>
                    <a:pt x="4302" y="1685"/>
                  </a:lnTo>
                  <a:lnTo>
                    <a:pt x="4295" y="1671"/>
                  </a:lnTo>
                  <a:lnTo>
                    <a:pt x="4282" y="1656"/>
                  </a:lnTo>
                  <a:lnTo>
                    <a:pt x="4266" y="1641"/>
                  </a:lnTo>
                  <a:lnTo>
                    <a:pt x="4244" y="1627"/>
                  </a:lnTo>
                  <a:lnTo>
                    <a:pt x="4218" y="1608"/>
                  </a:lnTo>
                  <a:lnTo>
                    <a:pt x="4200" y="1588"/>
                  </a:lnTo>
                  <a:lnTo>
                    <a:pt x="4189" y="1568"/>
                  </a:lnTo>
                  <a:lnTo>
                    <a:pt x="4185" y="1548"/>
                  </a:lnTo>
                  <a:lnTo>
                    <a:pt x="4189" y="1529"/>
                  </a:lnTo>
                  <a:lnTo>
                    <a:pt x="4200" y="1515"/>
                  </a:lnTo>
                  <a:lnTo>
                    <a:pt x="4209" y="1502"/>
                  </a:lnTo>
                  <a:lnTo>
                    <a:pt x="4213" y="1491"/>
                  </a:lnTo>
                  <a:lnTo>
                    <a:pt x="4211" y="1482"/>
                  </a:lnTo>
                  <a:lnTo>
                    <a:pt x="4205" y="1476"/>
                  </a:lnTo>
                  <a:lnTo>
                    <a:pt x="4194" y="1474"/>
                  </a:lnTo>
                  <a:lnTo>
                    <a:pt x="4180" y="1476"/>
                  </a:lnTo>
                  <a:lnTo>
                    <a:pt x="4160" y="1485"/>
                  </a:lnTo>
                  <a:lnTo>
                    <a:pt x="4141" y="1496"/>
                  </a:lnTo>
                  <a:lnTo>
                    <a:pt x="4123" y="1509"/>
                  </a:lnTo>
                  <a:lnTo>
                    <a:pt x="4105" y="1522"/>
                  </a:lnTo>
                  <a:lnTo>
                    <a:pt x="4086" y="1535"/>
                  </a:lnTo>
                  <a:lnTo>
                    <a:pt x="4068" y="1546"/>
                  </a:lnTo>
                  <a:lnTo>
                    <a:pt x="4052" y="1553"/>
                  </a:lnTo>
                  <a:lnTo>
                    <a:pt x="4037" y="1557"/>
                  </a:lnTo>
                  <a:lnTo>
                    <a:pt x="4026" y="1553"/>
                  </a:lnTo>
                  <a:lnTo>
                    <a:pt x="4019" y="1542"/>
                  </a:lnTo>
                  <a:lnTo>
                    <a:pt x="4009" y="1529"/>
                  </a:lnTo>
                  <a:lnTo>
                    <a:pt x="3993" y="1524"/>
                  </a:lnTo>
                  <a:lnTo>
                    <a:pt x="3975" y="1524"/>
                  </a:lnTo>
                  <a:lnTo>
                    <a:pt x="3953" y="1527"/>
                  </a:lnTo>
                  <a:lnTo>
                    <a:pt x="3931" y="1535"/>
                  </a:lnTo>
                  <a:lnTo>
                    <a:pt x="3911" y="1548"/>
                  </a:lnTo>
                  <a:lnTo>
                    <a:pt x="3892" y="1564"/>
                  </a:lnTo>
                  <a:lnTo>
                    <a:pt x="3881" y="1583"/>
                  </a:lnTo>
                  <a:lnTo>
                    <a:pt x="3878" y="1605"/>
                  </a:lnTo>
                  <a:lnTo>
                    <a:pt x="3878" y="1634"/>
                  </a:lnTo>
                  <a:lnTo>
                    <a:pt x="3881" y="1658"/>
                  </a:lnTo>
                  <a:lnTo>
                    <a:pt x="3883" y="1676"/>
                  </a:lnTo>
                  <a:lnTo>
                    <a:pt x="3883" y="1693"/>
                  </a:lnTo>
                  <a:lnTo>
                    <a:pt x="3879" y="1709"/>
                  </a:lnTo>
                  <a:lnTo>
                    <a:pt x="3872" y="1729"/>
                  </a:lnTo>
                  <a:lnTo>
                    <a:pt x="3856" y="1755"/>
                  </a:lnTo>
                  <a:lnTo>
                    <a:pt x="3834" y="1777"/>
                  </a:lnTo>
                  <a:lnTo>
                    <a:pt x="3808" y="1792"/>
                  </a:lnTo>
                  <a:lnTo>
                    <a:pt x="3780" y="1801"/>
                  </a:lnTo>
                  <a:lnTo>
                    <a:pt x="3753" y="1803"/>
                  </a:lnTo>
                  <a:lnTo>
                    <a:pt x="3740" y="1804"/>
                  </a:lnTo>
                  <a:lnTo>
                    <a:pt x="3735" y="1810"/>
                  </a:lnTo>
                  <a:lnTo>
                    <a:pt x="3733" y="1821"/>
                  </a:lnTo>
                  <a:lnTo>
                    <a:pt x="3733" y="1836"/>
                  </a:lnTo>
                  <a:lnTo>
                    <a:pt x="3733" y="1850"/>
                  </a:lnTo>
                  <a:lnTo>
                    <a:pt x="3733" y="1867"/>
                  </a:lnTo>
                  <a:lnTo>
                    <a:pt x="3731" y="1881"/>
                  </a:lnTo>
                  <a:lnTo>
                    <a:pt x="3726" y="1894"/>
                  </a:lnTo>
                  <a:lnTo>
                    <a:pt x="3713" y="1905"/>
                  </a:lnTo>
                  <a:lnTo>
                    <a:pt x="3694" y="1909"/>
                  </a:lnTo>
                  <a:lnTo>
                    <a:pt x="3680" y="1907"/>
                  </a:lnTo>
                  <a:lnTo>
                    <a:pt x="3665" y="1896"/>
                  </a:lnTo>
                  <a:lnTo>
                    <a:pt x="3652" y="1880"/>
                  </a:lnTo>
                  <a:lnTo>
                    <a:pt x="3641" y="1861"/>
                  </a:lnTo>
                  <a:lnTo>
                    <a:pt x="3628" y="1837"/>
                  </a:lnTo>
                  <a:lnTo>
                    <a:pt x="3617" y="1814"/>
                  </a:lnTo>
                  <a:lnTo>
                    <a:pt x="3597" y="1775"/>
                  </a:lnTo>
                  <a:lnTo>
                    <a:pt x="3577" y="1744"/>
                  </a:lnTo>
                  <a:lnTo>
                    <a:pt x="3559" y="1715"/>
                  </a:lnTo>
                  <a:lnTo>
                    <a:pt x="3539" y="1689"/>
                  </a:lnTo>
                  <a:lnTo>
                    <a:pt x="3522" y="1671"/>
                  </a:lnTo>
                  <a:lnTo>
                    <a:pt x="3508" y="1654"/>
                  </a:lnTo>
                  <a:lnTo>
                    <a:pt x="3491" y="1639"/>
                  </a:lnTo>
                  <a:lnTo>
                    <a:pt x="3475" y="1623"/>
                  </a:lnTo>
                  <a:lnTo>
                    <a:pt x="3453" y="1605"/>
                  </a:lnTo>
                  <a:lnTo>
                    <a:pt x="3443" y="1597"/>
                  </a:lnTo>
                  <a:lnTo>
                    <a:pt x="3427" y="1590"/>
                  </a:lnTo>
                  <a:lnTo>
                    <a:pt x="3412" y="1588"/>
                  </a:lnTo>
                  <a:lnTo>
                    <a:pt x="3405" y="1594"/>
                  </a:lnTo>
                  <a:lnTo>
                    <a:pt x="3401" y="1603"/>
                  </a:lnTo>
                  <a:lnTo>
                    <a:pt x="3405" y="1616"/>
                  </a:lnTo>
                  <a:lnTo>
                    <a:pt x="3420" y="1632"/>
                  </a:lnTo>
                  <a:lnTo>
                    <a:pt x="3427" y="1641"/>
                  </a:lnTo>
                  <a:lnTo>
                    <a:pt x="3436" y="1649"/>
                  </a:lnTo>
                  <a:lnTo>
                    <a:pt x="3443" y="1656"/>
                  </a:lnTo>
                  <a:lnTo>
                    <a:pt x="3458" y="1671"/>
                  </a:lnTo>
                  <a:lnTo>
                    <a:pt x="3475" y="1682"/>
                  </a:lnTo>
                  <a:lnTo>
                    <a:pt x="3493" y="1687"/>
                  </a:lnTo>
                  <a:lnTo>
                    <a:pt x="3515" y="1689"/>
                  </a:lnTo>
                  <a:lnTo>
                    <a:pt x="3530" y="1693"/>
                  </a:lnTo>
                  <a:lnTo>
                    <a:pt x="3537" y="1702"/>
                  </a:lnTo>
                  <a:lnTo>
                    <a:pt x="3542" y="1716"/>
                  </a:lnTo>
                  <a:lnTo>
                    <a:pt x="3542" y="1733"/>
                  </a:lnTo>
                  <a:lnTo>
                    <a:pt x="3541" y="1751"/>
                  </a:lnTo>
                  <a:lnTo>
                    <a:pt x="3535" y="1771"/>
                  </a:lnTo>
                  <a:lnTo>
                    <a:pt x="3531" y="1788"/>
                  </a:lnTo>
                  <a:lnTo>
                    <a:pt x="3526" y="1803"/>
                  </a:lnTo>
                  <a:lnTo>
                    <a:pt x="3522" y="1814"/>
                  </a:lnTo>
                  <a:lnTo>
                    <a:pt x="3517" y="1826"/>
                  </a:lnTo>
                  <a:lnTo>
                    <a:pt x="3508" y="1841"/>
                  </a:lnTo>
                  <a:lnTo>
                    <a:pt x="3500" y="1856"/>
                  </a:lnTo>
                  <a:lnTo>
                    <a:pt x="3491" y="1870"/>
                  </a:lnTo>
                  <a:lnTo>
                    <a:pt x="3480" y="1881"/>
                  </a:lnTo>
                  <a:lnTo>
                    <a:pt x="3473" y="1891"/>
                  </a:lnTo>
                  <a:lnTo>
                    <a:pt x="3465" y="1892"/>
                  </a:lnTo>
                  <a:lnTo>
                    <a:pt x="3458" y="1891"/>
                  </a:lnTo>
                  <a:lnTo>
                    <a:pt x="3454" y="1881"/>
                  </a:lnTo>
                  <a:lnTo>
                    <a:pt x="3453" y="1865"/>
                  </a:lnTo>
                  <a:lnTo>
                    <a:pt x="3453" y="1828"/>
                  </a:lnTo>
                  <a:lnTo>
                    <a:pt x="3449" y="1793"/>
                  </a:lnTo>
                  <a:lnTo>
                    <a:pt x="3443" y="1764"/>
                  </a:lnTo>
                  <a:lnTo>
                    <a:pt x="3434" y="1746"/>
                  </a:lnTo>
                  <a:lnTo>
                    <a:pt x="3421" y="1729"/>
                  </a:lnTo>
                  <a:lnTo>
                    <a:pt x="3407" y="1716"/>
                  </a:lnTo>
                  <a:lnTo>
                    <a:pt x="3385" y="1707"/>
                  </a:lnTo>
                  <a:lnTo>
                    <a:pt x="3365" y="1696"/>
                  </a:lnTo>
                  <a:lnTo>
                    <a:pt x="3346" y="1683"/>
                  </a:lnTo>
                  <a:lnTo>
                    <a:pt x="3330" y="1669"/>
                  </a:lnTo>
                  <a:lnTo>
                    <a:pt x="3313" y="1656"/>
                  </a:lnTo>
                  <a:lnTo>
                    <a:pt x="3297" y="1643"/>
                  </a:lnTo>
                  <a:lnTo>
                    <a:pt x="3277" y="1632"/>
                  </a:lnTo>
                  <a:lnTo>
                    <a:pt x="3251" y="1625"/>
                  </a:lnTo>
                  <a:lnTo>
                    <a:pt x="3222" y="1621"/>
                  </a:lnTo>
                  <a:lnTo>
                    <a:pt x="3194" y="1621"/>
                  </a:lnTo>
                  <a:lnTo>
                    <a:pt x="3165" y="1619"/>
                  </a:lnTo>
                  <a:lnTo>
                    <a:pt x="3139" y="1617"/>
                  </a:lnTo>
                  <a:lnTo>
                    <a:pt x="3114" y="1617"/>
                  </a:lnTo>
                  <a:lnTo>
                    <a:pt x="3090" y="1617"/>
                  </a:lnTo>
                  <a:lnTo>
                    <a:pt x="3070" y="1621"/>
                  </a:lnTo>
                  <a:lnTo>
                    <a:pt x="3055" y="1625"/>
                  </a:lnTo>
                  <a:lnTo>
                    <a:pt x="3044" y="1634"/>
                  </a:lnTo>
                  <a:lnTo>
                    <a:pt x="3039" y="1645"/>
                  </a:lnTo>
                  <a:lnTo>
                    <a:pt x="3041" y="1661"/>
                  </a:lnTo>
                  <a:lnTo>
                    <a:pt x="3046" y="1689"/>
                  </a:lnTo>
                  <a:lnTo>
                    <a:pt x="3048" y="1715"/>
                  </a:lnTo>
                  <a:lnTo>
                    <a:pt x="3046" y="1738"/>
                  </a:lnTo>
                  <a:lnTo>
                    <a:pt x="3041" y="1757"/>
                  </a:lnTo>
                  <a:lnTo>
                    <a:pt x="3033" y="1771"/>
                  </a:lnTo>
                  <a:lnTo>
                    <a:pt x="3020" y="1779"/>
                  </a:lnTo>
                  <a:lnTo>
                    <a:pt x="3017" y="1779"/>
                  </a:lnTo>
                  <a:lnTo>
                    <a:pt x="3011" y="1781"/>
                  </a:lnTo>
                  <a:lnTo>
                    <a:pt x="2998" y="1781"/>
                  </a:lnTo>
                  <a:lnTo>
                    <a:pt x="2984" y="1782"/>
                  </a:lnTo>
                  <a:lnTo>
                    <a:pt x="2969" y="1784"/>
                  </a:lnTo>
                  <a:lnTo>
                    <a:pt x="2958" y="1790"/>
                  </a:lnTo>
                  <a:lnTo>
                    <a:pt x="2949" y="1799"/>
                  </a:lnTo>
                  <a:lnTo>
                    <a:pt x="2943" y="1810"/>
                  </a:lnTo>
                  <a:lnTo>
                    <a:pt x="2943" y="1825"/>
                  </a:lnTo>
                  <a:lnTo>
                    <a:pt x="2945" y="1841"/>
                  </a:lnTo>
                  <a:lnTo>
                    <a:pt x="2943" y="1852"/>
                  </a:lnTo>
                  <a:lnTo>
                    <a:pt x="2936" y="1859"/>
                  </a:lnTo>
                  <a:lnTo>
                    <a:pt x="2929" y="1867"/>
                  </a:lnTo>
                  <a:lnTo>
                    <a:pt x="2918" y="1872"/>
                  </a:lnTo>
                  <a:lnTo>
                    <a:pt x="2905" y="1881"/>
                  </a:lnTo>
                  <a:lnTo>
                    <a:pt x="2881" y="1898"/>
                  </a:lnTo>
                  <a:lnTo>
                    <a:pt x="2854" y="1911"/>
                  </a:lnTo>
                  <a:lnTo>
                    <a:pt x="2832" y="1916"/>
                  </a:lnTo>
                  <a:lnTo>
                    <a:pt x="2810" y="1914"/>
                  </a:lnTo>
                  <a:lnTo>
                    <a:pt x="2786" y="1905"/>
                  </a:lnTo>
                  <a:lnTo>
                    <a:pt x="2768" y="1896"/>
                  </a:lnTo>
                  <a:lnTo>
                    <a:pt x="2746" y="1894"/>
                  </a:lnTo>
                  <a:lnTo>
                    <a:pt x="2724" y="1894"/>
                  </a:lnTo>
                  <a:lnTo>
                    <a:pt x="2702" y="1896"/>
                  </a:lnTo>
                  <a:lnTo>
                    <a:pt x="2685" y="1894"/>
                  </a:lnTo>
                  <a:lnTo>
                    <a:pt x="2671" y="1892"/>
                  </a:lnTo>
                  <a:lnTo>
                    <a:pt x="2660" y="1889"/>
                  </a:lnTo>
                  <a:lnTo>
                    <a:pt x="2652" y="1880"/>
                  </a:lnTo>
                  <a:lnTo>
                    <a:pt x="2650" y="1865"/>
                  </a:lnTo>
                  <a:lnTo>
                    <a:pt x="2649" y="1843"/>
                  </a:lnTo>
                  <a:lnTo>
                    <a:pt x="2643" y="1823"/>
                  </a:lnTo>
                  <a:lnTo>
                    <a:pt x="2638" y="1806"/>
                  </a:lnTo>
                  <a:lnTo>
                    <a:pt x="2632" y="1790"/>
                  </a:lnTo>
                  <a:lnTo>
                    <a:pt x="2628" y="1773"/>
                  </a:lnTo>
                  <a:lnTo>
                    <a:pt x="2630" y="1755"/>
                  </a:lnTo>
                  <a:lnTo>
                    <a:pt x="2639" y="1735"/>
                  </a:lnTo>
                  <a:lnTo>
                    <a:pt x="2647" y="1716"/>
                  </a:lnTo>
                  <a:lnTo>
                    <a:pt x="2652" y="1698"/>
                  </a:lnTo>
                  <a:lnTo>
                    <a:pt x="2654" y="1680"/>
                  </a:lnTo>
                  <a:lnTo>
                    <a:pt x="2656" y="1665"/>
                  </a:lnTo>
                  <a:lnTo>
                    <a:pt x="2660" y="1652"/>
                  </a:lnTo>
                  <a:lnTo>
                    <a:pt x="2667" y="1641"/>
                  </a:lnTo>
                  <a:lnTo>
                    <a:pt x="2678" y="1636"/>
                  </a:lnTo>
                  <a:lnTo>
                    <a:pt x="2694" y="1632"/>
                  </a:lnTo>
                  <a:lnTo>
                    <a:pt x="2702" y="1632"/>
                  </a:lnTo>
                  <a:lnTo>
                    <a:pt x="2727" y="1634"/>
                  </a:lnTo>
                  <a:lnTo>
                    <a:pt x="2749" y="1638"/>
                  </a:lnTo>
                  <a:lnTo>
                    <a:pt x="2771" y="1641"/>
                  </a:lnTo>
                  <a:lnTo>
                    <a:pt x="2795" y="1643"/>
                  </a:lnTo>
                  <a:lnTo>
                    <a:pt x="2826" y="1645"/>
                  </a:lnTo>
                  <a:lnTo>
                    <a:pt x="2841" y="1643"/>
                  </a:lnTo>
                  <a:lnTo>
                    <a:pt x="2854" y="1639"/>
                  </a:lnTo>
                  <a:lnTo>
                    <a:pt x="2876" y="1628"/>
                  </a:lnTo>
                  <a:lnTo>
                    <a:pt x="2894" y="1614"/>
                  </a:lnTo>
                  <a:lnTo>
                    <a:pt x="2905" y="1597"/>
                  </a:lnTo>
                  <a:lnTo>
                    <a:pt x="2909" y="1577"/>
                  </a:lnTo>
                  <a:lnTo>
                    <a:pt x="2903" y="1557"/>
                  </a:lnTo>
                  <a:lnTo>
                    <a:pt x="2887" y="1537"/>
                  </a:lnTo>
                  <a:lnTo>
                    <a:pt x="2868" y="1513"/>
                  </a:lnTo>
                  <a:lnTo>
                    <a:pt x="2857" y="1487"/>
                  </a:lnTo>
                  <a:lnTo>
                    <a:pt x="2856" y="1460"/>
                  </a:lnTo>
                  <a:lnTo>
                    <a:pt x="2859" y="1432"/>
                  </a:lnTo>
                  <a:lnTo>
                    <a:pt x="2868" y="1405"/>
                  </a:lnTo>
                  <a:lnTo>
                    <a:pt x="2881" y="1377"/>
                  </a:lnTo>
                  <a:lnTo>
                    <a:pt x="2894" y="1359"/>
                  </a:lnTo>
                  <a:lnTo>
                    <a:pt x="2907" y="1348"/>
                  </a:lnTo>
                  <a:lnTo>
                    <a:pt x="2921" y="1342"/>
                  </a:lnTo>
                  <a:lnTo>
                    <a:pt x="2938" y="1340"/>
                  </a:lnTo>
                  <a:lnTo>
                    <a:pt x="2958" y="1339"/>
                  </a:lnTo>
                  <a:lnTo>
                    <a:pt x="2984" y="1335"/>
                  </a:lnTo>
                  <a:lnTo>
                    <a:pt x="2995" y="1333"/>
                  </a:lnTo>
                  <a:lnTo>
                    <a:pt x="3020" y="1324"/>
                  </a:lnTo>
                  <a:lnTo>
                    <a:pt x="3064" y="1306"/>
                  </a:lnTo>
                  <a:lnTo>
                    <a:pt x="3105" y="1280"/>
                  </a:lnTo>
                  <a:lnTo>
                    <a:pt x="3141" y="1252"/>
                  </a:lnTo>
                  <a:lnTo>
                    <a:pt x="3171" y="1225"/>
                  </a:lnTo>
                  <a:lnTo>
                    <a:pt x="3183" y="1208"/>
                  </a:lnTo>
                  <a:lnTo>
                    <a:pt x="3193" y="1188"/>
                  </a:lnTo>
                  <a:lnTo>
                    <a:pt x="3200" y="1168"/>
                  </a:lnTo>
                  <a:lnTo>
                    <a:pt x="3205" y="1148"/>
                  </a:lnTo>
                  <a:lnTo>
                    <a:pt x="3211" y="1130"/>
                  </a:lnTo>
                  <a:lnTo>
                    <a:pt x="3218" y="1115"/>
                  </a:lnTo>
                  <a:lnTo>
                    <a:pt x="3229" y="1104"/>
                  </a:lnTo>
                  <a:lnTo>
                    <a:pt x="3244" y="1100"/>
                  </a:lnTo>
                  <a:lnTo>
                    <a:pt x="3258" y="1102"/>
                  </a:lnTo>
                  <a:lnTo>
                    <a:pt x="3266" y="1109"/>
                  </a:lnTo>
                  <a:lnTo>
                    <a:pt x="3273" y="1117"/>
                  </a:lnTo>
                  <a:lnTo>
                    <a:pt x="3279" y="1126"/>
                  </a:lnTo>
                  <a:lnTo>
                    <a:pt x="3286" y="1135"/>
                  </a:lnTo>
                  <a:lnTo>
                    <a:pt x="3295" y="1144"/>
                  </a:lnTo>
                  <a:lnTo>
                    <a:pt x="3312" y="1150"/>
                  </a:lnTo>
                  <a:lnTo>
                    <a:pt x="3334" y="1152"/>
                  </a:lnTo>
                  <a:lnTo>
                    <a:pt x="3363" y="1150"/>
                  </a:lnTo>
                  <a:lnTo>
                    <a:pt x="3387" y="1146"/>
                  </a:lnTo>
                  <a:lnTo>
                    <a:pt x="3405" y="1141"/>
                  </a:lnTo>
                  <a:lnTo>
                    <a:pt x="3423" y="1135"/>
                  </a:lnTo>
                  <a:lnTo>
                    <a:pt x="3443" y="1130"/>
                  </a:lnTo>
                  <a:lnTo>
                    <a:pt x="3464" y="1124"/>
                  </a:lnTo>
                  <a:lnTo>
                    <a:pt x="3487" y="1124"/>
                  </a:lnTo>
                  <a:lnTo>
                    <a:pt x="3513" y="1126"/>
                  </a:lnTo>
                  <a:lnTo>
                    <a:pt x="3537" y="1133"/>
                  </a:lnTo>
                  <a:lnTo>
                    <a:pt x="3559" y="1141"/>
                  </a:lnTo>
                  <a:lnTo>
                    <a:pt x="3581" y="1146"/>
                  </a:lnTo>
                  <a:lnTo>
                    <a:pt x="3601" y="1150"/>
                  </a:lnTo>
                  <a:lnTo>
                    <a:pt x="3619" y="1146"/>
                  </a:lnTo>
                  <a:lnTo>
                    <a:pt x="3639" y="1135"/>
                  </a:lnTo>
                  <a:lnTo>
                    <a:pt x="3650" y="1122"/>
                  </a:lnTo>
                  <a:lnTo>
                    <a:pt x="3654" y="1108"/>
                  </a:lnTo>
                  <a:lnTo>
                    <a:pt x="3654" y="1093"/>
                  </a:lnTo>
                  <a:lnTo>
                    <a:pt x="3652" y="1080"/>
                  </a:lnTo>
                  <a:lnTo>
                    <a:pt x="3649" y="1065"/>
                  </a:lnTo>
                  <a:lnTo>
                    <a:pt x="3645" y="1052"/>
                  </a:lnTo>
                  <a:lnTo>
                    <a:pt x="3645" y="1043"/>
                  </a:lnTo>
                  <a:lnTo>
                    <a:pt x="3649" y="1034"/>
                  </a:lnTo>
                  <a:lnTo>
                    <a:pt x="3658" y="1029"/>
                  </a:lnTo>
                  <a:lnTo>
                    <a:pt x="3674" y="1027"/>
                  </a:lnTo>
                  <a:lnTo>
                    <a:pt x="3696" y="1027"/>
                  </a:lnTo>
                  <a:lnTo>
                    <a:pt x="3716" y="1027"/>
                  </a:lnTo>
                  <a:lnTo>
                    <a:pt x="3735" y="1027"/>
                  </a:lnTo>
                  <a:lnTo>
                    <a:pt x="3749" y="1025"/>
                  </a:lnTo>
                  <a:lnTo>
                    <a:pt x="3760" y="1021"/>
                  </a:lnTo>
                  <a:lnTo>
                    <a:pt x="3766" y="1016"/>
                  </a:lnTo>
                  <a:lnTo>
                    <a:pt x="3766" y="1008"/>
                  </a:lnTo>
                  <a:lnTo>
                    <a:pt x="3760" y="996"/>
                  </a:lnTo>
                  <a:lnTo>
                    <a:pt x="3747" y="981"/>
                  </a:lnTo>
                  <a:lnTo>
                    <a:pt x="3735" y="968"/>
                  </a:lnTo>
                  <a:lnTo>
                    <a:pt x="3729" y="959"/>
                  </a:lnTo>
                  <a:lnTo>
                    <a:pt x="3729" y="953"/>
                  </a:lnTo>
                  <a:lnTo>
                    <a:pt x="3735" y="950"/>
                  </a:lnTo>
                  <a:lnTo>
                    <a:pt x="3744" y="948"/>
                  </a:lnTo>
                  <a:lnTo>
                    <a:pt x="3755" y="946"/>
                  </a:lnTo>
                  <a:lnTo>
                    <a:pt x="3769" y="944"/>
                  </a:lnTo>
                  <a:lnTo>
                    <a:pt x="3786" y="942"/>
                  </a:lnTo>
                  <a:lnTo>
                    <a:pt x="3804" y="937"/>
                  </a:lnTo>
                  <a:lnTo>
                    <a:pt x="3821" y="931"/>
                  </a:lnTo>
                  <a:lnTo>
                    <a:pt x="3841" y="917"/>
                  </a:lnTo>
                  <a:lnTo>
                    <a:pt x="3854" y="904"/>
                  </a:lnTo>
                  <a:lnTo>
                    <a:pt x="3859" y="891"/>
                  </a:lnTo>
                  <a:lnTo>
                    <a:pt x="3857" y="878"/>
                  </a:lnTo>
                  <a:lnTo>
                    <a:pt x="3846" y="871"/>
                  </a:lnTo>
                  <a:lnTo>
                    <a:pt x="3828" y="867"/>
                  </a:lnTo>
                  <a:lnTo>
                    <a:pt x="3804" y="869"/>
                  </a:lnTo>
                  <a:lnTo>
                    <a:pt x="3779" y="873"/>
                  </a:lnTo>
                  <a:lnTo>
                    <a:pt x="3755" y="880"/>
                  </a:lnTo>
                  <a:lnTo>
                    <a:pt x="3733" y="886"/>
                  </a:lnTo>
                  <a:lnTo>
                    <a:pt x="3713" y="889"/>
                  </a:lnTo>
                  <a:lnTo>
                    <a:pt x="3694" y="889"/>
                  </a:lnTo>
                  <a:lnTo>
                    <a:pt x="3678" y="884"/>
                  </a:lnTo>
                  <a:lnTo>
                    <a:pt x="3663" y="873"/>
                  </a:lnTo>
                  <a:lnTo>
                    <a:pt x="3650" y="851"/>
                  </a:lnTo>
                  <a:lnTo>
                    <a:pt x="3645" y="825"/>
                  </a:lnTo>
                  <a:lnTo>
                    <a:pt x="3649" y="799"/>
                  </a:lnTo>
                  <a:lnTo>
                    <a:pt x="3660" y="772"/>
                  </a:lnTo>
                  <a:lnTo>
                    <a:pt x="3674" y="746"/>
                  </a:lnTo>
                  <a:lnTo>
                    <a:pt x="3693" y="721"/>
                  </a:lnTo>
                  <a:lnTo>
                    <a:pt x="3715" y="697"/>
                  </a:lnTo>
                  <a:lnTo>
                    <a:pt x="3735" y="673"/>
                  </a:lnTo>
                  <a:lnTo>
                    <a:pt x="3753" y="653"/>
                  </a:lnTo>
                  <a:lnTo>
                    <a:pt x="3758" y="645"/>
                  </a:lnTo>
                  <a:lnTo>
                    <a:pt x="3762" y="638"/>
                  </a:lnTo>
                  <a:lnTo>
                    <a:pt x="3762" y="631"/>
                  </a:lnTo>
                  <a:lnTo>
                    <a:pt x="3762" y="623"/>
                  </a:lnTo>
                  <a:close/>
                  <a:moveTo>
                    <a:pt x="2273" y="568"/>
                  </a:moveTo>
                  <a:lnTo>
                    <a:pt x="2288" y="572"/>
                  </a:lnTo>
                  <a:lnTo>
                    <a:pt x="2313" y="583"/>
                  </a:lnTo>
                  <a:lnTo>
                    <a:pt x="2335" y="589"/>
                  </a:lnTo>
                  <a:lnTo>
                    <a:pt x="2354" y="592"/>
                  </a:lnTo>
                  <a:lnTo>
                    <a:pt x="2370" y="594"/>
                  </a:lnTo>
                  <a:lnTo>
                    <a:pt x="2389" y="596"/>
                  </a:lnTo>
                  <a:lnTo>
                    <a:pt x="2409" y="598"/>
                  </a:lnTo>
                  <a:lnTo>
                    <a:pt x="2410" y="596"/>
                  </a:lnTo>
                  <a:lnTo>
                    <a:pt x="2429" y="592"/>
                  </a:lnTo>
                  <a:lnTo>
                    <a:pt x="2445" y="592"/>
                  </a:lnTo>
                  <a:lnTo>
                    <a:pt x="2473" y="596"/>
                  </a:lnTo>
                  <a:lnTo>
                    <a:pt x="2493" y="607"/>
                  </a:lnTo>
                  <a:lnTo>
                    <a:pt x="2506" y="623"/>
                  </a:lnTo>
                  <a:lnTo>
                    <a:pt x="2509" y="644"/>
                  </a:lnTo>
                  <a:lnTo>
                    <a:pt x="2506" y="666"/>
                  </a:lnTo>
                  <a:lnTo>
                    <a:pt x="2493" y="688"/>
                  </a:lnTo>
                  <a:lnTo>
                    <a:pt x="2471" y="708"/>
                  </a:lnTo>
                  <a:lnTo>
                    <a:pt x="2445" y="728"/>
                  </a:lnTo>
                  <a:lnTo>
                    <a:pt x="2410" y="746"/>
                  </a:lnTo>
                  <a:lnTo>
                    <a:pt x="2383" y="754"/>
                  </a:lnTo>
                  <a:lnTo>
                    <a:pt x="2354" y="757"/>
                  </a:lnTo>
                  <a:lnTo>
                    <a:pt x="2324" y="755"/>
                  </a:lnTo>
                  <a:lnTo>
                    <a:pt x="2293" y="744"/>
                  </a:lnTo>
                  <a:lnTo>
                    <a:pt x="2262" y="726"/>
                  </a:lnTo>
                  <a:lnTo>
                    <a:pt x="2258" y="722"/>
                  </a:lnTo>
                  <a:lnTo>
                    <a:pt x="2235" y="697"/>
                  </a:lnTo>
                  <a:lnTo>
                    <a:pt x="2220" y="669"/>
                  </a:lnTo>
                  <a:lnTo>
                    <a:pt x="2216" y="642"/>
                  </a:lnTo>
                  <a:lnTo>
                    <a:pt x="2218" y="618"/>
                  </a:lnTo>
                  <a:lnTo>
                    <a:pt x="2227" y="596"/>
                  </a:lnTo>
                  <a:lnTo>
                    <a:pt x="2240" y="579"/>
                  </a:lnTo>
                  <a:lnTo>
                    <a:pt x="2258" y="570"/>
                  </a:lnTo>
                  <a:lnTo>
                    <a:pt x="2273" y="568"/>
                  </a:lnTo>
                  <a:close/>
                  <a:moveTo>
                    <a:pt x="846" y="475"/>
                  </a:moveTo>
                  <a:lnTo>
                    <a:pt x="852" y="482"/>
                  </a:lnTo>
                  <a:lnTo>
                    <a:pt x="859" y="488"/>
                  </a:lnTo>
                  <a:lnTo>
                    <a:pt x="868" y="493"/>
                  </a:lnTo>
                  <a:lnTo>
                    <a:pt x="874" y="495"/>
                  </a:lnTo>
                  <a:lnTo>
                    <a:pt x="899" y="508"/>
                  </a:lnTo>
                  <a:lnTo>
                    <a:pt x="921" y="526"/>
                  </a:lnTo>
                  <a:lnTo>
                    <a:pt x="938" y="548"/>
                  </a:lnTo>
                  <a:lnTo>
                    <a:pt x="947" y="565"/>
                  </a:lnTo>
                  <a:lnTo>
                    <a:pt x="953" y="583"/>
                  </a:lnTo>
                  <a:lnTo>
                    <a:pt x="953" y="598"/>
                  </a:lnTo>
                  <a:lnTo>
                    <a:pt x="947" y="609"/>
                  </a:lnTo>
                  <a:lnTo>
                    <a:pt x="938" y="614"/>
                  </a:lnTo>
                  <a:lnTo>
                    <a:pt x="931" y="616"/>
                  </a:lnTo>
                  <a:lnTo>
                    <a:pt x="921" y="616"/>
                  </a:lnTo>
                  <a:lnTo>
                    <a:pt x="912" y="612"/>
                  </a:lnTo>
                  <a:lnTo>
                    <a:pt x="888" y="609"/>
                  </a:lnTo>
                  <a:lnTo>
                    <a:pt x="868" y="605"/>
                  </a:lnTo>
                  <a:lnTo>
                    <a:pt x="848" y="607"/>
                  </a:lnTo>
                  <a:lnTo>
                    <a:pt x="834" y="612"/>
                  </a:lnTo>
                  <a:lnTo>
                    <a:pt x="824" y="620"/>
                  </a:lnTo>
                  <a:lnTo>
                    <a:pt x="821" y="631"/>
                  </a:lnTo>
                  <a:lnTo>
                    <a:pt x="824" y="645"/>
                  </a:lnTo>
                  <a:lnTo>
                    <a:pt x="834" y="662"/>
                  </a:lnTo>
                  <a:lnTo>
                    <a:pt x="854" y="682"/>
                  </a:lnTo>
                  <a:lnTo>
                    <a:pt x="861" y="691"/>
                  </a:lnTo>
                  <a:lnTo>
                    <a:pt x="868" y="699"/>
                  </a:lnTo>
                  <a:lnTo>
                    <a:pt x="881" y="722"/>
                  </a:lnTo>
                  <a:lnTo>
                    <a:pt x="887" y="746"/>
                  </a:lnTo>
                  <a:lnTo>
                    <a:pt x="887" y="766"/>
                  </a:lnTo>
                  <a:lnTo>
                    <a:pt x="879" y="785"/>
                  </a:lnTo>
                  <a:lnTo>
                    <a:pt x="868" y="799"/>
                  </a:lnTo>
                  <a:lnTo>
                    <a:pt x="854" y="807"/>
                  </a:lnTo>
                  <a:lnTo>
                    <a:pt x="837" y="810"/>
                  </a:lnTo>
                  <a:lnTo>
                    <a:pt x="821" y="807"/>
                  </a:lnTo>
                  <a:lnTo>
                    <a:pt x="797" y="798"/>
                  </a:lnTo>
                  <a:lnTo>
                    <a:pt x="766" y="785"/>
                  </a:lnTo>
                  <a:lnTo>
                    <a:pt x="724" y="770"/>
                  </a:lnTo>
                  <a:lnTo>
                    <a:pt x="678" y="755"/>
                  </a:lnTo>
                  <a:lnTo>
                    <a:pt x="628" y="739"/>
                  </a:lnTo>
                  <a:lnTo>
                    <a:pt x="577" y="726"/>
                  </a:lnTo>
                  <a:lnTo>
                    <a:pt x="650" y="649"/>
                  </a:lnTo>
                  <a:lnTo>
                    <a:pt x="678" y="622"/>
                  </a:lnTo>
                  <a:lnTo>
                    <a:pt x="727" y="576"/>
                  </a:lnTo>
                  <a:lnTo>
                    <a:pt x="766" y="543"/>
                  </a:lnTo>
                  <a:lnTo>
                    <a:pt x="766" y="543"/>
                  </a:lnTo>
                  <a:lnTo>
                    <a:pt x="846" y="475"/>
                  </a:lnTo>
                  <a:close/>
                  <a:moveTo>
                    <a:pt x="3513" y="416"/>
                  </a:moveTo>
                  <a:lnTo>
                    <a:pt x="3552" y="444"/>
                  </a:lnTo>
                  <a:lnTo>
                    <a:pt x="3632" y="508"/>
                  </a:lnTo>
                  <a:lnTo>
                    <a:pt x="3711" y="576"/>
                  </a:lnTo>
                  <a:lnTo>
                    <a:pt x="3747" y="611"/>
                  </a:lnTo>
                  <a:lnTo>
                    <a:pt x="3733" y="605"/>
                  </a:lnTo>
                  <a:lnTo>
                    <a:pt x="3716" y="605"/>
                  </a:lnTo>
                  <a:lnTo>
                    <a:pt x="3698" y="607"/>
                  </a:lnTo>
                  <a:lnTo>
                    <a:pt x="3683" y="614"/>
                  </a:lnTo>
                  <a:lnTo>
                    <a:pt x="3671" y="625"/>
                  </a:lnTo>
                  <a:lnTo>
                    <a:pt x="3661" y="642"/>
                  </a:lnTo>
                  <a:lnTo>
                    <a:pt x="3650" y="671"/>
                  </a:lnTo>
                  <a:lnTo>
                    <a:pt x="3632" y="695"/>
                  </a:lnTo>
                  <a:lnTo>
                    <a:pt x="3610" y="719"/>
                  </a:lnTo>
                  <a:lnTo>
                    <a:pt x="3588" y="741"/>
                  </a:lnTo>
                  <a:lnTo>
                    <a:pt x="3570" y="766"/>
                  </a:lnTo>
                  <a:lnTo>
                    <a:pt x="3555" y="794"/>
                  </a:lnTo>
                  <a:lnTo>
                    <a:pt x="3552" y="818"/>
                  </a:lnTo>
                  <a:lnTo>
                    <a:pt x="3553" y="840"/>
                  </a:lnTo>
                  <a:lnTo>
                    <a:pt x="3563" y="862"/>
                  </a:lnTo>
                  <a:lnTo>
                    <a:pt x="3572" y="884"/>
                  </a:lnTo>
                  <a:lnTo>
                    <a:pt x="3581" y="904"/>
                  </a:lnTo>
                  <a:lnTo>
                    <a:pt x="3584" y="922"/>
                  </a:lnTo>
                  <a:lnTo>
                    <a:pt x="3583" y="941"/>
                  </a:lnTo>
                  <a:lnTo>
                    <a:pt x="3572" y="959"/>
                  </a:lnTo>
                  <a:lnTo>
                    <a:pt x="3552" y="981"/>
                  </a:lnTo>
                  <a:lnTo>
                    <a:pt x="3533" y="1005"/>
                  </a:lnTo>
                  <a:lnTo>
                    <a:pt x="3519" y="1023"/>
                  </a:lnTo>
                  <a:lnTo>
                    <a:pt x="3504" y="1040"/>
                  </a:lnTo>
                  <a:lnTo>
                    <a:pt x="3487" y="1051"/>
                  </a:lnTo>
                  <a:lnTo>
                    <a:pt x="3469" y="1054"/>
                  </a:lnTo>
                  <a:lnTo>
                    <a:pt x="3460" y="1056"/>
                  </a:lnTo>
                  <a:lnTo>
                    <a:pt x="3451" y="1062"/>
                  </a:lnTo>
                  <a:lnTo>
                    <a:pt x="3443" y="1067"/>
                  </a:lnTo>
                  <a:lnTo>
                    <a:pt x="3431" y="1076"/>
                  </a:lnTo>
                  <a:lnTo>
                    <a:pt x="3420" y="1087"/>
                  </a:lnTo>
                  <a:lnTo>
                    <a:pt x="3410" y="1097"/>
                  </a:lnTo>
                  <a:lnTo>
                    <a:pt x="3401" y="1102"/>
                  </a:lnTo>
                  <a:lnTo>
                    <a:pt x="3392" y="1102"/>
                  </a:lnTo>
                  <a:lnTo>
                    <a:pt x="3385" y="1097"/>
                  </a:lnTo>
                  <a:lnTo>
                    <a:pt x="3379" y="1084"/>
                  </a:lnTo>
                  <a:lnTo>
                    <a:pt x="3372" y="1060"/>
                  </a:lnTo>
                  <a:lnTo>
                    <a:pt x="3361" y="1036"/>
                  </a:lnTo>
                  <a:lnTo>
                    <a:pt x="3350" y="1016"/>
                  </a:lnTo>
                  <a:lnTo>
                    <a:pt x="3335" y="999"/>
                  </a:lnTo>
                  <a:lnTo>
                    <a:pt x="3321" y="988"/>
                  </a:lnTo>
                  <a:lnTo>
                    <a:pt x="3306" y="986"/>
                  </a:lnTo>
                  <a:lnTo>
                    <a:pt x="3290" y="994"/>
                  </a:lnTo>
                  <a:lnTo>
                    <a:pt x="3279" y="1003"/>
                  </a:lnTo>
                  <a:lnTo>
                    <a:pt x="3269" y="1016"/>
                  </a:lnTo>
                  <a:lnTo>
                    <a:pt x="3262" y="1030"/>
                  </a:lnTo>
                  <a:lnTo>
                    <a:pt x="3257" y="1043"/>
                  </a:lnTo>
                  <a:lnTo>
                    <a:pt x="3251" y="1056"/>
                  </a:lnTo>
                  <a:lnTo>
                    <a:pt x="3244" y="1065"/>
                  </a:lnTo>
                  <a:lnTo>
                    <a:pt x="3238" y="1069"/>
                  </a:lnTo>
                  <a:lnTo>
                    <a:pt x="3229" y="1067"/>
                  </a:lnTo>
                  <a:lnTo>
                    <a:pt x="3218" y="1056"/>
                  </a:lnTo>
                  <a:lnTo>
                    <a:pt x="3204" y="1038"/>
                  </a:lnTo>
                  <a:lnTo>
                    <a:pt x="3185" y="1007"/>
                  </a:lnTo>
                  <a:lnTo>
                    <a:pt x="3169" y="974"/>
                  </a:lnTo>
                  <a:lnTo>
                    <a:pt x="3154" y="939"/>
                  </a:lnTo>
                  <a:lnTo>
                    <a:pt x="3145" y="904"/>
                  </a:lnTo>
                  <a:lnTo>
                    <a:pt x="3139" y="871"/>
                  </a:lnTo>
                  <a:lnTo>
                    <a:pt x="3139" y="838"/>
                  </a:lnTo>
                  <a:lnTo>
                    <a:pt x="3149" y="809"/>
                  </a:lnTo>
                  <a:lnTo>
                    <a:pt x="3165" y="783"/>
                  </a:lnTo>
                  <a:lnTo>
                    <a:pt x="3202" y="748"/>
                  </a:lnTo>
                  <a:lnTo>
                    <a:pt x="3240" y="713"/>
                  </a:lnTo>
                  <a:lnTo>
                    <a:pt x="3279" y="678"/>
                  </a:lnTo>
                  <a:lnTo>
                    <a:pt x="3315" y="644"/>
                  </a:lnTo>
                  <a:lnTo>
                    <a:pt x="3346" y="609"/>
                  </a:lnTo>
                  <a:lnTo>
                    <a:pt x="3365" y="583"/>
                  </a:lnTo>
                  <a:lnTo>
                    <a:pt x="3387" y="552"/>
                  </a:lnTo>
                  <a:lnTo>
                    <a:pt x="3414" y="519"/>
                  </a:lnTo>
                  <a:lnTo>
                    <a:pt x="3443" y="484"/>
                  </a:lnTo>
                  <a:lnTo>
                    <a:pt x="3478" y="447"/>
                  </a:lnTo>
                  <a:lnTo>
                    <a:pt x="3513" y="416"/>
                  </a:lnTo>
                  <a:close/>
                  <a:moveTo>
                    <a:pt x="2707" y="271"/>
                  </a:moveTo>
                  <a:lnTo>
                    <a:pt x="2716" y="271"/>
                  </a:lnTo>
                  <a:lnTo>
                    <a:pt x="2731" y="273"/>
                  </a:lnTo>
                  <a:lnTo>
                    <a:pt x="2742" y="280"/>
                  </a:lnTo>
                  <a:lnTo>
                    <a:pt x="2753" y="291"/>
                  </a:lnTo>
                  <a:lnTo>
                    <a:pt x="2760" y="302"/>
                  </a:lnTo>
                  <a:lnTo>
                    <a:pt x="2766" y="315"/>
                  </a:lnTo>
                  <a:lnTo>
                    <a:pt x="2766" y="328"/>
                  </a:lnTo>
                  <a:lnTo>
                    <a:pt x="2760" y="339"/>
                  </a:lnTo>
                  <a:lnTo>
                    <a:pt x="2751" y="345"/>
                  </a:lnTo>
                  <a:lnTo>
                    <a:pt x="2735" y="348"/>
                  </a:lnTo>
                  <a:lnTo>
                    <a:pt x="2716" y="345"/>
                  </a:lnTo>
                  <a:lnTo>
                    <a:pt x="2702" y="337"/>
                  </a:lnTo>
                  <a:lnTo>
                    <a:pt x="2689" y="328"/>
                  </a:lnTo>
                  <a:lnTo>
                    <a:pt x="2680" y="317"/>
                  </a:lnTo>
                  <a:lnTo>
                    <a:pt x="2674" y="304"/>
                  </a:lnTo>
                  <a:lnTo>
                    <a:pt x="2672" y="293"/>
                  </a:lnTo>
                  <a:lnTo>
                    <a:pt x="2676" y="282"/>
                  </a:lnTo>
                  <a:lnTo>
                    <a:pt x="2685" y="275"/>
                  </a:lnTo>
                  <a:lnTo>
                    <a:pt x="2702" y="271"/>
                  </a:lnTo>
                  <a:lnTo>
                    <a:pt x="2707" y="271"/>
                  </a:lnTo>
                  <a:close/>
                  <a:moveTo>
                    <a:pt x="2218" y="0"/>
                  </a:moveTo>
                  <a:lnTo>
                    <a:pt x="2258" y="0"/>
                  </a:lnTo>
                  <a:lnTo>
                    <a:pt x="2258" y="0"/>
                  </a:lnTo>
                  <a:lnTo>
                    <a:pt x="2301" y="0"/>
                  </a:lnTo>
                  <a:lnTo>
                    <a:pt x="2299" y="16"/>
                  </a:lnTo>
                  <a:lnTo>
                    <a:pt x="2293" y="33"/>
                  </a:lnTo>
                  <a:lnTo>
                    <a:pt x="2279" y="49"/>
                  </a:lnTo>
                  <a:lnTo>
                    <a:pt x="2268" y="62"/>
                  </a:lnTo>
                  <a:lnTo>
                    <a:pt x="2258" y="75"/>
                  </a:lnTo>
                  <a:lnTo>
                    <a:pt x="2247" y="90"/>
                  </a:lnTo>
                  <a:lnTo>
                    <a:pt x="2238" y="104"/>
                  </a:lnTo>
                  <a:lnTo>
                    <a:pt x="2229" y="117"/>
                  </a:lnTo>
                  <a:lnTo>
                    <a:pt x="2218" y="126"/>
                  </a:lnTo>
                  <a:lnTo>
                    <a:pt x="2207" y="134"/>
                  </a:lnTo>
                  <a:lnTo>
                    <a:pt x="2191" y="139"/>
                  </a:lnTo>
                  <a:lnTo>
                    <a:pt x="2167" y="141"/>
                  </a:lnTo>
                  <a:lnTo>
                    <a:pt x="2154" y="143"/>
                  </a:lnTo>
                  <a:lnTo>
                    <a:pt x="2147" y="148"/>
                  </a:lnTo>
                  <a:lnTo>
                    <a:pt x="2147" y="156"/>
                  </a:lnTo>
                  <a:lnTo>
                    <a:pt x="2152" y="167"/>
                  </a:lnTo>
                  <a:lnTo>
                    <a:pt x="2160" y="180"/>
                  </a:lnTo>
                  <a:lnTo>
                    <a:pt x="2169" y="192"/>
                  </a:lnTo>
                  <a:lnTo>
                    <a:pt x="2178" y="207"/>
                  </a:lnTo>
                  <a:lnTo>
                    <a:pt x="2187" y="220"/>
                  </a:lnTo>
                  <a:lnTo>
                    <a:pt x="2194" y="233"/>
                  </a:lnTo>
                  <a:lnTo>
                    <a:pt x="2198" y="242"/>
                  </a:lnTo>
                  <a:lnTo>
                    <a:pt x="2196" y="251"/>
                  </a:lnTo>
                  <a:lnTo>
                    <a:pt x="2187" y="257"/>
                  </a:lnTo>
                  <a:lnTo>
                    <a:pt x="2172" y="258"/>
                  </a:lnTo>
                  <a:lnTo>
                    <a:pt x="2149" y="262"/>
                  </a:lnTo>
                  <a:lnTo>
                    <a:pt x="2128" y="269"/>
                  </a:lnTo>
                  <a:lnTo>
                    <a:pt x="2112" y="282"/>
                  </a:lnTo>
                  <a:lnTo>
                    <a:pt x="2101" y="295"/>
                  </a:lnTo>
                  <a:lnTo>
                    <a:pt x="2094" y="312"/>
                  </a:lnTo>
                  <a:lnTo>
                    <a:pt x="2094" y="326"/>
                  </a:lnTo>
                  <a:lnTo>
                    <a:pt x="2097" y="339"/>
                  </a:lnTo>
                  <a:lnTo>
                    <a:pt x="2106" y="350"/>
                  </a:lnTo>
                  <a:lnTo>
                    <a:pt x="2123" y="356"/>
                  </a:lnTo>
                  <a:lnTo>
                    <a:pt x="2145" y="356"/>
                  </a:lnTo>
                  <a:lnTo>
                    <a:pt x="2172" y="354"/>
                  </a:lnTo>
                  <a:lnTo>
                    <a:pt x="2193" y="356"/>
                  </a:lnTo>
                  <a:lnTo>
                    <a:pt x="2204" y="361"/>
                  </a:lnTo>
                  <a:lnTo>
                    <a:pt x="2207" y="370"/>
                  </a:lnTo>
                  <a:lnTo>
                    <a:pt x="2200" y="381"/>
                  </a:lnTo>
                  <a:lnTo>
                    <a:pt x="2187" y="394"/>
                  </a:lnTo>
                  <a:lnTo>
                    <a:pt x="2165" y="409"/>
                  </a:lnTo>
                  <a:lnTo>
                    <a:pt x="2134" y="425"/>
                  </a:lnTo>
                  <a:lnTo>
                    <a:pt x="2103" y="438"/>
                  </a:lnTo>
                  <a:lnTo>
                    <a:pt x="2068" y="449"/>
                  </a:lnTo>
                  <a:lnTo>
                    <a:pt x="2031" y="458"/>
                  </a:lnTo>
                  <a:lnTo>
                    <a:pt x="1995" y="467"/>
                  </a:lnTo>
                  <a:lnTo>
                    <a:pt x="1960" y="477"/>
                  </a:lnTo>
                  <a:lnTo>
                    <a:pt x="1927" y="488"/>
                  </a:lnTo>
                  <a:lnTo>
                    <a:pt x="1898" y="500"/>
                  </a:lnTo>
                  <a:lnTo>
                    <a:pt x="1874" y="517"/>
                  </a:lnTo>
                  <a:lnTo>
                    <a:pt x="1856" y="537"/>
                  </a:lnTo>
                  <a:lnTo>
                    <a:pt x="1839" y="557"/>
                  </a:lnTo>
                  <a:lnTo>
                    <a:pt x="1819" y="572"/>
                  </a:lnTo>
                  <a:lnTo>
                    <a:pt x="1793" y="585"/>
                  </a:lnTo>
                  <a:lnTo>
                    <a:pt x="1766" y="594"/>
                  </a:lnTo>
                  <a:lnTo>
                    <a:pt x="1738" y="605"/>
                  </a:lnTo>
                  <a:lnTo>
                    <a:pt x="1711" y="614"/>
                  </a:lnTo>
                  <a:lnTo>
                    <a:pt x="1687" y="623"/>
                  </a:lnTo>
                  <a:lnTo>
                    <a:pt x="1669" y="636"/>
                  </a:lnTo>
                  <a:lnTo>
                    <a:pt x="1656" y="649"/>
                  </a:lnTo>
                  <a:lnTo>
                    <a:pt x="1652" y="667"/>
                  </a:lnTo>
                  <a:lnTo>
                    <a:pt x="1652" y="684"/>
                  </a:lnTo>
                  <a:lnTo>
                    <a:pt x="1650" y="708"/>
                  </a:lnTo>
                  <a:lnTo>
                    <a:pt x="1647" y="733"/>
                  </a:lnTo>
                  <a:lnTo>
                    <a:pt x="1643" y="763"/>
                  </a:lnTo>
                  <a:lnTo>
                    <a:pt x="1636" y="792"/>
                  </a:lnTo>
                  <a:lnTo>
                    <a:pt x="1628" y="821"/>
                  </a:lnTo>
                  <a:lnTo>
                    <a:pt x="1617" y="851"/>
                  </a:lnTo>
                  <a:lnTo>
                    <a:pt x="1605" y="876"/>
                  </a:lnTo>
                  <a:lnTo>
                    <a:pt x="1590" y="898"/>
                  </a:lnTo>
                  <a:lnTo>
                    <a:pt x="1573" y="915"/>
                  </a:lnTo>
                  <a:lnTo>
                    <a:pt x="1551" y="926"/>
                  </a:lnTo>
                  <a:lnTo>
                    <a:pt x="1528" y="930"/>
                  </a:lnTo>
                  <a:lnTo>
                    <a:pt x="1502" y="924"/>
                  </a:lnTo>
                  <a:lnTo>
                    <a:pt x="1464" y="908"/>
                  </a:lnTo>
                  <a:lnTo>
                    <a:pt x="1432" y="886"/>
                  </a:lnTo>
                  <a:lnTo>
                    <a:pt x="1407" y="860"/>
                  </a:lnTo>
                  <a:lnTo>
                    <a:pt x="1385" y="831"/>
                  </a:lnTo>
                  <a:lnTo>
                    <a:pt x="1365" y="801"/>
                  </a:lnTo>
                  <a:lnTo>
                    <a:pt x="1348" y="770"/>
                  </a:lnTo>
                  <a:lnTo>
                    <a:pt x="1334" y="739"/>
                  </a:lnTo>
                  <a:lnTo>
                    <a:pt x="1319" y="710"/>
                  </a:lnTo>
                  <a:lnTo>
                    <a:pt x="1304" y="682"/>
                  </a:lnTo>
                  <a:lnTo>
                    <a:pt x="1291" y="658"/>
                  </a:lnTo>
                  <a:lnTo>
                    <a:pt x="1286" y="633"/>
                  </a:lnTo>
                  <a:lnTo>
                    <a:pt x="1288" y="609"/>
                  </a:lnTo>
                  <a:lnTo>
                    <a:pt x="1290" y="585"/>
                  </a:lnTo>
                  <a:lnTo>
                    <a:pt x="1295" y="563"/>
                  </a:lnTo>
                  <a:lnTo>
                    <a:pt x="1299" y="543"/>
                  </a:lnTo>
                  <a:lnTo>
                    <a:pt x="1299" y="526"/>
                  </a:lnTo>
                  <a:lnTo>
                    <a:pt x="1293" y="511"/>
                  </a:lnTo>
                  <a:lnTo>
                    <a:pt x="1282" y="500"/>
                  </a:lnTo>
                  <a:lnTo>
                    <a:pt x="1275" y="493"/>
                  </a:lnTo>
                  <a:lnTo>
                    <a:pt x="1273" y="482"/>
                  </a:lnTo>
                  <a:lnTo>
                    <a:pt x="1277" y="469"/>
                  </a:lnTo>
                  <a:lnTo>
                    <a:pt x="1284" y="456"/>
                  </a:lnTo>
                  <a:lnTo>
                    <a:pt x="1293" y="442"/>
                  </a:lnTo>
                  <a:lnTo>
                    <a:pt x="1304" y="427"/>
                  </a:lnTo>
                  <a:lnTo>
                    <a:pt x="1317" y="412"/>
                  </a:lnTo>
                  <a:lnTo>
                    <a:pt x="1328" y="401"/>
                  </a:lnTo>
                  <a:lnTo>
                    <a:pt x="1337" y="390"/>
                  </a:lnTo>
                  <a:lnTo>
                    <a:pt x="1345" y="385"/>
                  </a:lnTo>
                  <a:lnTo>
                    <a:pt x="1346" y="381"/>
                  </a:lnTo>
                  <a:lnTo>
                    <a:pt x="1345" y="381"/>
                  </a:lnTo>
                  <a:lnTo>
                    <a:pt x="1335" y="387"/>
                  </a:lnTo>
                  <a:lnTo>
                    <a:pt x="1319" y="396"/>
                  </a:lnTo>
                  <a:lnTo>
                    <a:pt x="1301" y="400"/>
                  </a:lnTo>
                  <a:lnTo>
                    <a:pt x="1284" y="400"/>
                  </a:lnTo>
                  <a:lnTo>
                    <a:pt x="1268" y="398"/>
                  </a:lnTo>
                  <a:lnTo>
                    <a:pt x="1255" y="392"/>
                  </a:lnTo>
                  <a:lnTo>
                    <a:pt x="1246" y="385"/>
                  </a:lnTo>
                  <a:lnTo>
                    <a:pt x="1242" y="376"/>
                  </a:lnTo>
                  <a:lnTo>
                    <a:pt x="1244" y="368"/>
                  </a:lnTo>
                  <a:lnTo>
                    <a:pt x="1253" y="361"/>
                  </a:lnTo>
                  <a:lnTo>
                    <a:pt x="1271" y="356"/>
                  </a:lnTo>
                  <a:lnTo>
                    <a:pt x="1293" y="348"/>
                  </a:lnTo>
                  <a:lnTo>
                    <a:pt x="1308" y="337"/>
                  </a:lnTo>
                  <a:lnTo>
                    <a:pt x="1315" y="324"/>
                  </a:lnTo>
                  <a:lnTo>
                    <a:pt x="1317" y="312"/>
                  </a:lnTo>
                  <a:lnTo>
                    <a:pt x="1315" y="299"/>
                  </a:lnTo>
                  <a:lnTo>
                    <a:pt x="1308" y="290"/>
                  </a:lnTo>
                  <a:lnTo>
                    <a:pt x="1297" y="282"/>
                  </a:lnTo>
                  <a:lnTo>
                    <a:pt x="1282" y="279"/>
                  </a:lnTo>
                  <a:lnTo>
                    <a:pt x="1266" y="280"/>
                  </a:lnTo>
                  <a:lnTo>
                    <a:pt x="1246" y="284"/>
                  </a:lnTo>
                  <a:lnTo>
                    <a:pt x="1227" y="284"/>
                  </a:lnTo>
                  <a:lnTo>
                    <a:pt x="1211" y="280"/>
                  </a:lnTo>
                  <a:lnTo>
                    <a:pt x="1198" y="273"/>
                  </a:lnTo>
                  <a:lnTo>
                    <a:pt x="1193" y="264"/>
                  </a:lnTo>
                  <a:lnTo>
                    <a:pt x="1193" y="251"/>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203" name="Group 202"/>
            <p:cNvGrpSpPr/>
            <p:nvPr/>
          </p:nvGrpSpPr>
          <p:grpSpPr>
            <a:xfrm>
              <a:off x="7786688" y="1071563"/>
              <a:ext cx="1416050" cy="2498725"/>
              <a:chOff x="7786688" y="1071563"/>
              <a:chExt cx="1416050" cy="2498725"/>
            </a:xfrm>
          </p:grpSpPr>
          <p:sp>
            <p:nvSpPr>
              <p:cNvPr id="207" name="Freeform 206"/>
              <p:cNvSpPr>
                <a:spLocks/>
              </p:cNvSpPr>
              <p:nvPr/>
            </p:nvSpPr>
            <p:spPr bwMode="auto">
              <a:xfrm>
                <a:off x="7786688" y="1071563"/>
                <a:ext cx="1416050" cy="2498725"/>
              </a:xfrm>
              <a:custGeom>
                <a:avLst/>
                <a:gdLst>
                  <a:gd name="T0" fmla="*/ 891 w 1783"/>
                  <a:gd name="T1" fmla="*/ 0 h 3148"/>
                  <a:gd name="T2" fmla="*/ 989 w 1783"/>
                  <a:gd name="T3" fmla="*/ 5 h 3148"/>
                  <a:gd name="T4" fmla="*/ 1082 w 1783"/>
                  <a:gd name="T5" fmla="*/ 20 h 3148"/>
                  <a:gd name="T6" fmla="*/ 1174 w 1783"/>
                  <a:gd name="T7" fmla="*/ 45 h 3148"/>
                  <a:gd name="T8" fmla="*/ 1260 w 1783"/>
                  <a:gd name="T9" fmla="*/ 78 h 3148"/>
                  <a:gd name="T10" fmla="*/ 1342 w 1783"/>
                  <a:gd name="T11" fmla="*/ 121 h 3148"/>
                  <a:gd name="T12" fmla="*/ 1417 w 1783"/>
                  <a:gd name="T13" fmla="*/ 172 h 3148"/>
                  <a:gd name="T14" fmla="*/ 1489 w 1783"/>
                  <a:gd name="T15" fmla="*/ 229 h 3148"/>
                  <a:gd name="T16" fmla="*/ 1553 w 1783"/>
                  <a:gd name="T17" fmla="*/ 293 h 3148"/>
                  <a:gd name="T18" fmla="*/ 1611 w 1783"/>
                  <a:gd name="T19" fmla="*/ 364 h 3148"/>
                  <a:gd name="T20" fmla="*/ 1661 w 1783"/>
                  <a:gd name="T21" fmla="*/ 441 h 3148"/>
                  <a:gd name="T22" fmla="*/ 1705 w 1783"/>
                  <a:gd name="T23" fmla="*/ 524 h 3148"/>
                  <a:gd name="T24" fmla="*/ 1738 w 1783"/>
                  <a:gd name="T25" fmla="*/ 610 h 3148"/>
                  <a:gd name="T26" fmla="*/ 1763 w 1783"/>
                  <a:gd name="T27" fmla="*/ 700 h 3148"/>
                  <a:gd name="T28" fmla="*/ 1778 w 1783"/>
                  <a:gd name="T29" fmla="*/ 795 h 3148"/>
                  <a:gd name="T30" fmla="*/ 1783 w 1783"/>
                  <a:gd name="T31" fmla="*/ 893 h 3148"/>
                  <a:gd name="T32" fmla="*/ 1782 w 1783"/>
                  <a:gd name="T33" fmla="*/ 948 h 3148"/>
                  <a:gd name="T34" fmla="*/ 1774 w 1783"/>
                  <a:gd name="T35" fmla="*/ 1006 h 3148"/>
                  <a:gd name="T36" fmla="*/ 1765 w 1783"/>
                  <a:gd name="T37" fmla="*/ 1067 h 3148"/>
                  <a:gd name="T38" fmla="*/ 1752 w 1783"/>
                  <a:gd name="T39" fmla="*/ 1126 h 3148"/>
                  <a:gd name="T40" fmla="*/ 1736 w 1783"/>
                  <a:gd name="T41" fmla="*/ 1179 h 3148"/>
                  <a:gd name="T42" fmla="*/ 1719 w 1783"/>
                  <a:gd name="T43" fmla="*/ 1226 h 3148"/>
                  <a:gd name="T44" fmla="*/ 891 w 1783"/>
                  <a:gd name="T45" fmla="*/ 3148 h 3148"/>
                  <a:gd name="T46" fmla="*/ 67 w 1783"/>
                  <a:gd name="T47" fmla="*/ 1234 h 3148"/>
                  <a:gd name="T48" fmla="*/ 47 w 1783"/>
                  <a:gd name="T49" fmla="*/ 1184 h 3148"/>
                  <a:gd name="T50" fmla="*/ 31 w 1783"/>
                  <a:gd name="T51" fmla="*/ 1127 h 3148"/>
                  <a:gd name="T52" fmla="*/ 18 w 1783"/>
                  <a:gd name="T53" fmla="*/ 1069 h 3148"/>
                  <a:gd name="T54" fmla="*/ 7 w 1783"/>
                  <a:gd name="T55" fmla="*/ 1006 h 3148"/>
                  <a:gd name="T56" fmla="*/ 1 w 1783"/>
                  <a:gd name="T57" fmla="*/ 948 h 3148"/>
                  <a:gd name="T58" fmla="*/ 0 w 1783"/>
                  <a:gd name="T59" fmla="*/ 893 h 3148"/>
                  <a:gd name="T60" fmla="*/ 5 w 1783"/>
                  <a:gd name="T61" fmla="*/ 795 h 3148"/>
                  <a:gd name="T62" fmla="*/ 20 w 1783"/>
                  <a:gd name="T63" fmla="*/ 700 h 3148"/>
                  <a:gd name="T64" fmla="*/ 45 w 1783"/>
                  <a:gd name="T65" fmla="*/ 610 h 3148"/>
                  <a:gd name="T66" fmla="*/ 78 w 1783"/>
                  <a:gd name="T67" fmla="*/ 524 h 3148"/>
                  <a:gd name="T68" fmla="*/ 120 w 1783"/>
                  <a:gd name="T69" fmla="*/ 441 h 3148"/>
                  <a:gd name="T70" fmla="*/ 172 w 1783"/>
                  <a:gd name="T71" fmla="*/ 364 h 3148"/>
                  <a:gd name="T72" fmla="*/ 228 w 1783"/>
                  <a:gd name="T73" fmla="*/ 293 h 3148"/>
                  <a:gd name="T74" fmla="*/ 293 w 1783"/>
                  <a:gd name="T75" fmla="*/ 229 h 3148"/>
                  <a:gd name="T76" fmla="*/ 364 w 1783"/>
                  <a:gd name="T77" fmla="*/ 172 h 3148"/>
                  <a:gd name="T78" fmla="*/ 441 w 1783"/>
                  <a:gd name="T79" fmla="*/ 121 h 3148"/>
                  <a:gd name="T80" fmla="*/ 523 w 1783"/>
                  <a:gd name="T81" fmla="*/ 78 h 3148"/>
                  <a:gd name="T82" fmla="*/ 609 w 1783"/>
                  <a:gd name="T83" fmla="*/ 45 h 3148"/>
                  <a:gd name="T84" fmla="*/ 699 w 1783"/>
                  <a:gd name="T85" fmla="*/ 20 h 3148"/>
                  <a:gd name="T86" fmla="*/ 794 w 1783"/>
                  <a:gd name="T87" fmla="*/ 5 h 3148"/>
                  <a:gd name="T88" fmla="*/ 891 w 1783"/>
                  <a:gd name="T89" fmla="*/ 0 h 3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3" h="3148">
                    <a:moveTo>
                      <a:pt x="891" y="0"/>
                    </a:moveTo>
                    <a:lnTo>
                      <a:pt x="989" y="5"/>
                    </a:lnTo>
                    <a:lnTo>
                      <a:pt x="1082" y="20"/>
                    </a:lnTo>
                    <a:lnTo>
                      <a:pt x="1174" y="45"/>
                    </a:lnTo>
                    <a:lnTo>
                      <a:pt x="1260" y="78"/>
                    </a:lnTo>
                    <a:lnTo>
                      <a:pt x="1342" y="121"/>
                    </a:lnTo>
                    <a:lnTo>
                      <a:pt x="1417" y="172"/>
                    </a:lnTo>
                    <a:lnTo>
                      <a:pt x="1489" y="229"/>
                    </a:lnTo>
                    <a:lnTo>
                      <a:pt x="1553" y="293"/>
                    </a:lnTo>
                    <a:lnTo>
                      <a:pt x="1611" y="364"/>
                    </a:lnTo>
                    <a:lnTo>
                      <a:pt x="1661" y="441"/>
                    </a:lnTo>
                    <a:lnTo>
                      <a:pt x="1705" y="524"/>
                    </a:lnTo>
                    <a:lnTo>
                      <a:pt x="1738" y="610"/>
                    </a:lnTo>
                    <a:lnTo>
                      <a:pt x="1763" y="700"/>
                    </a:lnTo>
                    <a:lnTo>
                      <a:pt x="1778" y="795"/>
                    </a:lnTo>
                    <a:lnTo>
                      <a:pt x="1783" y="893"/>
                    </a:lnTo>
                    <a:lnTo>
                      <a:pt x="1782" y="948"/>
                    </a:lnTo>
                    <a:lnTo>
                      <a:pt x="1774" y="1006"/>
                    </a:lnTo>
                    <a:lnTo>
                      <a:pt x="1765" y="1067"/>
                    </a:lnTo>
                    <a:lnTo>
                      <a:pt x="1752" y="1126"/>
                    </a:lnTo>
                    <a:lnTo>
                      <a:pt x="1736" y="1179"/>
                    </a:lnTo>
                    <a:lnTo>
                      <a:pt x="1719" y="1226"/>
                    </a:lnTo>
                    <a:lnTo>
                      <a:pt x="891" y="3148"/>
                    </a:lnTo>
                    <a:lnTo>
                      <a:pt x="67" y="1234"/>
                    </a:lnTo>
                    <a:lnTo>
                      <a:pt x="47" y="1184"/>
                    </a:lnTo>
                    <a:lnTo>
                      <a:pt x="31" y="1127"/>
                    </a:lnTo>
                    <a:lnTo>
                      <a:pt x="18" y="1069"/>
                    </a:lnTo>
                    <a:lnTo>
                      <a:pt x="7" y="1006"/>
                    </a:lnTo>
                    <a:lnTo>
                      <a:pt x="1" y="948"/>
                    </a:lnTo>
                    <a:lnTo>
                      <a:pt x="0" y="893"/>
                    </a:lnTo>
                    <a:lnTo>
                      <a:pt x="5" y="795"/>
                    </a:lnTo>
                    <a:lnTo>
                      <a:pt x="20" y="700"/>
                    </a:lnTo>
                    <a:lnTo>
                      <a:pt x="45" y="610"/>
                    </a:lnTo>
                    <a:lnTo>
                      <a:pt x="78" y="524"/>
                    </a:lnTo>
                    <a:lnTo>
                      <a:pt x="120" y="441"/>
                    </a:lnTo>
                    <a:lnTo>
                      <a:pt x="172" y="364"/>
                    </a:lnTo>
                    <a:lnTo>
                      <a:pt x="228" y="293"/>
                    </a:lnTo>
                    <a:lnTo>
                      <a:pt x="293" y="229"/>
                    </a:lnTo>
                    <a:lnTo>
                      <a:pt x="364" y="172"/>
                    </a:lnTo>
                    <a:lnTo>
                      <a:pt x="441" y="121"/>
                    </a:lnTo>
                    <a:lnTo>
                      <a:pt x="523" y="78"/>
                    </a:lnTo>
                    <a:lnTo>
                      <a:pt x="609" y="45"/>
                    </a:lnTo>
                    <a:lnTo>
                      <a:pt x="699" y="20"/>
                    </a:lnTo>
                    <a:lnTo>
                      <a:pt x="794" y="5"/>
                    </a:lnTo>
                    <a:lnTo>
                      <a:pt x="891"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08" name="Freeform 207"/>
              <p:cNvSpPr>
                <a:spLocks/>
              </p:cNvSpPr>
              <p:nvPr/>
            </p:nvSpPr>
            <p:spPr bwMode="auto">
              <a:xfrm>
                <a:off x="7913688" y="1198563"/>
                <a:ext cx="1163637" cy="1163638"/>
              </a:xfrm>
              <a:custGeom>
                <a:avLst/>
                <a:gdLst>
                  <a:gd name="T0" fmla="*/ 732 w 1465"/>
                  <a:gd name="T1" fmla="*/ 0 h 1467"/>
                  <a:gd name="T2" fmla="*/ 824 w 1465"/>
                  <a:gd name="T3" fmla="*/ 6 h 1467"/>
                  <a:gd name="T4" fmla="*/ 912 w 1465"/>
                  <a:gd name="T5" fmla="*/ 22 h 1467"/>
                  <a:gd name="T6" fmla="*/ 996 w 1465"/>
                  <a:gd name="T7" fmla="*/ 50 h 1467"/>
                  <a:gd name="T8" fmla="*/ 1075 w 1465"/>
                  <a:gd name="T9" fmla="*/ 86 h 1467"/>
                  <a:gd name="T10" fmla="*/ 1150 w 1465"/>
                  <a:gd name="T11" fmla="*/ 132 h 1467"/>
                  <a:gd name="T12" fmla="*/ 1218 w 1465"/>
                  <a:gd name="T13" fmla="*/ 185 h 1467"/>
                  <a:gd name="T14" fmla="*/ 1278 w 1465"/>
                  <a:gd name="T15" fmla="*/ 248 h 1467"/>
                  <a:gd name="T16" fmla="*/ 1333 w 1465"/>
                  <a:gd name="T17" fmla="*/ 315 h 1467"/>
                  <a:gd name="T18" fmla="*/ 1379 w 1465"/>
                  <a:gd name="T19" fmla="*/ 389 h 1467"/>
                  <a:gd name="T20" fmla="*/ 1416 w 1465"/>
                  <a:gd name="T21" fmla="*/ 470 h 1467"/>
                  <a:gd name="T22" fmla="*/ 1441 w 1465"/>
                  <a:gd name="T23" fmla="*/ 554 h 1467"/>
                  <a:gd name="T24" fmla="*/ 1458 w 1465"/>
                  <a:gd name="T25" fmla="*/ 642 h 1467"/>
                  <a:gd name="T26" fmla="*/ 1465 w 1465"/>
                  <a:gd name="T27" fmla="*/ 734 h 1467"/>
                  <a:gd name="T28" fmla="*/ 1458 w 1465"/>
                  <a:gd name="T29" fmla="*/ 825 h 1467"/>
                  <a:gd name="T30" fmla="*/ 1441 w 1465"/>
                  <a:gd name="T31" fmla="*/ 913 h 1467"/>
                  <a:gd name="T32" fmla="*/ 1416 w 1465"/>
                  <a:gd name="T33" fmla="*/ 998 h 1467"/>
                  <a:gd name="T34" fmla="*/ 1379 w 1465"/>
                  <a:gd name="T35" fmla="*/ 1078 h 1467"/>
                  <a:gd name="T36" fmla="*/ 1333 w 1465"/>
                  <a:gd name="T37" fmla="*/ 1152 h 1467"/>
                  <a:gd name="T38" fmla="*/ 1278 w 1465"/>
                  <a:gd name="T39" fmla="*/ 1220 h 1467"/>
                  <a:gd name="T40" fmla="*/ 1218 w 1465"/>
                  <a:gd name="T41" fmla="*/ 1282 h 1467"/>
                  <a:gd name="T42" fmla="*/ 1150 w 1465"/>
                  <a:gd name="T43" fmla="*/ 1335 h 1467"/>
                  <a:gd name="T44" fmla="*/ 1075 w 1465"/>
                  <a:gd name="T45" fmla="*/ 1381 h 1467"/>
                  <a:gd name="T46" fmla="*/ 996 w 1465"/>
                  <a:gd name="T47" fmla="*/ 1418 h 1467"/>
                  <a:gd name="T48" fmla="*/ 912 w 1465"/>
                  <a:gd name="T49" fmla="*/ 1443 h 1467"/>
                  <a:gd name="T50" fmla="*/ 824 w 1465"/>
                  <a:gd name="T51" fmla="*/ 1462 h 1467"/>
                  <a:gd name="T52" fmla="*/ 732 w 1465"/>
                  <a:gd name="T53" fmla="*/ 1467 h 1467"/>
                  <a:gd name="T54" fmla="*/ 641 w 1465"/>
                  <a:gd name="T55" fmla="*/ 1462 h 1467"/>
                  <a:gd name="T56" fmla="*/ 553 w 1465"/>
                  <a:gd name="T57" fmla="*/ 1443 h 1467"/>
                  <a:gd name="T58" fmla="*/ 469 w 1465"/>
                  <a:gd name="T59" fmla="*/ 1418 h 1467"/>
                  <a:gd name="T60" fmla="*/ 388 w 1465"/>
                  <a:gd name="T61" fmla="*/ 1381 h 1467"/>
                  <a:gd name="T62" fmla="*/ 315 w 1465"/>
                  <a:gd name="T63" fmla="*/ 1335 h 1467"/>
                  <a:gd name="T64" fmla="*/ 245 w 1465"/>
                  <a:gd name="T65" fmla="*/ 1282 h 1467"/>
                  <a:gd name="T66" fmla="*/ 185 w 1465"/>
                  <a:gd name="T67" fmla="*/ 1220 h 1467"/>
                  <a:gd name="T68" fmla="*/ 132 w 1465"/>
                  <a:gd name="T69" fmla="*/ 1152 h 1467"/>
                  <a:gd name="T70" fmla="*/ 86 w 1465"/>
                  <a:gd name="T71" fmla="*/ 1078 h 1467"/>
                  <a:gd name="T72" fmla="*/ 49 w 1465"/>
                  <a:gd name="T73" fmla="*/ 998 h 1467"/>
                  <a:gd name="T74" fmla="*/ 22 w 1465"/>
                  <a:gd name="T75" fmla="*/ 913 h 1467"/>
                  <a:gd name="T76" fmla="*/ 5 w 1465"/>
                  <a:gd name="T77" fmla="*/ 825 h 1467"/>
                  <a:gd name="T78" fmla="*/ 0 w 1465"/>
                  <a:gd name="T79" fmla="*/ 734 h 1467"/>
                  <a:gd name="T80" fmla="*/ 5 w 1465"/>
                  <a:gd name="T81" fmla="*/ 642 h 1467"/>
                  <a:gd name="T82" fmla="*/ 22 w 1465"/>
                  <a:gd name="T83" fmla="*/ 554 h 1467"/>
                  <a:gd name="T84" fmla="*/ 49 w 1465"/>
                  <a:gd name="T85" fmla="*/ 470 h 1467"/>
                  <a:gd name="T86" fmla="*/ 86 w 1465"/>
                  <a:gd name="T87" fmla="*/ 389 h 1467"/>
                  <a:gd name="T88" fmla="*/ 132 w 1465"/>
                  <a:gd name="T89" fmla="*/ 315 h 1467"/>
                  <a:gd name="T90" fmla="*/ 185 w 1465"/>
                  <a:gd name="T91" fmla="*/ 248 h 1467"/>
                  <a:gd name="T92" fmla="*/ 245 w 1465"/>
                  <a:gd name="T93" fmla="*/ 185 h 1467"/>
                  <a:gd name="T94" fmla="*/ 315 w 1465"/>
                  <a:gd name="T95" fmla="*/ 132 h 1467"/>
                  <a:gd name="T96" fmla="*/ 388 w 1465"/>
                  <a:gd name="T97" fmla="*/ 86 h 1467"/>
                  <a:gd name="T98" fmla="*/ 469 w 1465"/>
                  <a:gd name="T99" fmla="*/ 50 h 1467"/>
                  <a:gd name="T100" fmla="*/ 553 w 1465"/>
                  <a:gd name="T101" fmla="*/ 22 h 1467"/>
                  <a:gd name="T102" fmla="*/ 641 w 1465"/>
                  <a:gd name="T103" fmla="*/ 6 h 1467"/>
                  <a:gd name="T104" fmla="*/ 732 w 1465"/>
                  <a:gd name="T105" fmla="*/ 0 h 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5" h="1467">
                    <a:moveTo>
                      <a:pt x="732" y="0"/>
                    </a:moveTo>
                    <a:lnTo>
                      <a:pt x="824" y="6"/>
                    </a:lnTo>
                    <a:lnTo>
                      <a:pt x="912" y="22"/>
                    </a:lnTo>
                    <a:lnTo>
                      <a:pt x="996" y="50"/>
                    </a:lnTo>
                    <a:lnTo>
                      <a:pt x="1075" y="86"/>
                    </a:lnTo>
                    <a:lnTo>
                      <a:pt x="1150" y="132"/>
                    </a:lnTo>
                    <a:lnTo>
                      <a:pt x="1218" y="185"/>
                    </a:lnTo>
                    <a:lnTo>
                      <a:pt x="1278" y="248"/>
                    </a:lnTo>
                    <a:lnTo>
                      <a:pt x="1333" y="315"/>
                    </a:lnTo>
                    <a:lnTo>
                      <a:pt x="1379" y="389"/>
                    </a:lnTo>
                    <a:lnTo>
                      <a:pt x="1416" y="470"/>
                    </a:lnTo>
                    <a:lnTo>
                      <a:pt x="1441" y="554"/>
                    </a:lnTo>
                    <a:lnTo>
                      <a:pt x="1458" y="642"/>
                    </a:lnTo>
                    <a:lnTo>
                      <a:pt x="1465" y="734"/>
                    </a:lnTo>
                    <a:lnTo>
                      <a:pt x="1458" y="825"/>
                    </a:lnTo>
                    <a:lnTo>
                      <a:pt x="1441" y="913"/>
                    </a:lnTo>
                    <a:lnTo>
                      <a:pt x="1416" y="998"/>
                    </a:lnTo>
                    <a:lnTo>
                      <a:pt x="1379" y="1078"/>
                    </a:lnTo>
                    <a:lnTo>
                      <a:pt x="1333" y="1152"/>
                    </a:lnTo>
                    <a:lnTo>
                      <a:pt x="1278" y="1220"/>
                    </a:lnTo>
                    <a:lnTo>
                      <a:pt x="1218" y="1282"/>
                    </a:lnTo>
                    <a:lnTo>
                      <a:pt x="1150" y="1335"/>
                    </a:lnTo>
                    <a:lnTo>
                      <a:pt x="1075" y="1381"/>
                    </a:lnTo>
                    <a:lnTo>
                      <a:pt x="996" y="1418"/>
                    </a:lnTo>
                    <a:lnTo>
                      <a:pt x="912" y="1443"/>
                    </a:lnTo>
                    <a:lnTo>
                      <a:pt x="824" y="1462"/>
                    </a:lnTo>
                    <a:lnTo>
                      <a:pt x="732" y="1467"/>
                    </a:lnTo>
                    <a:lnTo>
                      <a:pt x="641" y="1462"/>
                    </a:lnTo>
                    <a:lnTo>
                      <a:pt x="553" y="1443"/>
                    </a:lnTo>
                    <a:lnTo>
                      <a:pt x="469" y="1418"/>
                    </a:lnTo>
                    <a:lnTo>
                      <a:pt x="388" y="1381"/>
                    </a:lnTo>
                    <a:lnTo>
                      <a:pt x="315" y="1335"/>
                    </a:lnTo>
                    <a:lnTo>
                      <a:pt x="245" y="1282"/>
                    </a:lnTo>
                    <a:lnTo>
                      <a:pt x="185" y="1220"/>
                    </a:lnTo>
                    <a:lnTo>
                      <a:pt x="132" y="1152"/>
                    </a:lnTo>
                    <a:lnTo>
                      <a:pt x="86" y="1078"/>
                    </a:lnTo>
                    <a:lnTo>
                      <a:pt x="49" y="998"/>
                    </a:lnTo>
                    <a:lnTo>
                      <a:pt x="22" y="913"/>
                    </a:lnTo>
                    <a:lnTo>
                      <a:pt x="5" y="825"/>
                    </a:lnTo>
                    <a:lnTo>
                      <a:pt x="0" y="734"/>
                    </a:lnTo>
                    <a:lnTo>
                      <a:pt x="5" y="642"/>
                    </a:lnTo>
                    <a:lnTo>
                      <a:pt x="22" y="554"/>
                    </a:lnTo>
                    <a:lnTo>
                      <a:pt x="49" y="470"/>
                    </a:lnTo>
                    <a:lnTo>
                      <a:pt x="86" y="389"/>
                    </a:lnTo>
                    <a:lnTo>
                      <a:pt x="132" y="315"/>
                    </a:lnTo>
                    <a:lnTo>
                      <a:pt x="185" y="248"/>
                    </a:lnTo>
                    <a:lnTo>
                      <a:pt x="245" y="185"/>
                    </a:lnTo>
                    <a:lnTo>
                      <a:pt x="315" y="132"/>
                    </a:lnTo>
                    <a:lnTo>
                      <a:pt x="388" y="86"/>
                    </a:lnTo>
                    <a:lnTo>
                      <a:pt x="469" y="50"/>
                    </a:lnTo>
                    <a:lnTo>
                      <a:pt x="553" y="22"/>
                    </a:lnTo>
                    <a:lnTo>
                      <a:pt x="641" y="6"/>
                    </a:lnTo>
                    <a:lnTo>
                      <a:pt x="732"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204" name="Group 203"/>
            <p:cNvGrpSpPr/>
            <p:nvPr/>
          </p:nvGrpSpPr>
          <p:grpSpPr>
            <a:xfrm>
              <a:off x="6542088" y="2811463"/>
              <a:ext cx="823912" cy="1454150"/>
              <a:chOff x="6542088" y="2811463"/>
              <a:chExt cx="823912" cy="1454150"/>
            </a:xfrm>
          </p:grpSpPr>
          <p:sp>
            <p:nvSpPr>
              <p:cNvPr id="205" name="Freeform 204"/>
              <p:cNvSpPr>
                <a:spLocks/>
              </p:cNvSpPr>
              <p:nvPr/>
            </p:nvSpPr>
            <p:spPr bwMode="auto">
              <a:xfrm>
                <a:off x="6542088" y="2811463"/>
                <a:ext cx="823912" cy="1454150"/>
              </a:xfrm>
              <a:custGeom>
                <a:avLst/>
                <a:gdLst>
                  <a:gd name="T0" fmla="*/ 518 w 1036"/>
                  <a:gd name="T1" fmla="*/ 0 h 1832"/>
                  <a:gd name="T2" fmla="*/ 595 w 1036"/>
                  <a:gd name="T3" fmla="*/ 7 h 1832"/>
                  <a:gd name="T4" fmla="*/ 668 w 1036"/>
                  <a:gd name="T5" fmla="*/ 22 h 1832"/>
                  <a:gd name="T6" fmla="*/ 738 w 1036"/>
                  <a:gd name="T7" fmla="*/ 50 h 1832"/>
                  <a:gd name="T8" fmla="*/ 800 w 1036"/>
                  <a:gd name="T9" fmla="*/ 84 h 1832"/>
                  <a:gd name="T10" fmla="*/ 859 w 1036"/>
                  <a:gd name="T11" fmla="*/ 128 h 1832"/>
                  <a:gd name="T12" fmla="*/ 910 w 1036"/>
                  <a:gd name="T13" fmla="*/ 180 h 1832"/>
                  <a:gd name="T14" fmla="*/ 954 w 1036"/>
                  <a:gd name="T15" fmla="*/ 237 h 1832"/>
                  <a:gd name="T16" fmla="*/ 989 w 1036"/>
                  <a:gd name="T17" fmla="*/ 301 h 1832"/>
                  <a:gd name="T18" fmla="*/ 1014 w 1036"/>
                  <a:gd name="T19" fmla="*/ 371 h 1832"/>
                  <a:gd name="T20" fmla="*/ 1031 w 1036"/>
                  <a:gd name="T21" fmla="*/ 444 h 1832"/>
                  <a:gd name="T22" fmla="*/ 1036 w 1036"/>
                  <a:gd name="T23" fmla="*/ 521 h 1832"/>
                  <a:gd name="T24" fmla="*/ 1035 w 1036"/>
                  <a:gd name="T25" fmla="*/ 559 h 1832"/>
                  <a:gd name="T26" fmla="*/ 1029 w 1036"/>
                  <a:gd name="T27" fmla="*/ 600 h 1832"/>
                  <a:gd name="T28" fmla="*/ 1022 w 1036"/>
                  <a:gd name="T29" fmla="*/ 642 h 1832"/>
                  <a:gd name="T30" fmla="*/ 1013 w 1036"/>
                  <a:gd name="T31" fmla="*/ 680 h 1832"/>
                  <a:gd name="T32" fmla="*/ 1000 w 1036"/>
                  <a:gd name="T33" fmla="*/ 713 h 1832"/>
                  <a:gd name="T34" fmla="*/ 518 w 1036"/>
                  <a:gd name="T35" fmla="*/ 1832 h 1832"/>
                  <a:gd name="T36" fmla="*/ 40 w 1036"/>
                  <a:gd name="T37" fmla="*/ 719 h 1832"/>
                  <a:gd name="T38" fmla="*/ 27 w 1036"/>
                  <a:gd name="T39" fmla="*/ 684 h 1832"/>
                  <a:gd name="T40" fmla="*/ 16 w 1036"/>
                  <a:gd name="T41" fmla="*/ 644 h 1832"/>
                  <a:gd name="T42" fmla="*/ 7 w 1036"/>
                  <a:gd name="T43" fmla="*/ 602 h 1832"/>
                  <a:gd name="T44" fmla="*/ 2 w 1036"/>
                  <a:gd name="T45" fmla="*/ 559 h 1832"/>
                  <a:gd name="T46" fmla="*/ 0 w 1036"/>
                  <a:gd name="T47" fmla="*/ 521 h 1832"/>
                  <a:gd name="T48" fmla="*/ 5 w 1036"/>
                  <a:gd name="T49" fmla="*/ 444 h 1832"/>
                  <a:gd name="T50" fmla="*/ 22 w 1036"/>
                  <a:gd name="T51" fmla="*/ 371 h 1832"/>
                  <a:gd name="T52" fmla="*/ 49 w 1036"/>
                  <a:gd name="T53" fmla="*/ 301 h 1832"/>
                  <a:gd name="T54" fmla="*/ 84 w 1036"/>
                  <a:gd name="T55" fmla="*/ 237 h 1832"/>
                  <a:gd name="T56" fmla="*/ 128 w 1036"/>
                  <a:gd name="T57" fmla="*/ 180 h 1832"/>
                  <a:gd name="T58" fmla="*/ 179 w 1036"/>
                  <a:gd name="T59" fmla="*/ 128 h 1832"/>
                  <a:gd name="T60" fmla="*/ 236 w 1036"/>
                  <a:gd name="T61" fmla="*/ 84 h 1832"/>
                  <a:gd name="T62" fmla="*/ 300 w 1036"/>
                  <a:gd name="T63" fmla="*/ 50 h 1832"/>
                  <a:gd name="T64" fmla="*/ 370 w 1036"/>
                  <a:gd name="T65" fmla="*/ 22 h 1832"/>
                  <a:gd name="T66" fmla="*/ 441 w 1036"/>
                  <a:gd name="T67" fmla="*/ 7 h 1832"/>
                  <a:gd name="T68" fmla="*/ 518 w 1036"/>
                  <a:gd name="T69" fmla="*/ 0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6" h="1832">
                    <a:moveTo>
                      <a:pt x="518" y="0"/>
                    </a:moveTo>
                    <a:lnTo>
                      <a:pt x="595" y="7"/>
                    </a:lnTo>
                    <a:lnTo>
                      <a:pt x="668" y="22"/>
                    </a:lnTo>
                    <a:lnTo>
                      <a:pt x="738" y="50"/>
                    </a:lnTo>
                    <a:lnTo>
                      <a:pt x="800" y="84"/>
                    </a:lnTo>
                    <a:lnTo>
                      <a:pt x="859" y="128"/>
                    </a:lnTo>
                    <a:lnTo>
                      <a:pt x="910" y="180"/>
                    </a:lnTo>
                    <a:lnTo>
                      <a:pt x="954" y="237"/>
                    </a:lnTo>
                    <a:lnTo>
                      <a:pt x="989" y="301"/>
                    </a:lnTo>
                    <a:lnTo>
                      <a:pt x="1014" y="371"/>
                    </a:lnTo>
                    <a:lnTo>
                      <a:pt x="1031" y="444"/>
                    </a:lnTo>
                    <a:lnTo>
                      <a:pt x="1036" y="521"/>
                    </a:lnTo>
                    <a:lnTo>
                      <a:pt x="1035" y="559"/>
                    </a:lnTo>
                    <a:lnTo>
                      <a:pt x="1029" y="600"/>
                    </a:lnTo>
                    <a:lnTo>
                      <a:pt x="1022" y="642"/>
                    </a:lnTo>
                    <a:lnTo>
                      <a:pt x="1013" y="680"/>
                    </a:lnTo>
                    <a:lnTo>
                      <a:pt x="1000" y="713"/>
                    </a:lnTo>
                    <a:lnTo>
                      <a:pt x="518" y="1832"/>
                    </a:lnTo>
                    <a:lnTo>
                      <a:pt x="40" y="719"/>
                    </a:lnTo>
                    <a:lnTo>
                      <a:pt x="27" y="684"/>
                    </a:lnTo>
                    <a:lnTo>
                      <a:pt x="16" y="644"/>
                    </a:lnTo>
                    <a:lnTo>
                      <a:pt x="7" y="602"/>
                    </a:lnTo>
                    <a:lnTo>
                      <a:pt x="2" y="559"/>
                    </a:lnTo>
                    <a:lnTo>
                      <a:pt x="0" y="521"/>
                    </a:lnTo>
                    <a:lnTo>
                      <a:pt x="5" y="444"/>
                    </a:lnTo>
                    <a:lnTo>
                      <a:pt x="22" y="371"/>
                    </a:lnTo>
                    <a:lnTo>
                      <a:pt x="49" y="301"/>
                    </a:lnTo>
                    <a:lnTo>
                      <a:pt x="84" y="237"/>
                    </a:lnTo>
                    <a:lnTo>
                      <a:pt x="128" y="180"/>
                    </a:lnTo>
                    <a:lnTo>
                      <a:pt x="179" y="128"/>
                    </a:lnTo>
                    <a:lnTo>
                      <a:pt x="236" y="84"/>
                    </a:lnTo>
                    <a:lnTo>
                      <a:pt x="300" y="50"/>
                    </a:lnTo>
                    <a:lnTo>
                      <a:pt x="370" y="22"/>
                    </a:lnTo>
                    <a:lnTo>
                      <a:pt x="441" y="7"/>
                    </a:lnTo>
                    <a:lnTo>
                      <a:pt x="518" y="0"/>
                    </a:lnTo>
                    <a:close/>
                  </a:path>
                </a:pathLst>
              </a:custGeom>
              <a:solidFill>
                <a:schemeClr val="accent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06" name="Freeform 12"/>
              <p:cNvSpPr>
                <a:spLocks/>
              </p:cNvSpPr>
              <p:nvPr/>
            </p:nvSpPr>
            <p:spPr bwMode="auto">
              <a:xfrm>
                <a:off x="6616700" y="2884488"/>
                <a:ext cx="676275" cy="677863"/>
              </a:xfrm>
              <a:custGeom>
                <a:avLst/>
                <a:gdLst>
                  <a:gd name="T0" fmla="*/ 425 w 852"/>
                  <a:gd name="T1" fmla="*/ 0 h 852"/>
                  <a:gd name="T2" fmla="*/ 495 w 852"/>
                  <a:gd name="T3" fmla="*/ 5 h 852"/>
                  <a:gd name="T4" fmla="*/ 561 w 852"/>
                  <a:gd name="T5" fmla="*/ 22 h 852"/>
                  <a:gd name="T6" fmla="*/ 621 w 852"/>
                  <a:gd name="T7" fmla="*/ 47 h 852"/>
                  <a:gd name="T8" fmla="*/ 676 w 852"/>
                  <a:gd name="T9" fmla="*/ 82 h 852"/>
                  <a:gd name="T10" fmla="*/ 725 w 852"/>
                  <a:gd name="T11" fmla="*/ 124 h 852"/>
                  <a:gd name="T12" fmla="*/ 769 w 852"/>
                  <a:gd name="T13" fmla="*/ 174 h 852"/>
                  <a:gd name="T14" fmla="*/ 804 w 852"/>
                  <a:gd name="T15" fmla="*/ 231 h 852"/>
                  <a:gd name="T16" fmla="*/ 830 w 852"/>
                  <a:gd name="T17" fmla="*/ 291 h 852"/>
                  <a:gd name="T18" fmla="*/ 846 w 852"/>
                  <a:gd name="T19" fmla="*/ 357 h 852"/>
                  <a:gd name="T20" fmla="*/ 852 w 852"/>
                  <a:gd name="T21" fmla="*/ 425 h 852"/>
                  <a:gd name="T22" fmla="*/ 846 w 852"/>
                  <a:gd name="T23" fmla="*/ 495 h 852"/>
                  <a:gd name="T24" fmla="*/ 830 w 852"/>
                  <a:gd name="T25" fmla="*/ 561 h 852"/>
                  <a:gd name="T26" fmla="*/ 804 w 852"/>
                  <a:gd name="T27" fmla="*/ 621 h 852"/>
                  <a:gd name="T28" fmla="*/ 769 w 852"/>
                  <a:gd name="T29" fmla="*/ 678 h 852"/>
                  <a:gd name="T30" fmla="*/ 725 w 852"/>
                  <a:gd name="T31" fmla="*/ 728 h 852"/>
                  <a:gd name="T32" fmla="*/ 676 w 852"/>
                  <a:gd name="T33" fmla="*/ 770 h 852"/>
                  <a:gd name="T34" fmla="*/ 621 w 852"/>
                  <a:gd name="T35" fmla="*/ 805 h 852"/>
                  <a:gd name="T36" fmla="*/ 561 w 852"/>
                  <a:gd name="T37" fmla="*/ 830 h 852"/>
                  <a:gd name="T38" fmla="*/ 495 w 852"/>
                  <a:gd name="T39" fmla="*/ 847 h 852"/>
                  <a:gd name="T40" fmla="*/ 425 w 852"/>
                  <a:gd name="T41" fmla="*/ 852 h 852"/>
                  <a:gd name="T42" fmla="*/ 357 w 852"/>
                  <a:gd name="T43" fmla="*/ 847 h 852"/>
                  <a:gd name="T44" fmla="*/ 291 w 852"/>
                  <a:gd name="T45" fmla="*/ 830 h 852"/>
                  <a:gd name="T46" fmla="*/ 231 w 852"/>
                  <a:gd name="T47" fmla="*/ 805 h 852"/>
                  <a:gd name="T48" fmla="*/ 174 w 852"/>
                  <a:gd name="T49" fmla="*/ 770 h 852"/>
                  <a:gd name="T50" fmla="*/ 125 w 852"/>
                  <a:gd name="T51" fmla="*/ 728 h 852"/>
                  <a:gd name="T52" fmla="*/ 83 w 852"/>
                  <a:gd name="T53" fmla="*/ 678 h 852"/>
                  <a:gd name="T54" fmla="*/ 48 w 852"/>
                  <a:gd name="T55" fmla="*/ 621 h 852"/>
                  <a:gd name="T56" fmla="*/ 22 w 852"/>
                  <a:gd name="T57" fmla="*/ 561 h 852"/>
                  <a:gd name="T58" fmla="*/ 6 w 852"/>
                  <a:gd name="T59" fmla="*/ 495 h 852"/>
                  <a:gd name="T60" fmla="*/ 0 w 852"/>
                  <a:gd name="T61" fmla="*/ 425 h 852"/>
                  <a:gd name="T62" fmla="*/ 6 w 852"/>
                  <a:gd name="T63" fmla="*/ 357 h 852"/>
                  <a:gd name="T64" fmla="*/ 22 w 852"/>
                  <a:gd name="T65" fmla="*/ 291 h 852"/>
                  <a:gd name="T66" fmla="*/ 48 w 852"/>
                  <a:gd name="T67" fmla="*/ 231 h 852"/>
                  <a:gd name="T68" fmla="*/ 83 w 852"/>
                  <a:gd name="T69" fmla="*/ 174 h 852"/>
                  <a:gd name="T70" fmla="*/ 125 w 852"/>
                  <a:gd name="T71" fmla="*/ 124 h 852"/>
                  <a:gd name="T72" fmla="*/ 174 w 852"/>
                  <a:gd name="T73" fmla="*/ 82 h 852"/>
                  <a:gd name="T74" fmla="*/ 231 w 852"/>
                  <a:gd name="T75" fmla="*/ 47 h 852"/>
                  <a:gd name="T76" fmla="*/ 291 w 852"/>
                  <a:gd name="T77" fmla="*/ 22 h 852"/>
                  <a:gd name="T78" fmla="*/ 357 w 852"/>
                  <a:gd name="T79" fmla="*/ 5 h 852"/>
                  <a:gd name="T80" fmla="*/ 425 w 852"/>
                  <a:gd name="T81"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2" h="852">
                    <a:moveTo>
                      <a:pt x="425" y="0"/>
                    </a:moveTo>
                    <a:lnTo>
                      <a:pt x="495" y="5"/>
                    </a:lnTo>
                    <a:lnTo>
                      <a:pt x="561" y="22"/>
                    </a:lnTo>
                    <a:lnTo>
                      <a:pt x="621" y="47"/>
                    </a:lnTo>
                    <a:lnTo>
                      <a:pt x="676" y="82"/>
                    </a:lnTo>
                    <a:lnTo>
                      <a:pt x="725" y="124"/>
                    </a:lnTo>
                    <a:lnTo>
                      <a:pt x="769" y="174"/>
                    </a:lnTo>
                    <a:lnTo>
                      <a:pt x="804" y="231"/>
                    </a:lnTo>
                    <a:lnTo>
                      <a:pt x="830" y="291"/>
                    </a:lnTo>
                    <a:lnTo>
                      <a:pt x="846" y="357"/>
                    </a:lnTo>
                    <a:lnTo>
                      <a:pt x="852" y="425"/>
                    </a:lnTo>
                    <a:lnTo>
                      <a:pt x="846" y="495"/>
                    </a:lnTo>
                    <a:lnTo>
                      <a:pt x="830" y="561"/>
                    </a:lnTo>
                    <a:lnTo>
                      <a:pt x="804" y="621"/>
                    </a:lnTo>
                    <a:lnTo>
                      <a:pt x="769" y="678"/>
                    </a:lnTo>
                    <a:lnTo>
                      <a:pt x="725" y="728"/>
                    </a:lnTo>
                    <a:lnTo>
                      <a:pt x="676" y="770"/>
                    </a:lnTo>
                    <a:lnTo>
                      <a:pt x="621" y="805"/>
                    </a:lnTo>
                    <a:lnTo>
                      <a:pt x="561" y="830"/>
                    </a:lnTo>
                    <a:lnTo>
                      <a:pt x="495" y="847"/>
                    </a:lnTo>
                    <a:lnTo>
                      <a:pt x="425" y="852"/>
                    </a:lnTo>
                    <a:lnTo>
                      <a:pt x="357" y="847"/>
                    </a:lnTo>
                    <a:lnTo>
                      <a:pt x="291" y="830"/>
                    </a:lnTo>
                    <a:lnTo>
                      <a:pt x="231" y="805"/>
                    </a:lnTo>
                    <a:lnTo>
                      <a:pt x="174" y="770"/>
                    </a:lnTo>
                    <a:lnTo>
                      <a:pt x="125" y="728"/>
                    </a:lnTo>
                    <a:lnTo>
                      <a:pt x="83" y="678"/>
                    </a:lnTo>
                    <a:lnTo>
                      <a:pt x="48" y="621"/>
                    </a:lnTo>
                    <a:lnTo>
                      <a:pt x="22" y="561"/>
                    </a:lnTo>
                    <a:lnTo>
                      <a:pt x="6" y="495"/>
                    </a:lnTo>
                    <a:lnTo>
                      <a:pt x="0" y="425"/>
                    </a:lnTo>
                    <a:lnTo>
                      <a:pt x="6" y="357"/>
                    </a:lnTo>
                    <a:lnTo>
                      <a:pt x="22" y="291"/>
                    </a:lnTo>
                    <a:lnTo>
                      <a:pt x="48" y="231"/>
                    </a:lnTo>
                    <a:lnTo>
                      <a:pt x="83" y="174"/>
                    </a:lnTo>
                    <a:lnTo>
                      <a:pt x="125" y="124"/>
                    </a:lnTo>
                    <a:lnTo>
                      <a:pt x="174" y="82"/>
                    </a:lnTo>
                    <a:lnTo>
                      <a:pt x="231" y="47"/>
                    </a:lnTo>
                    <a:lnTo>
                      <a:pt x="291" y="22"/>
                    </a:lnTo>
                    <a:lnTo>
                      <a:pt x="357" y="5"/>
                    </a:lnTo>
                    <a:lnTo>
                      <a:pt x="4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grpSp>
        <p:nvGrpSpPr>
          <p:cNvPr id="209" name="Group 208"/>
          <p:cNvGrpSpPr/>
          <p:nvPr/>
        </p:nvGrpSpPr>
        <p:grpSpPr>
          <a:xfrm>
            <a:off x="630099" y="567116"/>
            <a:ext cx="2067391" cy="1625437"/>
            <a:chOff x="5484813" y="1069975"/>
            <a:chExt cx="5762625" cy="4530725"/>
          </a:xfrm>
        </p:grpSpPr>
        <p:sp>
          <p:nvSpPr>
            <p:cNvPr id="210" name="Rectangle 209"/>
            <p:cNvSpPr>
              <a:spLocks noChangeArrowheads="1"/>
            </p:cNvSpPr>
            <p:nvPr/>
          </p:nvSpPr>
          <p:spPr bwMode="auto">
            <a:xfrm>
              <a:off x="9297988" y="2133600"/>
              <a:ext cx="1949450" cy="1949450"/>
            </a:xfrm>
            <a:prstGeom prst="rect">
              <a:avLst/>
            </a:prstGeom>
            <a:solidFill>
              <a:schemeClr val="bg1">
                <a:lumMod val="85000"/>
              </a:schemeClr>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1" name="Freeform 210"/>
            <p:cNvSpPr>
              <a:spLocks/>
            </p:cNvSpPr>
            <p:nvPr/>
          </p:nvSpPr>
          <p:spPr bwMode="auto">
            <a:xfrm>
              <a:off x="9948863" y="2495550"/>
              <a:ext cx="649288" cy="1223963"/>
            </a:xfrm>
            <a:custGeom>
              <a:avLst/>
              <a:gdLst>
                <a:gd name="T0" fmla="*/ 204 w 409"/>
                <a:gd name="T1" fmla="*/ 0 h 771"/>
                <a:gd name="T2" fmla="*/ 241 w 409"/>
                <a:gd name="T3" fmla="*/ 3 h 771"/>
                <a:gd name="T4" fmla="*/ 276 w 409"/>
                <a:gd name="T5" fmla="*/ 13 h 771"/>
                <a:gd name="T6" fmla="*/ 308 w 409"/>
                <a:gd name="T7" fmla="*/ 28 h 771"/>
                <a:gd name="T8" fmla="*/ 336 w 409"/>
                <a:gd name="T9" fmla="*/ 48 h 771"/>
                <a:gd name="T10" fmla="*/ 360 w 409"/>
                <a:gd name="T11" fmla="*/ 72 h 771"/>
                <a:gd name="T12" fmla="*/ 381 w 409"/>
                <a:gd name="T13" fmla="*/ 101 h 771"/>
                <a:gd name="T14" fmla="*/ 396 w 409"/>
                <a:gd name="T15" fmla="*/ 133 h 771"/>
                <a:gd name="T16" fmla="*/ 406 w 409"/>
                <a:gd name="T17" fmla="*/ 168 h 771"/>
                <a:gd name="T18" fmla="*/ 409 w 409"/>
                <a:gd name="T19" fmla="*/ 204 h 771"/>
                <a:gd name="T20" fmla="*/ 406 w 409"/>
                <a:gd name="T21" fmla="*/ 240 h 771"/>
                <a:gd name="T22" fmla="*/ 397 w 409"/>
                <a:gd name="T23" fmla="*/ 273 h 771"/>
                <a:gd name="T24" fmla="*/ 384 w 409"/>
                <a:gd name="T25" fmla="*/ 303 h 771"/>
                <a:gd name="T26" fmla="*/ 365 w 409"/>
                <a:gd name="T27" fmla="*/ 332 h 771"/>
                <a:gd name="T28" fmla="*/ 342 w 409"/>
                <a:gd name="T29" fmla="*/ 356 h 771"/>
                <a:gd name="T30" fmla="*/ 315 w 409"/>
                <a:gd name="T31" fmla="*/ 376 h 771"/>
                <a:gd name="T32" fmla="*/ 385 w 409"/>
                <a:gd name="T33" fmla="*/ 771 h 771"/>
                <a:gd name="T34" fmla="*/ 23 w 409"/>
                <a:gd name="T35" fmla="*/ 771 h 771"/>
                <a:gd name="T36" fmla="*/ 93 w 409"/>
                <a:gd name="T37" fmla="*/ 376 h 771"/>
                <a:gd name="T38" fmla="*/ 67 w 409"/>
                <a:gd name="T39" fmla="*/ 356 h 771"/>
                <a:gd name="T40" fmla="*/ 44 w 409"/>
                <a:gd name="T41" fmla="*/ 332 h 771"/>
                <a:gd name="T42" fmla="*/ 25 w 409"/>
                <a:gd name="T43" fmla="*/ 303 h 771"/>
                <a:gd name="T44" fmla="*/ 12 w 409"/>
                <a:gd name="T45" fmla="*/ 273 h 771"/>
                <a:gd name="T46" fmla="*/ 3 w 409"/>
                <a:gd name="T47" fmla="*/ 240 h 771"/>
                <a:gd name="T48" fmla="*/ 0 w 409"/>
                <a:gd name="T49" fmla="*/ 204 h 771"/>
                <a:gd name="T50" fmla="*/ 3 w 409"/>
                <a:gd name="T51" fmla="*/ 168 h 771"/>
                <a:gd name="T52" fmla="*/ 13 w 409"/>
                <a:gd name="T53" fmla="*/ 133 h 771"/>
                <a:gd name="T54" fmla="*/ 27 w 409"/>
                <a:gd name="T55" fmla="*/ 101 h 771"/>
                <a:gd name="T56" fmla="*/ 48 w 409"/>
                <a:gd name="T57" fmla="*/ 72 h 771"/>
                <a:gd name="T58" fmla="*/ 72 w 409"/>
                <a:gd name="T59" fmla="*/ 48 h 771"/>
                <a:gd name="T60" fmla="*/ 101 w 409"/>
                <a:gd name="T61" fmla="*/ 28 h 771"/>
                <a:gd name="T62" fmla="*/ 133 w 409"/>
                <a:gd name="T63" fmla="*/ 13 h 771"/>
                <a:gd name="T64" fmla="*/ 168 w 409"/>
                <a:gd name="T65" fmla="*/ 3 h 771"/>
                <a:gd name="T66" fmla="*/ 204 w 409"/>
                <a:gd name="T67"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9" h="771">
                  <a:moveTo>
                    <a:pt x="204" y="0"/>
                  </a:moveTo>
                  <a:lnTo>
                    <a:pt x="241" y="3"/>
                  </a:lnTo>
                  <a:lnTo>
                    <a:pt x="276" y="13"/>
                  </a:lnTo>
                  <a:lnTo>
                    <a:pt x="308" y="28"/>
                  </a:lnTo>
                  <a:lnTo>
                    <a:pt x="336" y="48"/>
                  </a:lnTo>
                  <a:lnTo>
                    <a:pt x="360" y="72"/>
                  </a:lnTo>
                  <a:lnTo>
                    <a:pt x="381" y="101"/>
                  </a:lnTo>
                  <a:lnTo>
                    <a:pt x="396" y="133"/>
                  </a:lnTo>
                  <a:lnTo>
                    <a:pt x="406" y="168"/>
                  </a:lnTo>
                  <a:lnTo>
                    <a:pt x="409" y="204"/>
                  </a:lnTo>
                  <a:lnTo>
                    <a:pt x="406" y="240"/>
                  </a:lnTo>
                  <a:lnTo>
                    <a:pt x="397" y="273"/>
                  </a:lnTo>
                  <a:lnTo>
                    <a:pt x="384" y="303"/>
                  </a:lnTo>
                  <a:lnTo>
                    <a:pt x="365" y="332"/>
                  </a:lnTo>
                  <a:lnTo>
                    <a:pt x="342" y="356"/>
                  </a:lnTo>
                  <a:lnTo>
                    <a:pt x="315" y="376"/>
                  </a:lnTo>
                  <a:lnTo>
                    <a:pt x="385" y="771"/>
                  </a:lnTo>
                  <a:lnTo>
                    <a:pt x="23" y="771"/>
                  </a:lnTo>
                  <a:lnTo>
                    <a:pt x="93" y="376"/>
                  </a:lnTo>
                  <a:lnTo>
                    <a:pt x="67" y="356"/>
                  </a:lnTo>
                  <a:lnTo>
                    <a:pt x="44" y="332"/>
                  </a:lnTo>
                  <a:lnTo>
                    <a:pt x="25" y="303"/>
                  </a:lnTo>
                  <a:lnTo>
                    <a:pt x="12" y="273"/>
                  </a:lnTo>
                  <a:lnTo>
                    <a:pt x="3" y="240"/>
                  </a:lnTo>
                  <a:lnTo>
                    <a:pt x="0" y="204"/>
                  </a:lnTo>
                  <a:lnTo>
                    <a:pt x="3" y="168"/>
                  </a:lnTo>
                  <a:lnTo>
                    <a:pt x="13" y="133"/>
                  </a:lnTo>
                  <a:lnTo>
                    <a:pt x="27" y="101"/>
                  </a:lnTo>
                  <a:lnTo>
                    <a:pt x="48" y="72"/>
                  </a:lnTo>
                  <a:lnTo>
                    <a:pt x="72" y="48"/>
                  </a:lnTo>
                  <a:lnTo>
                    <a:pt x="101" y="28"/>
                  </a:lnTo>
                  <a:lnTo>
                    <a:pt x="133" y="13"/>
                  </a:lnTo>
                  <a:lnTo>
                    <a:pt x="168" y="3"/>
                  </a:lnTo>
                  <a:lnTo>
                    <a:pt x="204" y="0"/>
                  </a:lnTo>
                  <a:close/>
                </a:path>
              </a:pathLst>
            </a:custGeom>
            <a:solidFill>
              <a:schemeClr val="tx1">
                <a:lumMod val="75000"/>
                <a:lumOff val="25000"/>
                <a:alpha val="39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2" name="Freeform 211"/>
            <p:cNvSpPr>
              <a:spLocks/>
            </p:cNvSpPr>
            <p:nvPr/>
          </p:nvSpPr>
          <p:spPr bwMode="auto">
            <a:xfrm>
              <a:off x="9512301" y="1069975"/>
              <a:ext cx="1522413" cy="1063625"/>
            </a:xfrm>
            <a:custGeom>
              <a:avLst/>
              <a:gdLst>
                <a:gd name="T0" fmla="*/ 204 w 959"/>
                <a:gd name="T1" fmla="*/ 0 h 670"/>
                <a:gd name="T2" fmla="*/ 754 w 959"/>
                <a:gd name="T3" fmla="*/ 0 h 670"/>
                <a:gd name="T4" fmla="*/ 792 w 959"/>
                <a:gd name="T5" fmla="*/ 4 h 670"/>
                <a:gd name="T6" fmla="*/ 826 w 959"/>
                <a:gd name="T7" fmla="*/ 13 h 670"/>
                <a:gd name="T8" fmla="*/ 858 w 959"/>
                <a:gd name="T9" fmla="*/ 29 h 670"/>
                <a:gd name="T10" fmla="*/ 886 w 959"/>
                <a:gd name="T11" fmla="*/ 49 h 670"/>
                <a:gd name="T12" fmla="*/ 910 w 959"/>
                <a:gd name="T13" fmla="*/ 73 h 670"/>
                <a:gd name="T14" fmla="*/ 931 w 959"/>
                <a:gd name="T15" fmla="*/ 101 h 670"/>
                <a:gd name="T16" fmla="*/ 947 w 959"/>
                <a:gd name="T17" fmla="*/ 133 h 670"/>
                <a:gd name="T18" fmla="*/ 956 w 959"/>
                <a:gd name="T19" fmla="*/ 169 h 670"/>
                <a:gd name="T20" fmla="*/ 959 w 959"/>
                <a:gd name="T21" fmla="*/ 205 h 670"/>
                <a:gd name="T22" fmla="*/ 959 w 959"/>
                <a:gd name="T23" fmla="*/ 670 h 670"/>
                <a:gd name="T24" fmla="*/ 786 w 959"/>
                <a:gd name="T25" fmla="*/ 670 h 670"/>
                <a:gd name="T26" fmla="*/ 786 w 959"/>
                <a:gd name="T27" fmla="*/ 275 h 670"/>
                <a:gd name="T28" fmla="*/ 783 w 959"/>
                <a:gd name="T29" fmla="*/ 252 h 670"/>
                <a:gd name="T30" fmla="*/ 775 w 959"/>
                <a:gd name="T31" fmla="*/ 231 h 670"/>
                <a:gd name="T32" fmla="*/ 763 w 959"/>
                <a:gd name="T33" fmla="*/ 212 h 670"/>
                <a:gd name="T34" fmla="*/ 748 w 959"/>
                <a:gd name="T35" fmla="*/ 196 h 670"/>
                <a:gd name="T36" fmla="*/ 729 w 959"/>
                <a:gd name="T37" fmla="*/ 184 h 670"/>
                <a:gd name="T38" fmla="*/ 707 w 959"/>
                <a:gd name="T39" fmla="*/ 176 h 670"/>
                <a:gd name="T40" fmla="*/ 684 w 959"/>
                <a:gd name="T41" fmla="*/ 173 h 670"/>
                <a:gd name="T42" fmla="*/ 275 w 959"/>
                <a:gd name="T43" fmla="*/ 173 h 670"/>
                <a:gd name="T44" fmla="*/ 252 w 959"/>
                <a:gd name="T45" fmla="*/ 176 h 670"/>
                <a:gd name="T46" fmla="*/ 230 w 959"/>
                <a:gd name="T47" fmla="*/ 184 h 670"/>
                <a:gd name="T48" fmla="*/ 211 w 959"/>
                <a:gd name="T49" fmla="*/ 196 h 670"/>
                <a:gd name="T50" fmla="*/ 195 w 959"/>
                <a:gd name="T51" fmla="*/ 212 h 670"/>
                <a:gd name="T52" fmla="*/ 183 w 959"/>
                <a:gd name="T53" fmla="*/ 231 h 670"/>
                <a:gd name="T54" fmla="*/ 175 w 959"/>
                <a:gd name="T55" fmla="*/ 252 h 670"/>
                <a:gd name="T56" fmla="*/ 172 w 959"/>
                <a:gd name="T57" fmla="*/ 275 h 670"/>
                <a:gd name="T58" fmla="*/ 172 w 959"/>
                <a:gd name="T59" fmla="*/ 670 h 670"/>
                <a:gd name="T60" fmla="*/ 0 w 959"/>
                <a:gd name="T61" fmla="*/ 670 h 670"/>
                <a:gd name="T62" fmla="*/ 0 w 959"/>
                <a:gd name="T63" fmla="*/ 205 h 670"/>
                <a:gd name="T64" fmla="*/ 3 w 959"/>
                <a:gd name="T65" fmla="*/ 169 h 670"/>
                <a:gd name="T66" fmla="*/ 12 w 959"/>
                <a:gd name="T67" fmla="*/ 133 h 670"/>
                <a:gd name="T68" fmla="*/ 27 w 959"/>
                <a:gd name="T69" fmla="*/ 101 h 670"/>
                <a:gd name="T70" fmla="*/ 48 w 959"/>
                <a:gd name="T71" fmla="*/ 73 h 670"/>
                <a:gd name="T72" fmla="*/ 72 w 959"/>
                <a:gd name="T73" fmla="*/ 49 h 670"/>
                <a:gd name="T74" fmla="*/ 101 w 959"/>
                <a:gd name="T75" fmla="*/ 29 h 670"/>
                <a:gd name="T76" fmla="*/ 133 w 959"/>
                <a:gd name="T77" fmla="*/ 13 h 670"/>
                <a:gd name="T78" fmla="*/ 167 w 959"/>
                <a:gd name="T79" fmla="*/ 4 h 670"/>
                <a:gd name="T80" fmla="*/ 204 w 959"/>
                <a:gd name="T8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9" h="670">
                  <a:moveTo>
                    <a:pt x="204" y="0"/>
                  </a:moveTo>
                  <a:lnTo>
                    <a:pt x="754" y="0"/>
                  </a:lnTo>
                  <a:lnTo>
                    <a:pt x="792" y="4"/>
                  </a:lnTo>
                  <a:lnTo>
                    <a:pt x="826" y="13"/>
                  </a:lnTo>
                  <a:lnTo>
                    <a:pt x="858" y="29"/>
                  </a:lnTo>
                  <a:lnTo>
                    <a:pt x="886" y="49"/>
                  </a:lnTo>
                  <a:lnTo>
                    <a:pt x="910" y="73"/>
                  </a:lnTo>
                  <a:lnTo>
                    <a:pt x="931" y="101"/>
                  </a:lnTo>
                  <a:lnTo>
                    <a:pt x="947" y="133"/>
                  </a:lnTo>
                  <a:lnTo>
                    <a:pt x="956" y="169"/>
                  </a:lnTo>
                  <a:lnTo>
                    <a:pt x="959" y="205"/>
                  </a:lnTo>
                  <a:lnTo>
                    <a:pt x="959" y="670"/>
                  </a:lnTo>
                  <a:lnTo>
                    <a:pt x="786" y="670"/>
                  </a:lnTo>
                  <a:lnTo>
                    <a:pt x="786" y="275"/>
                  </a:lnTo>
                  <a:lnTo>
                    <a:pt x="783" y="252"/>
                  </a:lnTo>
                  <a:lnTo>
                    <a:pt x="775" y="231"/>
                  </a:lnTo>
                  <a:lnTo>
                    <a:pt x="763" y="212"/>
                  </a:lnTo>
                  <a:lnTo>
                    <a:pt x="748" y="196"/>
                  </a:lnTo>
                  <a:lnTo>
                    <a:pt x="729" y="184"/>
                  </a:lnTo>
                  <a:lnTo>
                    <a:pt x="707" y="176"/>
                  </a:lnTo>
                  <a:lnTo>
                    <a:pt x="684" y="173"/>
                  </a:lnTo>
                  <a:lnTo>
                    <a:pt x="275" y="173"/>
                  </a:lnTo>
                  <a:lnTo>
                    <a:pt x="252" y="176"/>
                  </a:lnTo>
                  <a:lnTo>
                    <a:pt x="230" y="184"/>
                  </a:lnTo>
                  <a:lnTo>
                    <a:pt x="211" y="196"/>
                  </a:lnTo>
                  <a:lnTo>
                    <a:pt x="195" y="212"/>
                  </a:lnTo>
                  <a:lnTo>
                    <a:pt x="183" y="231"/>
                  </a:lnTo>
                  <a:lnTo>
                    <a:pt x="175" y="252"/>
                  </a:lnTo>
                  <a:lnTo>
                    <a:pt x="172" y="275"/>
                  </a:lnTo>
                  <a:lnTo>
                    <a:pt x="172" y="670"/>
                  </a:lnTo>
                  <a:lnTo>
                    <a:pt x="0" y="670"/>
                  </a:lnTo>
                  <a:lnTo>
                    <a:pt x="0" y="205"/>
                  </a:lnTo>
                  <a:lnTo>
                    <a:pt x="3" y="169"/>
                  </a:lnTo>
                  <a:lnTo>
                    <a:pt x="12" y="133"/>
                  </a:lnTo>
                  <a:lnTo>
                    <a:pt x="27" y="101"/>
                  </a:lnTo>
                  <a:lnTo>
                    <a:pt x="48" y="73"/>
                  </a:lnTo>
                  <a:lnTo>
                    <a:pt x="72" y="49"/>
                  </a:lnTo>
                  <a:lnTo>
                    <a:pt x="101" y="29"/>
                  </a:lnTo>
                  <a:lnTo>
                    <a:pt x="133" y="13"/>
                  </a:lnTo>
                  <a:lnTo>
                    <a:pt x="167" y="4"/>
                  </a:lnTo>
                  <a:lnTo>
                    <a:pt x="204" y="0"/>
                  </a:lnTo>
                  <a:close/>
                </a:path>
              </a:pathLst>
            </a:custGeom>
            <a:solidFill>
              <a:schemeClr val="bg1">
                <a:lumMod val="8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3" name="Freeform 212"/>
            <p:cNvSpPr>
              <a:spLocks/>
            </p:cNvSpPr>
            <p:nvPr/>
          </p:nvSpPr>
          <p:spPr bwMode="auto">
            <a:xfrm>
              <a:off x="6176963" y="2273300"/>
              <a:ext cx="3983038" cy="2619375"/>
            </a:xfrm>
            <a:custGeom>
              <a:avLst/>
              <a:gdLst>
                <a:gd name="T0" fmla="*/ 87 w 2509"/>
                <a:gd name="T1" fmla="*/ 0 h 1650"/>
                <a:gd name="T2" fmla="*/ 2422 w 2509"/>
                <a:gd name="T3" fmla="*/ 0 h 1650"/>
                <a:gd name="T4" fmla="*/ 2445 w 2509"/>
                <a:gd name="T5" fmla="*/ 3 h 1650"/>
                <a:gd name="T6" fmla="*/ 2466 w 2509"/>
                <a:gd name="T7" fmla="*/ 12 h 1650"/>
                <a:gd name="T8" fmla="*/ 2483 w 2509"/>
                <a:gd name="T9" fmla="*/ 25 h 1650"/>
                <a:gd name="T10" fmla="*/ 2497 w 2509"/>
                <a:gd name="T11" fmla="*/ 43 h 1650"/>
                <a:gd name="T12" fmla="*/ 2505 w 2509"/>
                <a:gd name="T13" fmla="*/ 64 h 1650"/>
                <a:gd name="T14" fmla="*/ 2509 w 2509"/>
                <a:gd name="T15" fmla="*/ 87 h 1650"/>
                <a:gd name="T16" fmla="*/ 2509 w 2509"/>
                <a:gd name="T17" fmla="*/ 1563 h 1650"/>
                <a:gd name="T18" fmla="*/ 2505 w 2509"/>
                <a:gd name="T19" fmla="*/ 1586 h 1650"/>
                <a:gd name="T20" fmla="*/ 2497 w 2509"/>
                <a:gd name="T21" fmla="*/ 1607 h 1650"/>
                <a:gd name="T22" fmla="*/ 2483 w 2509"/>
                <a:gd name="T23" fmla="*/ 1625 h 1650"/>
                <a:gd name="T24" fmla="*/ 2466 w 2509"/>
                <a:gd name="T25" fmla="*/ 1638 h 1650"/>
                <a:gd name="T26" fmla="*/ 2445 w 2509"/>
                <a:gd name="T27" fmla="*/ 1647 h 1650"/>
                <a:gd name="T28" fmla="*/ 2422 w 2509"/>
                <a:gd name="T29" fmla="*/ 1650 h 1650"/>
                <a:gd name="T30" fmla="*/ 87 w 2509"/>
                <a:gd name="T31" fmla="*/ 1650 h 1650"/>
                <a:gd name="T32" fmla="*/ 63 w 2509"/>
                <a:gd name="T33" fmla="*/ 1647 h 1650"/>
                <a:gd name="T34" fmla="*/ 43 w 2509"/>
                <a:gd name="T35" fmla="*/ 1638 h 1650"/>
                <a:gd name="T36" fmla="*/ 25 w 2509"/>
                <a:gd name="T37" fmla="*/ 1625 h 1650"/>
                <a:gd name="T38" fmla="*/ 12 w 2509"/>
                <a:gd name="T39" fmla="*/ 1607 h 1650"/>
                <a:gd name="T40" fmla="*/ 3 w 2509"/>
                <a:gd name="T41" fmla="*/ 1586 h 1650"/>
                <a:gd name="T42" fmla="*/ 0 w 2509"/>
                <a:gd name="T43" fmla="*/ 1563 h 1650"/>
                <a:gd name="T44" fmla="*/ 0 w 2509"/>
                <a:gd name="T45" fmla="*/ 87 h 1650"/>
                <a:gd name="T46" fmla="*/ 3 w 2509"/>
                <a:gd name="T47" fmla="*/ 64 h 1650"/>
                <a:gd name="T48" fmla="*/ 12 w 2509"/>
                <a:gd name="T49" fmla="*/ 43 h 1650"/>
                <a:gd name="T50" fmla="*/ 25 w 2509"/>
                <a:gd name="T51" fmla="*/ 25 h 1650"/>
                <a:gd name="T52" fmla="*/ 43 w 2509"/>
                <a:gd name="T53" fmla="*/ 12 h 1650"/>
                <a:gd name="T54" fmla="*/ 63 w 2509"/>
                <a:gd name="T55" fmla="*/ 3 h 1650"/>
                <a:gd name="T56" fmla="*/ 87 w 2509"/>
                <a:gd name="T57" fmla="*/ 0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9" h="1650">
                  <a:moveTo>
                    <a:pt x="87" y="0"/>
                  </a:moveTo>
                  <a:lnTo>
                    <a:pt x="2422" y="0"/>
                  </a:lnTo>
                  <a:lnTo>
                    <a:pt x="2445" y="3"/>
                  </a:lnTo>
                  <a:lnTo>
                    <a:pt x="2466" y="12"/>
                  </a:lnTo>
                  <a:lnTo>
                    <a:pt x="2483" y="25"/>
                  </a:lnTo>
                  <a:lnTo>
                    <a:pt x="2497" y="43"/>
                  </a:lnTo>
                  <a:lnTo>
                    <a:pt x="2505" y="64"/>
                  </a:lnTo>
                  <a:lnTo>
                    <a:pt x="2509" y="87"/>
                  </a:lnTo>
                  <a:lnTo>
                    <a:pt x="2509" y="1563"/>
                  </a:lnTo>
                  <a:lnTo>
                    <a:pt x="2505" y="1586"/>
                  </a:lnTo>
                  <a:lnTo>
                    <a:pt x="2497" y="1607"/>
                  </a:lnTo>
                  <a:lnTo>
                    <a:pt x="2483" y="1625"/>
                  </a:lnTo>
                  <a:lnTo>
                    <a:pt x="2466" y="1638"/>
                  </a:lnTo>
                  <a:lnTo>
                    <a:pt x="2445" y="1647"/>
                  </a:lnTo>
                  <a:lnTo>
                    <a:pt x="2422" y="1650"/>
                  </a:lnTo>
                  <a:lnTo>
                    <a:pt x="87" y="1650"/>
                  </a:lnTo>
                  <a:lnTo>
                    <a:pt x="63" y="1647"/>
                  </a:lnTo>
                  <a:lnTo>
                    <a:pt x="43" y="1638"/>
                  </a:lnTo>
                  <a:lnTo>
                    <a:pt x="25" y="1625"/>
                  </a:lnTo>
                  <a:lnTo>
                    <a:pt x="12" y="1607"/>
                  </a:lnTo>
                  <a:lnTo>
                    <a:pt x="3" y="1586"/>
                  </a:lnTo>
                  <a:lnTo>
                    <a:pt x="0" y="1563"/>
                  </a:lnTo>
                  <a:lnTo>
                    <a:pt x="0" y="87"/>
                  </a:lnTo>
                  <a:lnTo>
                    <a:pt x="3" y="64"/>
                  </a:lnTo>
                  <a:lnTo>
                    <a:pt x="12" y="43"/>
                  </a:lnTo>
                  <a:lnTo>
                    <a:pt x="25" y="25"/>
                  </a:lnTo>
                  <a:lnTo>
                    <a:pt x="43" y="12"/>
                  </a:lnTo>
                  <a:lnTo>
                    <a:pt x="63" y="3"/>
                  </a:lnTo>
                  <a:lnTo>
                    <a:pt x="87"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4" name="Rectangle 213"/>
            <p:cNvSpPr>
              <a:spLocks noChangeArrowheads="1"/>
            </p:cNvSpPr>
            <p:nvPr/>
          </p:nvSpPr>
          <p:spPr bwMode="auto">
            <a:xfrm>
              <a:off x="6384926" y="2547938"/>
              <a:ext cx="3568700" cy="1916113"/>
            </a:xfrm>
            <a:prstGeom prst="rect">
              <a:avLst/>
            </a:prstGeom>
            <a:solidFill>
              <a:schemeClr val="accent5"/>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5" name="Freeform 214"/>
            <p:cNvSpPr>
              <a:spLocks/>
            </p:cNvSpPr>
            <p:nvPr/>
          </p:nvSpPr>
          <p:spPr bwMode="auto">
            <a:xfrm>
              <a:off x="8118476" y="2365375"/>
              <a:ext cx="100013" cy="100013"/>
            </a:xfrm>
            <a:custGeom>
              <a:avLst/>
              <a:gdLst>
                <a:gd name="T0" fmla="*/ 32 w 63"/>
                <a:gd name="T1" fmla="*/ 0 h 63"/>
                <a:gd name="T2" fmla="*/ 44 w 63"/>
                <a:gd name="T3" fmla="*/ 2 h 63"/>
                <a:gd name="T4" fmla="*/ 54 w 63"/>
                <a:gd name="T5" fmla="*/ 9 h 63"/>
                <a:gd name="T6" fmla="*/ 60 w 63"/>
                <a:gd name="T7" fmla="*/ 19 h 63"/>
                <a:gd name="T8" fmla="*/ 63 w 63"/>
                <a:gd name="T9" fmla="*/ 31 h 63"/>
                <a:gd name="T10" fmla="*/ 60 w 63"/>
                <a:gd name="T11" fmla="*/ 43 h 63"/>
                <a:gd name="T12" fmla="*/ 54 w 63"/>
                <a:gd name="T13" fmla="*/ 53 h 63"/>
                <a:gd name="T14" fmla="*/ 44 w 63"/>
                <a:gd name="T15" fmla="*/ 61 h 63"/>
                <a:gd name="T16" fmla="*/ 32 w 63"/>
                <a:gd name="T17" fmla="*/ 63 h 63"/>
                <a:gd name="T18" fmla="*/ 19 w 63"/>
                <a:gd name="T19" fmla="*/ 61 h 63"/>
                <a:gd name="T20" fmla="*/ 9 w 63"/>
                <a:gd name="T21" fmla="*/ 53 h 63"/>
                <a:gd name="T22" fmla="*/ 2 w 63"/>
                <a:gd name="T23" fmla="*/ 43 h 63"/>
                <a:gd name="T24" fmla="*/ 0 w 63"/>
                <a:gd name="T25" fmla="*/ 31 h 63"/>
                <a:gd name="T26" fmla="*/ 2 w 63"/>
                <a:gd name="T27" fmla="*/ 19 h 63"/>
                <a:gd name="T28" fmla="*/ 9 w 63"/>
                <a:gd name="T29" fmla="*/ 9 h 63"/>
                <a:gd name="T30" fmla="*/ 19 w 63"/>
                <a:gd name="T31" fmla="*/ 2 h 63"/>
                <a:gd name="T32" fmla="*/ 32 w 63"/>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3">
                  <a:moveTo>
                    <a:pt x="32" y="0"/>
                  </a:moveTo>
                  <a:lnTo>
                    <a:pt x="44" y="2"/>
                  </a:lnTo>
                  <a:lnTo>
                    <a:pt x="54" y="9"/>
                  </a:lnTo>
                  <a:lnTo>
                    <a:pt x="60" y="19"/>
                  </a:lnTo>
                  <a:lnTo>
                    <a:pt x="63" y="31"/>
                  </a:lnTo>
                  <a:lnTo>
                    <a:pt x="60" y="43"/>
                  </a:lnTo>
                  <a:lnTo>
                    <a:pt x="54" y="53"/>
                  </a:lnTo>
                  <a:lnTo>
                    <a:pt x="44" y="61"/>
                  </a:lnTo>
                  <a:lnTo>
                    <a:pt x="32" y="63"/>
                  </a:lnTo>
                  <a:lnTo>
                    <a:pt x="19" y="61"/>
                  </a:lnTo>
                  <a:lnTo>
                    <a:pt x="9" y="53"/>
                  </a:lnTo>
                  <a:lnTo>
                    <a:pt x="2" y="43"/>
                  </a:lnTo>
                  <a:lnTo>
                    <a:pt x="0" y="31"/>
                  </a:lnTo>
                  <a:lnTo>
                    <a:pt x="2" y="19"/>
                  </a:lnTo>
                  <a:lnTo>
                    <a:pt x="9" y="9"/>
                  </a:lnTo>
                  <a:lnTo>
                    <a:pt x="19" y="2"/>
                  </a:lnTo>
                  <a:lnTo>
                    <a:pt x="32"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6" name="Rectangle 12"/>
            <p:cNvSpPr>
              <a:spLocks noChangeArrowheads="1"/>
            </p:cNvSpPr>
            <p:nvPr/>
          </p:nvSpPr>
          <p:spPr bwMode="auto">
            <a:xfrm>
              <a:off x="8083551" y="4583113"/>
              <a:ext cx="169863" cy="169863"/>
            </a:xfrm>
            <a:prstGeom prst="rect">
              <a:avLst/>
            </a:prstGeom>
            <a:solidFill>
              <a:srgbClr val="DEFFF3"/>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7" name="Freeform 13"/>
            <p:cNvSpPr>
              <a:spLocks/>
            </p:cNvSpPr>
            <p:nvPr/>
          </p:nvSpPr>
          <p:spPr bwMode="auto">
            <a:xfrm>
              <a:off x="5484813" y="4892675"/>
              <a:ext cx="5365750" cy="454025"/>
            </a:xfrm>
            <a:custGeom>
              <a:avLst/>
              <a:gdLst>
                <a:gd name="T0" fmla="*/ 436 w 3380"/>
                <a:gd name="T1" fmla="*/ 0 h 286"/>
                <a:gd name="T2" fmla="*/ 2945 w 3380"/>
                <a:gd name="T3" fmla="*/ 0 h 286"/>
                <a:gd name="T4" fmla="*/ 3380 w 3380"/>
                <a:gd name="T5" fmla="*/ 286 h 286"/>
                <a:gd name="T6" fmla="*/ 0 w 3380"/>
                <a:gd name="T7" fmla="*/ 286 h 286"/>
                <a:gd name="T8" fmla="*/ 436 w 3380"/>
                <a:gd name="T9" fmla="*/ 0 h 286"/>
              </a:gdLst>
              <a:ahLst/>
              <a:cxnLst>
                <a:cxn ang="0">
                  <a:pos x="T0" y="T1"/>
                </a:cxn>
                <a:cxn ang="0">
                  <a:pos x="T2" y="T3"/>
                </a:cxn>
                <a:cxn ang="0">
                  <a:pos x="T4" y="T5"/>
                </a:cxn>
                <a:cxn ang="0">
                  <a:pos x="T6" y="T7"/>
                </a:cxn>
                <a:cxn ang="0">
                  <a:pos x="T8" y="T9"/>
                </a:cxn>
              </a:cxnLst>
              <a:rect l="0" t="0" r="r" b="b"/>
              <a:pathLst>
                <a:path w="3380" h="286">
                  <a:moveTo>
                    <a:pt x="436" y="0"/>
                  </a:moveTo>
                  <a:lnTo>
                    <a:pt x="2945" y="0"/>
                  </a:lnTo>
                  <a:lnTo>
                    <a:pt x="3380" y="286"/>
                  </a:lnTo>
                  <a:lnTo>
                    <a:pt x="0" y="286"/>
                  </a:lnTo>
                  <a:lnTo>
                    <a:pt x="436"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8" name="Freeform 14"/>
            <p:cNvSpPr>
              <a:spLocks/>
            </p:cNvSpPr>
            <p:nvPr/>
          </p:nvSpPr>
          <p:spPr bwMode="auto">
            <a:xfrm>
              <a:off x="5484813" y="5346700"/>
              <a:ext cx="5365750" cy="254000"/>
            </a:xfrm>
            <a:custGeom>
              <a:avLst/>
              <a:gdLst>
                <a:gd name="T0" fmla="*/ 0 w 3380"/>
                <a:gd name="T1" fmla="*/ 0 h 160"/>
                <a:gd name="T2" fmla="*/ 3380 w 3380"/>
                <a:gd name="T3" fmla="*/ 0 h 160"/>
                <a:gd name="T4" fmla="*/ 3380 w 3380"/>
                <a:gd name="T5" fmla="*/ 97 h 160"/>
                <a:gd name="T6" fmla="*/ 3377 w 3380"/>
                <a:gd name="T7" fmla="*/ 117 h 160"/>
                <a:gd name="T8" fmla="*/ 3368 w 3380"/>
                <a:gd name="T9" fmla="*/ 135 h 160"/>
                <a:gd name="T10" fmla="*/ 3355 w 3380"/>
                <a:gd name="T11" fmla="*/ 148 h 160"/>
                <a:gd name="T12" fmla="*/ 3337 w 3380"/>
                <a:gd name="T13" fmla="*/ 158 h 160"/>
                <a:gd name="T14" fmla="*/ 3318 w 3380"/>
                <a:gd name="T15" fmla="*/ 160 h 160"/>
                <a:gd name="T16" fmla="*/ 63 w 3380"/>
                <a:gd name="T17" fmla="*/ 160 h 160"/>
                <a:gd name="T18" fmla="*/ 43 w 3380"/>
                <a:gd name="T19" fmla="*/ 158 h 160"/>
                <a:gd name="T20" fmla="*/ 25 w 3380"/>
                <a:gd name="T21" fmla="*/ 148 h 160"/>
                <a:gd name="T22" fmla="*/ 12 w 3380"/>
                <a:gd name="T23" fmla="*/ 135 h 160"/>
                <a:gd name="T24" fmla="*/ 3 w 3380"/>
                <a:gd name="T25" fmla="*/ 117 h 160"/>
                <a:gd name="T26" fmla="*/ 0 w 3380"/>
                <a:gd name="T27" fmla="*/ 97 h 160"/>
                <a:gd name="T28" fmla="*/ 0 w 338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0" h="160">
                  <a:moveTo>
                    <a:pt x="0" y="0"/>
                  </a:moveTo>
                  <a:lnTo>
                    <a:pt x="3380" y="0"/>
                  </a:lnTo>
                  <a:lnTo>
                    <a:pt x="3380" y="97"/>
                  </a:lnTo>
                  <a:lnTo>
                    <a:pt x="3377" y="117"/>
                  </a:lnTo>
                  <a:lnTo>
                    <a:pt x="3368" y="135"/>
                  </a:lnTo>
                  <a:lnTo>
                    <a:pt x="3355" y="148"/>
                  </a:lnTo>
                  <a:lnTo>
                    <a:pt x="3337" y="158"/>
                  </a:lnTo>
                  <a:lnTo>
                    <a:pt x="3318" y="160"/>
                  </a:lnTo>
                  <a:lnTo>
                    <a:pt x="63" y="160"/>
                  </a:lnTo>
                  <a:lnTo>
                    <a:pt x="43" y="158"/>
                  </a:lnTo>
                  <a:lnTo>
                    <a:pt x="25" y="148"/>
                  </a:lnTo>
                  <a:lnTo>
                    <a:pt x="12" y="135"/>
                  </a:lnTo>
                  <a:lnTo>
                    <a:pt x="3" y="117"/>
                  </a:lnTo>
                  <a:lnTo>
                    <a:pt x="0" y="97"/>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9" name="Rectangle 15"/>
            <p:cNvSpPr>
              <a:spLocks noChangeArrowheads="1"/>
            </p:cNvSpPr>
            <p:nvPr/>
          </p:nvSpPr>
          <p:spPr bwMode="auto">
            <a:xfrm>
              <a:off x="7626351" y="5478463"/>
              <a:ext cx="1084263" cy="6985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0" name="Rectangle 16"/>
            <p:cNvSpPr>
              <a:spLocks noChangeArrowheads="1"/>
            </p:cNvSpPr>
            <p:nvPr/>
          </p:nvSpPr>
          <p:spPr bwMode="auto">
            <a:xfrm>
              <a:off x="5484813" y="5346700"/>
              <a:ext cx="5365750" cy="7778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1" name="Freeform 17"/>
            <p:cNvSpPr>
              <a:spLocks/>
            </p:cNvSpPr>
            <p:nvPr/>
          </p:nvSpPr>
          <p:spPr bwMode="auto">
            <a:xfrm>
              <a:off x="5813426" y="4964113"/>
              <a:ext cx="4710113" cy="306388"/>
            </a:xfrm>
            <a:custGeom>
              <a:avLst/>
              <a:gdLst>
                <a:gd name="T0" fmla="*/ 294 w 2967"/>
                <a:gd name="T1" fmla="*/ 0 h 193"/>
                <a:gd name="T2" fmla="*/ 2674 w 2967"/>
                <a:gd name="T3" fmla="*/ 0 h 193"/>
                <a:gd name="T4" fmla="*/ 2967 w 2967"/>
                <a:gd name="T5" fmla="*/ 193 h 193"/>
                <a:gd name="T6" fmla="*/ 0 w 2967"/>
                <a:gd name="T7" fmla="*/ 193 h 193"/>
                <a:gd name="T8" fmla="*/ 294 w 2967"/>
                <a:gd name="T9" fmla="*/ 0 h 193"/>
              </a:gdLst>
              <a:ahLst/>
              <a:cxnLst>
                <a:cxn ang="0">
                  <a:pos x="T0" y="T1"/>
                </a:cxn>
                <a:cxn ang="0">
                  <a:pos x="T2" y="T3"/>
                </a:cxn>
                <a:cxn ang="0">
                  <a:pos x="T4" y="T5"/>
                </a:cxn>
                <a:cxn ang="0">
                  <a:pos x="T6" y="T7"/>
                </a:cxn>
                <a:cxn ang="0">
                  <a:pos x="T8" y="T9"/>
                </a:cxn>
              </a:cxnLst>
              <a:rect l="0" t="0" r="r" b="b"/>
              <a:pathLst>
                <a:path w="2967" h="193">
                  <a:moveTo>
                    <a:pt x="294" y="0"/>
                  </a:moveTo>
                  <a:lnTo>
                    <a:pt x="2674" y="0"/>
                  </a:lnTo>
                  <a:lnTo>
                    <a:pt x="2967" y="193"/>
                  </a:lnTo>
                  <a:lnTo>
                    <a:pt x="0" y="193"/>
                  </a:lnTo>
                  <a:lnTo>
                    <a:pt x="294"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2" name="Rectangle 18"/>
            <p:cNvSpPr>
              <a:spLocks noChangeArrowheads="1"/>
            </p:cNvSpPr>
            <p:nvPr/>
          </p:nvSpPr>
          <p:spPr bwMode="auto">
            <a:xfrm>
              <a:off x="8135938" y="4937125"/>
              <a:ext cx="50800" cy="36353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3" name="Freeform 19"/>
            <p:cNvSpPr>
              <a:spLocks/>
            </p:cNvSpPr>
            <p:nvPr/>
          </p:nvSpPr>
          <p:spPr bwMode="auto">
            <a:xfrm>
              <a:off x="8621713" y="4929188"/>
              <a:ext cx="141288" cy="376238"/>
            </a:xfrm>
            <a:custGeom>
              <a:avLst/>
              <a:gdLst>
                <a:gd name="T0" fmla="*/ 30 w 89"/>
                <a:gd name="T1" fmla="*/ 0 h 237"/>
                <a:gd name="T2" fmla="*/ 89 w 89"/>
                <a:gd name="T3" fmla="*/ 229 h 237"/>
                <a:gd name="T4" fmla="*/ 58 w 89"/>
                <a:gd name="T5" fmla="*/ 237 h 237"/>
                <a:gd name="T6" fmla="*/ 0 w 89"/>
                <a:gd name="T7" fmla="*/ 8 h 237"/>
                <a:gd name="T8" fmla="*/ 30 w 89"/>
                <a:gd name="T9" fmla="*/ 0 h 237"/>
              </a:gdLst>
              <a:ahLst/>
              <a:cxnLst>
                <a:cxn ang="0">
                  <a:pos x="T0" y="T1"/>
                </a:cxn>
                <a:cxn ang="0">
                  <a:pos x="T2" y="T3"/>
                </a:cxn>
                <a:cxn ang="0">
                  <a:pos x="T4" y="T5"/>
                </a:cxn>
                <a:cxn ang="0">
                  <a:pos x="T6" y="T7"/>
                </a:cxn>
                <a:cxn ang="0">
                  <a:pos x="T8" y="T9"/>
                </a:cxn>
              </a:cxnLst>
              <a:rect l="0" t="0" r="r" b="b"/>
              <a:pathLst>
                <a:path w="89" h="237">
                  <a:moveTo>
                    <a:pt x="30" y="0"/>
                  </a:moveTo>
                  <a:lnTo>
                    <a:pt x="89" y="229"/>
                  </a:lnTo>
                  <a:lnTo>
                    <a:pt x="58" y="237"/>
                  </a:lnTo>
                  <a:lnTo>
                    <a:pt x="0" y="8"/>
                  </a:lnTo>
                  <a:lnTo>
                    <a:pt x="3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4" name="Freeform 20"/>
            <p:cNvSpPr>
              <a:spLocks/>
            </p:cNvSpPr>
            <p:nvPr/>
          </p:nvSpPr>
          <p:spPr bwMode="auto">
            <a:xfrm>
              <a:off x="9080501" y="4924425"/>
              <a:ext cx="227013" cy="385763"/>
            </a:xfrm>
            <a:custGeom>
              <a:avLst/>
              <a:gdLst>
                <a:gd name="T0" fmla="*/ 29 w 143"/>
                <a:gd name="T1" fmla="*/ 0 h 243"/>
                <a:gd name="T2" fmla="*/ 143 w 143"/>
                <a:gd name="T3" fmla="*/ 229 h 243"/>
                <a:gd name="T4" fmla="*/ 114 w 143"/>
                <a:gd name="T5" fmla="*/ 243 h 243"/>
                <a:gd name="T6" fmla="*/ 0 w 143"/>
                <a:gd name="T7" fmla="*/ 14 h 243"/>
                <a:gd name="T8" fmla="*/ 29 w 143"/>
                <a:gd name="T9" fmla="*/ 0 h 243"/>
              </a:gdLst>
              <a:ahLst/>
              <a:cxnLst>
                <a:cxn ang="0">
                  <a:pos x="T0" y="T1"/>
                </a:cxn>
                <a:cxn ang="0">
                  <a:pos x="T2" y="T3"/>
                </a:cxn>
                <a:cxn ang="0">
                  <a:pos x="T4" y="T5"/>
                </a:cxn>
                <a:cxn ang="0">
                  <a:pos x="T6" y="T7"/>
                </a:cxn>
                <a:cxn ang="0">
                  <a:pos x="T8" y="T9"/>
                </a:cxn>
              </a:cxnLst>
              <a:rect l="0" t="0" r="r" b="b"/>
              <a:pathLst>
                <a:path w="143" h="243">
                  <a:moveTo>
                    <a:pt x="29" y="0"/>
                  </a:moveTo>
                  <a:lnTo>
                    <a:pt x="143" y="229"/>
                  </a:lnTo>
                  <a:lnTo>
                    <a:pt x="114" y="243"/>
                  </a:lnTo>
                  <a:lnTo>
                    <a:pt x="0" y="14"/>
                  </a:lnTo>
                  <a:lnTo>
                    <a:pt x="29"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5" name="Freeform 21"/>
            <p:cNvSpPr>
              <a:spLocks/>
            </p:cNvSpPr>
            <p:nvPr/>
          </p:nvSpPr>
          <p:spPr bwMode="auto">
            <a:xfrm>
              <a:off x="9536113" y="4921250"/>
              <a:ext cx="325438" cy="395288"/>
            </a:xfrm>
            <a:custGeom>
              <a:avLst/>
              <a:gdLst>
                <a:gd name="T0" fmla="*/ 25 w 205"/>
                <a:gd name="T1" fmla="*/ 0 h 249"/>
                <a:gd name="T2" fmla="*/ 205 w 205"/>
                <a:gd name="T3" fmla="*/ 229 h 249"/>
                <a:gd name="T4" fmla="*/ 179 w 205"/>
                <a:gd name="T5" fmla="*/ 249 h 249"/>
                <a:gd name="T6" fmla="*/ 0 w 205"/>
                <a:gd name="T7" fmla="*/ 20 h 249"/>
                <a:gd name="T8" fmla="*/ 25 w 205"/>
                <a:gd name="T9" fmla="*/ 0 h 249"/>
              </a:gdLst>
              <a:ahLst/>
              <a:cxnLst>
                <a:cxn ang="0">
                  <a:pos x="T0" y="T1"/>
                </a:cxn>
                <a:cxn ang="0">
                  <a:pos x="T2" y="T3"/>
                </a:cxn>
                <a:cxn ang="0">
                  <a:pos x="T4" y="T5"/>
                </a:cxn>
                <a:cxn ang="0">
                  <a:pos x="T6" y="T7"/>
                </a:cxn>
                <a:cxn ang="0">
                  <a:pos x="T8" y="T9"/>
                </a:cxn>
              </a:cxnLst>
              <a:rect l="0" t="0" r="r" b="b"/>
              <a:pathLst>
                <a:path w="205" h="249">
                  <a:moveTo>
                    <a:pt x="25" y="0"/>
                  </a:moveTo>
                  <a:lnTo>
                    <a:pt x="205" y="229"/>
                  </a:lnTo>
                  <a:lnTo>
                    <a:pt x="179" y="249"/>
                  </a:lnTo>
                  <a:lnTo>
                    <a:pt x="0" y="20"/>
                  </a:lnTo>
                  <a:lnTo>
                    <a:pt x="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6" name="Rectangle 22"/>
            <p:cNvSpPr>
              <a:spLocks noChangeArrowheads="1"/>
            </p:cNvSpPr>
            <p:nvPr/>
          </p:nvSpPr>
          <p:spPr bwMode="auto">
            <a:xfrm>
              <a:off x="6030913" y="5018088"/>
              <a:ext cx="4259263" cy="5080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7" name="Freeform 23"/>
            <p:cNvSpPr>
              <a:spLocks/>
            </p:cNvSpPr>
            <p:nvPr/>
          </p:nvSpPr>
          <p:spPr bwMode="auto">
            <a:xfrm>
              <a:off x="7559676" y="4929188"/>
              <a:ext cx="142875" cy="376238"/>
            </a:xfrm>
            <a:custGeom>
              <a:avLst/>
              <a:gdLst>
                <a:gd name="T0" fmla="*/ 58 w 90"/>
                <a:gd name="T1" fmla="*/ 0 h 237"/>
                <a:gd name="T2" fmla="*/ 90 w 90"/>
                <a:gd name="T3" fmla="*/ 8 h 237"/>
                <a:gd name="T4" fmla="*/ 32 w 90"/>
                <a:gd name="T5" fmla="*/ 237 h 237"/>
                <a:gd name="T6" fmla="*/ 0 w 90"/>
                <a:gd name="T7" fmla="*/ 229 h 237"/>
                <a:gd name="T8" fmla="*/ 58 w 90"/>
                <a:gd name="T9" fmla="*/ 0 h 237"/>
              </a:gdLst>
              <a:ahLst/>
              <a:cxnLst>
                <a:cxn ang="0">
                  <a:pos x="T0" y="T1"/>
                </a:cxn>
                <a:cxn ang="0">
                  <a:pos x="T2" y="T3"/>
                </a:cxn>
                <a:cxn ang="0">
                  <a:pos x="T4" y="T5"/>
                </a:cxn>
                <a:cxn ang="0">
                  <a:pos x="T6" y="T7"/>
                </a:cxn>
                <a:cxn ang="0">
                  <a:pos x="T8" y="T9"/>
                </a:cxn>
              </a:cxnLst>
              <a:rect l="0" t="0" r="r" b="b"/>
              <a:pathLst>
                <a:path w="90" h="237">
                  <a:moveTo>
                    <a:pt x="58" y="0"/>
                  </a:moveTo>
                  <a:lnTo>
                    <a:pt x="90" y="8"/>
                  </a:lnTo>
                  <a:lnTo>
                    <a:pt x="32" y="237"/>
                  </a:lnTo>
                  <a:lnTo>
                    <a:pt x="0" y="229"/>
                  </a:lnTo>
                  <a:lnTo>
                    <a:pt x="5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8" name="Freeform 24"/>
            <p:cNvSpPr>
              <a:spLocks/>
            </p:cNvSpPr>
            <p:nvPr/>
          </p:nvSpPr>
          <p:spPr bwMode="auto">
            <a:xfrm>
              <a:off x="7015163" y="4924425"/>
              <a:ext cx="228600" cy="385763"/>
            </a:xfrm>
            <a:custGeom>
              <a:avLst/>
              <a:gdLst>
                <a:gd name="T0" fmla="*/ 114 w 144"/>
                <a:gd name="T1" fmla="*/ 0 h 243"/>
                <a:gd name="T2" fmla="*/ 144 w 144"/>
                <a:gd name="T3" fmla="*/ 14 h 243"/>
                <a:gd name="T4" fmla="*/ 28 w 144"/>
                <a:gd name="T5" fmla="*/ 243 h 243"/>
                <a:gd name="T6" fmla="*/ 0 w 144"/>
                <a:gd name="T7" fmla="*/ 229 h 243"/>
                <a:gd name="T8" fmla="*/ 114 w 144"/>
                <a:gd name="T9" fmla="*/ 0 h 243"/>
              </a:gdLst>
              <a:ahLst/>
              <a:cxnLst>
                <a:cxn ang="0">
                  <a:pos x="T0" y="T1"/>
                </a:cxn>
                <a:cxn ang="0">
                  <a:pos x="T2" y="T3"/>
                </a:cxn>
                <a:cxn ang="0">
                  <a:pos x="T4" y="T5"/>
                </a:cxn>
                <a:cxn ang="0">
                  <a:pos x="T6" y="T7"/>
                </a:cxn>
                <a:cxn ang="0">
                  <a:pos x="T8" y="T9"/>
                </a:cxn>
              </a:cxnLst>
              <a:rect l="0" t="0" r="r" b="b"/>
              <a:pathLst>
                <a:path w="144" h="243">
                  <a:moveTo>
                    <a:pt x="114" y="0"/>
                  </a:moveTo>
                  <a:lnTo>
                    <a:pt x="144" y="14"/>
                  </a:lnTo>
                  <a:lnTo>
                    <a:pt x="28" y="243"/>
                  </a:lnTo>
                  <a:lnTo>
                    <a:pt x="0" y="229"/>
                  </a:lnTo>
                  <a:lnTo>
                    <a:pt x="11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9" name="Freeform 25"/>
            <p:cNvSpPr>
              <a:spLocks/>
            </p:cNvSpPr>
            <p:nvPr/>
          </p:nvSpPr>
          <p:spPr bwMode="auto">
            <a:xfrm>
              <a:off x="6461126" y="4921250"/>
              <a:ext cx="327025" cy="395288"/>
            </a:xfrm>
            <a:custGeom>
              <a:avLst/>
              <a:gdLst>
                <a:gd name="T0" fmla="*/ 180 w 206"/>
                <a:gd name="T1" fmla="*/ 0 h 249"/>
                <a:gd name="T2" fmla="*/ 206 w 206"/>
                <a:gd name="T3" fmla="*/ 20 h 249"/>
                <a:gd name="T4" fmla="*/ 25 w 206"/>
                <a:gd name="T5" fmla="*/ 249 h 249"/>
                <a:gd name="T6" fmla="*/ 0 w 206"/>
                <a:gd name="T7" fmla="*/ 229 h 249"/>
                <a:gd name="T8" fmla="*/ 180 w 206"/>
                <a:gd name="T9" fmla="*/ 0 h 249"/>
              </a:gdLst>
              <a:ahLst/>
              <a:cxnLst>
                <a:cxn ang="0">
                  <a:pos x="T0" y="T1"/>
                </a:cxn>
                <a:cxn ang="0">
                  <a:pos x="T2" y="T3"/>
                </a:cxn>
                <a:cxn ang="0">
                  <a:pos x="T4" y="T5"/>
                </a:cxn>
                <a:cxn ang="0">
                  <a:pos x="T6" y="T7"/>
                </a:cxn>
                <a:cxn ang="0">
                  <a:pos x="T8" y="T9"/>
                </a:cxn>
              </a:cxnLst>
              <a:rect l="0" t="0" r="r" b="b"/>
              <a:pathLst>
                <a:path w="206" h="249">
                  <a:moveTo>
                    <a:pt x="180" y="0"/>
                  </a:moveTo>
                  <a:lnTo>
                    <a:pt x="206" y="20"/>
                  </a:lnTo>
                  <a:lnTo>
                    <a:pt x="25" y="249"/>
                  </a:lnTo>
                  <a:lnTo>
                    <a:pt x="0" y="229"/>
                  </a:lnTo>
                  <a:lnTo>
                    <a:pt x="18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0" name="Rectangle 26"/>
            <p:cNvSpPr>
              <a:spLocks noChangeArrowheads="1"/>
            </p:cNvSpPr>
            <p:nvPr/>
          </p:nvSpPr>
          <p:spPr bwMode="auto">
            <a:xfrm>
              <a:off x="5875338" y="5145088"/>
              <a:ext cx="4638675" cy="5080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1" name="Freeform 27"/>
            <p:cNvSpPr>
              <a:spLocks/>
            </p:cNvSpPr>
            <p:nvPr/>
          </p:nvSpPr>
          <p:spPr bwMode="auto">
            <a:xfrm>
              <a:off x="6969126" y="2835275"/>
              <a:ext cx="585788" cy="727075"/>
            </a:xfrm>
            <a:custGeom>
              <a:avLst/>
              <a:gdLst>
                <a:gd name="T0" fmla="*/ 184 w 369"/>
                <a:gd name="T1" fmla="*/ 0 h 458"/>
                <a:gd name="T2" fmla="*/ 217 w 369"/>
                <a:gd name="T3" fmla="*/ 4 h 458"/>
                <a:gd name="T4" fmla="*/ 246 w 369"/>
                <a:gd name="T5" fmla="*/ 10 h 458"/>
                <a:gd name="T6" fmla="*/ 272 w 369"/>
                <a:gd name="T7" fmla="*/ 22 h 458"/>
                <a:gd name="T8" fmla="*/ 295 w 369"/>
                <a:gd name="T9" fmla="*/ 38 h 458"/>
                <a:gd name="T10" fmla="*/ 315 w 369"/>
                <a:gd name="T11" fmla="*/ 56 h 458"/>
                <a:gd name="T12" fmla="*/ 331 w 369"/>
                <a:gd name="T13" fmla="*/ 77 h 458"/>
                <a:gd name="T14" fmla="*/ 344 w 369"/>
                <a:gd name="T15" fmla="*/ 102 h 458"/>
                <a:gd name="T16" fmla="*/ 354 w 369"/>
                <a:gd name="T17" fmla="*/ 128 h 458"/>
                <a:gd name="T18" fmla="*/ 362 w 369"/>
                <a:gd name="T19" fmla="*/ 155 h 458"/>
                <a:gd name="T20" fmla="*/ 366 w 369"/>
                <a:gd name="T21" fmla="*/ 185 h 458"/>
                <a:gd name="T22" fmla="*/ 369 w 369"/>
                <a:gd name="T23" fmla="*/ 215 h 458"/>
                <a:gd name="T24" fmla="*/ 367 w 369"/>
                <a:gd name="T25" fmla="*/ 245 h 458"/>
                <a:gd name="T26" fmla="*/ 363 w 369"/>
                <a:gd name="T27" fmla="*/ 274 h 458"/>
                <a:gd name="T28" fmla="*/ 356 w 369"/>
                <a:gd name="T29" fmla="*/ 303 h 458"/>
                <a:gd name="T30" fmla="*/ 348 w 369"/>
                <a:gd name="T31" fmla="*/ 331 h 458"/>
                <a:gd name="T32" fmla="*/ 336 w 369"/>
                <a:gd name="T33" fmla="*/ 357 h 458"/>
                <a:gd name="T34" fmla="*/ 321 w 369"/>
                <a:gd name="T35" fmla="*/ 381 h 458"/>
                <a:gd name="T36" fmla="*/ 305 w 369"/>
                <a:gd name="T37" fmla="*/ 403 h 458"/>
                <a:gd name="T38" fmla="*/ 285 w 369"/>
                <a:gd name="T39" fmla="*/ 422 h 458"/>
                <a:gd name="T40" fmla="*/ 263 w 369"/>
                <a:gd name="T41" fmla="*/ 437 h 458"/>
                <a:gd name="T42" fmla="*/ 239 w 369"/>
                <a:gd name="T43" fmla="*/ 448 h 458"/>
                <a:gd name="T44" fmla="*/ 212 w 369"/>
                <a:gd name="T45" fmla="*/ 456 h 458"/>
                <a:gd name="T46" fmla="*/ 184 w 369"/>
                <a:gd name="T47" fmla="*/ 458 h 458"/>
                <a:gd name="T48" fmla="*/ 155 w 369"/>
                <a:gd name="T49" fmla="*/ 456 h 458"/>
                <a:gd name="T50" fmla="*/ 129 w 369"/>
                <a:gd name="T51" fmla="*/ 448 h 458"/>
                <a:gd name="T52" fmla="*/ 106 w 369"/>
                <a:gd name="T53" fmla="*/ 437 h 458"/>
                <a:gd name="T54" fmla="*/ 84 w 369"/>
                <a:gd name="T55" fmla="*/ 422 h 458"/>
                <a:gd name="T56" fmla="*/ 64 w 369"/>
                <a:gd name="T57" fmla="*/ 403 h 458"/>
                <a:gd name="T58" fmla="*/ 47 w 369"/>
                <a:gd name="T59" fmla="*/ 381 h 458"/>
                <a:gd name="T60" fmla="*/ 33 w 369"/>
                <a:gd name="T61" fmla="*/ 357 h 458"/>
                <a:gd name="T62" fmla="*/ 21 w 369"/>
                <a:gd name="T63" fmla="*/ 331 h 458"/>
                <a:gd name="T64" fmla="*/ 12 w 369"/>
                <a:gd name="T65" fmla="*/ 303 h 458"/>
                <a:gd name="T66" fmla="*/ 6 w 369"/>
                <a:gd name="T67" fmla="*/ 274 h 458"/>
                <a:gd name="T68" fmla="*/ 1 w 369"/>
                <a:gd name="T69" fmla="*/ 245 h 458"/>
                <a:gd name="T70" fmla="*/ 0 w 369"/>
                <a:gd name="T71" fmla="*/ 215 h 458"/>
                <a:gd name="T72" fmla="*/ 1 w 369"/>
                <a:gd name="T73" fmla="*/ 185 h 458"/>
                <a:gd name="T74" fmla="*/ 7 w 369"/>
                <a:gd name="T75" fmla="*/ 155 h 458"/>
                <a:gd name="T76" fmla="*/ 13 w 369"/>
                <a:gd name="T77" fmla="*/ 128 h 458"/>
                <a:gd name="T78" fmla="*/ 24 w 369"/>
                <a:gd name="T79" fmla="*/ 102 h 458"/>
                <a:gd name="T80" fmla="*/ 37 w 369"/>
                <a:gd name="T81" fmla="*/ 77 h 458"/>
                <a:gd name="T82" fmla="*/ 54 w 369"/>
                <a:gd name="T83" fmla="*/ 56 h 458"/>
                <a:gd name="T84" fmla="*/ 74 w 369"/>
                <a:gd name="T85" fmla="*/ 38 h 458"/>
                <a:gd name="T86" fmla="*/ 96 w 369"/>
                <a:gd name="T87" fmla="*/ 22 h 458"/>
                <a:gd name="T88" fmla="*/ 122 w 369"/>
                <a:gd name="T89" fmla="*/ 10 h 458"/>
                <a:gd name="T90" fmla="*/ 152 w 369"/>
                <a:gd name="T91" fmla="*/ 4 h 458"/>
                <a:gd name="T92" fmla="*/ 184 w 369"/>
                <a:gd name="T9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9" h="458">
                  <a:moveTo>
                    <a:pt x="184" y="0"/>
                  </a:moveTo>
                  <a:lnTo>
                    <a:pt x="217" y="4"/>
                  </a:lnTo>
                  <a:lnTo>
                    <a:pt x="246" y="10"/>
                  </a:lnTo>
                  <a:lnTo>
                    <a:pt x="272" y="22"/>
                  </a:lnTo>
                  <a:lnTo>
                    <a:pt x="295" y="38"/>
                  </a:lnTo>
                  <a:lnTo>
                    <a:pt x="315" y="56"/>
                  </a:lnTo>
                  <a:lnTo>
                    <a:pt x="331" y="77"/>
                  </a:lnTo>
                  <a:lnTo>
                    <a:pt x="344" y="102"/>
                  </a:lnTo>
                  <a:lnTo>
                    <a:pt x="354" y="128"/>
                  </a:lnTo>
                  <a:lnTo>
                    <a:pt x="362" y="155"/>
                  </a:lnTo>
                  <a:lnTo>
                    <a:pt x="366" y="185"/>
                  </a:lnTo>
                  <a:lnTo>
                    <a:pt x="369" y="215"/>
                  </a:lnTo>
                  <a:lnTo>
                    <a:pt x="367" y="245"/>
                  </a:lnTo>
                  <a:lnTo>
                    <a:pt x="363" y="274"/>
                  </a:lnTo>
                  <a:lnTo>
                    <a:pt x="356" y="303"/>
                  </a:lnTo>
                  <a:lnTo>
                    <a:pt x="348" y="331"/>
                  </a:lnTo>
                  <a:lnTo>
                    <a:pt x="336" y="357"/>
                  </a:lnTo>
                  <a:lnTo>
                    <a:pt x="321" y="381"/>
                  </a:lnTo>
                  <a:lnTo>
                    <a:pt x="305" y="403"/>
                  </a:lnTo>
                  <a:lnTo>
                    <a:pt x="285" y="422"/>
                  </a:lnTo>
                  <a:lnTo>
                    <a:pt x="263" y="437"/>
                  </a:lnTo>
                  <a:lnTo>
                    <a:pt x="239" y="448"/>
                  </a:lnTo>
                  <a:lnTo>
                    <a:pt x="212" y="456"/>
                  </a:lnTo>
                  <a:lnTo>
                    <a:pt x="184" y="458"/>
                  </a:lnTo>
                  <a:lnTo>
                    <a:pt x="155" y="456"/>
                  </a:lnTo>
                  <a:lnTo>
                    <a:pt x="129" y="448"/>
                  </a:lnTo>
                  <a:lnTo>
                    <a:pt x="106" y="437"/>
                  </a:lnTo>
                  <a:lnTo>
                    <a:pt x="84" y="422"/>
                  </a:lnTo>
                  <a:lnTo>
                    <a:pt x="64" y="403"/>
                  </a:lnTo>
                  <a:lnTo>
                    <a:pt x="47" y="381"/>
                  </a:lnTo>
                  <a:lnTo>
                    <a:pt x="33" y="357"/>
                  </a:lnTo>
                  <a:lnTo>
                    <a:pt x="21" y="331"/>
                  </a:lnTo>
                  <a:lnTo>
                    <a:pt x="12" y="303"/>
                  </a:lnTo>
                  <a:lnTo>
                    <a:pt x="6" y="274"/>
                  </a:lnTo>
                  <a:lnTo>
                    <a:pt x="1" y="245"/>
                  </a:lnTo>
                  <a:lnTo>
                    <a:pt x="0" y="215"/>
                  </a:lnTo>
                  <a:lnTo>
                    <a:pt x="1" y="185"/>
                  </a:lnTo>
                  <a:lnTo>
                    <a:pt x="7" y="155"/>
                  </a:lnTo>
                  <a:lnTo>
                    <a:pt x="13" y="128"/>
                  </a:lnTo>
                  <a:lnTo>
                    <a:pt x="24" y="102"/>
                  </a:lnTo>
                  <a:lnTo>
                    <a:pt x="37" y="77"/>
                  </a:lnTo>
                  <a:lnTo>
                    <a:pt x="54" y="56"/>
                  </a:lnTo>
                  <a:lnTo>
                    <a:pt x="74" y="38"/>
                  </a:lnTo>
                  <a:lnTo>
                    <a:pt x="96" y="22"/>
                  </a:lnTo>
                  <a:lnTo>
                    <a:pt x="122" y="10"/>
                  </a:lnTo>
                  <a:lnTo>
                    <a:pt x="152" y="4"/>
                  </a:lnTo>
                  <a:lnTo>
                    <a:pt x="184" y="0"/>
                  </a:lnTo>
                  <a:close/>
                </a:path>
              </a:pathLst>
            </a:custGeom>
            <a:solidFill>
              <a:schemeClr val="bg1">
                <a:alpha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2" name="Freeform 28"/>
            <p:cNvSpPr>
              <a:spLocks/>
            </p:cNvSpPr>
            <p:nvPr/>
          </p:nvSpPr>
          <p:spPr bwMode="auto">
            <a:xfrm>
              <a:off x="6605588" y="3535363"/>
              <a:ext cx="1311275" cy="647700"/>
            </a:xfrm>
            <a:custGeom>
              <a:avLst/>
              <a:gdLst>
                <a:gd name="T0" fmla="*/ 269 w 826"/>
                <a:gd name="T1" fmla="*/ 0 h 408"/>
                <a:gd name="T2" fmla="*/ 292 w 826"/>
                <a:gd name="T3" fmla="*/ 23 h 408"/>
                <a:gd name="T4" fmla="*/ 318 w 826"/>
                <a:gd name="T5" fmla="*/ 40 h 408"/>
                <a:gd name="T6" fmla="*/ 347 w 826"/>
                <a:gd name="T7" fmla="*/ 55 h 408"/>
                <a:gd name="T8" fmla="*/ 379 w 826"/>
                <a:gd name="T9" fmla="*/ 63 h 408"/>
                <a:gd name="T10" fmla="*/ 413 w 826"/>
                <a:gd name="T11" fmla="*/ 66 h 408"/>
                <a:gd name="T12" fmla="*/ 448 w 826"/>
                <a:gd name="T13" fmla="*/ 63 h 408"/>
                <a:gd name="T14" fmla="*/ 479 w 826"/>
                <a:gd name="T15" fmla="*/ 55 h 408"/>
                <a:gd name="T16" fmla="*/ 508 w 826"/>
                <a:gd name="T17" fmla="*/ 40 h 408"/>
                <a:gd name="T18" fmla="*/ 535 w 826"/>
                <a:gd name="T19" fmla="*/ 23 h 408"/>
                <a:gd name="T20" fmla="*/ 558 w 826"/>
                <a:gd name="T21" fmla="*/ 0 h 408"/>
                <a:gd name="T22" fmla="*/ 598 w 826"/>
                <a:gd name="T23" fmla="*/ 16 h 408"/>
                <a:gd name="T24" fmla="*/ 633 w 826"/>
                <a:gd name="T25" fmla="*/ 36 h 408"/>
                <a:gd name="T26" fmla="*/ 666 w 826"/>
                <a:gd name="T27" fmla="*/ 60 h 408"/>
                <a:gd name="T28" fmla="*/ 695 w 826"/>
                <a:gd name="T29" fmla="*/ 88 h 408"/>
                <a:gd name="T30" fmla="*/ 723 w 826"/>
                <a:gd name="T31" fmla="*/ 119 h 408"/>
                <a:gd name="T32" fmla="*/ 746 w 826"/>
                <a:gd name="T33" fmla="*/ 153 h 408"/>
                <a:gd name="T34" fmla="*/ 767 w 826"/>
                <a:gd name="T35" fmla="*/ 189 h 408"/>
                <a:gd name="T36" fmla="*/ 785 w 826"/>
                <a:gd name="T37" fmla="*/ 229 h 408"/>
                <a:gd name="T38" fmla="*/ 799 w 826"/>
                <a:gd name="T39" fmla="*/ 270 h 408"/>
                <a:gd name="T40" fmla="*/ 811 w 826"/>
                <a:gd name="T41" fmla="*/ 315 h 408"/>
                <a:gd name="T42" fmla="*/ 820 w 826"/>
                <a:gd name="T43" fmla="*/ 361 h 408"/>
                <a:gd name="T44" fmla="*/ 826 w 826"/>
                <a:gd name="T45" fmla="*/ 408 h 408"/>
                <a:gd name="T46" fmla="*/ 0 w 826"/>
                <a:gd name="T47" fmla="*/ 408 h 408"/>
                <a:gd name="T48" fmla="*/ 7 w 826"/>
                <a:gd name="T49" fmla="*/ 361 h 408"/>
                <a:gd name="T50" fmla="*/ 16 w 826"/>
                <a:gd name="T51" fmla="*/ 315 h 408"/>
                <a:gd name="T52" fmla="*/ 28 w 826"/>
                <a:gd name="T53" fmla="*/ 270 h 408"/>
                <a:gd name="T54" fmla="*/ 42 w 826"/>
                <a:gd name="T55" fmla="*/ 229 h 408"/>
                <a:gd name="T56" fmla="*/ 60 w 826"/>
                <a:gd name="T57" fmla="*/ 189 h 408"/>
                <a:gd name="T58" fmla="*/ 81 w 826"/>
                <a:gd name="T59" fmla="*/ 153 h 408"/>
                <a:gd name="T60" fmla="*/ 104 w 826"/>
                <a:gd name="T61" fmla="*/ 119 h 408"/>
                <a:gd name="T62" fmla="*/ 130 w 826"/>
                <a:gd name="T63" fmla="*/ 88 h 408"/>
                <a:gd name="T64" fmla="*/ 160 w 826"/>
                <a:gd name="T65" fmla="*/ 60 h 408"/>
                <a:gd name="T66" fmla="*/ 193 w 826"/>
                <a:gd name="T67" fmla="*/ 36 h 408"/>
                <a:gd name="T68" fmla="*/ 229 w 826"/>
                <a:gd name="T69" fmla="*/ 16 h 408"/>
                <a:gd name="T70" fmla="*/ 269 w 826"/>
                <a:gd name="T7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6" h="408">
                  <a:moveTo>
                    <a:pt x="269" y="0"/>
                  </a:moveTo>
                  <a:lnTo>
                    <a:pt x="292" y="23"/>
                  </a:lnTo>
                  <a:lnTo>
                    <a:pt x="318" y="40"/>
                  </a:lnTo>
                  <a:lnTo>
                    <a:pt x="347" y="55"/>
                  </a:lnTo>
                  <a:lnTo>
                    <a:pt x="379" y="63"/>
                  </a:lnTo>
                  <a:lnTo>
                    <a:pt x="413" y="66"/>
                  </a:lnTo>
                  <a:lnTo>
                    <a:pt x="448" y="63"/>
                  </a:lnTo>
                  <a:lnTo>
                    <a:pt x="479" y="55"/>
                  </a:lnTo>
                  <a:lnTo>
                    <a:pt x="508" y="40"/>
                  </a:lnTo>
                  <a:lnTo>
                    <a:pt x="535" y="23"/>
                  </a:lnTo>
                  <a:lnTo>
                    <a:pt x="558" y="0"/>
                  </a:lnTo>
                  <a:lnTo>
                    <a:pt x="598" y="16"/>
                  </a:lnTo>
                  <a:lnTo>
                    <a:pt x="633" y="36"/>
                  </a:lnTo>
                  <a:lnTo>
                    <a:pt x="666" y="60"/>
                  </a:lnTo>
                  <a:lnTo>
                    <a:pt x="695" y="88"/>
                  </a:lnTo>
                  <a:lnTo>
                    <a:pt x="723" y="119"/>
                  </a:lnTo>
                  <a:lnTo>
                    <a:pt x="746" y="153"/>
                  </a:lnTo>
                  <a:lnTo>
                    <a:pt x="767" y="189"/>
                  </a:lnTo>
                  <a:lnTo>
                    <a:pt x="785" y="229"/>
                  </a:lnTo>
                  <a:lnTo>
                    <a:pt x="799" y="270"/>
                  </a:lnTo>
                  <a:lnTo>
                    <a:pt x="811" y="315"/>
                  </a:lnTo>
                  <a:lnTo>
                    <a:pt x="820" y="361"/>
                  </a:lnTo>
                  <a:lnTo>
                    <a:pt x="826" y="408"/>
                  </a:lnTo>
                  <a:lnTo>
                    <a:pt x="0" y="408"/>
                  </a:lnTo>
                  <a:lnTo>
                    <a:pt x="7" y="361"/>
                  </a:lnTo>
                  <a:lnTo>
                    <a:pt x="16" y="315"/>
                  </a:lnTo>
                  <a:lnTo>
                    <a:pt x="28" y="270"/>
                  </a:lnTo>
                  <a:lnTo>
                    <a:pt x="42" y="229"/>
                  </a:lnTo>
                  <a:lnTo>
                    <a:pt x="60" y="189"/>
                  </a:lnTo>
                  <a:lnTo>
                    <a:pt x="81" y="153"/>
                  </a:lnTo>
                  <a:lnTo>
                    <a:pt x="104" y="119"/>
                  </a:lnTo>
                  <a:lnTo>
                    <a:pt x="130" y="88"/>
                  </a:lnTo>
                  <a:lnTo>
                    <a:pt x="160" y="60"/>
                  </a:lnTo>
                  <a:lnTo>
                    <a:pt x="193" y="36"/>
                  </a:lnTo>
                  <a:lnTo>
                    <a:pt x="229" y="16"/>
                  </a:lnTo>
                  <a:lnTo>
                    <a:pt x="269" y="0"/>
                  </a:lnTo>
                  <a:close/>
                </a:path>
              </a:pathLst>
            </a:custGeom>
            <a:solidFill>
              <a:schemeClr val="bg1">
                <a:alpha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3" name="Freeform 29"/>
            <p:cNvSpPr>
              <a:spLocks/>
            </p:cNvSpPr>
            <p:nvPr/>
          </p:nvSpPr>
          <p:spPr bwMode="auto">
            <a:xfrm>
              <a:off x="8120063" y="3887788"/>
              <a:ext cx="1562100" cy="295275"/>
            </a:xfrm>
            <a:custGeom>
              <a:avLst/>
              <a:gdLst>
                <a:gd name="T0" fmla="*/ 21 w 984"/>
                <a:gd name="T1" fmla="*/ 0 h 186"/>
                <a:gd name="T2" fmla="*/ 964 w 984"/>
                <a:gd name="T3" fmla="*/ 0 h 186"/>
                <a:gd name="T4" fmla="*/ 975 w 984"/>
                <a:gd name="T5" fmla="*/ 2 h 186"/>
                <a:gd name="T6" fmla="*/ 982 w 984"/>
                <a:gd name="T7" fmla="*/ 10 h 186"/>
                <a:gd name="T8" fmla="*/ 984 w 984"/>
                <a:gd name="T9" fmla="*/ 21 h 186"/>
                <a:gd name="T10" fmla="*/ 984 w 984"/>
                <a:gd name="T11" fmla="*/ 165 h 186"/>
                <a:gd name="T12" fmla="*/ 982 w 984"/>
                <a:gd name="T13" fmla="*/ 176 h 186"/>
                <a:gd name="T14" fmla="*/ 975 w 984"/>
                <a:gd name="T15" fmla="*/ 184 h 186"/>
                <a:gd name="T16" fmla="*/ 964 w 984"/>
                <a:gd name="T17" fmla="*/ 186 h 186"/>
                <a:gd name="T18" fmla="*/ 21 w 984"/>
                <a:gd name="T19" fmla="*/ 186 h 186"/>
                <a:gd name="T20" fmla="*/ 11 w 984"/>
                <a:gd name="T21" fmla="*/ 184 h 186"/>
                <a:gd name="T22" fmla="*/ 3 w 984"/>
                <a:gd name="T23" fmla="*/ 176 h 186"/>
                <a:gd name="T24" fmla="*/ 0 w 984"/>
                <a:gd name="T25" fmla="*/ 165 h 186"/>
                <a:gd name="T26" fmla="*/ 0 w 984"/>
                <a:gd name="T27" fmla="*/ 21 h 186"/>
                <a:gd name="T28" fmla="*/ 3 w 984"/>
                <a:gd name="T29" fmla="*/ 10 h 186"/>
                <a:gd name="T30" fmla="*/ 11 w 984"/>
                <a:gd name="T31" fmla="*/ 2 h 186"/>
                <a:gd name="T32" fmla="*/ 21 w 984"/>
                <a:gd name="T3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4" h="186">
                  <a:moveTo>
                    <a:pt x="21" y="0"/>
                  </a:moveTo>
                  <a:lnTo>
                    <a:pt x="964" y="0"/>
                  </a:lnTo>
                  <a:lnTo>
                    <a:pt x="975" y="2"/>
                  </a:lnTo>
                  <a:lnTo>
                    <a:pt x="982" y="10"/>
                  </a:lnTo>
                  <a:lnTo>
                    <a:pt x="984" y="21"/>
                  </a:lnTo>
                  <a:lnTo>
                    <a:pt x="984" y="165"/>
                  </a:lnTo>
                  <a:lnTo>
                    <a:pt x="982" y="176"/>
                  </a:lnTo>
                  <a:lnTo>
                    <a:pt x="975" y="184"/>
                  </a:lnTo>
                  <a:lnTo>
                    <a:pt x="964" y="186"/>
                  </a:lnTo>
                  <a:lnTo>
                    <a:pt x="21" y="186"/>
                  </a:lnTo>
                  <a:lnTo>
                    <a:pt x="11" y="184"/>
                  </a:lnTo>
                  <a:lnTo>
                    <a:pt x="3" y="176"/>
                  </a:lnTo>
                  <a:lnTo>
                    <a:pt x="0" y="165"/>
                  </a:lnTo>
                  <a:lnTo>
                    <a:pt x="0" y="21"/>
                  </a:lnTo>
                  <a:lnTo>
                    <a:pt x="3" y="10"/>
                  </a:lnTo>
                  <a:lnTo>
                    <a:pt x="11" y="2"/>
                  </a:lnTo>
                  <a:lnTo>
                    <a:pt x="21"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4" name="Freeform 30"/>
            <p:cNvSpPr>
              <a:spLocks/>
            </p:cNvSpPr>
            <p:nvPr/>
          </p:nvSpPr>
          <p:spPr bwMode="auto">
            <a:xfrm>
              <a:off x="8120063" y="3690938"/>
              <a:ext cx="604838" cy="112713"/>
            </a:xfrm>
            <a:custGeom>
              <a:avLst/>
              <a:gdLst>
                <a:gd name="T0" fmla="*/ 8 w 381"/>
                <a:gd name="T1" fmla="*/ 0 h 71"/>
                <a:gd name="T2" fmla="*/ 373 w 381"/>
                <a:gd name="T3" fmla="*/ 0 h 71"/>
                <a:gd name="T4" fmla="*/ 376 w 381"/>
                <a:gd name="T5" fmla="*/ 0 h 71"/>
                <a:gd name="T6" fmla="*/ 378 w 381"/>
                <a:gd name="T7" fmla="*/ 2 h 71"/>
                <a:gd name="T8" fmla="*/ 379 w 381"/>
                <a:gd name="T9" fmla="*/ 4 h 71"/>
                <a:gd name="T10" fmla="*/ 381 w 381"/>
                <a:gd name="T11" fmla="*/ 7 h 71"/>
                <a:gd name="T12" fmla="*/ 381 w 381"/>
                <a:gd name="T13" fmla="*/ 63 h 71"/>
                <a:gd name="T14" fmla="*/ 379 w 381"/>
                <a:gd name="T15" fmla="*/ 67 h 71"/>
                <a:gd name="T16" fmla="*/ 378 w 381"/>
                <a:gd name="T17" fmla="*/ 69 h 71"/>
                <a:gd name="T18" fmla="*/ 376 w 381"/>
                <a:gd name="T19" fmla="*/ 71 h 71"/>
                <a:gd name="T20" fmla="*/ 373 w 381"/>
                <a:gd name="T21" fmla="*/ 71 h 71"/>
                <a:gd name="T22" fmla="*/ 8 w 381"/>
                <a:gd name="T23" fmla="*/ 71 h 71"/>
                <a:gd name="T24" fmla="*/ 5 w 381"/>
                <a:gd name="T25" fmla="*/ 71 h 71"/>
                <a:gd name="T26" fmla="*/ 2 w 381"/>
                <a:gd name="T27" fmla="*/ 69 h 71"/>
                <a:gd name="T28" fmla="*/ 1 w 381"/>
                <a:gd name="T29" fmla="*/ 67 h 71"/>
                <a:gd name="T30" fmla="*/ 0 w 381"/>
                <a:gd name="T31" fmla="*/ 63 h 71"/>
                <a:gd name="T32" fmla="*/ 0 w 381"/>
                <a:gd name="T33" fmla="*/ 7 h 71"/>
                <a:gd name="T34" fmla="*/ 1 w 381"/>
                <a:gd name="T35" fmla="*/ 4 h 71"/>
                <a:gd name="T36" fmla="*/ 2 w 381"/>
                <a:gd name="T37" fmla="*/ 2 h 71"/>
                <a:gd name="T38" fmla="*/ 5 w 381"/>
                <a:gd name="T39" fmla="*/ 0 h 71"/>
                <a:gd name="T40" fmla="*/ 8 w 3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1" h="71">
                  <a:moveTo>
                    <a:pt x="8" y="0"/>
                  </a:moveTo>
                  <a:lnTo>
                    <a:pt x="373" y="0"/>
                  </a:lnTo>
                  <a:lnTo>
                    <a:pt x="376" y="0"/>
                  </a:lnTo>
                  <a:lnTo>
                    <a:pt x="378" y="2"/>
                  </a:lnTo>
                  <a:lnTo>
                    <a:pt x="379" y="4"/>
                  </a:lnTo>
                  <a:lnTo>
                    <a:pt x="381" y="7"/>
                  </a:lnTo>
                  <a:lnTo>
                    <a:pt x="381" y="63"/>
                  </a:lnTo>
                  <a:lnTo>
                    <a:pt x="379" y="67"/>
                  </a:lnTo>
                  <a:lnTo>
                    <a:pt x="378" y="69"/>
                  </a:lnTo>
                  <a:lnTo>
                    <a:pt x="376" y="71"/>
                  </a:lnTo>
                  <a:lnTo>
                    <a:pt x="373" y="71"/>
                  </a:lnTo>
                  <a:lnTo>
                    <a:pt x="8" y="71"/>
                  </a:lnTo>
                  <a:lnTo>
                    <a:pt x="5" y="71"/>
                  </a:lnTo>
                  <a:lnTo>
                    <a:pt x="2" y="69"/>
                  </a:lnTo>
                  <a:lnTo>
                    <a:pt x="1" y="67"/>
                  </a:lnTo>
                  <a:lnTo>
                    <a:pt x="0" y="63"/>
                  </a:lnTo>
                  <a:lnTo>
                    <a:pt x="0" y="7"/>
                  </a:lnTo>
                  <a:lnTo>
                    <a:pt x="1" y="4"/>
                  </a:lnTo>
                  <a:lnTo>
                    <a:pt x="2" y="2"/>
                  </a:lnTo>
                  <a:lnTo>
                    <a:pt x="5" y="0"/>
                  </a:lnTo>
                  <a:lnTo>
                    <a:pt x="8" y="0"/>
                  </a:lnTo>
                  <a:close/>
                </a:path>
              </a:pathLst>
            </a:custGeom>
            <a:solidFill>
              <a:schemeClr val="bg1">
                <a:alpha val="47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5" name="Freeform 31"/>
            <p:cNvSpPr>
              <a:spLocks/>
            </p:cNvSpPr>
            <p:nvPr/>
          </p:nvSpPr>
          <p:spPr bwMode="auto">
            <a:xfrm>
              <a:off x="8120063" y="3232150"/>
              <a:ext cx="1562100" cy="296863"/>
            </a:xfrm>
            <a:custGeom>
              <a:avLst/>
              <a:gdLst>
                <a:gd name="T0" fmla="*/ 21 w 984"/>
                <a:gd name="T1" fmla="*/ 0 h 187"/>
                <a:gd name="T2" fmla="*/ 964 w 984"/>
                <a:gd name="T3" fmla="*/ 0 h 187"/>
                <a:gd name="T4" fmla="*/ 975 w 984"/>
                <a:gd name="T5" fmla="*/ 3 h 187"/>
                <a:gd name="T6" fmla="*/ 982 w 984"/>
                <a:gd name="T7" fmla="*/ 11 h 187"/>
                <a:gd name="T8" fmla="*/ 984 w 984"/>
                <a:gd name="T9" fmla="*/ 21 h 187"/>
                <a:gd name="T10" fmla="*/ 984 w 984"/>
                <a:gd name="T11" fmla="*/ 166 h 187"/>
                <a:gd name="T12" fmla="*/ 982 w 984"/>
                <a:gd name="T13" fmla="*/ 177 h 187"/>
                <a:gd name="T14" fmla="*/ 975 w 984"/>
                <a:gd name="T15" fmla="*/ 184 h 187"/>
                <a:gd name="T16" fmla="*/ 964 w 984"/>
                <a:gd name="T17" fmla="*/ 187 h 187"/>
                <a:gd name="T18" fmla="*/ 21 w 984"/>
                <a:gd name="T19" fmla="*/ 187 h 187"/>
                <a:gd name="T20" fmla="*/ 11 w 984"/>
                <a:gd name="T21" fmla="*/ 184 h 187"/>
                <a:gd name="T22" fmla="*/ 3 w 984"/>
                <a:gd name="T23" fmla="*/ 177 h 187"/>
                <a:gd name="T24" fmla="*/ 0 w 984"/>
                <a:gd name="T25" fmla="*/ 166 h 187"/>
                <a:gd name="T26" fmla="*/ 0 w 984"/>
                <a:gd name="T27" fmla="*/ 21 h 187"/>
                <a:gd name="T28" fmla="*/ 3 w 984"/>
                <a:gd name="T29" fmla="*/ 11 h 187"/>
                <a:gd name="T30" fmla="*/ 11 w 984"/>
                <a:gd name="T31" fmla="*/ 3 h 187"/>
                <a:gd name="T32" fmla="*/ 21 w 984"/>
                <a:gd name="T33"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4" h="187">
                  <a:moveTo>
                    <a:pt x="21" y="0"/>
                  </a:moveTo>
                  <a:lnTo>
                    <a:pt x="964" y="0"/>
                  </a:lnTo>
                  <a:lnTo>
                    <a:pt x="975" y="3"/>
                  </a:lnTo>
                  <a:lnTo>
                    <a:pt x="982" y="11"/>
                  </a:lnTo>
                  <a:lnTo>
                    <a:pt x="984" y="21"/>
                  </a:lnTo>
                  <a:lnTo>
                    <a:pt x="984" y="166"/>
                  </a:lnTo>
                  <a:lnTo>
                    <a:pt x="982" y="177"/>
                  </a:lnTo>
                  <a:lnTo>
                    <a:pt x="975" y="184"/>
                  </a:lnTo>
                  <a:lnTo>
                    <a:pt x="964" y="187"/>
                  </a:lnTo>
                  <a:lnTo>
                    <a:pt x="21" y="187"/>
                  </a:lnTo>
                  <a:lnTo>
                    <a:pt x="11" y="184"/>
                  </a:lnTo>
                  <a:lnTo>
                    <a:pt x="3" y="177"/>
                  </a:lnTo>
                  <a:lnTo>
                    <a:pt x="0" y="166"/>
                  </a:lnTo>
                  <a:lnTo>
                    <a:pt x="0" y="21"/>
                  </a:lnTo>
                  <a:lnTo>
                    <a:pt x="3" y="11"/>
                  </a:lnTo>
                  <a:lnTo>
                    <a:pt x="11" y="3"/>
                  </a:lnTo>
                  <a:lnTo>
                    <a:pt x="21"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6" name="Freeform 32"/>
            <p:cNvSpPr>
              <a:spLocks/>
            </p:cNvSpPr>
            <p:nvPr/>
          </p:nvSpPr>
          <p:spPr bwMode="auto">
            <a:xfrm>
              <a:off x="8120063" y="3036888"/>
              <a:ext cx="604838" cy="112713"/>
            </a:xfrm>
            <a:custGeom>
              <a:avLst/>
              <a:gdLst>
                <a:gd name="T0" fmla="*/ 8 w 381"/>
                <a:gd name="T1" fmla="*/ 0 h 71"/>
                <a:gd name="T2" fmla="*/ 373 w 381"/>
                <a:gd name="T3" fmla="*/ 0 h 71"/>
                <a:gd name="T4" fmla="*/ 376 w 381"/>
                <a:gd name="T5" fmla="*/ 0 h 71"/>
                <a:gd name="T6" fmla="*/ 378 w 381"/>
                <a:gd name="T7" fmla="*/ 2 h 71"/>
                <a:gd name="T8" fmla="*/ 379 w 381"/>
                <a:gd name="T9" fmla="*/ 4 h 71"/>
                <a:gd name="T10" fmla="*/ 381 w 381"/>
                <a:gd name="T11" fmla="*/ 8 h 71"/>
                <a:gd name="T12" fmla="*/ 381 w 381"/>
                <a:gd name="T13" fmla="*/ 64 h 71"/>
                <a:gd name="T14" fmla="*/ 379 w 381"/>
                <a:gd name="T15" fmla="*/ 67 h 71"/>
                <a:gd name="T16" fmla="*/ 378 w 381"/>
                <a:gd name="T17" fmla="*/ 69 h 71"/>
                <a:gd name="T18" fmla="*/ 376 w 381"/>
                <a:gd name="T19" fmla="*/ 71 h 71"/>
                <a:gd name="T20" fmla="*/ 373 w 381"/>
                <a:gd name="T21" fmla="*/ 71 h 71"/>
                <a:gd name="T22" fmla="*/ 8 w 381"/>
                <a:gd name="T23" fmla="*/ 71 h 71"/>
                <a:gd name="T24" fmla="*/ 5 w 381"/>
                <a:gd name="T25" fmla="*/ 71 h 71"/>
                <a:gd name="T26" fmla="*/ 2 w 381"/>
                <a:gd name="T27" fmla="*/ 69 h 71"/>
                <a:gd name="T28" fmla="*/ 1 w 381"/>
                <a:gd name="T29" fmla="*/ 67 h 71"/>
                <a:gd name="T30" fmla="*/ 0 w 381"/>
                <a:gd name="T31" fmla="*/ 64 h 71"/>
                <a:gd name="T32" fmla="*/ 0 w 381"/>
                <a:gd name="T33" fmla="*/ 8 h 71"/>
                <a:gd name="T34" fmla="*/ 1 w 381"/>
                <a:gd name="T35" fmla="*/ 4 h 71"/>
                <a:gd name="T36" fmla="*/ 2 w 381"/>
                <a:gd name="T37" fmla="*/ 2 h 71"/>
                <a:gd name="T38" fmla="*/ 5 w 381"/>
                <a:gd name="T39" fmla="*/ 0 h 71"/>
                <a:gd name="T40" fmla="*/ 8 w 3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1" h="71">
                  <a:moveTo>
                    <a:pt x="8" y="0"/>
                  </a:moveTo>
                  <a:lnTo>
                    <a:pt x="373" y="0"/>
                  </a:lnTo>
                  <a:lnTo>
                    <a:pt x="376" y="0"/>
                  </a:lnTo>
                  <a:lnTo>
                    <a:pt x="378" y="2"/>
                  </a:lnTo>
                  <a:lnTo>
                    <a:pt x="379" y="4"/>
                  </a:lnTo>
                  <a:lnTo>
                    <a:pt x="381" y="8"/>
                  </a:lnTo>
                  <a:lnTo>
                    <a:pt x="381" y="64"/>
                  </a:lnTo>
                  <a:lnTo>
                    <a:pt x="379" y="67"/>
                  </a:lnTo>
                  <a:lnTo>
                    <a:pt x="378" y="69"/>
                  </a:lnTo>
                  <a:lnTo>
                    <a:pt x="376" y="71"/>
                  </a:lnTo>
                  <a:lnTo>
                    <a:pt x="373" y="71"/>
                  </a:lnTo>
                  <a:lnTo>
                    <a:pt x="8" y="71"/>
                  </a:lnTo>
                  <a:lnTo>
                    <a:pt x="5" y="71"/>
                  </a:lnTo>
                  <a:lnTo>
                    <a:pt x="2" y="69"/>
                  </a:lnTo>
                  <a:lnTo>
                    <a:pt x="1" y="67"/>
                  </a:lnTo>
                  <a:lnTo>
                    <a:pt x="0" y="64"/>
                  </a:lnTo>
                  <a:lnTo>
                    <a:pt x="0" y="8"/>
                  </a:lnTo>
                  <a:lnTo>
                    <a:pt x="1" y="4"/>
                  </a:lnTo>
                  <a:lnTo>
                    <a:pt x="2" y="2"/>
                  </a:lnTo>
                  <a:lnTo>
                    <a:pt x="5" y="0"/>
                  </a:lnTo>
                  <a:lnTo>
                    <a:pt x="8" y="0"/>
                  </a:lnTo>
                  <a:close/>
                </a:path>
              </a:pathLst>
            </a:custGeom>
            <a:solidFill>
              <a:schemeClr val="bg1">
                <a:alpha val="47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7" name="Freeform 33"/>
            <p:cNvSpPr>
              <a:spLocks/>
            </p:cNvSpPr>
            <p:nvPr/>
          </p:nvSpPr>
          <p:spPr bwMode="auto">
            <a:xfrm>
              <a:off x="8747126" y="1677988"/>
              <a:ext cx="1851025" cy="1174750"/>
            </a:xfrm>
            <a:custGeom>
              <a:avLst/>
              <a:gdLst>
                <a:gd name="T0" fmla="*/ 38 w 1166"/>
                <a:gd name="T1" fmla="*/ 0 h 740"/>
                <a:gd name="T2" fmla="*/ 1127 w 1166"/>
                <a:gd name="T3" fmla="*/ 0 h 740"/>
                <a:gd name="T4" fmla="*/ 1142 w 1166"/>
                <a:gd name="T5" fmla="*/ 4 h 740"/>
                <a:gd name="T6" fmla="*/ 1155 w 1166"/>
                <a:gd name="T7" fmla="*/ 11 h 740"/>
                <a:gd name="T8" fmla="*/ 1163 w 1166"/>
                <a:gd name="T9" fmla="*/ 23 h 740"/>
                <a:gd name="T10" fmla="*/ 1166 w 1166"/>
                <a:gd name="T11" fmla="*/ 39 h 740"/>
                <a:gd name="T12" fmla="*/ 1166 w 1166"/>
                <a:gd name="T13" fmla="*/ 702 h 740"/>
                <a:gd name="T14" fmla="*/ 1163 w 1166"/>
                <a:gd name="T15" fmla="*/ 717 h 740"/>
                <a:gd name="T16" fmla="*/ 1155 w 1166"/>
                <a:gd name="T17" fmla="*/ 729 h 740"/>
                <a:gd name="T18" fmla="*/ 1142 w 1166"/>
                <a:gd name="T19" fmla="*/ 738 h 740"/>
                <a:gd name="T20" fmla="*/ 1127 w 1166"/>
                <a:gd name="T21" fmla="*/ 740 h 740"/>
                <a:gd name="T22" fmla="*/ 38 w 1166"/>
                <a:gd name="T23" fmla="*/ 740 h 740"/>
                <a:gd name="T24" fmla="*/ 23 w 1166"/>
                <a:gd name="T25" fmla="*/ 738 h 740"/>
                <a:gd name="T26" fmla="*/ 11 w 1166"/>
                <a:gd name="T27" fmla="*/ 729 h 740"/>
                <a:gd name="T28" fmla="*/ 2 w 1166"/>
                <a:gd name="T29" fmla="*/ 717 h 740"/>
                <a:gd name="T30" fmla="*/ 0 w 1166"/>
                <a:gd name="T31" fmla="*/ 702 h 740"/>
                <a:gd name="T32" fmla="*/ 0 w 1166"/>
                <a:gd name="T33" fmla="*/ 39 h 740"/>
                <a:gd name="T34" fmla="*/ 2 w 1166"/>
                <a:gd name="T35" fmla="*/ 23 h 740"/>
                <a:gd name="T36" fmla="*/ 11 w 1166"/>
                <a:gd name="T37" fmla="*/ 11 h 740"/>
                <a:gd name="T38" fmla="*/ 23 w 1166"/>
                <a:gd name="T39" fmla="*/ 4 h 740"/>
                <a:gd name="T40" fmla="*/ 38 w 1166"/>
                <a:gd name="T41"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6" h="740">
                  <a:moveTo>
                    <a:pt x="38" y="0"/>
                  </a:moveTo>
                  <a:lnTo>
                    <a:pt x="1127" y="0"/>
                  </a:lnTo>
                  <a:lnTo>
                    <a:pt x="1142" y="4"/>
                  </a:lnTo>
                  <a:lnTo>
                    <a:pt x="1155" y="11"/>
                  </a:lnTo>
                  <a:lnTo>
                    <a:pt x="1163" y="23"/>
                  </a:lnTo>
                  <a:lnTo>
                    <a:pt x="1166" y="39"/>
                  </a:lnTo>
                  <a:lnTo>
                    <a:pt x="1166" y="702"/>
                  </a:lnTo>
                  <a:lnTo>
                    <a:pt x="1163" y="717"/>
                  </a:lnTo>
                  <a:lnTo>
                    <a:pt x="1155" y="729"/>
                  </a:lnTo>
                  <a:lnTo>
                    <a:pt x="1142" y="738"/>
                  </a:lnTo>
                  <a:lnTo>
                    <a:pt x="1127" y="740"/>
                  </a:lnTo>
                  <a:lnTo>
                    <a:pt x="38" y="740"/>
                  </a:lnTo>
                  <a:lnTo>
                    <a:pt x="23" y="738"/>
                  </a:lnTo>
                  <a:lnTo>
                    <a:pt x="11" y="729"/>
                  </a:lnTo>
                  <a:lnTo>
                    <a:pt x="2" y="717"/>
                  </a:lnTo>
                  <a:lnTo>
                    <a:pt x="0" y="702"/>
                  </a:lnTo>
                  <a:lnTo>
                    <a:pt x="0" y="39"/>
                  </a:lnTo>
                  <a:lnTo>
                    <a:pt x="2" y="23"/>
                  </a:lnTo>
                  <a:lnTo>
                    <a:pt x="11" y="11"/>
                  </a:lnTo>
                  <a:lnTo>
                    <a:pt x="23" y="4"/>
                  </a:lnTo>
                  <a:lnTo>
                    <a:pt x="38"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8" name="Rectangle 34"/>
            <p:cNvSpPr>
              <a:spLocks noChangeArrowheads="1"/>
            </p:cNvSpPr>
            <p:nvPr/>
          </p:nvSpPr>
          <p:spPr bwMode="auto">
            <a:xfrm>
              <a:off x="8747126" y="2503488"/>
              <a:ext cx="1851025" cy="219075"/>
            </a:xfrm>
            <a:prstGeom prst="rect">
              <a:avLst/>
            </a:prstGeom>
            <a:solidFill>
              <a:schemeClr val="accent6"/>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9" name="Freeform 35"/>
            <p:cNvSpPr>
              <a:spLocks/>
            </p:cNvSpPr>
            <p:nvPr/>
          </p:nvSpPr>
          <p:spPr bwMode="auto">
            <a:xfrm>
              <a:off x="8859838" y="1787525"/>
              <a:ext cx="420688" cy="300038"/>
            </a:xfrm>
            <a:custGeom>
              <a:avLst/>
              <a:gdLst>
                <a:gd name="T0" fmla="*/ 22 w 265"/>
                <a:gd name="T1" fmla="*/ 0 h 189"/>
                <a:gd name="T2" fmla="*/ 245 w 265"/>
                <a:gd name="T3" fmla="*/ 0 h 189"/>
                <a:gd name="T4" fmla="*/ 256 w 265"/>
                <a:gd name="T5" fmla="*/ 3 h 189"/>
                <a:gd name="T6" fmla="*/ 263 w 265"/>
                <a:gd name="T7" fmla="*/ 11 h 189"/>
                <a:gd name="T8" fmla="*/ 265 w 265"/>
                <a:gd name="T9" fmla="*/ 21 h 189"/>
                <a:gd name="T10" fmla="*/ 265 w 265"/>
                <a:gd name="T11" fmla="*/ 168 h 189"/>
                <a:gd name="T12" fmla="*/ 263 w 265"/>
                <a:gd name="T13" fmla="*/ 179 h 189"/>
                <a:gd name="T14" fmla="*/ 256 w 265"/>
                <a:gd name="T15" fmla="*/ 187 h 189"/>
                <a:gd name="T16" fmla="*/ 245 w 265"/>
                <a:gd name="T17" fmla="*/ 189 h 189"/>
                <a:gd name="T18" fmla="*/ 22 w 265"/>
                <a:gd name="T19" fmla="*/ 189 h 189"/>
                <a:gd name="T20" fmla="*/ 11 w 265"/>
                <a:gd name="T21" fmla="*/ 187 h 189"/>
                <a:gd name="T22" fmla="*/ 4 w 265"/>
                <a:gd name="T23" fmla="*/ 179 h 189"/>
                <a:gd name="T24" fmla="*/ 0 w 265"/>
                <a:gd name="T25" fmla="*/ 168 h 189"/>
                <a:gd name="T26" fmla="*/ 0 w 265"/>
                <a:gd name="T27" fmla="*/ 21 h 189"/>
                <a:gd name="T28" fmla="*/ 4 w 265"/>
                <a:gd name="T29" fmla="*/ 11 h 189"/>
                <a:gd name="T30" fmla="*/ 11 w 265"/>
                <a:gd name="T31" fmla="*/ 3 h 189"/>
                <a:gd name="T32" fmla="*/ 22 w 265"/>
                <a:gd name="T3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189">
                  <a:moveTo>
                    <a:pt x="22" y="0"/>
                  </a:moveTo>
                  <a:lnTo>
                    <a:pt x="245" y="0"/>
                  </a:lnTo>
                  <a:lnTo>
                    <a:pt x="256" y="3"/>
                  </a:lnTo>
                  <a:lnTo>
                    <a:pt x="263" y="11"/>
                  </a:lnTo>
                  <a:lnTo>
                    <a:pt x="265" y="21"/>
                  </a:lnTo>
                  <a:lnTo>
                    <a:pt x="265" y="168"/>
                  </a:lnTo>
                  <a:lnTo>
                    <a:pt x="263" y="179"/>
                  </a:lnTo>
                  <a:lnTo>
                    <a:pt x="256" y="187"/>
                  </a:lnTo>
                  <a:lnTo>
                    <a:pt x="245" y="189"/>
                  </a:lnTo>
                  <a:lnTo>
                    <a:pt x="22" y="189"/>
                  </a:lnTo>
                  <a:lnTo>
                    <a:pt x="11" y="187"/>
                  </a:lnTo>
                  <a:lnTo>
                    <a:pt x="4" y="179"/>
                  </a:lnTo>
                  <a:lnTo>
                    <a:pt x="0" y="168"/>
                  </a:lnTo>
                  <a:lnTo>
                    <a:pt x="0" y="21"/>
                  </a:lnTo>
                  <a:lnTo>
                    <a:pt x="4" y="11"/>
                  </a:lnTo>
                  <a:lnTo>
                    <a:pt x="11" y="3"/>
                  </a:lnTo>
                  <a:lnTo>
                    <a:pt x="22"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284" name="Group 283"/>
          <p:cNvGrpSpPr/>
          <p:nvPr/>
        </p:nvGrpSpPr>
        <p:grpSpPr>
          <a:xfrm>
            <a:off x="8591363" y="517910"/>
            <a:ext cx="1930931" cy="1625890"/>
            <a:chOff x="5965826" y="1566863"/>
            <a:chExt cx="4140200" cy="3486150"/>
          </a:xfrm>
        </p:grpSpPr>
        <p:sp>
          <p:nvSpPr>
            <p:cNvPr id="287" name="Freeform 8"/>
            <p:cNvSpPr>
              <a:spLocks/>
            </p:cNvSpPr>
            <p:nvPr/>
          </p:nvSpPr>
          <p:spPr bwMode="auto">
            <a:xfrm>
              <a:off x="7623176" y="4522788"/>
              <a:ext cx="1211263" cy="530225"/>
            </a:xfrm>
            <a:custGeom>
              <a:avLst/>
              <a:gdLst>
                <a:gd name="T0" fmla="*/ 368 w 1524"/>
                <a:gd name="T1" fmla="*/ 0 h 669"/>
                <a:gd name="T2" fmla="*/ 1154 w 1524"/>
                <a:gd name="T3" fmla="*/ 0 h 669"/>
                <a:gd name="T4" fmla="*/ 1524 w 1524"/>
                <a:gd name="T5" fmla="*/ 669 h 669"/>
                <a:gd name="T6" fmla="*/ 0 w 1524"/>
                <a:gd name="T7" fmla="*/ 669 h 669"/>
                <a:gd name="T8" fmla="*/ 368 w 1524"/>
                <a:gd name="T9" fmla="*/ 0 h 669"/>
              </a:gdLst>
              <a:ahLst/>
              <a:cxnLst>
                <a:cxn ang="0">
                  <a:pos x="T0" y="T1"/>
                </a:cxn>
                <a:cxn ang="0">
                  <a:pos x="T2" y="T3"/>
                </a:cxn>
                <a:cxn ang="0">
                  <a:pos x="T4" y="T5"/>
                </a:cxn>
                <a:cxn ang="0">
                  <a:pos x="T6" y="T7"/>
                </a:cxn>
                <a:cxn ang="0">
                  <a:pos x="T8" y="T9"/>
                </a:cxn>
              </a:cxnLst>
              <a:rect l="0" t="0" r="r" b="b"/>
              <a:pathLst>
                <a:path w="1524" h="669">
                  <a:moveTo>
                    <a:pt x="368" y="0"/>
                  </a:moveTo>
                  <a:lnTo>
                    <a:pt x="1154" y="0"/>
                  </a:lnTo>
                  <a:lnTo>
                    <a:pt x="1524" y="669"/>
                  </a:lnTo>
                  <a:lnTo>
                    <a:pt x="0" y="669"/>
                  </a:lnTo>
                  <a:lnTo>
                    <a:pt x="368"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88" name="Freeform 9"/>
            <p:cNvSpPr>
              <a:spLocks/>
            </p:cNvSpPr>
            <p:nvPr/>
          </p:nvSpPr>
          <p:spPr bwMode="auto">
            <a:xfrm>
              <a:off x="6605588" y="2232026"/>
              <a:ext cx="3244850" cy="2425700"/>
            </a:xfrm>
            <a:custGeom>
              <a:avLst/>
              <a:gdLst>
                <a:gd name="T0" fmla="*/ 190 w 4088"/>
                <a:gd name="T1" fmla="*/ 0 h 3056"/>
                <a:gd name="T2" fmla="*/ 3898 w 4088"/>
                <a:gd name="T3" fmla="*/ 0 h 3056"/>
                <a:gd name="T4" fmla="*/ 3943 w 4088"/>
                <a:gd name="T5" fmla="*/ 6 h 3056"/>
                <a:gd name="T6" fmla="*/ 3982 w 4088"/>
                <a:gd name="T7" fmla="*/ 19 h 3056"/>
                <a:gd name="T8" fmla="*/ 4018 w 4088"/>
                <a:gd name="T9" fmla="*/ 41 h 3056"/>
                <a:gd name="T10" fmla="*/ 4046 w 4088"/>
                <a:gd name="T11" fmla="*/ 71 h 3056"/>
                <a:gd name="T12" fmla="*/ 4069 w 4088"/>
                <a:gd name="T13" fmla="*/ 107 h 3056"/>
                <a:gd name="T14" fmla="*/ 4084 w 4088"/>
                <a:gd name="T15" fmla="*/ 147 h 3056"/>
                <a:gd name="T16" fmla="*/ 4088 w 4088"/>
                <a:gd name="T17" fmla="*/ 190 h 3056"/>
                <a:gd name="T18" fmla="*/ 4088 w 4088"/>
                <a:gd name="T19" fmla="*/ 2865 h 3056"/>
                <a:gd name="T20" fmla="*/ 4084 w 4088"/>
                <a:gd name="T21" fmla="*/ 2909 h 3056"/>
                <a:gd name="T22" fmla="*/ 4069 w 4088"/>
                <a:gd name="T23" fmla="*/ 2948 h 3056"/>
                <a:gd name="T24" fmla="*/ 4046 w 4088"/>
                <a:gd name="T25" fmla="*/ 2984 h 3056"/>
                <a:gd name="T26" fmla="*/ 4018 w 4088"/>
                <a:gd name="T27" fmla="*/ 3014 h 3056"/>
                <a:gd name="T28" fmla="*/ 3982 w 4088"/>
                <a:gd name="T29" fmla="*/ 3037 h 3056"/>
                <a:gd name="T30" fmla="*/ 3943 w 4088"/>
                <a:gd name="T31" fmla="*/ 3050 h 3056"/>
                <a:gd name="T32" fmla="*/ 3898 w 4088"/>
                <a:gd name="T33" fmla="*/ 3056 h 3056"/>
                <a:gd name="T34" fmla="*/ 190 w 4088"/>
                <a:gd name="T35" fmla="*/ 3056 h 3056"/>
                <a:gd name="T36" fmla="*/ 147 w 4088"/>
                <a:gd name="T37" fmla="*/ 3050 h 3056"/>
                <a:gd name="T38" fmla="*/ 106 w 4088"/>
                <a:gd name="T39" fmla="*/ 3037 h 3056"/>
                <a:gd name="T40" fmla="*/ 72 w 4088"/>
                <a:gd name="T41" fmla="*/ 3014 h 3056"/>
                <a:gd name="T42" fmla="*/ 42 w 4088"/>
                <a:gd name="T43" fmla="*/ 2984 h 3056"/>
                <a:gd name="T44" fmla="*/ 19 w 4088"/>
                <a:gd name="T45" fmla="*/ 2948 h 3056"/>
                <a:gd name="T46" fmla="*/ 6 w 4088"/>
                <a:gd name="T47" fmla="*/ 2909 h 3056"/>
                <a:gd name="T48" fmla="*/ 0 w 4088"/>
                <a:gd name="T49" fmla="*/ 2865 h 3056"/>
                <a:gd name="T50" fmla="*/ 0 w 4088"/>
                <a:gd name="T51" fmla="*/ 190 h 3056"/>
                <a:gd name="T52" fmla="*/ 6 w 4088"/>
                <a:gd name="T53" fmla="*/ 147 h 3056"/>
                <a:gd name="T54" fmla="*/ 19 w 4088"/>
                <a:gd name="T55" fmla="*/ 107 h 3056"/>
                <a:gd name="T56" fmla="*/ 42 w 4088"/>
                <a:gd name="T57" fmla="*/ 71 h 3056"/>
                <a:gd name="T58" fmla="*/ 72 w 4088"/>
                <a:gd name="T59" fmla="*/ 41 h 3056"/>
                <a:gd name="T60" fmla="*/ 106 w 4088"/>
                <a:gd name="T61" fmla="*/ 19 h 3056"/>
                <a:gd name="T62" fmla="*/ 147 w 4088"/>
                <a:gd name="T63" fmla="*/ 6 h 3056"/>
                <a:gd name="T64" fmla="*/ 190 w 4088"/>
                <a:gd name="T65" fmla="*/ 0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88" h="3056">
                  <a:moveTo>
                    <a:pt x="190" y="0"/>
                  </a:moveTo>
                  <a:lnTo>
                    <a:pt x="3898" y="0"/>
                  </a:lnTo>
                  <a:lnTo>
                    <a:pt x="3943" y="6"/>
                  </a:lnTo>
                  <a:lnTo>
                    <a:pt x="3982" y="19"/>
                  </a:lnTo>
                  <a:lnTo>
                    <a:pt x="4018" y="41"/>
                  </a:lnTo>
                  <a:lnTo>
                    <a:pt x="4046" y="71"/>
                  </a:lnTo>
                  <a:lnTo>
                    <a:pt x="4069" y="107"/>
                  </a:lnTo>
                  <a:lnTo>
                    <a:pt x="4084" y="147"/>
                  </a:lnTo>
                  <a:lnTo>
                    <a:pt x="4088" y="190"/>
                  </a:lnTo>
                  <a:lnTo>
                    <a:pt x="4088" y="2865"/>
                  </a:lnTo>
                  <a:lnTo>
                    <a:pt x="4084" y="2909"/>
                  </a:lnTo>
                  <a:lnTo>
                    <a:pt x="4069" y="2948"/>
                  </a:lnTo>
                  <a:lnTo>
                    <a:pt x="4046" y="2984"/>
                  </a:lnTo>
                  <a:lnTo>
                    <a:pt x="4018" y="3014"/>
                  </a:lnTo>
                  <a:lnTo>
                    <a:pt x="3982" y="3037"/>
                  </a:lnTo>
                  <a:lnTo>
                    <a:pt x="3943" y="3050"/>
                  </a:lnTo>
                  <a:lnTo>
                    <a:pt x="3898" y="3056"/>
                  </a:lnTo>
                  <a:lnTo>
                    <a:pt x="190" y="3056"/>
                  </a:lnTo>
                  <a:lnTo>
                    <a:pt x="147" y="3050"/>
                  </a:lnTo>
                  <a:lnTo>
                    <a:pt x="106" y="3037"/>
                  </a:lnTo>
                  <a:lnTo>
                    <a:pt x="72" y="3014"/>
                  </a:lnTo>
                  <a:lnTo>
                    <a:pt x="42" y="2984"/>
                  </a:lnTo>
                  <a:lnTo>
                    <a:pt x="19" y="2948"/>
                  </a:lnTo>
                  <a:lnTo>
                    <a:pt x="6" y="2909"/>
                  </a:lnTo>
                  <a:lnTo>
                    <a:pt x="0" y="2865"/>
                  </a:lnTo>
                  <a:lnTo>
                    <a:pt x="0" y="190"/>
                  </a:lnTo>
                  <a:lnTo>
                    <a:pt x="6" y="147"/>
                  </a:lnTo>
                  <a:lnTo>
                    <a:pt x="19" y="107"/>
                  </a:lnTo>
                  <a:lnTo>
                    <a:pt x="42" y="71"/>
                  </a:lnTo>
                  <a:lnTo>
                    <a:pt x="72" y="41"/>
                  </a:lnTo>
                  <a:lnTo>
                    <a:pt x="106" y="19"/>
                  </a:lnTo>
                  <a:lnTo>
                    <a:pt x="147" y="6"/>
                  </a:lnTo>
                  <a:lnTo>
                    <a:pt x="19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89" name="Freeform 10"/>
            <p:cNvSpPr>
              <a:spLocks/>
            </p:cNvSpPr>
            <p:nvPr/>
          </p:nvSpPr>
          <p:spPr bwMode="auto">
            <a:xfrm>
              <a:off x="9648826" y="4505326"/>
              <a:ext cx="38100" cy="38100"/>
            </a:xfrm>
            <a:custGeom>
              <a:avLst/>
              <a:gdLst>
                <a:gd name="T0" fmla="*/ 24 w 49"/>
                <a:gd name="T1" fmla="*/ 0 h 49"/>
                <a:gd name="T2" fmla="*/ 32 w 49"/>
                <a:gd name="T3" fmla="*/ 0 h 49"/>
                <a:gd name="T4" fmla="*/ 39 w 49"/>
                <a:gd name="T5" fmla="*/ 3 h 49"/>
                <a:gd name="T6" fmla="*/ 43 w 49"/>
                <a:gd name="T7" fmla="*/ 9 h 49"/>
                <a:gd name="T8" fmla="*/ 47 w 49"/>
                <a:gd name="T9" fmla="*/ 17 h 49"/>
                <a:gd name="T10" fmla="*/ 49 w 49"/>
                <a:gd name="T11" fmla="*/ 24 h 49"/>
                <a:gd name="T12" fmla="*/ 47 w 49"/>
                <a:gd name="T13" fmla="*/ 32 h 49"/>
                <a:gd name="T14" fmla="*/ 43 w 49"/>
                <a:gd name="T15" fmla="*/ 37 h 49"/>
                <a:gd name="T16" fmla="*/ 39 w 49"/>
                <a:gd name="T17" fmla="*/ 43 h 49"/>
                <a:gd name="T18" fmla="*/ 32 w 49"/>
                <a:gd name="T19" fmla="*/ 47 h 49"/>
                <a:gd name="T20" fmla="*/ 24 w 49"/>
                <a:gd name="T21" fmla="*/ 49 h 49"/>
                <a:gd name="T22" fmla="*/ 17 w 49"/>
                <a:gd name="T23" fmla="*/ 47 h 49"/>
                <a:gd name="T24" fmla="*/ 9 w 49"/>
                <a:gd name="T25" fmla="*/ 43 h 49"/>
                <a:gd name="T26" fmla="*/ 4 w 49"/>
                <a:gd name="T27" fmla="*/ 37 h 49"/>
                <a:gd name="T28" fmla="*/ 0 w 49"/>
                <a:gd name="T29" fmla="*/ 32 h 49"/>
                <a:gd name="T30" fmla="*/ 0 w 49"/>
                <a:gd name="T31" fmla="*/ 24 h 49"/>
                <a:gd name="T32" fmla="*/ 0 w 49"/>
                <a:gd name="T33" fmla="*/ 17 h 49"/>
                <a:gd name="T34" fmla="*/ 4 w 49"/>
                <a:gd name="T35" fmla="*/ 9 h 49"/>
                <a:gd name="T36" fmla="*/ 9 w 49"/>
                <a:gd name="T37" fmla="*/ 3 h 49"/>
                <a:gd name="T38" fmla="*/ 17 w 49"/>
                <a:gd name="T39" fmla="*/ 0 h 49"/>
                <a:gd name="T40" fmla="*/ 24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4" y="0"/>
                  </a:moveTo>
                  <a:lnTo>
                    <a:pt x="32" y="0"/>
                  </a:lnTo>
                  <a:lnTo>
                    <a:pt x="39" y="3"/>
                  </a:lnTo>
                  <a:lnTo>
                    <a:pt x="43" y="9"/>
                  </a:lnTo>
                  <a:lnTo>
                    <a:pt x="47" y="17"/>
                  </a:lnTo>
                  <a:lnTo>
                    <a:pt x="49" y="24"/>
                  </a:lnTo>
                  <a:lnTo>
                    <a:pt x="47" y="32"/>
                  </a:lnTo>
                  <a:lnTo>
                    <a:pt x="43" y="37"/>
                  </a:lnTo>
                  <a:lnTo>
                    <a:pt x="39" y="43"/>
                  </a:lnTo>
                  <a:lnTo>
                    <a:pt x="32" y="47"/>
                  </a:lnTo>
                  <a:lnTo>
                    <a:pt x="24" y="49"/>
                  </a:lnTo>
                  <a:lnTo>
                    <a:pt x="17" y="47"/>
                  </a:lnTo>
                  <a:lnTo>
                    <a:pt x="9" y="43"/>
                  </a:lnTo>
                  <a:lnTo>
                    <a:pt x="4" y="37"/>
                  </a:lnTo>
                  <a:lnTo>
                    <a:pt x="0" y="32"/>
                  </a:lnTo>
                  <a:lnTo>
                    <a:pt x="0" y="24"/>
                  </a:lnTo>
                  <a:lnTo>
                    <a:pt x="0" y="17"/>
                  </a:lnTo>
                  <a:lnTo>
                    <a:pt x="4" y="9"/>
                  </a:lnTo>
                  <a:lnTo>
                    <a:pt x="9" y="3"/>
                  </a:lnTo>
                  <a:lnTo>
                    <a:pt x="17" y="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0" name="Freeform 11"/>
            <p:cNvSpPr>
              <a:spLocks/>
            </p:cNvSpPr>
            <p:nvPr/>
          </p:nvSpPr>
          <p:spPr bwMode="auto">
            <a:xfrm>
              <a:off x="9572626" y="4505326"/>
              <a:ext cx="38100" cy="38100"/>
            </a:xfrm>
            <a:custGeom>
              <a:avLst/>
              <a:gdLst>
                <a:gd name="T0" fmla="*/ 24 w 49"/>
                <a:gd name="T1" fmla="*/ 0 h 49"/>
                <a:gd name="T2" fmla="*/ 32 w 49"/>
                <a:gd name="T3" fmla="*/ 0 h 49"/>
                <a:gd name="T4" fmla="*/ 38 w 49"/>
                <a:gd name="T5" fmla="*/ 3 h 49"/>
                <a:gd name="T6" fmla="*/ 43 w 49"/>
                <a:gd name="T7" fmla="*/ 9 h 49"/>
                <a:gd name="T8" fmla="*/ 47 w 49"/>
                <a:gd name="T9" fmla="*/ 17 h 49"/>
                <a:gd name="T10" fmla="*/ 49 w 49"/>
                <a:gd name="T11" fmla="*/ 24 h 49"/>
                <a:gd name="T12" fmla="*/ 47 w 49"/>
                <a:gd name="T13" fmla="*/ 32 h 49"/>
                <a:gd name="T14" fmla="*/ 43 w 49"/>
                <a:gd name="T15" fmla="*/ 37 h 49"/>
                <a:gd name="T16" fmla="*/ 38 w 49"/>
                <a:gd name="T17" fmla="*/ 43 h 49"/>
                <a:gd name="T18" fmla="*/ 32 w 49"/>
                <a:gd name="T19" fmla="*/ 47 h 49"/>
                <a:gd name="T20" fmla="*/ 24 w 49"/>
                <a:gd name="T21" fmla="*/ 49 h 49"/>
                <a:gd name="T22" fmla="*/ 17 w 49"/>
                <a:gd name="T23" fmla="*/ 47 h 49"/>
                <a:gd name="T24" fmla="*/ 9 w 49"/>
                <a:gd name="T25" fmla="*/ 43 h 49"/>
                <a:gd name="T26" fmla="*/ 4 w 49"/>
                <a:gd name="T27" fmla="*/ 37 h 49"/>
                <a:gd name="T28" fmla="*/ 0 w 49"/>
                <a:gd name="T29" fmla="*/ 32 h 49"/>
                <a:gd name="T30" fmla="*/ 0 w 49"/>
                <a:gd name="T31" fmla="*/ 24 h 49"/>
                <a:gd name="T32" fmla="*/ 0 w 49"/>
                <a:gd name="T33" fmla="*/ 17 h 49"/>
                <a:gd name="T34" fmla="*/ 4 w 49"/>
                <a:gd name="T35" fmla="*/ 9 h 49"/>
                <a:gd name="T36" fmla="*/ 9 w 49"/>
                <a:gd name="T37" fmla="*/ 3 h 49"/>
                <a:gd name="T38" fmla="*/ 17 w 49"/>
                <a:gd name="T39" fmla="*/ 0 h 49"/>
                <a:gd name="T40" fmla="*/ 24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4" y="0"/>
                  </a:moveTo>
                  <a:lnTo>
                    <a:pt x="32" y="0"/>
                  </a:lnTo>
                  <a:lnTo>
                    <a:pt x="38" y="3"/>
                  </a:lnTo>
                  <a:lnTo>
                    <a:pt x="43" y="9"/>
                  </a:lnTo>
                  <a:lnTo>
                    <a:pt x="47" y="17"/>
                  </a:lnTo>
                  <a:lnTo>
                    <a:pt x="49" y="24"/>
                  </a:lnTo>
                  <a:lnTo>
                    <a:pt x="47" y="32"/>
                  </a:lnTo>
                  <a:lnTo>
                    <a:pt x="43" y="37"/>
                  </a:lnTo>
                  <a:lnTo>
                    <a:pt x="38" y="43"/>
                  </a:lnTo>
                  <a:lnTo>
                    <a:pt x="32" y="47"/>
                  </a:lnTo>
                  <a:lnTo>
                    <a:pt x="24" y="49"/>
                  </a:lnTo>
                  <a:lnTo>
                    <a:pt x="17" y="47"/>
                  </a:lnTo>
                  <a:lnTo>
                    <a:pt x="9" y="43"/>
                  </a:lnTo>
                  <a:lnTo>
                    <a:pt x="4" y="37"/>
                  </a:lnTo>
                  <a:lnTo>
                    <a:pt x="0" y="32"/>
                  </a:lnTo>
                  <a:lnTo>
                    <a:pt x="0" y="24"/>
                  </a:lnTo>
                  <a:lnTo>
                    <a:pt x="0" y="17"/>
                  </a:lnTo>
                  <a:lnTo>
                    <a:pt x="4" y="9"/>
                  </a:lnTo>
                  <a:lnTo>
                    <a:pt x="9" y="3"/>
                  </a:lnTo>
                  <a:lnTo>
                    <a:pt x="17" y="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1" name="Freeform 12"/>
            <p:cNvSpPr>
              <a:spLocks/>
            </p:cNvSpPr>
            <p:nvPr/>
          </p:nvSpPr>
          <p:spPr bwMode="auto">
            <a:xfrm>
              <a:off x="9494838" y="4505326"/>
              <a:ext cx="39688" cy="38100"/>
            </a:xfrm>
            <a:custGeom>
              <a:avLst/>
              <a:gdLst>
                <a:gd name="T0" fmla="*/ 25 w 51"/>
                <a:gd name="T1" fmla="*/ 0 h 49"/>
                <a:gd name="T2" fmla="*/ 34 w 51"/>
                <a:gd name="T3" fmla="*/ 0 h 49"/>
                <a:gd name="T4" fmla="*/ 40 w 51"/>
                <a:gd name="T5" fmla="*/ 3 h 49"/>
                <a:gd name="T6" fmla="*/ 45 w 51"/>
                <a:gd name="T7" fmla="*/ 9 h 49"/>
                <a:gd name="T8" fmla="*/ 49 w 51"/>
                <a:gd name="T9" fmla="*/ 17 h 49"/>
                <a:gd name="T10" fmla="*/ 51 w 51"/>
                <a:gd name="T11" fmla="*/ 24 h 49"/>
                <a:gd name="T12" fmla="*/ 49 w 51"/>
                <a:gd name="T13" fmla="*/ 32 h 49"/>
                <a:gd name="T14" fmla="*/ 45 w 51"/>
                <a:gd name="T15" fmla="*/ 37 h 49"/>
                <a:gd name="T16" fmla="*/ 40 w 51"/>
                <a:gd name="T17" fmla="*/ 43 h 49"/>
                <a:gd name="T18" fmla="*/ 34 w 51"/>
                <a:gd name="T19" fmla="*/ 47 h 49"/>
                <a:gd name="T20" fmla="*/ 25 w 51"/>
                <a:gd name="T21" fmla="*/ 49 h 49"/>
                <a:gd name="T22" fmla="*/ 17 w 51"/>
                <a:gd name="T23" fmla="*/ 47 h 49"/>
                <a:gd name="T24" fmla="*/ 11 w 51"/>
                <a:gd name="T25" fmla="*/ 43 h 49"/>
                <a:gd name="T26" fmla="*/ 6 w 51"/>
                <a:gd name="T27" fmla="*/ 37 h 49"/>
                <a:gd name="T28" fmla="*/ 2 w 51"/>
                <a:gd name="T29" fmla="*/ 32 h 49"/>
                <a:gd name="T30" fmla="*/ 0 w 51"/>
                <a:gd name="T31" fmla="*/ 24 h 49"/>
                <a:gd name="T32" fmla="*/ 2 w 51"/>
                <a:gd name="T33" fmla="*/ 17 h 49"/>
                <a:gd name="T34" fmla="*/ 6 w 51"/>
                <a:gd name="T35" fmla="*/ 9 h 49"/>
                <a:gd name="T36" fmla="*/ 11 w 51"/>
                <a:gd name="T37" fmla="*/ 3 h 49"/>
                <a:gd name="T38" fmla="*/ 17 w 51"/>
                <a:gd name="T39" fmla="*/ 0 h 49"/>
                <a:gd name="T40" fmla="*/ 25 w 51"/>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9">
                  <a:moveTo>
                    <a:pt x="25" y="0"/>
                  </a:moveTo>
                  <a:lnTo>
                    <a:pt x="34" y="0"/>
                  </a:lnTo>
                  <a:lnTo>
                    <a:pt x="40" y="3"/>
                  </a:lnTo>
                  <a:lnTo>
                    <a:pt x="45" y="9"/>
                  </a:lnTo>
                  <a:lnTo>
                    <a:pt x="49" y="17"/>
                  </a:lnTo>
                  <a:lnTo>
                    <a:pt x="51" y="24"/>
                  </a:lnTo>
                  <a:lnTo>
                    <a:pt x="49" y="32"/>
                  </a:lnTo>
                  <a:lnTo>
                    <a:pt x="45" y="37"/>
                  </a:lnTo>
                  <a:lnTo>
                    <a:pt x="40" y="43"/>
                  </a:lnTo>
                  <a:lnTo>
                    <a:pt x="34" y="47"/>
                  </a:lnTo>
                  <a:lnTo>
                    <a:pt x="25" y="49"/>
                  </a:lnTo>
                  <a:lnTo>
                    <a:pt x="17" y="47"/>
                  </a:lnTo>
                  <a:lnTo>
                    <a:pt x="11" y="43"/>
                  </a:lnTo>
                  <a:lnTo>
                    <a:pt x="6" y="37"/>
                  </a:lnTo>
                  <a:lnTo>
                    <a:pt x="2" y="32"/>
                  </a:lnTo>
                  <a:lnTo>
                    <a:pt x="0" y="24"/>
                  </a:lnTo>
                  <a:lnTo>
                    <a:pt x="2" y="17"/>
                  </a:lnTo>
                  <a:lnTo>
                    <a:pt x="6" y="9"/>
                  </a:lnTo>
                  <a:lnTo>
                    <a:pt x="11" y="3"/>
                  </a:lnTo>
                  <a:lnTo>
                    <a:pt x="17" y="0"/>
                  </a:lnTo>
                  <a:lnTo>
                    <a:pt x="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2" name="Freeform 13"/>
            <p:cNvSpPr>
              <a:spLocks/>
            </p:cNvSpPr>
            <p:nvPr/>
          </p:nvSpPr>
          <p:spPr bwMode="auto">
            <a:xfrm>
              <a:off x="6351588" y="4894263"/>
              <a:ext cx="3754438" cy="158750"/>
            </a:xfrm>
            <a:custGeom>
              <a:avLst/>
              <a:gdLst>
                <a:gd name="T0" fmla="*/ 100 w 4728"/>
                <a:gd name="T1" fmla="*/ 0 h 202"/>
                <a:gd name="T2" fmla="*/ 4627 w 4728"/>
                <a:gd name="T3" fmla="*/ 0 h 202"/>
                <a:gd name="T4" fmla="*/ 4659 w 4728"/>
                <a:gd name="T5" fmla="*/ 6 h 202"/>
                <a:gd name="T6" fmla="*/ 4687 w 4728"/>
                <a:gd name="T7" fmla="*/ 19 h 202"/>
                <a:gd name="T8" fmla="*/ 4707 w 4728"/>
                <a:gd name="T9" fmla="*/ 41 h 202"/>
                <a:gd name="T10" fmla="*/ 4722 w 4728"/>
                <a:gd name="T11" fmla="*/ 70 h 202"/>
                <a:gd name="T12" fmla="*/ 4728 w 4728"/>
                <a:gd name="T13" fmla="*/ 102 h 202"/>
                <a:gd name="T14" fmla="*/ 4722 w 4728"/>
                <a:gd name="T15" fmla="*/ 132 h 202"/>
                <a:gd name="T16" fmla="*/ 4707 w 4728"/>
                <a:gd name="T17" fmla="*/ 160 h 202"/>
                <a:gd name="T18" fmla="*/ 4687 w 4728"/>
                <a:gd name="T19" fmla="*/ 183 h 202"/>
                <a:gd name="T20" fmla="*/ 4659 w 4728"/>
                <a:gd name="T21" fmla="*/ 196 h 202"/>
                <a:gd name="T22" fmla="*/ 4627 w 4728"/>
                <a:gd name="T23" fmla="*/ 202 h 202"/>
                <a:gd name="T24" fmla="*/ 100 w 4728"/>
                <a:gd name="T25" fmla="*/ 202 h 202"/>
                <a:gd name="T26" fmla="*/ 68 w 4728"/>
                <a:gd name="T27" fmla="*/ 196 h 202"/>
                <a:gd name="T28" fmla="*/ 41 w 4728"/>
                <a:gd name="T29" fmla="*/ 183 h 202"/>
                <a:gd name="T30" fmla="*/ 19 w 4728"/>
                <a:gd name="T31" fmla="*/ 160 h 202"/>
                <a:gd name="T32" fmla="*/ 4 w 4728"/>
                <a:gd name="T33" fmla="*/ 132 h 202"/>
                <a:gd name="T34" fmla="*/ 0 w 4728"/>
                <a:gd name="T35" fmla="*/ 102 h 202"/>
                <a:gd name="T36" fmla="*/ 4 w 4728"/>
                <a:gd name="T37" fmla="*/ 70 h 202"/>
                <a:gd name="T38" fmla="*/ 19 w 4728"/>
                <a:gd name="T39" fmla="*/ 41 h 202"/>
                <a:gd name="T40" fmla="*/ 41 w 4728"/>
                <a:gd name="T41" fmla="*/ 19 h 202"/>
                <a:gd name="T42" fmla="*/ 68 w 4728"/>
                <a:gd name="T43" fmla="*/ 6 h 202"/>
                <a:gd name="T44" fmla="*/ 100 w 4728"/>
                <a:gd name="T4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28" h="202">
                  <a:moveTo>
                    <a:pt x="100" y="0"/>
                  </a:moveTo>
                  <a:lnTo>
                    <a:pt x="4627" y="0"/>
                  </a:lnTo>
                  <a:lnTo>
                    <a:pt x="4659" y="6"/>
                  </a:lnTo>
                  <a:lnTo>
                    <a:pt x="4687" y="19"/>
                  </a:lnTo>
                  <a:lnTo>
                    <a:pt x="4707" y="41"/>
                  </a:lnTo>
                  <a:lnTo>
                    <a:pt x="4722" y="70"/>
                  </a:lnTo>
                  <a:lnTo>
                    <a:pt x="4728" y="102"/>
                  </a:lnTo>
                  <a:lnTo>
                    <a:pt x="4722" y="132"/>
                  </a:lnTo>
                  <a:lnTo>
                    <a:pt x="4707" y="160"/>
                  </a:lnTo>
                  <a:lnTo>
                    <a:pt x="4687" y="183"/>
                  </a:lnTo>
                  <a:lnTo>
                    <a:pt x="4659" y="196"/>
                  </a:lnTo>
                  <a:lnTo>
                    <a:pt x="4627" y="202"/>
                  </a:lnTo>
                  <a:lnTo>
                    <a:pt x="100" y="202"/>
                  </a:lnTo>
                  <a:lnTo>
                    <a:pt x="68" y="196"/>
                  </a:lnTo>
                  <a:lnTo>
                    <a:pt x="41" y="183"/>
                  </a:lnTo>
                  <a:lnTo>
                    <a:pt x="19" y="160"/>
                  </a:lnTo>
                  <a:lnTo>
                    <a:pt x="4" y="132"/>
                  </a:lnTo>
                  <a:lnTo>
                    <a:pt x="0" y="102"/>
                  </a:lnTo>
                  <a:lnTo>
                    <a:pt x="4" y="70"/>
                  </a:lnTo>
                  <a:lnTo>
                    <a:pt x="19" y="41"/>
                  </a:lnTo>
                  <a:lnTo>
                    <a:pt x="41" y="19"/>
                  </a:lnTo>
                  <a:lnTo>
                    <a:pt x="68" y="6"/>
                  </a:lnTo>
                  <a:lnTo>
                    <a:pt x="100"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3" name="Freeform 14"/>
            <p:cNvSpPr>
              <a:spLocks/>
            </p:cNvSpPr>
            <p:nvPr/>
          </p:nvSpPr>
          <p:spPr bwMode="auto">
            <a:xfrm>
              <a:off x="6351588" y="4973638"/>
              <a:ext cx="3754438" cy="79375"/>
            </a:xfrm>
            <a:custGeom>
              <a:avLst/>
              <a:gdLst>
                <a:gd name="T0" fmla="*/ 0 w 4728"/>
                <a:gd name="T1" fmla="*/ 0 h 100"/>
                <a:gd name="T2" fmla="*/ 4728 w 4728"/>
                <a:gd name="T3" fmla="*/ 0 h 100"/>
                <a:gd name="T4" fmla="*/ 4722 w 4728"/>
                <a:gd name="T5" fmla="*/ 30 h 100"/>
                <a:gd name="T6" fmla="*/ 4707 w 4728"/>
                <a:gd name="T7" fmla="*/ 58 h 100"/>
                <a:gd name="T8" fmla="*/ 4687 w 4728"/>
                <a:gd name="T9" fmla="*/ 81 h 100"/>
                <a:gd name="T10" fmla="*/ 4659 w 4728"/>
                <a:gd name="T11" fmla="*/ 94 h 100"/>
                <a:gd name="T12" fmla="*/ 4627 w 4728"/>
                <a:gd name="T13" fmla="*/ 100 h 100"/>
                <a:gd name="T14" fmla="*/ 100 w 4728"/>
                <a:gd name="T15" fmla="*/ 100 h 100"/>
                <a:gd name="T16" fmla="*/ 68 w 4728"/>
                <a:gd name="T17" fmla="*/ 94 h 100"/>
                <a:gd name="T18" fmla="*/ 41 w 4728"/>
                <a:gd name="T19" fmla="*/ 81 h 100"/>
                <a:gd name="T20" fmla="*/ 19 w 4728"/>
                <a:gd name="T21" fmla="*/ 58 h 100"/>
                <a:gd name="T22" fmla="*/ 4 w 4728"/>
                <a:gd name="T23" fmla="*/ 30 h 100"/>
                <a:gd name="T24" fmla="*/ 0 w 4728"/>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28" h="100">
                  <a:moveTo>
                    <a:pt x="0" y="0"/>
                  </a:moveTo>
                  <a:lnTo>
                    <a:pt x="4728" y="0"/>
                  </a:lnTo>
                  <a:lnTo>
                    <a:pt x="4722" y="30"/>
                  </a:lnTo>
                  <a:lnTo>
                    <a:pt x="4707" y="58"/>
                  </a:lnTo>
                  <a:lnTo>
                    <a:pt x="4687" y="81"/>
                  </a:lnTo>
                  <a:lnTo>
                    <a:pt x="4659" y="94"/>
                  </a:lnTo>
                  <a:lnTo>
                    <a:pt x="4627" y="100"/>
                  </a:lnTo>
                  <a:lnTo>
                    <a:pt x="100" y="100"/>
                  </a:lnTo>
                  <a:lnTo>
                    <a:pt x="68" y="94"/>
                  </a:lnTo>
                  <a:lnTo>
                    <a:pt x="41" y="81"/>
                  </a:lnTo>
                  <a:lnTo>
                    <a:pt x="19" y="58"/>
                  </a:lnTo>
                  <a:lnTo>
                    <a:pt x="4" y="30"/>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4" name="Rectangle 15"/>
            <p:cNvSpPr>
              <a:spLocks noChangeArrowheads="1"/>
            </p:cNvSpPr>
            <p:nvPr/>
          </p:nvSpPr>
          <p:spPr bwMode="auto">
            <a:xfrm>
              <a:off x="6705601" y="2320926"/>
              <a:ext cx="3044825" cy="2066925"/>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5" name="Freeform 16"/>
            <p:cNvSpPr>
              <a:spLocks noEditPoints="1"/>
            </p:cNvSpPr>
            <p:nvPr/>
          </p:nvSpPr>
          <p:spPr bwMode="auto">
            <a:xfrm>
              <a:off x="7470776" y="2516188"/>
              <a:ext cx="1458913" cy="1462088"/>
            </a:xfrm>
            <a:custGeom>
              <a:avLst/>
              <a:gdLst>
                <a:gd name="T0" fmla="*/ 844 w 1839"/>
                <a:gd name="T1" fmla="*/ 340 h 1843"/>
                <a:gd name="T2" fmla="*/ 701 w 1839"/>
                <a:gd name="T3" fmla="*/ 376 h 1843"/>
                <a:gd name="T4" fmla="*/ 573 w 1839"/>
                <a:gd name="T5" fmla="*/ 448 h 1843"/>
                <a:gd name="T6" fmla="*/ 466 w 1839"/>
                <a:gd name="T7" fmla="*/ 549 h 1843"/>
                <a:gd name="T8" fmla="*/ 385 w 1839"/>
                <a:gd name="T9" fmla="*/ 677 h 1843"/>
                <a:gd name="T10" fmla="*/ 342 w 1839"/>
                <a:gd name="T11" fmla="*/ 822 h 1843"/>
                <a:gd name="T12" fmla="*/ 335 w 1839"/>
                <a:gd name="T13" fmla="*/ 965 h 1843"/>
                <a:gd name="T14" fmla="*/ 361 w 1839"/>
                <a:gd name="T15" fmla="*/ 1103 h 1843"/>
                <a:gd name="T16" fmla="*/ 419 w 1839"/>
                <a:gd name="T17" fmla="*/ 1227 h 1843"/>
                <a:gd name="T18" fmla="*/ 506 w 1839"/>
                <a:gd name="T19" fmla="*/ 1336 h 1843"/>
                <a:gd name="T20" fmla="*/ 617 w 1839"/>
                <a:gd name="T21" fmla="*/ 1423 h 1843"/>
                <a:gd name="T22" fmla="*/ 748 w 1839"/>
                <a:gd name="T23" fmla="*/ 1483 h 1843"/>
                <a:gd name="T24" fmla="*/ 919 w 1839"/>
                <a:gd name="T25" fmla="*/ 1508 h 1843"/>
                <a:gd name="T26" fmla="*/ 1066 w 1839"/>
                <a:gd name="T27" fmla="*/ 1489 h 1843"/>
                <a:gd name="T28" fmla="*/ 1203 w 1839"/>
                <a:gd name="T29" fmla="*/ 1434 h 1843"/>
                <a:gd name="T30" fmla="*/ 1322 w 1839"/>
                <a:gd name="T31" fmla="*/ 1348 h 1843"/>
                <a:gd name="T32" fmla="*/ 1416 w 1839"/>
                <a:gd name="T33" fmla="*/ 1233 h 1843"/>
                <a:gd name="T34" fmla="*/ 1480 w 1839"/>
                <a:gd name="T35" fmla="*/ 1092 h 1843"/>
                <a:gd name="T36" fmla="*/ 1504 w 1839"/>
                <a:gd name="T37" fmla="*/ 949 h 1843"/>
                <a:gd name="T38" fmla="*/ 1495 w 1839"/>
                <a:gd name="T39" fmla="*/ 809 h 1843"/>
                <a:gd name="T40" fmla="*/ 1451 w 1839"/>
                <a:gd name="T41" fmla="*/ 676 h 1843"/>
                <a:gd name="T42" fmla="*/ 1380 w 1839"/>
                <a:gd name="T43" fmla="*/ 559 h 1843"/>
                <a:gd name="T44" fmla="*/ 1280 w 1839"/>
                <a:gd name="T45" fmla="*/ 459 h 1843"/>
                <a:gd name="T46" fmla="*/ 1158 w 1839"/>
                <a:gd name="T47" fmla="*/ 386 h 1843"/>
                <a:gd name="T48" fmla="*/ 1004 w 1839"/>
                <a:gd name="T49" fmla="*/ 340 h 1843"/>
                <a:gd name="T50" fmla="*/ 1047 w 1839"/>
                <a:gd name="T51" fmla="*/ 0 h 1843"/>
                <a:gd name="T52" fmla="*/ 1284 w 1839"/>
                <a:gd name="T53" fmla="*/ 216 h 1843"/>
                <a:gd name="T54" fmla="*/ 1423 w 1839"/>
                <a:gd name="T55" fmla="*/ 308 h 1843"/>
                <a:gd name="T56" fmla="*/ 1540 w 1839"/>
                <a:gd name="T57" fmla="*/ 425 h 1843"/>
                <a:gd name="T58" fmla="*/ 1797 w 1839"/>
                <a:gd name="T59" fmla="*/ 617 h 1843"/>
                <a:gd name="T60" fmla="*/ 1696 w 1839"/>
                <a:gd name="T61" fmla="*/ 760 h 1843"/>
                <a:gd name="T62" fmla="*/ 1713 w 1839"/>
                <a:gd name="T63" fmla="*/ 926 h 1843"/>
                <a:gd name="T64" fmla="*/ 1839 w 1839"/>
                <a:gd name="T65" fmla="*/ 1050 h 1843"/>
                <a:gd name="T66" fmla="*/ 1622 w 1839"/>
                <a:gd name="T67" fmla="*/ 1287 h 1843"/>
                <a:gd name="T68" fmla="*/ 1530 w 1839"/>
                <a:gd name="T69" fmla="*/ 1427 h 1843"/>
                <a:gd name="T70" fmla="*/ 1414 w 1839"/>
                <a:gd name="T71" fmla="*/ 1542 h 1843"/>
                <a:gd name="T72" fmla="*/ 1224 w 1839"/>
                <a:gd name="T73" fmla="*/ 1800 h 1843"/>
                <a:gd name="T74" fmla="*/ 1079 w 1839"/>
                <a:gd name="T75" fmla="*/ 1700 h 1843"/>
                <a:gd name="T76" fmla="*/ 919 w 1839"/>
                <a:gd name="T77" fmla="*/ 1717 h 1843"/>
                <a:gd name="T78" fmla="*/ 791 w 1839"/>
                <a:gd name="T79" fmla="*/ 1843 h 1843"/>
                <a:gd name="T80" fmla="*/ 553 w 1839"/>
                <a:gd name="T81" fmla="*/ 1626 h 1843"/>
                <a:gd name="T82" fmla="*/ 414 w 1839"/>
                <a:gd name="T83" fmla="*/ 1534 h 1843"/>
                <a:gd name="T84" fmla="*/ 299 w 1839"/>
                <a:gd name="T85" fmla="*/ 1417 h 1843"/>
                <a:gd name="T86" fmla="*/ 41 w 1839"/>
                <a:gd name="T87" fmla="*/ 1225 h 1843"/>
                <a:gd name="T88" fmla="*/ 141 w 1839"/>
                <a:gd name="T89" fmla="*/ 1082 h 1843"/>
                <a:gd name="T90" fmla="*/ 126 w 1839"/>
                <a:gd name="T91" fmla="*/ 917 h 1843"/>
                <a:gd name="T92" fmla="*/ 0 w 1839"/>
                <a:gd name="T93" fmla="*/ 794 h 1843"/>
                <a:gd name="T94" fmla="*/ 214 w 1839"/>
                <a:gd name="T95" fmla="*/ 555 h 1843"/>
                <a:gd name="T96" fmla="*/ 306 w 1839"/>
                <a:gd name="T97" fmla="*/ 416 h 1843"/>
                <a:gd name="T98" fmla="*/ 423 w 1839"/>
                <a:gd name="T99" fmla="*/ 301 h 1843"/>
                <a:gd name="T100" fmla="*/ 615 w 1839"/>
                <a:gd name="T101" fmla="*/ 43 h 1843"/>
                <a:gd name="T102" fmla="*/ 758 w 1839"/>
                <a:gd name="T103" fmla="*/ 145 h 1843"/>
                <a:gd name="T104" fmla="*/ 919 w 1839"/>
                <a:gd name="T105" fmla="*/ 128 h 1843"/>
                <a:gd name="T106" fmla="*/ 1047 w 1839"/>
                <a:gd name="T107" fmla="*/ 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9" h="1843">
                  <a:moveTo>
                    <a:pt x="919" y="335"/>
                  </a:moveTo>
                  <a:lnTo>
                    <a:pt x="844" y="340"/>
                  </a:lnTo>
                  <a:lnTo>
                    <a:pt x="771" y="354"/>
                  </a:lnTo>
                  <a:lnTo>
                    <a:pt x="701" y="376"/>
                  </a:lnTo>
                  <a:lnTo>
                    <a:pt x="635" y="408"/>
                  </a:lnTo>
                  <a:lnTo>
                    <a:pt x="573" y="448"/>
                  </a:lnTo>
                  <a:lnTo>
                    <a:pt x="517" y="495"/>
                  </a:lnTo>
                  <a:lnTo>
                    <a:pt x="466" y="549"/>
                  </a:lnTo>
                  <a:lnTo>
                    <a:pt x="423" y="610"/>
                  </a:lnTo>
                  <a:lnTo>
                    <a:pt x="385" y="677"/>
                  </a:lnTo>
                  <a:lnTo>
                    <a:pt x="359" y="751"/>
                  </a:lnTo>
                  <a:lnTo>
                    <a:pt x="342" y="822"/>
                  </a:lnTo>
                  <a:lnTo>
                    <a:pt x="333" y="894"/>
                  </a:lnTo>
                  <a:lnTo>
                    <a:pt x="335" y="965"/>
                  </a:lnTo>
                  <a:lnTo>
                    <a:pt x="344" y="1035"/>
                  </a:lnTo>
                  <a:lnTo>
                    <a:pt x="361" y="1103"/>
                  </a:lnTo>
                  <a:lnTo>
                    <a:pt x="387" y="1167"/>
                  </a:lnTo>
                  <a:lnTo>
                    <a:pt x="419" y="1227"/>
                  </a:lnTo>
                  <a:lnTo>
                    <a:pt x="459" y="1286"/>
                  </a:lnTo>
                  <a:lnTo>
                    <a:pt x="506" y="1336"/>
                  </a:lnTo>
                  <a:lnTo>
                    <a:pt x="558" y="1383"/>
                  </a:lnTo>
                  <a:lnTo>
                    <a:pt x="617" y="1423"/>
                  </a:lnTo>
                  <a:lnTo>
                    <a:pt x="681" y="1457"/>
                  </a:lnTo>
                  <a:lnTo>
                    <a:pt x="748" y="1483"/>
                  </a:lnTo>
                  <a:lnTo>
                    <a:pt x="835" y="1502"/>
                  </a:lnTo>
                  <a:lnTo>
                    <a:pt x="919" y="1508"/>
                  </a:lnTo>
                  <a:lnTo>
                    <a:pt x="995" y="1504"/>
                  </a:lnTo>
                  <a:lnTo>
                    <a:pt x="1066" y="1489"/>
                  </a:lnTo>
                  <a:lnTo>
                    <a:pt x="1136" y="1466"/>
                  </a:lnTo>
                  <a:lnTo>
                    <a:pt x="1203" y="1434"/>
                  </a:lnTo>
                  <a:lnTo>
                    <a:pt x="1265" y="1395"/>
                  </a:lnTo>
                  <a:lnTo>
                    <a:pt x="1322" y="1348"/>
                  </a:lnTo>
                  <a:lnTo>
                    <a:pt x="1372" y="1293"/>
                  </a:lnTo>
                  <a:lnTo>
                    <a:pt x="1416" y="1233"/>
                  </a:lnTo>
                  <a:lnTo>
                    <a:pt x="1451" y="1165"/>
                  </a:lnTo>
                  <a:lnTo>
                    <a:pt x="1480" y="1092"/>
                  </a:lnTo>
                  <a:lnTo>
                    <a:pt x="1496" y="1020"/>
                  </a:lnTo>
                  <a:lnTo>
                    <a:pt x="1504" y="949"/>
                  </a:lnTo>
                  <a:lnTo>
                    <a:pt x="1504" y="877"/>
                  </a:lnTo>
                  <a:lnTo>
                    <a:pt x="1495" y="809"/>
                  </a:lnTo>
                  <a:lnTo>
                    <a:pt x="1476" y="741"/>
                  </a:lnTo>
                  <a:lnTo>
                    <a:pt x="1451" y="676"/>
                  </a:lnTo>
                  <a:lnTo>
                    <a:pt x="1419" y="615"/>
                  </a:lnTo>
                  <a:lnTo>
                    <a:pt x="1380" y="559"/>
                  </a:lnTo>
                  <a:lnTo>
                    <a:pt x="1333" y="506"/>
                  </a:lnTo>
                  <a:lnTo>
                    <a:pt x="1280" y="459"/>
                  </a:lnTo>
                  <a:lnTo>
                    <a:pt x="1222" y="420"/>
                  </a:lnTo>
                  <a:lnTo>
                    <a:pt x="1158" y="386"/>
                  </a:lnTo>
                  <a:lnTo>
                    <a:pt x="1089" y="361"/>
                  </a:lnTo>
                  <a:lnTo>
                    <a:pt x="1004" y="340"/>
                  </a:lnTo>
                  <a:lnTo>
                    <a:pt x="919" y="335"/>
                  </a:lnTo>
                  <a:close/>
                  <a:moveTo>
                    <a:pt x="1047" y="0"/>
                  </a:moveTo>
                  <a:lnTo>
                    <a:pt x="1324" y="84"/>
                  </a:lnTo>
                  <a:lnTo>
                    <a:pt x="1284" y="216"/>
                  </a:lnTo>
                  <a:lnTo>
                    <a:pt x="1357" y="259"/>
                  </a:lnTo>
                  <a:lnTo>
                    <a:pt x="1423" y="308"/>
                  </a:lnTo>
                  <a:lnTo>
                    <a:pt x="1485" y="365"/>
                  </a:lnTo>
                  <a:lnTo>
                    <a:pt x="1540" y="425"/>
                  </a:lnTo>
                  <a:lnTo>
                    <a:pt x="1660" y="361"/>
                  </a:lnTo>
                  <a:lnTo>
                    <a:pt x="1797" y="617"/>
                  </a:lnTo>
                  <a:lnTo>
                    <a:pt x="1675" y="681"/>
                  </a:lnTo>
                  <a:lnTo>
                    <a:pt x="1696" y="760"/>
                  </a:lnTo>
                  <a:lnTo>
                    <a:pt x="1709" y="843"/>
                  </a:lnTo>
                  <a:lnTo>
                    <a:pt x="1713" y="926"/>
                  </a:lnTo>
                  <a:lnTo>
                    <a:pt x="1707" y="1011"/>
                  </a:lnTo>
                  <a:lnTo>
                    <a:pt x="1839" y="1050"/>
                  </a:lnTo>
                  <a:lnTo>
                    <a:pt x="1754" y="1327"/>
                  </a:lnTo>
                  <a:lnTo>
                    <a:pt x="1622" y="1287"/>
                  </a:lnTo>
                  <a:lnTo>
                    <a:pt x="1581" y="1361"/>
                  </a:lnTo>
                  <a:lnTo>
                    <a:pt x="1530" y="1427"/>
                  </a:lnTo>
                  <a:lnTo>
                    <a:pt x="1476" y="1489"/>
                  </a:lnTo>
                  <a:lnTo>
                    <a:pt x="1414" y="1542"/>
                  </a:lnTo>
                  <a:lnTo>
                    <a:pt x="1480" y="1664"/>
                  </a:lnTo>
                  <a:lnTo>
                    <a:pt x="1224" y="1800"/>
                  </a:lnTo>
                  <a:lnTo>
                    <a:pt x="1158" y="1679"/>
                  </a:lnTo>
                  <a:lnTo>
                    <a:pt x="1079" y="1700"/>
                  </a:lnTo>
                  <a:lnTo>
                    <a:pt x="1000" y="1713"/>
                  </a:lnTo>
                  <a:lnTo>
                    <a:pt x="919" y="1717"/>
                  </a:lnTo>
                  <a:lnTo>
                    <a:pt x="831" y="1711"/>
                  </a:lnTo>
                  <a:lnTo>
                    <a:pt x="791" y="1843"/>
                  </a:lnTo>
                  <a:lnTo>
                    <a:pt x="513" y="1758"/>
                  </a:lnTo>
                  <a:lnTo>
                    <a:pt x="553" y="1626"/>
                  </a:lnTo>
                  <a:lnTo>
                    <a:pt x="481" y="1585"/>
                  </a:lnTo>
                  <a:lnTo>
                    <a:pt x="414" y="1534"/>
                  </a:lnTo>
                  <a:lnTo>
                    <a:pt x="353" y="1479"/>
                  </a:lnTo>
                  <a:lnTo>
                    <a:pt x="299" y="1417"/>
                  </a:lnTo>
                  <a:lnTo>
                    <a:pt x="179" y="1481"/>
                  </a:lnTo>
                  <a:lnTo>
                    <a:pt x="41" y="1225"/>
                  </a:lnTo>
                  <a:lnTo>
                    <a:pt x="164" y="1161"/>
                  </a:lnTo>
                  <a:lnTo>
                    <a:pt x="141" y="1082"/>
                  </a:lnTo>
                  <a:lnTo>
                    <a:pt x="130" y="1001"/>
                  </a:lnTo>
                  <a:lnTo>
                    <a:pt x="126" y="917"/>
                  </a:lnTo>
                  <a:lnTo>
                    <a:pt x="130" y="834"/>
                  </a:lnTo>
                  <a:lnTo>
                    <a:pt x="0" y="794"/>
                  </a:lnTo>
                  <a:lnTo>
                    <a:pt x="83" y="516"/>
                  </a:lnTo>
                  <a:lnTo>
                    <a:pt x="214" y="555"/>
                  </a:lnTo>
                  <a:lnTo>
                    <a:pt x="258" y="484"/>
                  </a:lnTo>
                  <a:lnTo>
                    <a:pt x="306" y="416"/>
                  </a:lnTo>
                  <a:lnTo>
                    <a:pt x="363" y="355"/>
                  </a:lnTo>
                  <a:lnTo>
                    <a:pt x="423" y="301"/>
                  </a:lnTo>
                  <a:lnTo>
                    <a:pt x="359" y="180"/>
                  </a:lnTo>
                  <a:lnTo>
                    <a:pt x="615" y="43"/>
                  </a:lnTo>
                  <a:lnTo>
                    <a:pt x="679" y="163"/>
                  </a:lnTo>
                  <a:lnTo>
                    <a:pt x="758" y="145"/>
                  </a:lnTo>
                  <a:lnTo>
                    <a:pt x="837" y="131"/>
                  </a:lnTo>
                  <a:lnTo>
                    <a:pt x="919" y="128"/>
                  </a:lnTo>
                  <a:lnTo>
                    <a:pt x="1008" y="131"/>
                  </a:lnTo>
                  <a:lnTo>
                    <a:pt x="1047"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6" name="Freeform 17"/>
            <p:cNvSpPr>
              <a:spLocks/>
            </p:cNvSpPr>
            <p:nvPr/>
          </p:nvSpPr>
          <p:spPr bwMode="auto">
            <a:xfrm>
              <a:off x="5965826" y="1566863"/>
              <a:ext cx="2724150" cy="2174875"/>
            </a:xfrm>
            <a:custGeom>
              <a:avLst/>
              <a:gdLst>
                <a:gd name="T0" fmla="*/ 675 w 3433"/>
                <a:gd name="T1" fmla="*/ 2 h 2739"/>
                <a:gd name="T2" fmla="*/ 831 w 3433"/>
                <a:gd name="T3" fmla="*/ 34 h 2739"/>
                <a:gd name="T4" fmla="*/ 978 w 3433"/>
                <a:gd name="T5" fmla="*/ 109 h 2739"/>
                <a:gd name="T6" fmla="*/ 1088 w 3433"/>
                <a:gd name="T7" fmla="*/ 205 h 2739"/>
                <a:gd name="T8" fmla="*/ 1173 w 3433"/>
                <a:gd name="T9" fmla="*/ 322 h 2739"/>
                <a:gd name="T10" fmla="*/ 1226 w 3433"/>
                <a:gd name="T11" fmla="*/ 454 h 2739"/>
                <a:gd name="T12" fmla="*/ 1250 w 3433"/>
                <a:gd name="T13" fmla="*/ 591 h 2739"/>
                <a:gd name="T14" fmla="*/ 1241 w 3433"/>
                <a:gd name="T15" fmla="*/ 733 h 2739"/>
                <a:gd name="T16" fmla="*/ 2551 w 3433"/>
                <a:gd name="T17" fmla="*/ 1542 h 2739"/>
                <a:gd name="T18" fmla="*/ 2702 w 3433"/>
                <a:gd name="T19" fmla="*/ 1497 h 2739"/>
                <a:gd name="T20" fmla="*/ 2858 w 3433"/>
                <a:gd name="T21" fmla="*/ 1489 h 2739"/>
                <a:gd name="T22" fmla="*/ 3012 w 3433"/>
                <a:gd name="T23" fmla="*/ 1521 h 2739"/>
                <a:gd name="T24" fmla="*/ 3158 w 3433"/>
                <a:gd name="T25" fmla="*/ 1595 h 2739"/>
                <a:gd name="T26" fmla="*/ 3269 w 3433"/>
                <a:gd name="T27" fmla="*/ 1691 h 2739"/>
                <a:gd name="T28" fmla="*/ 3354 w 3433"/>
                <a:gd name="T29" fmla="*/ 1808 h 2739"/>
                <a:gd name="T30" fmla="*/ 3407 w 3433"/>
                <a:gd name="T31" fmla="*/ 1936 h 2739"/>
                <a:gd name="T32" fmla="*/ 3431 w 3433"/>
                <a:gd name="T33" fmla="*/ 2073 h 2739"/>
                <a:gd name="T34" fmla="*/ 3140 w 3433"/>
                <a:gd name="T35" fmla="*/ 1945 h 2739"/>
                <a:gd name="T36" fmla="*/ 2814 w 3433"/>
                <a:gd name="T37" fmla="*/ 1921 h 2739"/>
                <a:gd name="T38" fmla="*/ 2645 w 3433"/>
                <a:gd name="T39" fmla="*/ 2003 h 2739"/>
                <a:gd name="T40" fmla="*/ 2617 w 3433"/>
                <a:gd name="T41" fmla="*/ 2378 h 2739"/>
                <a:gd name="T42" fmla="*/ 3064 w 3433"/>
                <a:gd name="T43" fmla="*/ 2683 h 2739"/>
                <a:gd name="T44" fmla="*/ 2916 w 3433"/>
                <a:gd name="T45" fmla="*/ 2730 h 2739"/>
                <a:gd name="T46" fmla="*/ 2758 w 3433"/>
                <a:gd name="T47" fmla="*/ 2738 h 2739"/>
                <a:gd name="T48" fmla="*/ 2602 w 3433"/>
                <a:gd name="T49" fmla="*/ 2706 h 2739"/>
                <a:gd name="T50" fmla="*/ 2455 w 3433"/>
                <a:gd name="T51" fmla="*/ 2630 h 2739"/>
                <a:gd name="T52" fmla="*/ 2344 w 3433"/>
                <a:gd name="T53" fmla="*/ 2534 h 2739"/>
                <a:gd name="T54" fmla="*/ 2260 w 3433"/>
                <a:gd name="T55" fmla="*/ 2418 h 2739"/>
                <a:gd name="T56" fmla="*/ 2207 w 3433"/>
                <a:gd name="T57" fmla="*/ 2286 h 2739"/>
                <a:gd name="T58" fmla="*/ 2183 w 3433"/>
                <a:gd name="T59" fmla="*/ 2148 h 2739"/>
                <a:gd name="T60" fmla="*/ 2192 w 3433"/>
                <a:gd name="T61" fmla="*/ 2005 h 2739"/>
                <a:gd name="T62" fmla="*/ 882 w 3433"/>
                <a:gd name="T63" fmla="*/ 1198 h 2739"/>
                <a:gd name="T64" fmla="*/ 731 w 3433"/>
                <a:gd name="T65" fmla="*/ 1243 h 2739"/>
                <a:gd name="T66" fmla="*/ 575 w 3433"/>
                <a:gd name="T67" fmla="*/ 1250 h 2739"/>
                <a:gd name="T68" fmla="*/ 419 w 3433"/>
                <a:gd name="T69" fmla="*/ 1218 h 2739"/>
                <a:gd name="T70" fmla="*/ 273 w 3433"/>
                <a:gd name="T71" fmla="*/ 1145 h 2739"/>
                <a:gd name="T72" fmla="*/ 162 w 3433"/>
                <a:gd name="T73" fmla="*/ 1047 h 2739"/>
                <a:gd name="T74" fmla="*/ 79 w 3433"/>
                <a:gd name="T75" fmla="*/ 932 h 2739"/>
                <a:gd name="T76" fmla="*/ 26 w 3433"/>
                <a:gd name="T77" fmla="*/ 802 h 2739"/>
                <a:gd name="T78" fmla="*/ 2 w 3433"/>
                <a:gd name="T79" fmla="*/ 665 h 2739"/>
                <a:gd name="T80" fmla="*/ 293 w 3433"/>
                <a:gd name="T81" fmla="*/ 795 h 2739"/>
                <a:gd name="T82" fmla="*/ 618 w 3433"/>
                <a:gd name="T83" fmla="*/ 819 h 2739"/>
                <a:gd name="T84" fmla="*/ 801 w 3433"/>
                <a:gd name="T85" fmla="*/ 548 h 2739"/>
                <a:gd name="T86" fmla="*/ 660 w 3433"/>
                <a:gd name="T87" fmla="*/ 254 h 2739"/>
                <a:gd name="T88" fmla="*/ 442 w 3433"/>
                <a:gd name="T89" fmla="*/ 28 h 2739"/>
                <a:gd name="T90" fmla="*/ 596 w 3433"/>
                <a:gd name="T91" fmla="*/ 0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33" h="2739">
                  <a:moveTo>
                    <a:pt x="596" y="0"/>
                  </a:moveTo>
                  <a:lnTo>
                    <a:pt x="675" y="2"/>
                  </a:lnTo>
                  <a:lnTo>
                    <a:pt x="752" y="13"/>
                  </a:lnTo>
                  <a:lnTo>
                    <a:pt x="831" y="34"/>
                  </a:lnTo>
                  <a:lnTo>
                    <a:pt x="906" y="66"/>
                  </a:lnTo>
                  <a:lnTo>
                    <a:pt x="978" y="109"/>
                  </a:lnTo>
                  <a:lnTo>
                    <a:pt x="1036" y="155"/>
                  </a:lnTo>
                  <a:lnTo>
                    <a:pt x="1088" y="205"/>
                  </a:lnTo>
                  <a:lnTo>
                    <a:pt x="1134" y="262"/>
                  </a:lnTo>
                  <a:lnTo>
                    <a:pt x="1173" y="322"/>
                  </a:lnTo>
                  <a:lnTo>
                    <a:pt x="1203" y="386"/>
                  </a:lnTo>
                  <a:lnTo>
                    <a:pt x="1226" y="454"/>
                  </a:lnTo>
                  <a:lnTo>
                    <a:pt x="1243" y="522"/>
                  </a:lnTo>
                  <a:lnTo>
                    <a:pt x="1250" y="591"/>
                  </a:lnTo>
                  <a:lnTo>
                    <a:pt x="1250" y="663"/>
                  </a:lnTo>
                  <a:lnTo>
                    <a:pt x="1241" y="733"/>
                  </a:lnTo>
                  <a:lnTo>
                    <a:pt x="2482" y="1578"/>
                  </a:lnTo>
                  <a:lnTo>
                    <a:pt x="2551" y="1542"/>
                  </a:lnTo>
                  <a:lnTo>
                    <a:pt x="2624" y="1514"/>
                  </a:lnTo>
                  <a:lnTo>
                    <a:pt x="2702" y="1497"/>
                  </a:lnTo>
                  <a:lnTo>
                    <a:pt x="2779" y="1487"/>
                  </a:lnTo>
                  <a:lnTo>
                    <a:pt x="2858" y="1489"/>
                  </a:lnTo>
                  <a:lnTo>
                    <a:pt x="2937" y="1501"/>
                  </a:lnTo>
                  <a:lnTo>
                    <a:pt x="3012" y="1521"/>
                  </a:lnTo>
                  <a:lnTo>
                    <a:pt x="3087" y="1553"/>
                  </a:lnTo>
                  <a:lnTo>
                    <a:pt x="3158" y="1595"/>
                  </a:lnTo>
                  <a:lnTo>
                    <a:pt x="3219" y="1640"/>
                  </a:lnTo>
                  <a:lnTo>
                    <a:pt x="3269" y="1691"/>
                  </a:lnTo>
                  <a:lnTo>
                    <a:pt x="3314" y="1747"/>
                  </a:lnTo>
                  <a:lnTo>
                    <a:pt x="3354" y="1808"/>
                  </a:lnTo>
                  <a:lnTo>
                    <a:pt x="3384" y="1870"/>
                  </a:lnTo>
                  <a:lnTo>
                    <a:pt x="3407" y="1936"/>
                  </a:lnTo>
                  <a:lnTo>
                    <a:pt x="3423" y="2005"/>
                  </a:lnTo>
                  <a:lnTo>
                    <a:pt x="3431" y="2073"/>
                  </a:lnTo>
                  <a:lnTo>
                    <a:pt x="3433" y="2145"/>
                  </a:lnTo>
                  <a:lnTo>
                    <a:pt x="3140" y="1945"/>
                  </a:lnTo>
                  <a:lnTo>
                    <a:pt x="2984" y="1840"/>
                  </a:lnTo>
                  <a:lnTo>
                    <a:pt x="2814" y="1921"/>
                  </a:lnTo>
                  <a:lnTo>
                    <a:pt x="2645" y="2003"/>
                  </a:lnTo>
                  <a:lnTo>
                    <a:pt x="2645" y="2003"/>
                  </a:lnTo>
                  <a:lnTo>
                    <a:pt x="2632" y="2190"/>
                  </a:lnTo>
                  <a:lnTo>
                    <a:pt x="2617" y="2378"/>
                  </a:lnTo>
                  <a:lnTo>
                    <a:pt x="2773" y="2485"/>
                  </a:lnTo>
                  <a:lnTo>
                    <a:pt x="3064" y="2683"/>
                  </a:lnTo>
                  <a:lnTo>
                    <a:pt x="2991" y="2711"/>
                  </a:lnTo>
                  <a:lnTo>
                    <a:pt x="2916" y="2730"/>
                  </a:lnTo>
                  <a:lnTo>
                    <a:pt x="2837" y="2739"/>
                  </a:lnTo>
                  <a:lnTo>
                    <a:pt x="2758" y="2738"/>
                  </a:lnTo>
                  <a:lnTo>
                    <a:pt x="2681" y="2726"/>
                  </a:lnTo>
                  <a:lnTo>
                    <a:pt x="2602" y="2706"/>
                  </a:lnTo>
                  <a:lnTo>
                    <a:pt x="2527" y="2674"/>
                  </a:lnTo>
                  <a:lnTo>
                    <a:pt x="2455" y="2630"/>
                  </a:lnTo>
                  <a:lnTo>
                    <a:pt x="2397" y="2585"/>
                  </a:lnTo>
                  <a:lnTo>
                    <a:pt x="2344" y="2534"/>
                  </a:lnTo>
                  <a:lnTo>
                    <a:pt x="2299" y="2478"/>
                  </a:lnTo>
                  <a:lnTo>
                    <a:pt x="2260" y="2418"/>
                  </a:lnTo>
                  <a:lnTo>
                    <a:pt x="2230" y="2354"/>
                  </a:lnTo>
                  <a:lnTo>
                    <a:pt x="2207" y="2286"/>
                  </a:lnTo>
                  <a:lnTo>
                    <a:pt x="2190" y="2218"/>
                  </a:lnTo>
                  <a:lnTo>
                    <a:pt x="2183" y="2148"/>
                  </a:lnTo>
                  <a:lnTo>
                    <a:pt x="2183" y="2077"/>
                  </a:lnTo>
                  <a:lnTo>
                    <a:pt x="2192" y="2005"/>
                  </a:lnTo>
                  <a:lnTo>
                    <a:pt x="951" y="1162"/>
                  </a:lnTo>
                  <a:lnTo>
                    <a:pt x="882" y="1198"/>
                  </a:lnTo>
                  <a:lnTo>
                    <a:pt x="808" y="1226"/>
                  </a:lnTo>
                  <a:lnTo>
                    <a:pt x="731" y="1243"/>
                  </a:lnTo>
                  <a:lnTo>
                    <a:pt x="654" y="1252"/>
                  </a:lnTo>
                  <a:lnTo>
                    <a:pt x="575" y="1250"/>
                  </a:lnTo>
                  <a:lnTo>
                    <a:pt x="496" y="1239"/>
                  </a:lnTo>
                  <a:lnTo>
                    <a:pt x="419" y="1218"/>
                  </a:lnTo>
                  <a:lnTo>
                    <a:pt x="346" y="1186"/>
                  </a:lnTo>
                  <a:lnTo>
                    <a:pt x="273" y="1145"/>
                  </a:lnTo>
                  <a:lnTo>
                    <a:pt x="214" y="1098"/>
                  </a:lnTo>
                  <a:lnTo>
                    <a:pt x="162" y="1047"/>
                  </a:lnTo>
                  <a:lnTo>
                    <a:pt x="118" y="992"/>
                  </a:lnTo>
                  <a:lnTo>
                    <a:pt x="79" y="932"/>
                  </a:lnTo>
                  <a:lnTo>
                    <a:pt x="49" y="870"/>
                  </a:lnTo>
                  <a:lnTo>
                    <a:pt x="26" y="802"/>
                  </a:lnTo>
                  <a:lnTo>
                    <a:pt x="9" y="734"/>
                  </a:lnTo>
                  <a:lnTo>
                    <a:pt x="2" y="665"/>
                  </a:lnTo>
                  <a:lnTo>
                    <a:pt x="0" y="595"/>
                  </a:lnTo>
                  <a:lnTo>
                    <a:pt x="293" y="795"/>
                  </a:lnTo>
                  <a:lnTo>
                    <a:pt x="449" y="900"/>
                  </a:lnTo>
                  <a:lnTo>
                    <a:pt x="618" y="819"/>
                  </a:lnTo>
                  <a:lnTo>
                    <a:pt x="788" y="736"/>
                  </a:lnTo>
                  <a:lnTo>
                    <a:pt x="801" y="548"/>
                  </a:lnTo>
                  <a:lnTo>
                    <a:pt x="816" y="362"/>
                  </a:lnTo>
                  <a:lnTo>
                    <a:pt x="660" y="254"/>
                  </a:lnTo>
                  <a:lnTo>
                    <a:pt x="367" y="55"/>
                  </a:lnTo>
                  <a:lnTo>
                    <a:pt x="442" y="28"/>
                  </a:lnTo>
                  <a:lnTo>
                    <a:pt x="517" y="10"/>
                  </a:lnTo>
                  <a:lnTo>
                    <a:pt x="596" y="0"/>
                  </a:lnTo>
                  <a:close/>
                </a:path>
              </a:pathLst>
            </a:custGeom>
            <a:solidFill>
              <a:schemeClr val="accent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7" name="Freeform 18"/>
            <p:cNvSpPr>
              <a:spLocks/>
            </p:cNvSpPr>
            <p:nvPr/>
          </p:nvSpPr>
          <p:spPr bwMode="auto">
            <a:xfrm>
              <a:off x="8672513" y="3159126"/>
              <a:ext cx="1077913" cy="1228725"/>
            </a:xfrm>
            <a:custGeom>
              <a:avLst/>
              <a:gdLst>
                <a:gd name="T0" fmla="*/ 920 w 1358"/>
                <a:gd name="T1" fmla="*/ 0 h 1550"/>
                <a:gd name="T2" fmla="*/ 993 w 1358"/>
                <a:gd name="T3" fmla="*/ 172 h 1550"/>
                <a:gd name="T4" fmla="*/ 1083 w 1358"/>
                <a:gd name="T5" fmla="*/ 155 h 1550"/>
                <a:gd name="T6" fmla="*/ 1173 w 1358"/>
                <a:gd name="T7" fmla="*/ 145 h 1550"/>
                <a:gd name="T8" fmla="*/ 1266 w 1358"/>
                <a:gd name="T9" fmla="*/ 145 h 1550"/>
                <a:gd name="T10" fmla="*/ 1358 w 1358"/>
                <a:gd name="T11" fmla="*/ 153 h 1550"/>
                <a:gd name="T12" fmla="*/ 1358 w 1358"/>
                <a:gd name="T13" fmla="*/ 437 h 1550"/>
                <a:gd name="T14" fmla="*/ 1275 w 1358"/>
                <a:gd name="T15" fmla="*/ 428 h 1550"/>
                <a:gd name="T16" fmla="*/ 1192 w 1358"/>
                <a:gd name="T17" fmla="*/ 428 h 1550"/>
                <a:gd name="T18" fmla="*/ 1111 w 1358"/>
                <a:gd name="T19" fmla="*/ 435 h 1550"/>
                <a:gd name="T20" fmla="*/ 1031 w 1358"/>
                <a:gd name="T21" fmla="*/ 452 h 1550"/>
                <a:gd name="T22" fmla="*/ 953 w 1358"/>
                <a:gd name="T23" fmla="*/ 477 h 1550"/>
                <a:gd name="T24" fmla="*/ 878 w 1358"/>
                <a:gd name="T25" fmla="*/ 509 h 1550"/>
                <a:gd name="T26" fmla="*/ 809 w 1358"/>
                <a:gd name="T27" fmla="*/ 548 h 1550"/>
                <a:gd name="T28" fmla="*/ 741 w 1358"/>
                <a:gd name="T29" fmla="*/ 595 h 1550"/>
                <a:gd name="T30" fmla="*/ 679 w 1358"/>
                <a:gd name="T31" fmla="*/ 650 h 1550"/>
                <a:gd name="T32" fmla="*/ 623 w 1358"/>
                <a:gd name="T33" fmla="*/ 710 h 1550"/>
                <a:gd name="T34" fmla="*/ 572 w 1358"/>
                <a:gd name="T35" fmla="*/ 776 h 1550"/>
                <a:gd name="T36" fmla="*/ 529 w 1358"/>
                <a:gd name="T37" fmla="*/ 849 h 1550"/>
                <a:gd name="T38" fmla="*/ 491 w 1358"/>
                <a:gd name="T39" fmla="*/ 928 h 1550"/>
                <a:gd name="T40" fmla="*/ 463 w 1358"/>
                <a:gd name="T41" fmla="*/ 1019 h 1550"/>
                <a:gd name="T42" fmla="*/ 444 w 1358"/>
                <a:gd name="T43" fmla="*/ 1109 h 1550"/>
                <a:gd name="T44" fmla="*/ 435 w 1358"/>
                <a:gd name="T45" fmla="*/ 1200 h 1550"/>
                <a:gd name="T46" fmla="*/ 438 w 1358"/>
                <a:gd name="T47" fmla="*/ 1290 h 1550"/>
                <a:gd name="T48" fmla="*/ 451 w 1358"/>
                <a:gd name="T49" fmla="*/ 1380 h 1550"/>
                <a:gd name="T50" fmla="*/ 472 w 1358"/>
                <a:gd name="T51" fmla="*/ 1465 h 1550"/>
                <a:gd name="T52" fmla="*/ 504 w 1358"/>
                <a:gd name="T53" fmla="*/ 1550 h 1550"/>
                <a:gd name="T54" fmla="*/ 15 w 1358"/>
                <a:gd name="T55" fmla="*/ 1550 h 1550"/>
                <a:gd name="T56" fmla="*/ 8 w 1358"/>
                <a:gd name="T57" fmla="*/ 1535 h 1550"/>
                <a:gd name="T58" fmla="*/ 181 w 1358"/>
                <a:gd name="T59" fmla="*/ 1461 h 1550"/>
                <a:gd name="T60" fmla="*/ 160 w 1358"/>
                <a:gd name="T61" fmla="*/ 1352 h 1550"/>
                <a:gd name="T62" fmla="*/ 153 w 1358"/>
                <a:gd name="T63" fmla="*/ 1239 h 1550"/>
                <a:gd name="T64" fmla="*/ 158 w 1358"/>
                <a:gd name="T65" fmla="*/ 1126 h 1550"/>
                <a:gd name="T66" fmla="*/ 173 w 1358"/>
                <a:gd name="T67" fmla="*/ 1013 h 1550"/>
                <a:gd name="T68" fmla="*/ 0 w 1358"/>
                <a:gd name="T69" fmla="*/ 943 h 1550"/>
                <a:gd name="T70" fmla="*/ 147 w 1358"/>
                <a:gd name="T71" fmla="*/ 578 h 1550"/>
                <a:gd name="T72" fmla="*/ 320 w 1358"/>
                <a:gd name="T73" fmla="*/ 648 h 1550"/>
                <a:gd name="T74" fmla="*/ 373 w 1358"/>
                <a:gd name="T75" fmla="*/ 573 h 1550"/>
                <a:gd name="T76" fmla="*/ 429 w 1358"/>
                <a:gd name="T77" fmla="*/ 501 h 1550"/>
                <a:gd name="T78" fmla="*/ 493 w 1358"/>
                <a:gd name="T79" fmla="*/ 437 h 1550"/>
                <a:gd name="T80" fmla="*/ 561 w 1358"/>
                <a:gd name="T81" fmla="*/ 379 h 1550"/>
                <a:gd name="T82" fmla="*/ 632 w 1358"/>
                <a:gd name="T83" fmla="*/ 326 h 1550"/>
                <a:gd name="T84" fmla="*/ 559 w 1358"/>
                <a:gd name="T85" fmla="*/ 155 h 1550"/>
                <a:gd name="T86" fmla="*/ 920 w 1358"/>
                <a:gd name="T87" fmla="*/ 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58" h="1550">
                  <a:moveTo>
                    <a:pt x="920" y="0"/>
                  </a:moveTo>
                  <a:lnTo>
                    <a:pt x="993" y="172"/>
                  </a:lnTo>
                  <a:lnTo>
                    <a:pt x="1083" y="155"/>
                  </a:lnTo>
                  <a:lnTo>
                    <a:pt x="1173" y="145"/>
                  </a:lnTo>
                  <a:lnTo>
                    <a:pt x="1266" y="145"/>
                  </a:lnTo>
                  <a:lnTo>
                    <a:pt x="1358" y="153"/>
                  </a:lnTo>
                  <a:lnTo>
                    <a:pt x="1358" y="437"/>
                  </a:lnTo>
                  <a:lnTo>
                    <a:pt x="1275" y="428"/>
                  </a:lnTo>
                  <a:lnTo>
                    <a:pt x="1192" y="428"/>
                  </a:lnTo>
                  <a:lnTo>
                    <a:pt x="1111" y="435"/>
                  </a:lnTo>
                  <a:lnTo>
                    <a:pt x="1031" y="452"/>
                  </a:lnTo>
                  <a:lnTo>
                    <a:pt x="953" y="477"/>
                  </a:lnTo>
                  <a:lnTo>
                    <a:pt x="878" y="509"/>
                  </a:lnTo>
                  <a:lnTo>
                    <a:pt x="809" y="548"/>
                  </a:lnTo>
                  <a:lnTo>
                    <a:pt x="741" y="595"/>
                  </a:lnTo>
                  <a:lnTo>
                    <a:pt x="679" y="650"/>
                  </a:lnTo>
                  <a:lnTo>
                    <a:pt x="623" y="710"/>
                  </a:lnTo>
                  <a:lnTo>
                    <a:pt x="572" y="776"/>
                  </a:lnTo>
                  <a:lnTo>
                    <a:pt x="529" y="849"/>
                  </a:lnTo>
                  <a:lnTo>
                    <a:pt x="491" y="928"/>
                  </a:lnTo>
                  <a:lnTo>
                    <a:pt x="463" y="1019"/>
                  </a:lnTo>
                  <a:lnTo>
                    <a:pt x="444" y="1109"/>
                  </a:lnTo>
                  <a:lnTo>
                    <a:pt x="435" y="1200"/>
                  </a:lnTo>
                  <a:lnTo>
                    <a:pt x="438" y="1290"/>
                  </a:lnTo>
                  <a:lnTo>
                    <a:pt x="451" y="1380"/>
                  </a:lnTo>
                  <a:lnTo>
                    <a:pt x="472" y="1465"/>
                  </a:lnTo>
                  <a:lnTo>
                    <a:pt x="504" y="1550"/>
                  </a:lnTo>
                  <a:lnTo>
                    <a:pt x="15" y="1550"/>
                  </a:lnTo>
                  <a:lnTo>
                    <a:pt x="8" y="1535"/>
                  </a:lnTo>
                  <a:lnTo>
                    <a:pt x="181" y="1461"/>
                  </a:lnTo>
                  <a:lnTo>
                    <a:pt x="160" y="1352"/>
                  </a:lnTo>
                  <a:lnTo>
                    <a:pt x="153" y="1239"/>
                  </a:lnTo>
                  <a:lnTo>
                    <a:pt x="158" y="1126"/>
                  </a:lnTo>
                  <a:lnTo>
                    <a:pt x="173" y="1013"/>
                  </a:lnTo>
                  <a:lnTo>
                    <a:pt x="0" y="943"/>
                  </a:lnTo>
                  <a:lnTo>
                    <a:pt x="147" y="578"/>
                  </a:lnTo>
                  <a:lnTo>
                    <a:pt x="320" y="648"/>
                  </a:lnTo>
                  <a:lnTo>
                    <a:pt x="373" y="573"/>
                  </a:lnTo>
                  <a:lnTo>
                    <a:pt x="429" y="501"/>
                  </a:lnTo>
                  <a:lnTo>
                    <a:pt x="493" y="437"/>
                  </a:lnTo>
                  <a:lnTo>
                    <a:pt x="561" y="379"/>
                  </a:lnTo>
                  <a:lnTo>
                    <a:pt x="632" y="326"/>
                  </a:lnTo>
                  <a:lnTo>
                    <a:pt x="559" y="155"/>
                  </a:lnTo>
                  <a:lnTo>
                    <a:pt x="920"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8" name="Freeform 19"/>
            <p:cNvSpPr>
              <a:spLocks/>
            </p:cNvSpPr>
            <p:nvPr/>
          </p:nvSpPr>
          <p:spPr bwMode="auto">
            <a:xfrm>
              <a:off x="6705601" y="3440113"/>
              <a:ext cx="1123950" cy="947738"/>
            </a:xfrm>
            <a:custGeom>
              <a:avLst/>
              <a:gdLst>
                <a:gd name="T0" fmla="*/ 625 w 1416"/>
                <a:gd name="T1" fmla="*/ 0 h 1196"/>
                <a:gd name="T2" fmla="*/ 901 w 1416"/>
                <a:gd name="T3" fmla="*/ 85 h 1196"/>
                <a:gd name="T4" fmla="*/ 861 w 1416"/>
                <a:gd name="T5" fmla="*/ 217 h 1196"/>
                <a:gd name="T6" fmla="*/ 935 w 1416"/>
                <a:gd name="T7" fmla="*/ 258 h 1196"/>
                <a:gd name="T8" fmla="*/ 1001 w 1416"/>
                <a:gd name="T9" fmla="*/ 309 h 1196"/>
                <a:gd name="T10" fmla="*/ 1063 w 1416"/>
                <a:gd name="T11" fmla="*/ 364 h 1196"/>
                <a:gd name="T12" fmla="*/ 1117 w 1416"/>
                <a:gd name="T13" fmla="*/ 426 h 1196"/>
                <a:gd name="T14" fmla="*/ 1237 w 1416"/>
                <a:gd name="T15" fmla="*/ 360 h 1196"/>
                <a:gd name="T16" fmla="*/ 1375 w 1416"/>
                <a:gd name="T17" fmla="*/ 616 h 1196"/>
                <a:gd name="T18" fmla="*/ 1253 w 1416"/>
                <a:gd name="T19" fmla="*/ 682 h 1196"/>
                <a:gd name="T20" fmla="*/ 1273 w 1416"/>
                <a:gd name="T21" fmla="*/ 761 h 1196"/>
                <a:gd name="T22" fmla="*/ 1286 w 1416"/>
                <a:gd name="T23" fmla="*/ 842 h 1196"/>
                <a:gd name="T24" fmla="*/ 1290 w 1416"/>
                <a:gd name="T25" fmla="*/ 925 h 1196"/>
                <a:gd name="T26" fmla="*/ 1284 w 1416"/>
                <a:gd name="T27" fmla="*/ 1009 h 1196"/>
                <a:gd name="T28" fmla="*/ 1416 w 1416"/>
                <a:gd name="T29" fmla="*/ 1049 h 1196"/>
                <a:gd name="T30" fmla="*/ 1373 w 1416"/>
                <a:gd name="T31" fmla="*/ 1196 h 1196"/>
                <a:gd name="T32" fmla="*/ 1014 w 1416"/>
                <a:gd name="T33" fmla="*/ 1196 h 1196"/>
                <a:gd name="T34" fmla="*/ 1038 w 1416"/>
                <a:gd name="T35" fmla="*/ 1145 h 1196"/>
                <a:gd name="T36" fmla="*/ 1057 w 1416"/>
                <a:gd name="T37" fmla="*/ 1092 h 1196"/>
                <a:gd name="T38" fmla="*/ 1074 w 1416"/>
                <a:gd name="T39" fmla="*/ 1021 h 1196"/>
                <a:gd name="T40" fmla="*/ 1081 w 1416"/>
                <a:gd name="T41" fmla="*/ 949 h 1196"/>
                <a:gd name="T42" fmla="*/ 1081 w 1416"/>
                <a:gd name="T43" fmla="*/ 878 h 1196"/>
                <a:gd name="T44" fmla="*/ 1072 w 1416"/>
                <a:gd name="T45" fmla="*/ 808 h 1196"/>
                <a:gd name="T46" fmla="*/ 1053 w 1416"/>
                <a:gd name="T47" fmla="*/ 740 h 1196"/>
                <a:gd name="T48" fmla="*/ 1029 w 1416"/>
                <a:gd name="T49" fmla="*/ 676 h 1196"/>
                <a:gd name="T50" fmla="*/ 997 w 1416"/>
                <a:gd name="T51" fmla="*/ 614 h 1196"/>
                <a:gd name="T52" fmla="*/ 957 w 1416"/>
                <a:gd name="T53" fmla="*/ 557 h 1196"/>
                <a:gd name="T54" fmla="*/ 910 w 1416"/>
                <a:gd name="T55" fmla="*/ 505 h 1196"/>
                <a:gd name="T56" fmla="*/ 858 w 1416"/>
                <a:gd name="T57" fmla="*/ 460 h 1196"/>
                <a:gd name="T58" fmla="*/ 799 w 1416"/>
                <a:gd name="T59" fmla="*/ 418 h 1196"/>
                <a:gd name="T60" fmla="*/ 736 w 1416"/>
                <a:gd name="T61" fmla="*/ 386 h 1196"/>
                <a:gd name="T62" fmla="*/ 666 w 1416"/>
                <a:gd name="T63" fmla="*/ 360 h 1196"/>
                <a:gd name="T64" fmla="*/ 589 w 1416"/>
                <a:gd name="T65" fmla="*/ 341 h 1196"/>
                <a:gd name="T66" fmla="*/ 512 w 1416"/>
                <a:gd name="T67" fmla="*/ 333 h 1196"/>
                <a:gd name="T68" fmla="*/ 435 w 1416"/>
                <a:gd name="T69" fmla="*/ 337 h 1196"/>
                <a:gd name="T70" fmla="*/ 360 w 1416"/>
                <a:gd name="T71" fmla="*/ 350 h 1196"/>
                <a:gd name="T72" fmla="*/ 288 w 1416"/>
                <a:gd name="T73" fmla="*/ 373 h 1196"/>
                <a:gd name="T74" fmla="*/ 219 w 1416"/>
                <a:gd name="T75" fmla="*/ 405 h 1196"/>
                <a:gd name="T76" fmla="*/ 156 w 1416"/>
                <a:gd name="T77" fmla="*/ 445 h 1196"/>
                <a:gd name="T78" fmla="*/ 96 w 1416"/>
                <a:gd name="T79" fmla="*/ 492 h 1196"/>
                <a:gd name="T80" fmla="*/ 46 w 1416"/>
                <a:gd name="T81" fmla="*/ 546 h 1196"/>
                <a:gd name="T82" fmla="*/ 0 w 1416"/>
                <a:gd name="T83" fmla="*/ 608 h 1196"/>
                <a:gd name="T84" fmla="*/ 0 w 1416"/>
                <a:gd name="T85" fmla="*/ 301 h 1196"/>
                <a:gd name="T86" fmla="*/ 0 w 1416"/>
                <a:gd name="T87" fmla="*/ 300 h 1196"/>
                <a:gd name="T88" fmla="*/ 0 w 1416"/>
                <a:gd name="T89" fmla="*/ 298 h 1196"/>
                <a:gd name="T90" fmla="*/ 0 w 1416"/>
                <a:gd name="T91" fmla="*/ 145 h 1196"/>
                <a:gd name="T92" fmla="*/ 192 w 1416"/>
                <a:gd name="T93" fmla="*/ 42 h 1196"/>
                <a:gd name="T94" fmla="*/ 256 w 1416"/>
                <a:gd name="T95" fmla="*/ 164 h 1196"/>
                <a:gd name="T96" fmla="*/ 337 w 1416"/>
                <a:gd name="T97" fmla="*/ 143 h 1196"/>
                <a:gd name="T98" fmla="*/ 418 w 1416"/>
                <a:gd name="T99" fmla="*/ 130 h 1196"/>
                <a:gd name="T100" fmla="*/ 501 w 1416"/>
                <a:gd name="T101" fmla="*/ 126 h 1196"/>
                <a:gd name="T102" fmla="*/ 585 w 1416"/>
                <a:gd name="T103" fmla="*/ 132 h 1196"/>
                <a:gd name="T104" fmla="*/ 625 w 1416"/>
                <a:gd name="T105"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6" h="1196">
                  <a:moveTo>
                    <a:pt x="625" y="0"/>
                  </a:moveTo>
                  <a:lnTo>
                    <a:pt x="901" y="85"/>
                  </a:lnTo>
                  <a:lnTo>
                    <a:pt x="861" y="217"/>
                  </a:lnTo>
                  <a:lnTo>
                    <a:pt x="935" y="258"/>
                  </a:lnTo>
                  <a:lnTo>
                    <a:pt x="1001" y="309"/>
                  </a:lnTo>
                  <a:lnTo>
                    <a:pt x="1063" y="364"/>
                  </a:lnTo>
                  <a:lnTo>
                    <a:pt x="1117" y="426"/>
                  </a:lnTo>
                  <a:lnTo>
                    <a:pt x="1237" y="360"/>
                  </a:lnTo>
                  <a:lnTo>
                    <a:pt x="1375" y="616"/>
                  </a:lnTo>
                  <a:lnTo>
                    <a:pt x="1253" y="682"/>
                  </a:lnTo>
                  <a:lnTo>
                    <a:pt x="1273" y="761"/>
                  </a:lnTo>
                  <a:lnTo>
                    <a:pt x="1286" y="842"/>
                  </a:lnTo>
                  <a:lnTo>
                    <a:pt x="1290" y="925"/>
                  </a:lnTo>
                  <a:lnTo>
                    <a:pt x="1284" y="1009"/>
                  </a:lnTo>
                  <a:lnTo>
                    <a:pt x="1416" y="1049"/>
                  </a:lnTo>
                  <a:lnTo>
                    <a:pt x="1373" y="1196"/>
                  </a:lnTo>
                  <a:lnTo>
                    <a:pt x="1014" y="1196"/>
                  </a:lnTo>
                  <a:lnTo>
                    <a:pt x="1038" y="1145"/>
                  </a:lnTo>
                  <a:lnTo>
                    <a:pt x="1057" y="1092"/>
                  </a:lnTo>
                  <a:lnTo>
                    <a:pt x="1074" y="1021"/>
                  </a:lnTo>
                  <a:lnTo>
                    <a:pt x="1081" y="949"/>
                  </a:lnTo>
                  <a:lnTo>
                    <a:pt x="1081" y="878"/>
                  </a:lnTo>
                  <a:lnTo>
                    <a:pt x="1072" y="808"/>
                  </a:lnTo>
                  <a:lnTo>
                    <a:pt x="1053" y="740"/>
                  </a:lnTo>
                  <a:lnTo>
                    <a:pt x="1029" y="676"/>
                  </a:lnTo>
                  <a:lnTo>
                    <a:pt x="997" y="614"/>
                  </a:lnTo>
                  <a:lnTo>
                    <a:pt x="957" y="557"/>
                  </a:lnTo>
                  <a:lnTo>
                    <a:pt x="910" y="505"/>
                  </a:lnTo>
                  <a:lnTo>
                    <a:pt x="858" y="460"/>
                  </a:lnTo>
                  <a:lnTo>
                    <a:pt x="799" y="418"/>
                  </a:lnTo>
                  <a:lnTo>
                    <a:pt x="736" y="386"/>
                  </a:lnTo>
                  <a:lnTo>
                    <a:pt x="666" y="360"/>
                  </a:lnTo>
                  <a:lnTo>
                    <a:pt x="589" y="341"/>
                  </a:lnTo>
                  <a:lnTo>
                    <a:pt x="512" y="333"/>
                  </a:lnTo>
                  <a:lnTo>
                    <a:pt x="435" y="337"/>
                  </a:lnTo>
                  <a:lnTo>
                    <a:pt x="360" y="350"/>
                  </a:lnTo>
                  <a:lnTo>
                    <a:pt x="288" y="373"/>
                  </a:lnTo>
                  <a:lnTo>
                    <a:pt x="219" y="405"/>
                  </a:lnTo>
                  <a:lnTo>
                    <a:pt x="156" y="445"/>
                  </a:lnTo>
                  <a:lnTo>
                    <a:pt x="96" y="492"/>
                  </a:lnTo>
                  <a:lnTo>
                    <a:pt x="46" y="546"/>
                  </a:lnTo>
                  <a:lnTo>
                    <a:pt x="0" y="608"/>
                  </a:lnTo>
                  <a:lnTo>
                    <a:pt x="0" y="301"/>
                  </a:lnTo>
                  <a:lnTo>
                    <a:pt x="0" y="300"/>
                  </a:lnTo>
                  <a:lnTo>
                    <a:pt x="0" y="298"/>
                  </a:lnTo>
                  <a:lnTo>
                    <a:pt x="0" y="145"/>
                  </a:lnTo>
                  <a:lnTo>
                    <a:pt x="192" y="42"/>
                  </a:lnTo>
                  <a:lnTo>
                    <a:pt x="256" y="164"/>
                  </a:lnTo>
                  <a:lnTo>
                    <a:pt x="337" y="143"/>
                  </a:lnTo>
                  <a:lnTo>
                    <a:pt x="418" y="130"/>
                  </a:lnTo>
                  <a:lnTo>
                    <a:pt x="501" y="126"/>
                  </a:lnTo>
                  <a:lnTo>
                    <a:pt x="585" y="132"/>
                  </a:lnTo>
                  <a:lnTo>
                    <a:pt x="625"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9" name="Freeform 20"/>
            <p:cNvSpPr>
              <a:spLocks noEditPoints="1"/>
            </p:cNvSpPr>
            <p:nvPr/>
          </p:nvSpPr>
          <p:spPr bwMode="auto">
            <a:xfrm>
              <a:off x="8370888" y="3157538"/>
              <a:ext cx="1155700" cy="1157288"/>
            </a:xfrm>
            <a:custGeom>
              <a:avLst/>
              <a:gdLst>
                <a:gd name="T0" fmla="*/ 665 w 1455"/>
                <a:gd name="T1" fmla="*/ 273 h 1459"/>
                <a:gd name="T2" fmla="*/ 543 w 1455"/>
                <a:gd name="T3" fmla="*/ 309 h 1459"/>
                <a:gd name="T4" fmla="*/ 434 w 1455"/>
                <a:gd name="T5" fmla="*/ 375 h 1459"/>
                <a:gd name="T6" fmla="*/ 345 w 1455"/>
                <a:gd name="T7" fmla="*/ 475 h 1459"/>
                <a:gd name="T8" fmla="*/ 287 w 1455"/>
                <a:gd name="T9" fmla="*/ 595 h 1459"/>
                <a:gd name="T10" fmla="*/ 268 w 1455"/>
                <a:gd name="T11" fmla="*/ 723 h 1459"/>
                <a:gd name="T12" fmla="*/ 283 w 1455"/>
                <a:gd name="T13" fmla="*/ 851 h 1459"/>
                <a:gd name="T14" fmla="*/ 334 w 1455"/>
                <a:gd name="T15" fmla="*/ 970 h 1459"/>
                <a:gd name="T16" fmla="*/ 419 w 1455"/>
                <a:gd name="T17" fmla="*/ 1072 h 1459"/>
                <a:gd name="T18" fmla="*/ 533 w 1455"/>
                <a:gd name="T19" fmla="*/ 1147 h 1459"/>
                <a:gd name="T20" fmla="*/ 661 w 1455"/>
                <a:gd name="T21" fmla="*/ 1185 h 1459"/>
                <a:gd name="T22" fmla="*/ 791 w 1455"/>
                <a:gd name="T23" fmla="*/ 1186 h 1459"/>
                <a:gd name="T24" fmla="*/ 913 w 1455"/>
                <a:gd name="T25" fmla="*/ 1151 h 1459"/>
                <a:gd name="T26" fmla="*/ 1020 w 1455"/>
                <a:gd name="T27" fmla="*/ 1085 h 1459"/>
                <a:gd name="T28" fmla="*/ 1111 w 1455"/>
                <a:gd name="T29" fmla="*/ 985 h 1459"/>
                <a:gd name="T30" fmla="*/ 1167 w 1455"/>
                <a:gd name="T31" fmla="*/ 865 h 1459"/>
                <a:gd name="T32" fmla="*/ 1188 w 1455"/>
                <a:gd name="T33" fmla="*/ 736 h 1459"/>
                <a:gd name="T34" fmla="*/ 1171 w 1455"/>
                <a:gd name="T35" fmla="*/ 608 h 1459"/>
                <a:gd name="T36" fmla="*/ 1120 w 1455"/>
                <a:gd name="T37" fmla="*/ 490 h 1459"/>
                <a:gd name="T38" fmla="*/ 1037 w 1455"/>
                <a:gd name="T39" fmla="*/ 388 h 1459"/>
                <a:gd name="T40" fmla="*/ 923 w 1455"/>
                <a:gd name="T41" fmla="*/ 313 h 1459"/>
                <a:gd name="T42" fmla="*/ 793 w 1455"/>
                <a:gd name="T43" fmla="*/ 273 h 1459"/>
                <a:gd name="T44" fmla="*/ 699 w 1455"/>
                <a:gd name="T45" fmla="*/ 0 h 1459"/>
                <a:gd name="T46" fmla="*/ 727 w 1455"/>
                <a:gd name="T47" fmla="*/ 106 h 1459"/>
                <a:gd name="T48" fmla="*/ 893 w 1455"/>
                <a:gd name="T49" fmla="*/ 128 h 1459"/>
                <a:gd name="T50" fmla="*/ 1034 w 1455"/>
                <a:gd name="T51" fmla="*/ 68 h 1459"/>
                <a:gd name="T52" fmla="*/ 1161 w 1455"/>
                <a:gd name="T53" fmla="*/ 283 h 1459"/>
                <a:gd name="T54" fmla="*/ 1246 w 1455"/>
                <a:gd name="T55" fmla="*/ 384 h 1459"/>
                <a:gd name="T56" fmla="*/ 1306 w 1455"/>
                <a:gd name="T57" fmla="*/ 499 h 1459"/>
                <a:gd name="T58" fmla="*/ 1455 w 1455"/>
                <a:gd name="T59" fmla="*/ 701 h 1459"/>
                <a:gd name="T60" fmla="*/ 1347 w 1455"/>
                <a:gd name="T61" fmla="*/ 785 h 1459"/>
                <a:gd name="T62" fmla="*/ 1323 w 1455"/>
                <a:gd name="T63" fmla="*/ 913 h 1459"/>
                <a:gd name="T64" fmla="*/ 1389 w 1455"/>
                <a:gd name="T65" fmla="*/ 1036 h 1459"/>
                <a:gd name="T66" fmla="*/ 1173 w 1455"/>
                <a:gd name="T67" fmla="*/ 1166 h 1459"/>
                <a:gd name="T68" fmla="*/ 1073 w 1455"/>
                <a:gd name="T69" fmla="*/ 1249 h 1459"/>
                <a:gd name="T70" fmla="*/ 958 w 1455"/>
                <a:gd name="T71" fmla="*/ 1309 h 1459"/>
                <a:gd name="T72" fmla="*/ 757 w 1455"/>
                <a:gd name="T73" fmla="*/ 1459 h 1459"/>
                <a:gd name="T74" fmla="*/ 727 w 1455"/>
                <a:gd name="T75" fmla="*/ 1354 h 1459"/>
                <a:gd name="T76" fmla="*/ 562 w 1455"/>
                <a:gd name="T77" fmla="*/ 1331 h 1459"/>
                <a:gd name="T78" fmla="*/ 423 w 1455"/>
                <a:gd name="T79" fmla="*/ 1392 h 1459"/>
                <a:gd name="T80" fmla="*/ 293 w 1455"/>
                <a:gd name="T81" fmla="*/ 1177 h 1459"/>
                <a:gd name="T82" fmla="*/ 210 w 1455"/>
                <a:gd name="T83" fmla="*/ 1075 h 1459"/>
                <a:gd name="T84" fmla="*/ 150 w 1455"/>
                <a:gd name="T85" fmla="*/ 961 h 1459"/>
                <a:gd name="T86" fmla="*/ 0 w 1455"/>
                <a:gd name="T87" fmla="*/ 759 h 1459"/>
                <a:gd name="T88" fmla="*/ 107 w 1455"/>
                <a:gd name="T89" fmla="*/ 674 h 1459"/>
                <a:gd name="T90" fmla="*/ 133 w 1455"/>
                <a:gd name="T91" fmla="*/ 546 h 1459"/>
                <a:gd name="T92" fmla="*/ 65 w 1455"/>
                <a:gd name="T93" fmla="*/ 424 h 1459"/>
                <a:gd name="T94" fmla="*/ 282 w 1455"/>
                <a:gd name="T95" fmla="*/ 294 h 1459"/>
                <a:gd name="T96" fmla="*/ 383 w 1455"/>
                <a:gd name="T97" fmla="*/ 211 h 1459"/>
                <a:gd name="T98" fmla="*/ 496 w 1455"/>
                <a:gd name="T99" fmla="*/ 151 h 1459"/>
                <a:gd name="T100" fmla="*/ 699 w 1455"/>
                <a:gd name="T101" fmla="*/ 0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5" h="1459">
                  <a:moveTo>
                    <a:pt x="727" y="270"/>
                  </a:moveTo>
                  <a:lnTo>
                    <a:pt x="665" y="273"/>
                  </a:lnTo>
                  <a:lnTo>
                    <a:pt x="603" y="287"/>
                  </a:lnTo>
                  <a:lnTo>
                    <a:pt x="543" y="309"/>
                  </a:lnTo>
                  <a:lnTo>
                    <a:pt x="486" y="337"/>
                  </a:lnTo>
                  <a:lnTo>
                    <a:pt x="434" y="375"/>
                  </a:lnTo>
                  <a:lnTo>
                    <a:pt x="387" y="420"/>
                  </a:lnTo>
                  <a:lnTo>
                    <a:pt x="345" y="475"/>
                  </a:lnTo>
                  <a:lnTo>
                    <a:pt x="312" y="533"/>
                  </a:lnTo>
                  <a:lnTo>
                    <a:pt x="287" y="595"/>
                  </a:lnTo>
                  <a:lnTo>
                    <a:pt x="274" y="659"/>
                  </a:lnTo>
                  <a:lnTo>
                    <a:pt x="268" y="723"/>
                  </a:lnTo>
                  <a:lnTo>
                    <a:pt x="272" y="787"/>
                  </a:lnTo>
                  <a:lnTo>
                    <a:pt x="283" y="851"/>
                  </a:lnTo>
                  <a:lnTo>
                    <a:pt x="306" y="912"/>
                  </a:lnTo>
                  <a:lnTo>
                    <a:pt x="334" y="970"/>
                  </a:lnTo>
                  <a:lnTo>
                    <a:pt x="372" y="1023"/>
                  </a:lnTo>
                  <a:lnTo>
                    <a:pt x="419" y="1072"/>
                  </a:lnTo>
                  <a:lnTo>
                    <a:pt x="471" y="1113"/>
                  </a:lnTo>
                  <a:lnTo>
                    <a:pt x="533" y="1147"/>
                  </a:lnTo>
                  <a:lnTo>
                    <a:pt x="595" y="1171"/>
                  </a:lnTo>
                  <a:lnTo>
                    <a:pt x="661" y="1185"/>
                  </a:lnTo>
                  <a:lnTo>
                    <a:pt x="727" y="1190"/>
                  </a:lnTo>
                  <a:lnTo>
                    <a:pt x="791" y="1186"/>
                  </a:lnTo>
                  <a:lnTo>
                    <a:pt x="853" y="1173"/>
                  </a:lnTo>
                  <a:lnTo>
                    <a:pt x="913" y="1151"/>
                  </a:lnTo>
                  <a:lnTo>
                    <a:pt x="970" y="1122"/>
                  </a:lnTo>
                  <a:lnTo>
                    <a:pt x="1020" y="1085"/>
                  </a:lnTo>
                  <a:lnTo>
                    <a:pt x="1069" y="1038"/>
                  </a:lnTo>
                  <a:lnTo>
                    <a:pt x="1111" y="985"/>
                  </a:lnTo>
                  <a:lnTo>
                    <a:pt x="1143" y="927"/>
                  </a:lnTo>
                  <a:lnTo>
                    <a:pt x="1167" y="865"/>
                  </a:lnTo>
                  <a:lnTo>
                    <a:pt x="1182" y="801"/>
                  </a:lnTo>
                  <a:lnTo>
                    <a:pt x="1188" y="736"/>
                  </a:lnTo>
                  <a:lnTo>
                    <a:pt x="1184" y="672"/>
                  </a:lnTo>
                  <a:lnTo>
                    <a:pt x="1171" y="608"/>
                  </a:lnTo>
                  <a:lnTo>
                    <a:pt x="1150" y="548"/>
                  </a:lnTo>
                  <a:lnTo>
                    <a:pt x="1120" y="490"/>
                  </a:lnTo>
                  <a:lnTo>
                    <a:pt x="1082" y="437"/>
                  </a:lnTo>
                  <a:lnTo>
                    <a:pt x="1037" y="388"/>
                  </a:lnTo>
                  <a:lnTo>
                    <a:pt x="983" y="347"/>
                  </a:lnTo>
                  <a:lnTo>
                    <a:pt x="923" y="313"/>
                  </a:lnTo>
                  <a:lnTo>
                    <a:pt x="859" y="288"/>
                  </a:lnTo>
                  <a:lnTo>
                    <a:pt x="793" y="273"/>
                  </a:lnTo>
                  <a:lnTo>
                    <a:pt x="727" y="270"/>
                  </a:lnTo>
                  <a:close/>
                  <a:moveTo>
                    <a:pt x="699" y="0"/>
                  </a:moveTo>
                  <a:lnTo>
                    <a:pt x="720" y="106"/>
                  </a:lnTo>
                  <a:lnTo>
                    <a:pt x="727" y="106"/>
                  </a:lnTo>
                  <a:lnTo>
                    <a:pt x="810" y="111"/>
                  </a:lnTo>
                  <a:lnTo>
                    <a:pt x="893" y="128"/>
                  </a:lnTo>
                  <a:lnTo>
                    <a:pt x="973" y="157"/>
                  </a:lnTo>
                  <a:lnTo>
                    <a:pt x="1034" y="68"/>
                  </a:lnTo>
                  <a:lnTo>
                    <a:pt x="1222" y="194"/>
                  </a:lnTo>
                  <a:lnTo>
                    <a:pt x="1161" y="283"/>
                  </a:lnTo>
                  <a:lnTo>
                    <a:pt x="1206" y="332"/>
                  </a:lnTo>
                  <a:lnTo>
                    <a:pt x="1246" y="384"/>
                  </a:lnTo>
                  <a:lnTo>
                    <a:pt x="1278" y="441"/>
                  </a:lnTo>
                  <a:lnTo>
                    <a:pt x="1306" y="499"/>
                  </a:lnTo>
                  <a:lnTo>
                    <a:pt x="1411" y="477"/>
                  </a:lnTo>
                  <a:lnTo>
                    <a:pt x="1455" y="701"/>
                  </a:lnTo>
                  <a:lnTo>
                    <a:pt x="1349" y="721"/>
                  </a:lnTo>
                  <a:lnTo>
                    <a:pt x="1347" y="785"/>
                  </a:lnTo>
                  <a:lnTo>
                    <a:pt x="1338" y="849"/>
                  </a:lnTo>
                  <a:lnTo>
                    <a:pt x="1323" y="913"/>
                  </a:lnTo>
                  <a:lnTo>
                    <a:pt x="1299" y="976"/>
                  </a:lnTo>
                  <a:lnTo>
                    <a:pt x="1389" y="1036"/>
                  </a:lnTo>
                  <a:lnTo>
                    <a:pt x="1263" y="1224"/>
                  </a:lnTo>
                  <a:lnTo>
                    <a:pt x="1173" y="1166"/>
                  </a:lnTo>
                  <a:lnTo>
                    <a:pt x="1126" y="1209"/>
                  </a:lnTo>
                  <a:lnTo>
                    <a:pt x="1073" y="1249"/>
                  </a:lnTo>
                  <a:lnTo>
                    <a:pt x="1017" y="1282"/>
                  </a:lnTo>
                  <a:lnTo>
                    <a:pt x="958" y="1309"/>
                  </a:lnTo>
                  <a:lnTo>
                    <a:pt x="979" y="1414"/>
                  </a:lnTo>
                  <a:lnTo>
                    <a:pt x="757" y="1459"/>
                  </a:lnTo>
                  <a:lnTo>
                    <a:pt x="735" y="1354"/>
                  </a:lnTo>
                  <a:lnTo>
                    <a:pt x="727" y="1354"/>
                  </a:lnTo>
                  <a:lnTo>
                    <a:pt x="644" y="1348"/>
                  </a:lnTo>
                  <a:lnTo>
                    <a:pt x="562" y="1331"/>
                  </a:lnTo>
                  <a:lnTo>
                    <a:pt x="483" y="1303"/>
                  </a:lnTo>
                  <a:lnTo>
                    <a:pt x="423" y="1392"/>
                  </a:lnTo>
                  <a:lnTo>
                    <a:pt x="233" y="1266"/>
                  </a:lnTo>
                  <a:lnTo>
                    <a:pt x="293" y="1177"/>
                  </a:lnTo>
                  <a:lnTo>
                    <a:pt x="248" y="1128"/>
                  </a:lnTo>
                  <a:lnTo>
                    <a:pt x="210" y="1075"/>
                  </a:lnTo>
                  <a:lnTo>
                    <a:pt x="176" y="1019"/>
                  </a:lnTo>
                  <a:lnTo>
                    <a:pt x="150" y="961"/>
                  </a:lnTo>
                  <a:lnTo>
                    <a:pt x="45" y="983"/>
                  </a:lnTo>
                  <a:lnTo>
                    <a:pt x="0" y="759"/>
                  </a:lnTo>
                  <a:lnTo>
                    <a:pt x="105" y="738"/>
                  </a:lnTo>
                  <a:lnTo>
                    <a:pt x="107" y="674"/>
                  </a:lnTo>
                  <a:lnTo>
                    <a:pt x="116" y="610"/>
                  </a:lnTo>
                  <a:lnTo>
                    <a:pt x="133" y="546"/>
                  </a:lnTo>
                  <a:lnTo>
                    <a:pt x="156" y="484"/>
                  </a:lnTo>
                  <a:lnTo>
                    <a:pt x="65" y="424"/>
                  </a:lnTo>
                  <a:lnTo>
                    <a:pt x="191" y="236"/>
                  </a:lnTo>
                  <a:lnTo>
                    <a:pt x="282" y="294"/>
                  </a:lnTo>
                  <a:lnTo>
                    <a:pt x="330" y="251"/>
                  </a:lnTo>
                  <a:lnTo>
                    <a:pt x="383" y="211"/>
                  </a:lnTo>
                  <a:lnTo>
                    <a:pt x="438" y="177"/>
                  </a:lnTo>
                  <a:lnTo>
                    <a:pt x="496" y="151"/>
                  </a:lnTo>
                  <a:lnTo>
                    <a:pt x="475" y="46"/>
                  </a:lnTo>
                  <a:lnTo>
                    <a:pt x="699"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2" name="TextBox 1"/>
          <p:cNvSpPr txBox="1"/>
          <p:nvPr/>
        </p:nvSpPr>
        <p:spPr>
          <a:xfrm>
            <a:off x="6157066" y="5147818"/>
            <a:ext cx="4815734" cy="1077218"/>
          </a:xfrm>
          <a:prstGeom prst="rect">
            <a:avLst/>
          </a:prstGeom>
          <a:noFill/>
        </p:spPr>
        <p:txBody>
          <a:bodyPr wrap="square" rtlCol="0">
            <a:spAutoFit/>
          </a:bodyPr>
          <a:lstStyle/>
          <a:p>
            <a:r>
              <a:rPr lang="en-US" altLang="zh-CN" dirty="0" smtClean="0"/>
              <a:t>Group</a:t>
            </a:r>
            <a:r>
              <a:rPr lang="zh-CN" altLang="en-US" dirty="0" smtClean="0"/>
              <a:t> </a:t>
            </a:r>
            <a:r>
              <a:rPr lang="en-US" altLang="zh-CN" dirty="0" smtClean="0"/>
              <a:t>member:</a:t>
            </a:r>
            <a:r>
              <a:rPr lang="zh-CN" altLang="en-US" dirty="0" smtClean="0"/>
              <a:t>  </a:t>
            </a:r>
            <a:r>
              <a:rPr lang="en-US" altLang="zh-CN" sz="2000" dirty="0" err="1" smtClean="0"/>
              <a:t>Weiyi</a:t>
            </a:r>
            <a:r>
              <a:rPr lang="zh-CN" altLang="en-US" sz="2000" dirty="0" smtClean="0"/>
              <a:t> </a:t>
            </a:r>
            <a:r>
              <a:rPr lang="en-US" altLang="zh-CN" sz="2000" dirty="0" smtClean="0"/>
              <a:t>He</a:t>
            </a:r>
          </a:p>
          <a:p>
            <a:r>
              <a:rPr lang="zh-CN" altLang="en-US" sz="2000" dirty="0"/>
              <a:t> </a:t>
            </a:r>
            <a:r>
              <a:rPr lang="zh-CN" altLang="en-US" sz="2000" dirty="0" smtClean="0"/>
              <a:t>                                    </a:t>
            </a:r>
            <a:r>
              <a:rPr lang="en-US" altLang="zh-CN" sz="2000" dirty="0" err="1" smtClean="0"/>
              <a:t>Kaiyang</a:t>
            </a:r>
            <a:r>
              <a:rPr lang="zh-CN" altLang="en-US" sz="2000" dirty="0" smtClean="0"/>
              <a:t> </a:t>
            </a:r>
            <a:r>
              <a:rPr lang="en-US" altLang="zh-CN" sz="2000" dirty="0" err="1" smtClean="0"/>
              <a:t>Lv</a:t>
            </a:r>
            <a:endParaRPr lang="en-US" altLang="zh-CN" sz="2000" dirty="0" smtClean="0"/>
          </a:p>
          <a:p>
            <a:r>
              <a:rPr lang="zh-CN" altLang="en-US" sz="2000" dirty="0"/>
              <a:t> </a:t>
            </a:r>
            <a:r>
              <a:rPr lang="zh-CN" altLang="en-US" sz="2000" dirty="0" smtClean="0"/>
              <a:t>                                    </a:t>
            </a:r>
            <a:r>
              <a:rPr lang="en-US" altLang="zh-CN" sz="2000" dirty="0" smtClean="0"/>
              <a:t>Linzi</a:t>
            </a:r>
            <a:r>
              <a:rPr lang="zh-CN" altLang="en-US" sz="2000" dirty="0" smtClean="0"/>
              <a:t> </a:t>
            </a:r>
            <a:r>
              <a:rPr lang="en-US" altLang="zh-CN" sz="2000" dirty="0" smtClean="0"/>
              <a:t>Zhang</a:t>
            </a:r>
            <a:endParaRPr lang="en-US" sz="2000" dirty="0"/>
          </a:p>
        </p:txBody>
      </p:sp>
    </p:spTree>
    <p:extLst>
      <p:ext uri="{BB962C8B-B14F-4D97-AF65-F5344CB8AC3E}">
        <p14:creationId xmlns:p14="http://schemas.microsoft.com/office/powerpoint/2010/main" val="170767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Project</a:t>
            </a:r>
            <a:r>
              <a:rPr lang="zh-CN" altLang="en-US" dirty="0"/>
              <a:t> </a:t>
            </a:r>
            <a:r>
              <a:rPr lang="en-US" altLang="zh-CN" dirty="0" smtClean="0"/>
              <a:t>MAIN</a:t>
            </a:r>
            <a:r>
              <a:rPr lang="zh-CN" altLang="en-US" dirty="0" smtClean="0"/>
              <a:t> </a:t>
            </a:r>
            <a:r>
              <a:rPr lang="en-US" altLang="zh-CN" dirty="0"/>
              <a:t>Process</a:t>
            </a:r>
            <a:r>
              <a:rPr lang="zh-CN" altLang="en-US" dirty="0"/>
              <a:t> </a:t>
            </a:r>
            <a:r>
              <a:rPr lang="en-US" altLang="zh-CN" dirty="0"/>
              <a:t>Steps</a:t>
            </a:r>
            <a:endParaRPr lang="en-US" dirty="0"/>
          </a:p>
        </p:txBody>
      </p:sp>
      <p:sp>
        <p:nvSpPr>
          <p:cNvPr id="70" name="TextBox 69"/>
          <p:cNvSpPr txBox="1"/>
          <p:nvPr/>
        </p:nvSpPr>
        <p:spPr>
          <a:xfrm>
            <a:off x="3132655" y="3566321"/>
            <a:ext cx="2078590" cy="400110"/>
          </a:xfrm>
          <a:prstGeom prst="rect">
            <a:avLst/>
          </a:prstGeom>
          <a:noFill/>
          <a:ln>
            <a:noFill/>
          </a:ln>
        </p:spPr>
        <p:txBody>
          <a:bodyPr wrap="square" rtlCol="0">
            <a:spAutoFit/>
          </a:bodyPr>
          <a:lstStyle/>
          <a:p>
            <a:pPr algn="ctr"/>
            <a:r>
              <a:rPr lang="en-US" sz="2000" dirty="0">
                <a:solidFill>
                  <a:schemeClr val="tx1">
                    <a:lumMod val="75000"/>
                    <a:lumOff val="25000"/>
                  </a:schemeClr>
                </a:solidFill>
                <a:latin typeface="Arial" panose="020B0604020202020204" pitchFamily="34" charset="0"/>
                <a:cs typeface="Arial" panose="020B0604020202020204" pitchFamily="34" charset="0"/>
              </a:rPr>
              <a:t>Sample text</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Oval 1"/>
          <p:cNvSpPr/>
          <p:nvPr/>
        </p:nvSpPr>
        <p:spPr>
          <a:xfrm>
            <a:off x="1143001" y="2949841"/>
            <a:ext cx="1571517" cy="1571517"/>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04</a:t>
            </a:r>
            <a:endParaRPr lang="en-US" sz="1800" b="1" dirty="0">
              <a:latin typeface="Arial" panose="020B0604020202020204" pitchFamily="34" charset="0"/>
              <a:cs typeface="Arial" panose="020B0604020202020204" pitchFamily="34" charset="0"/>
            </a:endParaRPr>
          </a:p>
        </p:txBody>
      </p:sp>
      <p:sp>
        <p:nvSpPr>
          <p:cNvPr id="10" name="Freeform 5"/>
          <p:cNvSpPr>
            <a:spLocks/>
          </p:cNvSpPr>
          <p:nvPr/>
        </p:nvSpPr>
        <p:spPr bwMode="auto">
          <a:xfrm>
            <a:off x="1245490" y="3255819"/>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3" name="Group 32"/>
          <p:cNvGrpSpPr/>
          <p:nvPr/>
        </p:nvGrpSpPr>
        <p:grpSpPr>
          <a:xfrm>
            <a:off x="1658172" y="3693881"/>
            <a:ext cx="541175" cy="594125"/>
            <a:chOff x="688975" y="2427288"/>
            <a:chExt cx="957263" cy="1050925"/>
          </a:xfrm>
          <a:solidFill>
            <a:schemeClr val="accent4">
              <a:lumMod val="75000"/>
            </a:schemeClr>
          </a:solidFill>
        </p:grpSpPr>
        <p:sp>
          <p:nvSpPr>
            <p:cNvPr id="34"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5"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6"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7"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8"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9"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0"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1"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2"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3"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4"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5"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13" name="Oval 12"/>
          <p:cNvSpPr/>
          <p:nvPr/>
        </p:nvSpPr>
        <p:spPr>
          <a:xfrm>
            <a:off x="5629384"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02</a:t>
            </a:r>
            <a:endParaRPr lang="en-US" sz="1800" b="1" dirty="0">
              <a:latin typeface="Arial" panose="020B0604020202020204" pitchFamily="34" charset="0"/>
              <a:cs typeface="Arial" panose="020B0604020202020204" pitchFamily="34" charset="0"/>
            </a:endParaRPr>
          </a:p>
        </p:txBody>
      </p:sp>
      <p:sp>
        <p:nvSpPr>
          <p:cNvPr id="14" name="Freeform 5"/>
          <p:cNvSpPr>
            <a:spLocks/>
          </p:cNvSpPr>
          <p:nvPr/>
        </p:nvSpPr>
        <p:spPr bwMode="auto">
          <a:xfrm>
            <a:off x="5731873" y="3255819"/>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53" name="Group 52"/>
          <p:cNvGrpSpPr/>
          <p:nvPr/>
        </p:nvGrpSpPr>
        <p:grpSpPr>
          <a:xfrm>
            <a:off x="6138248" y="3740464"/>
            <a:ext cx="553788" cy="482816"/>
            <a:chOff x="977900" y="3124200"/>
            <a:chExt cx="879476" cy="766763"/>
          </a:xfrm>
          <a:solidFill>
            <a:schemeClr val="tx1">
              <a:lumMod val="75000"/>
              <a:lumOff val="25000"/>
            </a:schemeClr>
          </a:solidFill>
        </p:grpSpPr>
        <p:sp>
          <p:nvSpPr>
            <p:cNvPr id="54" name="Freeform 185"/>
            <p:cNvSpPr>
              <a:spLocks/>
            </p:cNvSpPr>
            <p:nvPr/>
          </p:nvSpPr>
          <p:spPr bwMode="auto">
            <a:xfrm>
              <a:off x="1563688" y="3233738"/>
              <a:ext cx="120650" cy="246063"/>
            </a:xfrm>
            <a:custGeom>
              <a:avLst/>
              <a:gdLst>
                <a:gd name="T0" fmla="*/ 262 w 455"/>
                <a:gd name="T1" fmla="*/ 3 h 931"/>
                <a:gd name="T2" fmla="*/ 284 w 455"/>
                <a:gd name="T3" fmla="*/ 37 h 931"/>
                <a:gd name="T4" fmla="*/ 286 w 455"/>
                <a:gd name="T5" fmla="*/ 107 h 931"/>
                <a:gd name="T6" fmla="*/ 289 w 455"/>
                <a:gd name="T7" fmla="*/ 110 h 931"/>
                <a:gd name="T8" fmla="*/ 301 w 455"/>
                <a:gd name="T9" fmla="*/ 112 h 931"/>
                <a:gd name="T10" fmla="*/ 344 w 455"/>
                <a:gd name="T11" fmla="*/ 121 h 931"/>
                <a:gd name="T12" fmla="*/ 396 w 455"/>
                <a:gd name="T13" fmla="*/ 135 h 931"/>
                <a:gd name="T14" fmla="*/ 425 w 455"/>
                <a:gd name="T15" fmla="*/ 155 h 931"/>
                <a:gd name="T16" fmla="*/ 408 w 455"/>
                <a:gd name="T17" fmla="*/ 224 h 931"/>
                <a:gd name="T18" fmla="*/ 386 w 455"/>
                <a:gd name="T19" fmla="*/ 245 h 931"/>
                <a:gd name="T20" fmla="*/ 359 w 455"/>
                <a:gd name="T21" fmla="*/ 242 h 931"/>
                <a:gd name="T22" fmla="*/ 338 w 455"/>
                <a:gd name="T23" fmla="*/ 233 h 931"/>
                <a:gd name="T24" fmla="*/ 288 w 455"/>
                <a:gd name="T25" fmla="*/ 220 h 931"/>
                <a:gd name="T26" fmla="*/ 219 w 455"/>
                <a:gd name="T27" fmla="*/ 217 h 931"/>
                <a:gd name="T28" fmla="*/ 169 w 455"/>
                <a:gd name="T29" fmla="*/ 236 h 931"/>
                <a:gd name="T30" fmla="*/ 146 w 455"/>
                <a:gd name="T31" fmla="*/ 267 h 931"/>
                <a:gd name="T32" fmla="*/ 143 w 455"/>
                <a:gd name="T33" fmla="*/ 304 h 931"/>
                <a:gd name="T34" fmla="*/ 162 w 455"/>
                <a:gd name="T35" fmla="*/ 340 h 931"/>
                <a:gd name="T36" fmla="*/ 214 w 455"/>
                <a:gd name="T37" fmla="*/ 374 h 931"/>
                <a:gd name="T38" fmla="*/ 310 w 455"/>
                <a:gd name="T39" fmla="*/ 416 h 931"/>
                <a:gd name="T40" fmla="*/ 401 w 455"/>
                <a:gd name="T41" fmla="*/ 476 h 931"/>
                <a:gd name="T42" fmla="*/ 447 w 455"/>
                <a:gd name="T43" fmla="*/ 553 h 931"/>
                <a:gd name="T44" fmla="*/ 453 w 455"/>
                <a:gd name="T45" fmla="*/ 646 h 931"/>
                <a:gd name="T46" fmla="*/ 419 w 455"/>
                <a:gd name="T47" fmla="*/ 730 h 931"/>
                <a:gd name="T48" fmla="*/ 349 w 455"/>
                <a:gd name="T49" fmla="*/ 790 h 931"/>
                <a:gd name="T50" fmla="*/ 283 w 455"/>
                <a:gd name="T51" fmla="*/ 813 h 931"/>
                <a:gd name="T52" fmla="*/ 279 w 455"/>
                <a:gd name="T53" fmla="*/ 816 h 931"/>
                <a:gd name="T54" fmla="*/ 278 w 455"/>
                <a:gd name="T55" fmla="*/ 895 h 931"/>
                <a:gd name="T56" fmla="*/ 255 w 455"/>
                <a:gd name="T57" fmla="*/ 929 h 931"/>
                <a:gd name="T58" fmla="*/ 192 w 455"/>
                <a:gd name="T59" fmla="*/ 929 h 931"/>
                <a:gd name="T60" fmla="*/ 169 w 455"/>
                <a:gd name="T61" fmla="*/ 895 h 931"/>
                <a:gd name="T62" fmla="*/ 168 w 455"/>
                <a:gd name="T63" fmla="*/ 820 h 931"/>
                <a:gd name="T64" fmla="*/ 163 w 455"/>
                <a:gd name="T65" fmla="*/ 817 h 931"/>
                <a:gd name="T66" fmla="*/ 148 w 455"/>
                <a:gd name="T67" fmla="*/ 815 h 931"/>
                <a:gd name="T68" fmla="*/ 96 w 455"/>
                <a:gd name="T69" fmla="*/ 804 h 931"/>
                <a:gd name="T70" fmla="*/ 34 w 455"/>
                <a:gd name="T71" fmla="*/ 785 h 931"/>
                <a:gd name="T72" fmla="*/ 2 w 455"/>
                <a:gd name="T73" fmla="*/ 762 h 931"/>
                <a:gd name="T74" fmla="*/ 19 w 455"/>
                <a:gd name="T75" fmla="*/ 692 h 931"/>
                <a:gd name="T76" fmla="*/ 41 w 455"/>
                <a:gd name="T77" fmla="*/ 671 h 931"/>
                <a:gd name="T78" fmla="*/ 62 w 455"/>
                <a:gd name="T79" fmla="*/ 671 h 931"/>
                <a:gd name="T80" fmla="*/ 77 w 455"/>
                <a:gd name="T81" fmla="*/ 677 h 931"/>
                <a:gd name="T82" fmla="*/ 115 w 455"/>
                <a:gd name="T83" fmla="*/ 691 h 931"/>
                <a:gd name="T84" fmla="*/ 168 w 455"/>
                <a:gd name="T85" fmla="*/ 707 h 931"/>
                <a:gd name="T86" fmla="*/ 233 w 455"/>
                <a:gd name="T87" fmla="*/ 709 h 931"/>
                <a:gd name="T88" fmla="*/ 296 w 455"/>
                <a:gd name="T89" fmla="*/ 678 h 931"/>
                <a:gd name="T90" fmla="*/ 320 w 455"/>
                <a:gd name="T91" fmla="*/ 622 h 931"/>
                <a:gd name="T92" fmla="*/ 300 w 455"/>
                <a:gd name="T93" fmla="*/ 568 h 931"/>
                <a:gd name="T94" fmla="*/ 237 w 455"/>
                <a:gd name="T95" fmla="*/ 523 h 931"/>
                <a:gd name="T96" fmla="*/ 150 w 455"/>
                <a:gd name="T97" fmla="*/ 486 h 931"/>
                <a:gd name="T98" fmla="*/ 78 w 455"/>
                <a:gd name="T99" fmla="*/ 444 h 931"/>
                <a:gd name="T100" fmla="*/ 26 w 455"/>
                <a:gd name="T101" fmla="*/ 385 h 931"/>
                <a:gd name="T102" fmla="*/ 7 w 455"/>
                <a:gd name="T103" fmla="*/ 304 h 931"/>
                <a:gd name="T104" fmla="*/ 27 w 455"/>
                <a:gd name="T105" fmla="*/ 220 h 931"/>
                <a:gd name="T106" fmla="*/ 83 w 455"/>
                <a:gd name="T107" fmla="*/ 154 h 931"/>
                <a:gd name="T108" fmla="*/ 169 w 455"/>
                <a:gd name="T109" fmla="*/ 115 h 931"/>
                <a:gd name="T110" fmla="*/ 174 w 455"/>
                <a:gd name="T111" fmla="*/ 113 h 931"/>
                <a:gd name="T112" fmla="*/ 177 w 455"/>
                <a:gd name="T113" fmla="*/ 107 h 931"/>
                <a:gd name="T114" fmla="*/ 188 w 455"/>
                <a:gd name="T115" fmla="*/ 1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5" h="931">
                  <a:moveTo>
                    <a:pt x="215" y="0"/>
                  </a:moveTo>
                  <a:lnTo>
                    <a:pt x="247" y="0"/>
                  </a:lnTo>
                  <a:lnTo>
                    <a:pt x="262" y="3"/>
                  </a:lnTo>
                  <a:lnTo>
                    <a:pt x="274" y="10"/>
                  </a:lnTo>
                  <a:lnTo>
                    <a:pt x="282" y="23"/>
                  </a:lnTo>
                  <a:lnTo>
                    <a:pt x="284" y="37"/>
                  </a:lnTo>
                  <a:lnTo>
                    <a:pt x="285" y="103"/>
                  </a:lnTo>
                  <a:lnTo>
                    <a:pt x="285" y="106"/>
                  </a:lnTo>
                  <a:lnTo>
                    <a:pt x="286" y="107"/>
                  </a:lnTo>
                  <a:lnTo>
                    <a:pt x="287" y="108"/>
                  </a:lnTo>
                  <a:lnTo>
                    <a:pt x="288" y="109"/>
                  </a:lnTo>
                  <a:lnTo>
                    <a:pt x="289" y="110"/>
                  </a:lnTo>
                  <a:lnTo>
                    <a:pt x="290" y="110"/>
                  </a:lnTo>
                  <a:lnTo>
                    <a:pt x="293" y="110"/>
                  </a:lnTo>
                  <a:lnTo>
                    <a:pt x="301" y="112"/>
                  </a:lnTo>
                  <a:lnTo>
                    <a:pt x="313" y="114"/>
                  </a:lnTo>
                  <a:lnTo>
                    <a:pt x="327" y="117"/>
                  </a:lnTo>
                  <a:lnTo>
                    <a:pt x="344" y="121"/>
                  </a:lnTo>
                  <a:lnTo>
                    <a:pt x="362" y="125"/>
                  </a:lnTo>
                  <a:lnTo>
                    <a:pt x="380" y="130"/>
                  </a:lnTo>
                  <a:lnTo>
                    <a:pt x="396" y="135"/>
                  </a:lnTo>
                  <a:lnTo>
                    <a:pt x="411" y="141"/>
                  </a:lnTo>
                  <a:lnTo>
                    <a:pt x="419" y="146"/>
                  </a:lnTo>
                  <a:lnTo>
                    <a:pt x="425" y="155"/>
                  </a:lnTo>
                  <a:lnTo>
                    <a:pt x="428" y="165"/>
                  </a:lnTo>
                  <a:lnTo>
                    <a:pt x="426" y="177"/>
                  </a:lnTo>
                  <a:lnTo>
                    <a:pt x="408" y="224"/>
                  </a:lnTo>
                  <a:lnTo>
                    <a:pt x="403" y="233"/>
                  </a:lnTo>
                  <a:lnTo>
                    <a:pt x="395" y="240"/>
                  </a:lnTo>
                  <a:lnTo>
                    <a:pt x="386" y="245"/>
                  </a:lnTo>
                  <a:lnTo>
                    <a:pt x="376" y="246"/>
                  </a:lnTo>
                  <a:lnTo>
                    <a:pt x="367" y="245"/>
                  </a:lnTo>
                  <a:lnTo>
                    <a:pt x="359" y="242"/>
                  </a:lnTo>
                  <a:lnTo>
                    <a:pt x="357" y="241"/>
                  </a:lnTo>
                  <a:lnTo>
                    <a:pt x="350" y="238"/>
                  </a:lnTo>
                  <a:lnTo>
                    <a:pt x="338" y="233"/>
                  </a:lnTo>
                  <a:lnTo>
                    <a:pt x="324" y="229"/>
                  </a:lnTo>
                  <a:lnTo>
                    <a:pt x="307" y="224"/>
                  </a:lnTo>
                  <a:lnTo>
                    <a:pt x="288" y="220"/>
                  </a:lnTo>
                  <a:lnTo>
                    <a:pt x="266" y="217"/>
                  </a:lnTo>
                  <a:lnTo>
                    <a:pt x="242" y="216"/>
                  </a:lnTo>
                  <a:lnTo>
                    <a:pt x="219" y="217"/>
                  </a:lnTo>
                  <a:lnTo>
                    <a:pt x="199" y="221"/>
                  </a:lnTo>
                  <a:lnTo>
                    <a:pt x="183" y="228"/>
                  </a:lnTo>
                  <a:lnTo>
                    <a:pt x="169" y="236"/>
                  </a:lnTo>
                  <a:lnTo>
                    <a:pt x="159" y="245"/>
                  </a:lnTo>
                  <a:lnTo>
                    <a:pt x="151" y="256"/>
                  </a:lnTo>
                  <a:lnTo>
                    <a:pt x="146" y="267"/>
                  </a:lnTo>
                  <a:lnTo>
                    <a:pt x="142" y="279"/>
                  </a:lnTo>
                  <a:lnTo>
                    <a:pt x="141" y="291"/>
                  </a:lnTo>
                  <a:lnTo>
                    <a:pt x="143" y="304"/>
                  </a:lnTo>
                  <a:lnTo>
                    <a:pt x="146" y="317"/>
                  </a:lnTo>
                  <a:lnTo>
                    <a:pt x="152" y="329"/>
                  </a:lnTo>
                  <a:lnTo>
                    <a:pt x="162" y="340"/>
                  </a:lnTo>
                  <a:lnTo>
                    <a:pt x="175" y="351"/>
                  </a:lnTo>
                  <a:lnTo>
                    <a:pt x="192" y="363"/>
                  </a:lnTo>
                  <a:lnTo>
                    <a:pt x="214" y="374"/>
                  </a:lnTo>
                  <a:lnTo>
                    <a:pt x="239" y="386"/>
                  </a:lnTo>
                  <a:lnTo>
                    <a:pt x="270" y="398"/>
                  </a:lnTo>
                  <a:lnTo>
                    <a:pt x="310" y="416"/>
                  </a:lnTo>
                  <a:lnTo>
                    <a:pt x="345" y="435"/>
                  </a:lnTo>
                  <a:lnTo>
                    <a:pt x="376" y="455"/>
                  </a:lnTo>
                  <a:lnTo>
                    <a:pt x="401" y="476"/>
                  </a:lnTo>
                  <a:lnTo>
                    <a:pt x="421" y="500"/>
                  </a:lnTo>
                  <a:lnTo>
                    <a:pt x="436" y="525"/>
                  </a:lnTo>
                  <a:lnTo>
                    <a:pt x="447" y="553"/>
                  </a:lnTo>
                  <a:lnTo>
                    <a:pt x="453" y="582"/>
                  </a:lnTo>
                  <a:lnTo>
                    <a:pt x="455" y="614"/>
                  </a:lnTo>
                  <a:lnTo>
                    <a:pt x="453" y="646"/>
                  </a:lnTo>
                  <a:lnTo>
                    <a:pt x="446" y="676"/>
                  </a:lnTo>
                  <a:lnTo>
                    <a:pt x="435" y="704"/>
                  </a:lnTo>
                  <a:lnTo>
                    <a:pt x="419" y="730"/>
                  </a:lnTo>
                  <a:lnTo>
                    <a:pt x="399" y="753"/>
                  </a:lnTo>
                  <a:lnTo>
                    <a:pt x="376" y="773"/>
                  </a:lnTo>
                  <a:lnTo>
                    <a:pt x="349" y="790"/>
                  </a:lnTo>
                  <a:lnTo>
                    <a:pt x="317" y="803"/>
                  </a:lnTo>
                  <a:lnTo>
                    <a:pt x="284" y="813"/>
                  </a:lnTo>
                  <a:lnTo>
                    <a:pt x="283" y="813"/>
                  </a:lnTo>
                  <a:lnTo>
                    <a:pt x="282" y="814"/>
                  </a:lnTo>
                  <a:lnTo>
                    <a:pt x="280" y="815"/>
                  </a:lnTo>
                  <a:lnTo>
                    <a:pt x="279" y="816"/>
                  </a:lnTo>
                  <a:lnTo>
                    <a:pt x="278" y="818"/>
                  </a:lnTo>
                  <a:lnTo>
                    <a:pt x="278" y="821"/>
                  </a:lnTo>
                  <a:lnTo>
                    <a:pt x="278" y="895"/>
                  </a:lnTo>
                  <a:lnTo>
                    <a:pt x="275" y="909"/>
                  </a:lnTo>
                  <a:lnTo>
                    <a:pt x="267" y="921"/>
                  </a:lnTo>
                  <a:lnTo>
                    <a:pt x="255" y="929"/>
                  </a:lnTo>
                  <a:lnTo>
                    <a:pt x="241" y="931"/>
                  </a:lnTo>
                  <a:lnTo>
                    <a:pt x="206" y="931"/>
                  </a:lnTo>
                  <a:lnTo>
                    <a:pt x="192" y="929"/>
                  </a:lnTo>
                  <a:lnTo>
                    <a:pt x="180" y="921"/>
                  </a:lnTo>
                  <a:lnTo>
                    <a:pt x="172" y="909"/>
                  </a:lnTo>
                  <a:lnTo>
                    <a:pt x="169" y="895"/>
                  </a:lnTo>
                  <a:lnTo>
                    <a:pt x="169" y="825"/>
                  </a:lnTo>
                  <a:lnTo>
                    <a:pt x="169" y="822"/>
                  </a:lnTo>
                  <a:lnTo>
                    <a:pt x="168" y="820"/>
                  </a:lnTo>
                  <a:lnTo>
                    <a:pt x="166" y="819"/>
                  </a:lnTo>
                  <a:lnTo>
                    <a:pt x="165" y="818"/>
                  </a:lnTo>
                  <a:lnTo>
                    <a:pt x="163" y="817"/>
                  </a:lnTo>
                  <a:lnTo>
                    <a:pt x="162" y="817"/>
                  </a:lnTo>
                  <a:lnTo>
                    <a:pt x="158" y="817"/>
                  </a:lnTo>
                  <a:lnTo>
                    <a:pt x="148" y="815"/>
                  </a:lnTo>
                  <a:lnTo>
                    <a:pt x="134" y="812"/>
                  </a:lnTo>
                  <a:lnTo>
                    <a:pt x="116" y="808"/>
                  </a:lnTo>
                  <a:lnTo>
                    <a:pt x="96" y="804"/>
                  </a:lnTo>
                  <a:lnTo>
                    <a:pt x="76" y="798"/>
                  </a:lnTo>
                  <a:lnTo>
                    <a:pt x="54" y="792"/>
                  </a:lnTo>
                  <a:lnTo>
                    <a:pt x="34" y="785"/>
                  </a:lnTo>
                  <a:lnTo>
                    <a:pt x="17" y="777"/>
                  </a:lnTo>
                  <a:lnTo>
                    <a:pt x="9" y="771"/>
                  </a:lnTo>
                  <a:lnTo>
                    <a:pt x="2" y="762"/>
                  </a:lnTo>
                  <a:lnTo>
                    <a:pt x="0" y="752"/>
                  </a:lnTo>
                  <a:lnTo>
                    <a:pt x="2" y="740"/>
                  </a:lnTo>
                  <a:lnTo>
                    <a:pt x="19" y="692"/>
                  </a:lnTo>
                  <a:lnTo>
                    <a:pt x="24" y="683"/>
                  </a:lnTo>
                  <a:lnTo>
                    <a:pt x="32" y="676"/>
                  </a:lnTo>
                  <a:lnTo>
                    <a:pt x="41" y="671"/>
                  </a:lnTo>
                  <a:lnTo>
                    <a:pt x="52" y="669"/>
                  </a:lnTo>
                  <a:lnTo>
                    <a:pt x="57" y="670"/>
                  </a:lnTo>
                  <a:lnTo>
                    <a:pt x="62" y="671"/>
                  </a:lnTo>
                  <a:lnTo>
                    <a:pt x="67" y="673"/>
                  </a:lnTo>
                  <a:lnTo>
                    <a:pt x="71" y="674"/>
                  </a:lnTo>
                  <a:lnTo>
                    <a:pt x="77" y="677"/>
                  </a:lnTo>
                  <a:lnTo>
                    <a:pt x="87" y="681"/>
                  </a:lnTo>
                  <a:lnTo>
                    <a:pt x="100" y="686"/>
                  </a:lnTo>
                  <a:lnTo>
                    <a:pt x="115" y="691"/>
                  </a:lnTo>
                  <a:lnTo>
                    <a:pt x="132" y="697"/>
                  </a:lnTo>
                  <a:lnTo>
                    <a:pt x="150" y="703"/>
                  </a:lnTo>
                  <a:lnTo>
                    <a:pt x="168" y="707"/>
                  </a:lnTo>
                  <a:lnTo>
                    <a:pt x="187" y="710"/>
                  </a:lnTo>
                  <a:lnTo>
                    <a:pt x="204" y="711"/>
                  </a:lnTo>
                  <a:lnTo>
                    <a:pt x="233" y="709"/>
                  </a:lnTo>
                  <a:lnTo>
                    <a:pt x="258" y="702"/>
                  </a:lnTo>
                  <a:lnTo>
                    <a:pt x="279" y="691"/>
                  </a:lnTo>
                  <a:lnTo>
                    <a:pt x="296" y="678"/>
                  </a:lnTo>
                  <a:lnTo>
                    <a:pt x="309" y="662"/>
                  </a:lnTo>
                  <a:lnTo>
                    <a:pt x="317" y="643"/>
                  </a:lnTo>
                  <a:lnTo>
                    <a:pt x="320" y="622"/>
                  </a:lnTo>
                  <a:lnTo>
                    <a:pt x="318" y="602"/>
                  </a:lnTo>
                  <a:lnTo>
                    <a:pt x="311" y="585"/>
                  </a:lnTo>
                  <a:lnTo>
                    <a:pt x="300" y="568"/>
                  </a:lnTo>
                  <a:lnTo>
                    <a:pt x="285" y="553"/>
                  </a:lnTo>
                  <a:lnTo>
                    <a:pt x="264" y="538"/>
                  </a:lnTo>
                  <a:lnTo>
                    <a:pt x="237" y="523"/>
                  </a:lnTo>
                  <a:lnTo>
                    <a:pt x="204" y="509"/>
                  </a:lnTo>
                  <a:lnTo>
                    <a:pt x="177" y="498"/>
                  </a:lnTo>
                  <a:lnTo>
                    <a:pt x="150" y="486"/>
                  </a:lnTo>
                  <a:lnTo>
                    <a:pt x="124" y="473"/>
                  </a:lnTo>
                  <a:lnTo>
                    <a:pt x="100" y="459"/>
                  </a:lnTo>
                  <a:lnTo>
                    <a:pt x="78" y="444"/>
                  </a:lnTo>
                  <a:lnTo>
                    <a:pt x="57" y="426"/>
                  </a:lnTo>
                  <a:lnTo>
                    <a:pt x="40" y="407"/>
                  </a:lnTo>
                  <a:lnTo>
                    <a:pt x="26" y="385"/>
                  </a:lnTo>
                  <a:lnTo>
                    <a:pt x="16" y="361"/>
                  </a:lnTo>
                  <a:lnTo>
                    <a:pt x="9" y="333"/>
                  </a:lnTo>
                  <a:lnTo>
                    <a:pt x="7" y="304"/>
                  </a:lnTo>
                  <a:lnTo>
                    <a:pt x="9" y="274"/>
                  </a:lnTo>
                  <a:lnTo>
                    <a:pt x="16" y="246"/>
                  </a:lnTo>
                  <a:lnTo>
                    <a:pt x="27" y="220"/>
                  </a:lnTo>
                  <a:lnTo>
                    <a:pt x="42" y="196"/>
                  </a:lnTo>
                  <a:lnTo>
                    <a:pt x="60" y="173"/>
                  </a:lnTo>
                  <a:lnTo>
                    <a:pt x="83" y="154"/>
                  </a:lnTo>
                  <a:lnTo>
                    <a:pt x="109" y="138"/>
                  </a:lnTo>
                  <a:lnTo>
                    <a:pt x="137" y="125"/>
                  </a:lnTo>
                  <a:lnTo>
                    <a:pt x="169" y="115"/>
                  </a:lnTo>
                  <a:lnTo>
                    <a:pt x="170" y="115"/>
                  </a:lnTo>
                  <a:lnTo>
                    <a:pt x="172" y="114"/>
                  </a:lnTo>
                  <a:lnTo>
                    <a:pt x="174" y="113"/>
                  </a:lnTo>
                  <a:lnTo>
                    <a:pt x="175" y="111"/>
                  </a:lnTo>
                  <a:lnTo>
                    <a:pt x="177" y="109"/>
                  </a:lnTo>
                  <a:lnTo>
                    <a:pt x="177" y="107"/>
                  </a:lnTo>
                  <a:lnTo>
                    <a:pt x="177" y="37"/>
                  </a:lnTo>
                  <a:lnTo>
                    <a:pt x="180" y="23"/>
                  </a:lnTo>
                  <a:lnTo>
                    <a:pt x="188" y="10"/>
                  </a:lnTo>
                  <a:lnTo>
                    <a:pt x="200" y="3"/>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5" name="Freeform 186"/>
            <p:cNvSpPr>
              <a:spLocks noEditPoints="1"/>
            </p:cNvSpPr>
            <p:nvPr/>
          </p:nvSpPr>
          <p:spPr bwMode="auto">
            <a:xfrm>
              <a:off x="1392238" y="3124200"/>
              <a:ext cx="465138" cy="465138"/>
            </a:xfrm>
            <a:custGeom>
              <a:avLst/>
              <a:gdLst>
                <a:gd name="T0" fmla="*/ 751 w 1757"/>
                <a:gd name="T1" fmla="*/ 216 h 1755"/>
                <a:gd name="T2" fmla="*/ 574 w 1757"/>
                <a:gd name="T3" fmla="*/ 277 h 1755"/>
                <a:gd name="T4" fmla="*/ 423 w 1757"/>
                <a:gd name="T5" fmla="*/ 380 h 1755"/>
                <a:gd name="T6" fmla="*/ 307 w 1757"/>
                <a:gd name="T7" fmla="*/ 520 h 1755"/>
                <a:gd name="T8" fmla="*/ 231 w 1757"/>
                <a:gd name="T9" fmla="*/ 688 h 1755"/>
                <a:gd name="T10" fmla="*/ 204 w 1757"/>
                <a:gd name="T11" fmla="*/ 878 h 1755"/>
                <a:gd name="T12" fmla="*/ 231 w 1757"/>
                <a:gd name="T13" fmla="*/ 1067 h 1755"/>
                <a:gd name="T14" fmla="*/ 307 w 1757"/>
                <a:gd name="T15" fmla="*/ 1235 h 1755"/>
                <a:gd name="T16" fmla="*/ 423 w 1757"/>
                <a:gd name="T17" fmla="*/ 1375 h 1755"/>
                <a:gd name="T18" fmla="*/ 574 w 1757"/>
                <a:gd name="T19" fmla="*/ 1480 h 1755"/>
                <a:gd name="T20" fmla="*/ 751 w 1757"/>
                <a:gd name="T21" fmla="*/ 1539 h 1755"/>
                <a:gd name="T22" fmla="*/ 944 w 1757"/>
                <a:gd name="T23" fmla="*/ 1548 h 1755"/>
                <a:gd name="T24" fmla="*/ 1127 w 1757"/>
                <a:gd name="T25" fmla="*/ 1505 h 1755"/>
                <a:gd name="T26" fmla="*/ 1287 w 1757"/>
                <a:gd name="T27" fmla="*/ 1414 h 1755"/>
                <a:gd name="T28" fmla="*/ 1416 w 1757"/>
                <a:gd name="T29" fmla="*/ 1286 h 1755"/>
                <a:gd name="T30" fmla="*/ 1506 w 1757"/>
                <a:gd name="T31" fmla="*/ 1126 h 1755"/>
                <a:gd name="T32" fmla="*/ 1550 w 1757"/>
                <a:gd name="T33" fmla="*/ 943 h 1755"/>
                <a:gd name="T34" fmla="*/ 1541 w 1757"/>
                <a:gd name="T35" fmla="*/ 749 h 1755"/>
                <a:gd name="T36" fmla="*/ 1481 w 1757"/>
                <a:gd name="T37" fmla="*/ 573 h 1755"/>
                <a:gd name="T38" fmla="*/ 1377 w 1757"/>
                <a:gd name="T39" fmla="*/ 423 h 1755"/>
                <a:gd name="T40" fmla="*/ 1237 w 1757"/>
                <a:gd name="T41" fmla="*/ 307 h 1755"/>
                <a:gd name="T42" fmla="*/ 1068 w 1757"/>
                <a:gd name="T43" fmla="*/ 230 h 1755"/>
                <a:gd name="T44" fmla="*/ 879 w 1757"/>
                <a:gd name="T45" fmla="*/ 204 h 1755"/>
                <a:gd name="T46" fmla="*/ 1021 w 1757"/>
                <a:gd name="T47" fmla="*/ 12 h 1755"/>
                <a:gd name="T48" fmla="*/ 1220 w 1757"/>
                <a:gd name="T49" fmla="*/ 69 h 1755"/>
                <a:gd name="T50" fmla="*/ 1397 w 1757"/>
                <a:gd name="T51" fmla="*/ 170 h 1755"/>
                <a:gd name="T52" fmla="*/ 1545 w 1757"/>
                <a:gd name="T53" fmla="*/ 307 h 1755"/>
                <a:gd name="T54" fmla="*/ 1659 w 1757"/>
                <a:gd name="T55" fmla="*/ 475 h 1755"/>
                <a:gd name="T56" fmla="*/ 1732 w 1757"/>
                <a:gd name="T57" fmla="*/ 667 h 1755"/>
                <a:gd name="T58" fmla="*/ 1757 w 1757"/>
                <a:gd name="T59" fmla="*/ 878 h 1755"/>
                <a:gd name="T60" fmla="*/ 1732 w 1757"/>
                <a:gd name="T61" fmla="*/ 1088 h 1755"/>
                <a:gd name="T62" fmla="*/ 1659 w 1757"/>
                <a:gd name="T63" fmla="*/ 1280 h 1755"/>
                <a:gd name="T64" fmla="*/ 1545 w 1757"/>
                <a:gd name="T65" fmla="*/ 1448 h 1755"/>
                <a:gd name="T66" fmla="*/ 1397 w 1757"/>
                <a:gd name="T67" fmla="*/ 1585 h 1755"/>
                <a:gd name="T68" fmla="*/ 1220 w 1757"/>
                <a:gd name="T69" fmla="*/ 1686 h 1755"/>
                <a:gd name="T70" fmla="*/ 1021 w 1757"/>
                <a:gd name="T71" fmla="*/ 1743 h 1755"/>
                <a:gd name="T72" fmla="*/ 806 w 1757"/>
                <a:gd name="T73" fmla="*/ 1752 h 1755"/>
                <a:gd name="T74" fmla="*/ 601 w 1757"/>
                <a:gd name="T75" fmla="*/ 1710 h 1755"/>
                <a:gd name="T76" fmla="*/ 416 w 1757"/>
                <a:gd name="T77" fmla="*/ 1623 h 1755"/>
                <a:gd name="T78" fmla="*/ 257 w 1757"/>
                <a:gd name="T79" fmla="*/ 1498 h 1755"/>
                <a:gd name="T80" fmla="*/ 132 w 1757"/>
                <a:gd name="T81" fmla="*/ 1340 h 1755"/>
                <a:gd name="T82" fmla="*/ 45 w 1757"/>
                <a:gd name="T83" fmla="*/ 1155 h 1755"/>
                <a:gd name="T84" fmla="*/ 3 w 1757"/>
                <a:gd name="T85" fmla="*/ 950 h 1755"/>
                <a:gd name="T86" fmla="*/ 11 w 1757"/>
                <a:gd name="T87" fmla="*/ 735 h 1755"/>
                <a:gd name="T88" fmla="*/ 69 w 1757"/>
                <a:gd name="T89" fmla="*/ 536 h 1755"/>
                <a:gd name="T90" fmla="*/ 170 w 1757"/>
                <a:gd name="T91" fmla="*/ 359 h 1755"/>
                <a:gd name="T92" fmla="*/ 307 w 1757"/>
                <a:gd name="T93" fmla="*/ 211 h 1755"/>
                <a:gd name="T94" fmla="*/ 475 w 1757"/>
                <a:gd name="T95" fmla="*/ 99 h 1755"/>
                <a:gd name="T96" fmla="*/ 667 w 1757"/>
                <a:gd name="T97" fmla="*/ 26 h 1755"/>
                <a:gd name="T98" fmla="*/ 879 w 1757"/>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7" h="1755">
                  <a:moveTo>
                    <a:pt x="879" y="204"/>
                  </a:moveTo>
                  <a:lnTo>
                    <a:pt x="813" y="207"/>
                  </a:lnTo>
                  <a:lnTo>
                    <a:pt x="751" y="216"/>
                  </a:lnTo>
                  <a:lnTo>
                    <a:pt x="689" y="230"/>
                  </a:lnTo>
                  <a:lnTo>
                    <a:pt x="630" y="250"/>
                  </a:lnTo>
                  <a:lnTo>
                    <a:pt x="574" y="277"/>
                  </a:lnTo>
                  <a:lnTo>
                    <a:pt x="520" y="307"/>
                  </a:lnTo>
                  <a:lnTo>
                    <a:pt x="471" y="341"/>
                  </a:lnTo>
                  <a:lnTo>
                    <a:pt x="423" y="380"/>
                  </a:lnTo>
                  <a:lnTo>
                    <a:pt x="380" y="423"/>
                  </a:lnTo>
                  <a:lnTo>
                    <a:pt x="342" y="470"/>
                  </a:lnTo>
                  <a:lnTo>
                    <a:pt x="307" y="520"/>
                  </a:lnTo>
                  <a:lnTo>
                    <a:pt x="276" y="573"/>
                  </a:lnTo>
                  <a:lnTo>
                    <a:pt x="251" y="630"/>
                  </a:lnTo>
                  <a:lnTo>
                    <a:pt x="231" y="688"/>
                  </a:lnTo>
                  <a:lnTo>
                    <a:pt x="216" y="749"/>
                  </a:lnTo>
                  <a:lnTo>
                    <a:pt x="207" y="813"/>
                  </a:lnTo>
                  <a:lnTo>
                    <a:pt x="204" y="878"/>
                  </a:lnTo>
                  <a:lnTo>
                    <a:pt x="207" y="943"/>
                  </a:lnTo>
                  <a:lnTo>
                    <a:pt x="216" y="1006"/>
                  </a:lnTo>
                  <a:lnTo>
                    <a:pt x="231" y="1067"/>
                  </a:lnTo>
                  <a:lnTo>
                    <a:pt x="251" y="1126"/>
                  </a:lnTo>
                  <a:lnTo>
                    <a:pt x="276" y="1182"/>
                  </a:lnTo>
                  <a:lnTo>
                    <a:pt x="307" y="1235"/>
                  </a:lnTo>
                  <a:lnTo>
                    <a:pt x="342" y="1286"/>
                  </a:lnTo>
                  <a:lnTo>
                    <a:pt x="380" y="1332"/>
                  </a:lnTo>
                  <a:lnTo>
                    <a:pt x="423" y="1375"/>
                  </a:lnTo>
                  <a:lnTo>
                    <a:pt x="471" y="1414"/>
                  </a:lnTo>
                  <a:lnTo>
                    <a:pt x="520" y="1449"/>
                  </a:lnTo>
                  <a:lnTo>
                    <a:pt x="574" y="1480"/>
                  </a:lnTo>
                  <a:lnTo>
                    <a:pt x="630" y="1505"/>
                  </a:lnTo>
                  <a:lnTo>
                    <a:pt x="689" y="1525"/>
                  </a:lnTo>
                  <a:lnTo>
                    <a:pt x="751" y="1539"/>
                  </a:lnTo>
                  <a:lnTo>
                    <a:pt x="813" y="1548"/>
                  </a:lnTo>
                  <a:lnTo>
                    <a:pt x="879" y="1552"/>
                  </a:lnTo>
                  <a:lnTo>
                    <a:pt x="944" y="1548"/>
                  </a:lnTo>
                  <a:lnTo>
                    <a:pt x="1007" y="1539"/>
                  </a:lnTo>
                  <a:lnTo>
                    <a:pt x="1068" y="1525"/>
                  </a:lnTo>
                  <a:lnTo>
                    <a:pt x="1127" y="1505"/>
                  </a:lnTo>
                  <a:lnTo>
                    <a:pt x="1183" y="1480"/>
                  </a:lnTo>
                  <a:lnTo>
                    <a:pt x="1237" y="1449"/>
                  </a:lnTo>
                  <a:lnTo>
                    <a:pt x="1287" y="1414"/>
                  </a:lnTo>
                  <a:lnTo>
                    <a:pt x="1334" y="1375"/>
                  </a:lnTo>
                  <a:lnTo>
                    <a:pt x="1377" y="1332"/>
                  </a:lnTo>
                  <a:lnTo>
                    <a:pt x="1416" y="1286"/>
                  </a:lnTo>
                  <a:lnTo>
                    <a:pt x="1451" y="1235"/>
                  </a:lnTo>
                  <a:lnTo>
                    <a:pt x="1481" y="1182"/>
                  </a:lnTo>
                  <a:lnTo>
                    <a:pt x="1506" y="1126"/>
                  </a:lnTo>
                  <a:lnTo>
                    <a:pt x="1526" y="1067"/>
                  </a:lnTo>
                  <a:lnTo>
                    <a:pt x="1541" y="1006"/>
                  </a:lnTo>
                  <a:lnTo>
                    <a:pt x="1550" y="943"/>
                  </a:lnTo>
                  <a:lnTo>
                    <a:pt x="1554" y="878"/>
                  </a:lnTo>
                  <a:lnTo>
                    <a:pt x="1550" y="813"/>
                  </a:lnTo>
                  <a:lnTo>
                    <a:pt x="1541" y="749"/>
                  </a:lnTo>
                  <a:lnTo>
                    <a:pt x="1526" y="688"/>
                  </a:lnTo>
                  <a:lnTo>
                    <a:pt x="1506" y="630"/>
                  </a:lnTo>
                  <a:lnTo>
                    <a:pt x="1481" y="573"/>
                  </a:lnTo>
                  <a:lnTo>
                    <a:pt x="1451" y="520"/>
                  </a:lnTo>
                  <a:lnTo>
                    <a:pt x="1416" y="470"/>
                  </a:lnTo>
                  <a:lnTo>
                    <a:pt x="1377" y="423"/>
                  </a:lnTo>
                  <a:lnTo>
                    <a:pt x="1334" y="380"/>
                  </a:lnTo>
                  <a:lnTo>
                    <a:pt x="1287" y="341"/>
                  </a:lnTo>
                  <a:lnTo>
                    <a:pt x="1237" y="307"/>
                  </a:lnTo>
                  <a:lnTo>
                    <a:pt x="1183" y="277"/>
                  </a:lnTo>
                  <a:lnTo>
                    <a:pt x="1127" y="250"/>
                  </a:lnTo>
                  <a:lnTo>
                    <a:pt x="1068" y="230"/>
                  </a:lnTo>
                  <a:lnTo>
                    <a:pt x="1007" y="216"/>
                  </a:lnTo>
                  <a:lnTo>
                    <a:pt x="944" y="207"/>
                  </a:lnTo>
                  <a:lnTo>
                    <a:pt x="879" y="204"/>
                  </a:lnTo>
                  <a:close/>
                  <a:moveTo>
                    <a:pt x="879" y="0"/>
                  </a:moveTo>
                  <a:lnTo>
                    <a:pt x="951" y="3"/>
                  </a:lnTo>
                  <a:lnTo>
                    <a:pt x="1021" y="12"/>
                  </a:lnTo>
                  <a:lnTo>
                    <a:pt x="1090" y="26"/>
                  </a:lnTo>
                  <a:lnTo>
                    <a:pt x="1157" y="45"/>
                  </a:lnTo>
                  <a:lnTo>
                    <a:pt x="1220" y="69"/>
                  </a:lnTo>
                  <a:lnTo>
                    <a:pt x="1283" y="99"/>
                  </a:lnTo>
                  <a:lnTo>
                    <a:pt x="1341" y="132"/>
                  </a:lnTo>
                  <a:lnTo>
                    <a:pt x="1397" y="170"/>
                  </a:lnTo>
                  <a:lnTo>
                    <a:pt x="1451" y="211"/>
                  </a:lnTo>
                  <a:lnTo>
                    <a:pt x="1500" y="258"/>
                  </a:lnTo>
                  <a:lnTo>
                    <a:pt x="1545" y="307"/>
                  </a:lnTo>
                  <a:lnTo>
                    <a:pt x="1588" y="359"/>
                  </a:lnTo>
                  <a:lnTo>
                    <a:pt x="1625" y="415"/>
                  </a:lnTo>
                  <a:lnTo>
                    <a:pt x="1659" y="475"/>
                  </a:lnTo>
                  <a:lnTo>
                    <a:pt x="1688" y="536"/>
                  </a:lnTo>
                  <a:lnTo>
                    <a:pt x="1713" y="601"/>
                  </a:lnTo>
                  <a:lnTo>
                    <a:pt x="1732" y="667"/>
                  </a:lnTo>
                  <a:lnTo>
                    <a:pt x="1746" y="735"/>
                  </a:lnTo>
                  <a:lnTo>
                    <a:pt x="1754" y="806"/>
                  </a:lnTo>
                  <a:lnTo>
                    <a:pt x="1757" y="878"/>
                  </a:lnTo>
                  <a:lnTo>
                    <a:pt x="1754" y="950"/>
                  </a:lnTo>
                  <a:lnTo>
                    <a:pt x="1746" y="1020"/>
                  </a:lnTo>
                  <a:lnTo>
                    <a:pt x="1732" y="1088"/>
                  </a:lnTo>
                  <a:lnTo>
                    <a:pt x="1713" y="1155"/>
                  </a:lnTo>
                  <a:lnTo>
                    <a:pt x="1688" y="1219"/>
                  </a:lnTo>
                  <a:lnTo>
                    <a:pt x="1659" y="1280"/>
                  </a:lnTo>
                  <a:lnTo>
                    <a:pt x="1625" y="1340"/>
                  </a:lnTo>
                  <a:lnTo>
                    <a:pt x="1588" y="1396"/>
                  </a:lnTo>
                  <a:lnTo>
                    <a:pt x="1545" y="1448"/>
                  </a:lnTo>
                  <a:lnTo>
                    <a:pt x="1500" y="1498"/>
                  </a:lnTo>
                  <a:lnTo>
                    <a:pt x="1451" y="1544"/>
                  </a:lnTo>
                  <a:lnTo>
                    <a:pt x="1397" y="1585"/>
                  </a:lnTo>
                  <a:lnTo>
                    <a:pt x="1341" y="1623"/>
                  </a:lnTo>
                  <a:lnTo>
                    <a:pt x="1283" y="1657"/>
                  </a:lnTo>
                  <a:lnTo>
                    <a:pt x="1220" y="1686"/>
                  </a:lnTo>
                  <a:lnTo>
                    <a:pt x="1157" y="1710"/>
                  </a:lnTo>
                  <a:lnTo>
                    <a:pt x="1090" y="1729"/>
                  </a:lnTo>
                  <a:lnTo>
                    <a:pt x="1021" y="1743"/>
                  </a:lnTo>
                  <a:lnTo>
                    <a:pt x="951" y="1752"/>
                  </a:lnTo>
                  <a:lnTo>
                    <a:pt x="879" y="1755"/>
                  </a:lnTo>
                  <a:lnTo>
                    <a:pt x="806" y="1752"/>
                  </a:lnTo>
                  <a:lnTo>
                    <a:pt x="737" y="1743"/>
                  </a:lnTo>
                  <a:lnTo>
                    <a:pt x="667" y="1729"/>
                  </a:lnTo>
                  <a:lnTo>
                    <a:pt x="601" y="1710"/>
                  </a:lnTo>
                  <a:lnTo>
                    <a:pt x="537" y="1686"/>
                  </a:lnTo>
                  <a:lnTo>
                    <a:pt x="475" y="1657"/>
                  </a:lnTo>
                  <a:lnTo>
                    <a:pt x="416" y="1623"/>
                  </a:lnTo>
                  <a:lnTo>
                    <a:pt x="360" y="1585"/>
                  </a:lnTo>
                  <a:lnTo>
                    <a:pt x="307" y="1544"/>
                  </a:lnTo>
                  <a:lnTo>
                    <a:pt x="257" y="1498"/>
                  </a:lnTo>
                  <a:lnTo>
                    <a:pt x="212" y="1448"/>
                  </a:lnTo>
                  <a:lnTo>
                    <a:pt x="170" y="1396"/>
                  </a:lnTo>
                  <a:lnTo>
                    <a:pt x="132" y="1340"/>
                  </a:lnTo>
                  <a:lnTo>
                    <a:pt x="98" y="1280"/>
                  </a:lnTo>
                  <a:lnTo>
                    <a:pt x="69" y="1219"/>
                  </a:lnTo>
                  <a:lnTo>
                    <a:pt x="45" y="1155"/>
                  </a:lnTo>
                  <a:lnTo>
                    <a:pt x="25" y="1088"/>
                  </a:lnTo>
                  <a:lnTo>
                    <a:pt x="11" y="1020"/>
                  </a:lnTo>
                  <a:lnTo>
                    <a:pt x="3" y="950"/>
                  </a:lnTo>
                  <a:lnTo>
                    <a:pt x="0" y="878"/>
                  </a:lnTo>
                  <a:lnTo>
                    <a:pt x="3" y="806"/>
                  </a:lnTo>
                  <a:lnTo>
                    <a:pt x="11" y="735"/>
                  </a:lnTo>
                  <a:lnTo>
                    <a:pt x="25" y="667"/>
                  </a:lnTo>
                  <a:lnTo>
                    <a:pt x="45" y="601"/>
                  </a:lnTo>
                  <a:lnTo>
                    <a:pt x="69" y="536"/>
                  </a:lnTo>
                  <a:lnTo>
                    <a:pt x="98" y="475"/>
                  </a:lnTo>
                  <a:lnTo>
                    <a:pt x="132" y="415"/>
                  </a:lnTo>
                  <a:lnTo>
                    <a:pt x="170" y="359"/>
                  </a:lnTo>
                  <a:lnTo>
                    <a:pt x="212" y="307"/>
                  </a:lnTo>
                  <a:lnTo>
                    <a:pt x="257" y="258"/>
                  </a:lnTo>
                  <a:lnTo>
                    <a:pt x="307" y="211"/>
                  </a:lnTo>
                  <a:lnTo>
                    <a:pt x="360" y="170"/>
                  </a:lnTo>
                  <a:lnTo>
                    <a:pt x="416" y="132"/>
                  </a:lnTo>
                  <a:lnTo>
                    <a:pt x="475" y="99"/>
                  </a:lnTo>
                  <a:lnTo>
                    <a:pt x="537" y="69"/>
                  </a:lnTo>
                  <a:lnTo>
                    <a:pt x="601" y="45"/>
                  </a:lnTo>
                  <a:lnTo>
                    <a:pt x="667" y="26"/>
                  </a:lnTo>
                  <a:lnTo>
                    <a:pt x="737" y="12"/>
                  </a:lnTo>
                  <a:lnTo>
                    <a:pt x="806" y="3"/>
                  </a:lnTo>
                  <a:lnTo>
                    <a:pt x="8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6" name="Freeform 187"/>
            <p:cNvSpPr>
              <a:spLocks/>
            </p:cNvSpPr>
            <p:nvPr/>
          </p:nvSpPr>
          <p:spPr bwMode="auto">
            <a:xfrm>
              <a:off x="1219200" y="3611563"/>
              <a:ext cx="636588" cy="279400"/>
            </a:xfrm>
            <a:custGeom>
              <a:avLst/>
              <a:gdLst>
                <a:gd name="T0" fmla="*/ 761 w 2407"/>
                <a:gd name="T1" fmla="*/ 13 h 1058"/>
                <a:gd name="T2" fmla="*/ 945 w 2407"/>
                <a:gd name="T3" fmla="*/ 54 h 1058"/>
                <a:gd name="T4" fmla="*/ 1144 w 2407"/>
                <a:gd name="T5" fmla="*/ 109 h 1058"/>
                <a:gd name="T6" fmla="*/ 1328 w 2407"/>
                <a:gd name="T7" fmla="*/ 168 h 1058"/>
                <a:gd name="T8" fmla="*/ 1470 w 2407"/>
                <a:gd name="T9" fmla="*/ 213 h 1058"/>
                <a:gd name="T10" fmla="*/ 1549 w 2407"/>
                <a:gd name="T11" fmla="*/ 236 h 1058"/>
                <a:gd name="T12" fmla="*/ 1597 w 2407"/>
                <a:gd name="T13" fmla="*/ 284 h 1058"/>
                <a:gd name="T14" fmla="*/ 1603 w 2407"/>
                <a:gd name="T15" fmla="*/ 355 h 1058"/>
                <a:gd name="T16" fmla="*/ 1556 w 2407"/>
                <a:gd name="T17" fmla="*/ 425 h 1058"/>
                <a:gd name="T18" fmla="*/ 1444 w 2407"/>
                <a:gd name="T19" fmla="*/ 468 h 1058"/>
                <a:gd name="T20" fmla="*/ 1297 w 2407"/>
                <a:gd name="T21" fmla="*/ 477 h 1058"/>
                <a:gd name="T22" fmla="*/ 1145 w 2407"/>
                <a:gd name="T23" fmla="*/ 461 h 1058"/>
                <a:gd name="T24" fmla="*/ 1009 w 2407"/>
                <a:gd name="T25" fmla="*/ 438 h 1058"/>
                <a:gd name="T26" fmla="*/ 911 w 2407"/>
                <a:gd name="T27" fmla="*/ 421 h 1058"/>
                <a:gd name="T28" fmla="*/ 874 w 2407"/>
                <a:gd name="T29" fmla="*/ 427 h 1058"/>
                <a:gd name="T30" fmla="*/ 925 w 2407"/>
                <a:gd name="T31" fmla="*/ 489 h 1058"/>
                <a:gd name="T32" fmla="*/ 1055 w 2407"/>
                <a:gd name="T33" fmla="*/ 540 h 1058"/>
                <a:gd name="T34" fmla="*/ 1228 w 2407"/>
                <a:gd name="T35" fmla="*/ 574 h 1058"/>
                <a:gd name="T36" fmla="*/ 1410 w 2407"/>
                <a:gd name="T37" fmla="*/ 587 h 1058"/>
                <a:gd name="T38" fmla="*/ 1626 w 2407"/>
                <a:gd name="T39" fmla="*/ 562 h 1058"/>
                <a:gd name="T40" fmla="*/ 1995 w 2407"/>
                <a:gd name="T41" fmla="*/ 451 h 1058"/>
                <a:gd name="T42" fmla="*/ 2258 w 2407"/>
                <a:gd name="T43" fmla="*/ 329 h 1058"/>
                <a:gd name="T44" fmla="*/ 2353 w 2407"/>
                <a:gd name="T45" fmla="*/ 337 h 1058"/>
                <a:gd name="T46" fmla="*/ 2404 w 2407"/>
                <a:gd name="T47" fmla="*/ 411 h 1058"/>
                <a:gd name="T48" fmla="*/ 2381 w 2407"/>
                <a:gd name="T49" fmla="*/ 524 h 1058"/>
                <a:gd name="T50" fmla="*/ 2293 w 2407"/>
                <a:gd name="T51" fmla="*/ 617 h 1058"/>
                <a:gd name="T52" fmla="*/ 2172 w 2407"/>
                <a:gd name="T53" fmla="*/ 701 h 1058"/>
                <a:gd name="T54" fmla="*/ 2009 w 2407"/>
                <a:gd name="T55" fmla="*/ 802 h 1058"/>
                <a:gd name="T56" fmla="*/ 1828 w 2407"/>
                <a:gd name="T57" fmla="*/ 904 h 1058"/>
                <a:gd name="T58" fmla="*/ 1655 w 2407"/>
                <a:gd name="T59" fmla="*/ 991 h 1058"/>
                <a:gd name="T60" fmla="*/ 1515 w 2407"/>
                <a:gd name="T61" fmla="*/ 1047 h 1058"/>
                <a:gd name="T62" fmla="*/ 1417 w 2407"/>
                <a:gd name="T63" fmla="*/ 1058 h 1058"/>
                <a:gd name="T64" fmla="*/ 1255 w 2407"/>
                <a:gd name="T65" fmla="*/ 1044 h 1058"/>
                <a:gd name="T66" fmla="*/ 1042 w 2407"/>
                <a:gd name="T67" fmla="*/ 1016 h 1058"/>
                <a:gd name="T68" fmla="*/ 807 w 2407"/>
                <a:gd name="T69" fmla="*/ 979 h 1058"/>
                <a:gd name="T70" fmla="*/ 582 w 2407"/>
                <a:gd name="T71" fmla="*/ 941 h 1058"/>
                <a:gd name="T72" fmla="*/ 395 w 2407"/>
                <a:gd name="T73" fmla="*/ 907 h 1058"/>
                <a:gd name="T74" fmla="*/ 278 w 2407"/>
                <a:gd name="T75" fmla="*/ 885 h 1058"/>
                <a:gd name="T76" fmla="*/ 180 w 2407"/>
                <a:gd name="T77" fmla="*/ 888 h 1058"/>
                <a:gd name="T78" fmla="*/ 78 w 2407"/>
                <a:gd name="T79" fmla="*/ 946 h 1058"/>
                <a:gd name="T80" fmla="*/ 25 w 2407"/>
                <a:gd name="T81" fmla="*/ 979 h 1058"/>
                <a:gd name="T82" fmla="*/ 5 w 2407"/>
                <a:gd name="T83" fmla="*/ 961 h 1058"/>
                <a:gd name="T84" fmla="*/ 0 w 2407"/>
                <a:gd name="T85" fmla="*/ 942 h 1058"/>
                <a:gd name="T86" fmla="*/ 16 w 2407"/>
                <a:gd name="T87" fmla="*/ 698 h 1058"/>
                <a:gd name="T88" fmla="*/ 34 w 2407"/>
                <a:gd name="T89" fmla="*/ 414 h 1058"/>
                <a:gd name="T90" fmla="*/ 50 w 2407"/>
                <a:gd name="T91" fmla="*/ 161 h 1058"/>
                <a:gd name="T92" fmla="*/ 67 w 2407"/>
                <a:gd name="T93" fmla="*/ 77 h 1058"/>
                <a:gd name="T94" fmla="*/ 114 w 2407"/>
                <a:gd name="T95" fmla="*/ 63 h 1058"/>
                <a:gd name="T96" fmla="*/ 241 w 2407"/>
                <a:gd name="T97" fmla="*/ 43 h 1058"/>
                <a:gd name="T98" fmla="*/ 421 w 2407"/>
                <a:gd name="T99" fmla="*/ 18 h 1058"/>
                <a:gd name="T100" fmla="*/ 587 w 2407"/>
                <a:gd name="T101" fmla="*/ 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7" h="1058">
                  <a:moveTo>
                    <a:pt x="649" y="0"/>
                  </a:moveTo>
                  <a:lnTo>
                    <a:pt x="684" y="2"/>
                  </a:lnTo>
                  <a:lnTo>
                    <a:pt x="721" y="7"/>
                  </a:lnTo>
                  <a:lnTo>
                    <a:pt x="761" y="13"/>
                  </a:lnTo>
                  <a:lnTo>
                    <a:pt x="804" y="21"/>
                  </a:lnTo>
                  <a:lnTo>
                    <a:pt x="850" y="31"/>
                  </a:lnTo>
                  <a:lnTo>
                    <a:pt x="897" y="42"/>
                  </a:lnTo>
                  <a:lnTo>
                    <a:pt x="945" y="54"/>
                  </a:lnTo>
                  <a:lnTo>
                    <a:pt x="995" y="67"/>
                  </a:lnTo>
                  <a:lnTo>
                    <a:pt x="1045" y="81"/>
                  </a:lnTo>
                  <a:lnTo>
                    <a:pt x="1094" y="95"/>
                  </a:lnTo>
                  <a:lnTo>
                    <a:pt x="1144" y="109"/>
                  </a:lnTo>
                  <a:lnTo>
                    <a:pt x="1192" y="124"/>
                  </a:lnTo>
                  <a:lnTo>
                    <a:pt x="1240" y="140"/>
                  </a:lnTo>
                  <a:lnTo>
                    <a:pt x="1285" y="154"/>
                  </a:lnTo>
                  <a:lnTo>
                    <a:pt x="1328" y="168"/>
                  </a:lnTo>
                  <a:lnTo>
                    <a:pt x="1368" y="181"/>
                  </a:lnTo>
                  <a:lnTo>
                    <a:pt x="1406" y="193"/>
                  </a:lnTo>
                  <a:lnTo>
                    <a:pt x="1440" y="203"/>
                  </a:lnTo>
                  <a:lnTo>
                    <a:pt x="1470" y="213"/>
                  </a:lnTo>
                  <a:lnTo>
                    <a:pt x="1495" y="220"/>
                  </a:lnTo>
                  <a:lnTo>
                    <a:pt x="1517" y="226"/>
                  </a:lnTo>
                  <a:lnTo>
                    <a:pt x="1533" y="230"/>
                  </a:lnTo>
                  <a:lnTo>
                    <a:pt x="1549" y="236"/>
                  </a:lnTo>
                  <a:lnTo>
                    <a:pt x="1564" y="245"/>
                  </a:lnTo>
                  <a:lnTo>
                    <a:pt x="1577" y="256"/>
                  </a:lnTo>
                  <a:lnTo>
                    <a:pt x="1588" y="269"/>
                  </a:lnTo>
                  <a:lnTo>
                    <a:pt x="1597" y="284"/>
                  </a:lnTo>
                  <a:lnTo>
                    <a:pt x="1602" y="301"/>
                  </a:lnTo>
                  <a:lnTo>
                    <a:pt x="1606" y="319"/>
                  </a:lnTo>
                  <a:lnTo>
                    <a:pt x="1606" y="337"/>
                  </a:lnTo>
                  <a:lnTo>
                    <a:pt x="1603" y="355"/>
                  </a:lnTo>
                  <a:lnTo>
                    <a:pt x="1596" y="374"/>
                  </a:lnTo>
                  <a:lnTo>
                    <a:pt x="1587" y="392"/>
                  </a:lnTo>
                  <a:lnTo>
                    <a:pt x="1573" y="409"/>
                  </a:lnTo>
                  <a:lnTo>
                    <a:pt x="1556" y="425"/>
                  </a:lnTo>
                  <a:lnTo>
                    <a:pt x="1534" y="439"/>
                  </a:lnTo>
                  <a:lnTo>
                    <a:pt x="1507" y="451"/>
                  </a:lnTo>
                  <a:lnTo>
                    <a:pt x="1477" y="461"/>
                  </a:lnTo>
                  <a:lnTo>
                    <a:pt x="1444" y="468"/>
                  </a:lnTo>
                  <a:lnTo>
                    <a:pt x="1409" y="474"/>
                  </a:lnTo>
                  <a:lnTo>
                    <a:pt x="1373" y="477"/>
                  </a:lnTo>
                  <a:lnTo>
                    <a:pt x="1335" y="478"/>
                  </a:lnTo>
                  <a:lnTo>
                    <a:pt x="1297" y="477"/>
                  </a:lnTo>
                  <a:lnTo>
                    <a:pt x="1259" y="475"/>
                  </a:lnTo>
                  <a:lnTo>
                    <a:pt x="1219" y="472"/>
                  </a:lnTo>
                  <a:lnTo>
                    <a:pt x="1182" y="466"/>
                  </a:lnTo>
                  <a:lnTo>
                    <a:pt x="1145" y="461"/>
                  </a:lnTo>
                  <a:lnTo>
                    <a:pt x="1108" y="455"/>
                  </a:lnTo>
                  <a:lnTo>
                    <a:pt x="1073" y="449"/>
                  </a:lnTo>
                  <a:lnTo>
                    <a:pt x="1040" y="443"/>
                  </a:lnTo>
                  <a:lnTo>
                    <a:pt x="1009" y="438"/>
                  </a:lnTo>
                  <a:lnTo>
                    <a:pt x="980" y="432"/>
                  </a:lnTo>
                  <a:lnTo>
                    <a:pt x="953" y="428"/>
                  </a:lnTo>
                  <a:lnTo>
                    <a:pt x="930" y="424"/>
                  </a:lnTo>
                  <a:lnTo>
                    <a:pt x="911" y="421"/>
                  </a:lnTo>
                  <a:lnTo>
                    <a:pt x="895" y="420"/>
                  </a:lnTo>
                  <a:lnTo>
                    <a:pt x="884" y="420"/>
                  </a:lnTo>
                  <a:lnTo>
                    <a:pt x="876" y="423"/>
                  </a:lnTo>
                  <a:lnTo>
                    <a:pt x="874" y="427"/>
                  </a:lnTo>
                  <a:lnTo>
                    <a:pt x="877" y="443"/>
                  </a:lnTo>
                  <a:lnTo>
                    <a:pt x="887" y="458"/>
                  </a:lnTo>
                  <a:lnTo>
                    <a:pt x="903" y="474"/>
                  </a:lnTo>
                  <a:lnTo>
                    <a:pt x="925" y="489"/>
                  </a:lnTo>
                  <a:lnTo>
                    <a:pt x="951" y="503"/>
                  </a:lnTo>
                  <a:lnTo>
                    <a:pt x="983" y="516"/>
                  </a:lnTo>
                  <a:lnTo>
                    <a:pt x="1017" y="528"/>
                  </a:lnTo>
                  <a:lnTo>
                    <a:pt x="1055" y="540"/>
                  </a:lnTo>
                  <a:lnTo>
                    <a:pt x="1096" y="550"/>
                  </a:lnTo>
                  <a:lnTo>
                    <a:pt x="1139" y="559"/>
                  </a:lnTo>
                  <a:lnTo>
                    <a:pt x="1183" y="567"/>
                  </a:lnTo>
                  <a:lnTo>
                    <a:pt x="1228" y="574"/>
                  </a:lnTo>
                  <a:lnTo>
                    <a:pt x="1275" y="580"/>
                  </a:lnTo>
                  <a:lnTo>
                    <a:pt x="1320" y="584"/>
                  </a:lnTo>
                  <a:lnTo>
                    <a:pt x="1365" y="586"/>
                  </a:lnTo>
                  <a:lnTo>
                    <a:pt x="1410" y="587"/>
                  </a:lnTo>
                  <a:lnTo>
                    <a:pt x="1453" y="586"/>
                  </a:lnTo>
                  <a:lnTo>
                    <a:pt x="1493" y="584"/>
                  </a:lnTo>
                  <a:lnTo>
                    <a:pt x="1531" y="579"/>
                  </a:lnTo>
                  <a:lnTo>
                    <a:pt x="1626" y="562"/>
                  </a:lnTo>
                  <a:lnTo>
                    <a:pt x="1722" y="540"/>
                  </a:lnTo>
                  <a:lnTo>
                    <a:pt x="1816" y="514"/>
                  </a:lnTo>
                  <a:lnTo>
                    <a:pt x="1906" y="484"/>
                  </a:lnTo>
                  <a:lnTo>
                    <a:pt x="1995" y="451"/>
                  </a:lnTo>
                  <a:lnTo>
                    <a:pt x="2079" y="416"/>
                  </a:lnTo>
                  <a:lnTo>
                    <a:pt x="2157" y="379"/>
                  </a:lnTo>
                  <a:lnTo>
                    <a:pt x="2231" y="341"/>
                  </a:lnTo>
                  <a:lnTo>
                    <a:pt x="2258" y="329"/>
                  </a:lnTo>
                  <a:lnTo>
                    <a:pt x="2284" y="324"/>
                  </a:lnTo>
                  <a:lnTo>
                    <a:pt x="2308" y="323"/>
                  </a:lnTo>
                  <a:lnTo>
                    <a:pt x="2331" y="328"/>
                  </a:lnTo>
                  <a:lnTo>
                    <a:pt x="2353" y="337"/>
                  </a:lnTo>
                  <a:lnTo>
                    <a:pt x="2371" y="350"/>
                  </a:lnTo>
                  <a:lnTo>
                    <a:pt x="2386" y="367"/>
                  </a:lnTo>
                  <a:lnTo>
                    <a:pt x="2397" y="388"/>
                  </a:lnTo>
                  <a:lnTo>
                    <a:pt x="2404" y="411"/>
                  </a:lnTo>
                  <a:lnTo>
                    <a:pt x="2407" y="436"/>
                  </a:lnTo>
                  <a:lnTo>
                    <a:pt x="2404" y="464"/>
                  </a:lnTo>
                  <a:lnTo>
                    <a:pt x="2395" y="494"/>
                  </a:lnTo>
                  <a:lnTo>
                    <a:pt x="2381" y="524"/>
                  </a:lnTo>
                  <a:lnTo>
                    <a:pt x="2359" y="555"/>
                  </a:lnTo>
                  <a:lnTo>
                    <a:pt x="2330" y="586"/>
                  </a:lnTo>
                  <a:lnTo>
                    <a:pt x="2314" y="600"/>
                  </a:lnTo>
                  <a:lnTo>
                    <a:pt x="2293" y="617"/>
                  </a:lnTo>
                  <a:lnTo>
                    <a:pt x="2269" y="635"/>
                  </a:lnTo>
                  <a:lnTo>
                    <a:pt x="2240" y="656"/>
                  </a:lnTo>
                  <a:lnTo>
                    <a:pt x="2208" y="678"/>
                  </a:lnTo>
                  <a:lnTo>
                    <a:pt x="2172" y="701"/>
                  </a:lnTo>
                  <a:lnTo>
                    <a:pt x="2135" y="726"/>
                  </a:lnTo>
                  <a:lnTo>
                    <a:pt x="2095" y="750"/>
                  </a:lnTo>
                  <a:lnTo>
                    <a:pt x="2052" y="776"/>
                  </a:lnTo>
                  <a:lnTo>
                    <a:pt x="2009" y="802"/>
                  </a:lnTo>
                  <a:lnTo>
                    <a:pt x="1965" y="829"/>
                  </a:lnTo>
                  <a:lnTo>
                    <a:pt x="1919" y="854"/>
                  </a:lnTo>
                  <a:lnTo>
                    <a:pt x="1873" y="879"/>
                  </a:lnTo>
                  <a:lnTo>
                    <a:pt x="1828" y="904"/>
                  </a:lnTo>
                  <a:lnTo>
                    <a:pt x="1782" y="928"/>
                  </a:lnTo>
                  <a:lnTo>
                    <a:pt x="1739" y="950"/>
                  </a:lnTo>
                  <a:lnTo>
                    <a:pt x="1696" y="971"/>
                  </a:lnTo>
                  <a:lnTo>
                    <a:pt x="1655" y="991"/>
                  </a:lnTo>
                  <a:lnTo>
                    <a:pt x="1615" y="1009"/>
                  </a:lnTo>
                  <a:lnTo>
                    <a:pt x="1579" y="1024"/>
                  </a:lnTo>
                  <a:lnTo>
                    <a:pt x="1545" y="1037"/>
                  </a:lnTo>
                  <a:lnTo>
                    <a:pt x="1515" y="1047"/>
                  </a:lnTo>
                  <a:lnTo>
                    <a:pt x="1487" y="1054"/>
                  </a:lnTo>
                  <a:lnTo>
                    <a:pt x="1469" y="1057"/>
                  </a:lnTo>
                  <a:lnTo>
                    <a:pt x="1446" y="1058"/>
                  </a:lnTo>
                  <a:lnTo>
                    <a:pt x="1417" y="1058"/>
                  </a:lnTo>
                  <a:lnTo>
                    <a:pt x="1383" y="1056"/>
                  </a:lnTo>
                  <a:lnTo>
                    <a:pt x="1344" y="1053"/>
                  </a:lnTo>
                  <a:lnTo>
                    <a:pt x="1301" y="1049"/>
                  </a:lnTo>
                  <a:lnTo>
                    <a:pt x="1255" y="1044"/>
                  </a:lnTo>
                  <a:lnTo>
                    <a:pt x="1205" y="1038"/>
                  </a:lnTo>
                  <a:lnTo>
                    <a:pt x="1153" y="1032"/>
                  </a:lnTo>
                  <a:lnTo>
                    <a:pt x="1099" y="1024"/>
                  </a:lnTo>
                  <a:lnTo>
                    <a:pt x="1042" y="1016"/>
                  </a:lnTo>
                  <a:lnTo>
                    <a:pt x="984" y="1008"/>
                  </a:lnTo>
                  <a:lnTo>
                    <a:pt x="925" y="999"/>
                  </a:lnTo>
                  <a:lnTo>
                    <a:pt x="867" y="990"/>
                  </a:lnTo>
                  <a:lnTo>
                    <a:pt x="807" y="979"/>
                  </a:lnTo>
                  <a:lnTo>
                    <a:pt x="749" y="970"/>
                  </a:lnTo>
                  <a:lnTo>
                    <a:pt x="692" y="960"/>
                  </a:lnTo>
                  <a:lnTo>
                    <a:pt x="636" y="950"/>
                  </a:lnTo>
                  <a:lnTo>
                    <a:pt x="582" y="941"/>
                  </a:lnTo>
                  <a:lnTo>
                    <a:pt x="530" y="932"/>
                  </a:lnTo>
                  <a:lnTo>
                    <a:pt x="482" y="923"/>
                  </a:lnTo>
                  <a:lnTo>
                    <a:pt x="437" y="915"/>
                  </a:lnTo>
                  <a:lnTo>
                    <a:pt x="395" y="907"/>
                  </a:lnTo>
                  <a:lnTo>
                    <a:pt x="358" y="900"/>
                  </a:lnTo>
                  <a:lnTo>
                    <a:pt x="326" y="894"/>
                  </a:lnTo>
                  <a:lnTo>
                    <a:pt x="299" y="889"/>
                  </a:lnTo>
                  <a:lnTo>
                    <a:pt x="278" y="885"/>
                  </a:lnTo>
                  <a:lnTo>
                    <a:pt x="262" y="881"/>
                  </a:lnTo>
                  <a:lnTo>
                    <a:pt x="235" y="878"/>
                  </a:lnTo>
                  <a:lnTo>
                    <a:pt x="207" y="881"/>
                  </a:lnTo>
                  <a:lnTo>
                    <a:pt x="180" y="888"/>
                  </a:lnTo>
                  <a:lnTo>
                    <a:pt x="154" y="899"/>
                  </a:lnTo>
                  <a:lnTo>
                    <a:pt x="128" y="913"/>
                  </a:lnTo>
                  <a:lnTo>
                    <a:pt x="102" y="929"/>
                  </a:lnTo>
                  <a:lnTo>
                    <a:pt x="78" y="946"/>
                  </a:lnTo>
                  <a:lnTo>
                    <a:pt x="57" y="964"/>
                  </a:lnTo>
                  <a:lnTo>
                    <a:pt x="44" y="973"/>
                  </a:lnTo>
                  <a:lnTo>
                    <a:pt x="33" y="978"/>
                  </a:lnTo>
                  <a:lnTo>
                    <a:pt x="25" y="979"/>
                  </a:lnTo>
                  <a:lnTo>
                    <a:pt x="18" y="977"/>
                  </a:lnTo>
                  <a:lnTo>
                    <a:pt x="12" y="973"/>
                  </a:lnTo>
                  <a:lnTo>
                    <a:pt x="8" y="968"/>
                  </a:lnTo>
                  <a:lnTo>
                    <a:pt x="5" y="961"/>
                  </a:lnTo>
                  <a:lnTo>
                    <a:pt x="2" y="955"/>
                  </a:lnTo>
                  <a:lnTo>
                    <a:pt x="1" y="949"/>
                  </a:lnTo>
                  <a:lnTo>
                    <a:pt x="1" y="944"/>
                  </a:lnTo>
                  <a:lnTo>
                    <a:pt x="0" y="942"/>
                  </a:lnTo>
                  <a:lnTo>
                    <a:pt x="4" y="889"/>
                  </a:lnTo>
                  <a:lnTo>
                    <a:pt x="8" y="830"/>
                  </a:lnTo>
                  <a:lnTo>
                    <a:pt x="12" y="766"/>
                  </a:lnTo>
                  <a:lnTo>
                    <a:pt x="16" y="698"/>
                  </a:lnTo>
                  <a:lnTo>
                    <a:pt x="21" y="628"/>
                  </a:lnTo>
                  <a:lnTo>
                    <a:pt x="25" y="557"/>
                  </a:lnTo>
                  <a:lnTo>
                    <a:pt x="30" y="485"/>
                  </a:lnTo>
                  <a:lnTo>
                    <a:pt x="34" y="414"/>
                  </a:lnTo>
                  <a:lnTo>
                    <a:pt x="39" y="345"/>
                  </a:lnTo>
                  <a:lnTo>
                    <a:pt x="43" y="279"/>
                  </a:lnTo>
                  <a:lnTo>
                    <a:pt x="47" y="217"/>
                  </a:lnTo>
                  <a:lnTo>
                    <a:pt x="50" y="161"/>
                  </a:lnTo>
                  <a:lnTo>
                    <a:pt x="54" y="110"/>
                  </a:lnTo>
                  <a:lnTo>
                    <a:pt x="56" y="96"/>
                  </a:lnTo>
                  <a:lnTo>
                    <a:pt x="60" y="85"/>
                  </a:lnTo>
                  <a:lnTo>
                    <a:pt x="67" y="77"/>
                  </a:lnTo>
                  <a:lnTo>
                    <a:pt x="76" y="72"/>
                  </a:lnTo>
                  <a:lnTo>
                    <a:pt x="87" y="68"/>
                  </a:lnTo>
                  <a:lnTo>
                    <a:pt x="99" y="65"/>
                  </a:lnTo>
                  <a:lnTo>
                    <a:pt x="114" y="63"/>
                  </a:lnTo>
                  <a:lnTo>
                    <a:pt x="131" y="60"/>
                  </a:lnTo>
                  <a:lnTo>
                    <a:pt x="164" y="55"/>
                  </a:lnTo>
                  <a:lnTo>
                    <a:pt x="201" y="49"/>
                  </a:lnTo>
                  <a:lnTo>
                    <a:pt x="241" y="43"/>
                  </a:lnTo>
                  <a:lnTo>
                    <a:pt x="285" y="36"/>
                  </a:lnTo>
                  <a:lnTo>
                    <a:pt x="329" y="30"/>
                  </a:lnTo>
                  <a:lnTo>
                    <a:pt x="375" y="24"/>
                  </a:lnTo>
                  <a:lnTo>
                    <a:pt x="421" y="18"/>
                  </a:lnTo>
                  <a:lnTo>
                    <a:pt x="466" y="13"/>
                  </a:lnTo>
                  <a:lnTo>
                    <a:pt x="509" y="8"/>
                  </a:lnTo>
                  <a:lnTo>
                    <a:pt x="550" y="4"/>
                  </a:lnTo>
                  <a:lnTo>
                    <a:pt x="587" y="2"/>
                  </a:lnTo>
                  <a:lnTo>
                    <a:pt x="621" y="0"/>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7" name="Freeform 188"/>
            <p:cNvSpPr>
              <a:spLocks noEditPoints="1"/>
            </p:cNvSpPr>
            <p:nvPr/>
          </p:nvSpPr>
          <p:spPr bwMode="auto">
            <a:xfrm>
              <a:off x="977900" y="3617913"/>
              <a:ext cx="201613" cy="260350"/>
            </a:xfrm>
            <a:custGeom>
              <a:avLst/>
              <a:gdLst>
                <a:gd name="T0" fmla="*/ 396 w 764"/>
                <a:gd name="T1" fmla="*/ 588 h 983"/>
                <a:gd name="T2" fmla="*/ 367 w 764"/>
                <a:gd name="T3" fmla="*/ 591 h 983"/>
                <a:gd name="T4" fmla="*/ 340 w 764"/>
                <a:gd name="T5" fmla="*/ 599 h 983"/>
                <a:gd name="T6" fmla="*/ 316 w 764"/>
                <a:gd name="T7" fmla="*/ 612 h 983"/>
                <a:gd name="T8" fmla="*/ 295 w 764"/>
                <a:gd name="T9" fmla="*/ 630 h 983"/>
                <a:gd name="T10" fmla="*/ 278 w 764"/>
                <a:gd name="T11" fmla="*/ 651 h 983"/>
                <a:gd name="T12" fmla="*/ 265 w 764"/>
                <a:gd name="T13" fmla="*/ 674 h 983"/>
                <a:gd name="T14" fmla="*/ 257 w 764"/>
                <a:gd name="T15" fmla="*/ 701 h 983"/>
                <a:gd name="T16" fmla="*/ 254 w 764"/>
                <a:gd name="T17" fmla="*/ 729 h 983"/>
                <a:gd name="T18" fmla="*/ 257 w 764"/>
                <a:gd name="T19" fmla="*/ 757 h 983"/>
                <a:gd name="T20" fmla="*/ 265 w 764"/>
                <a:gd name="T21" fmla="*/ 784 h 983"/>
                <a:gd name="T22" fmla="*/ 278 w 764"/>
                <a:gd name="T23" fmla="*/ 809 h 983"/>
                <a:gd name="T24" fmla="*/ 295 w 764"/>
                <a:gd name="T25" fmla="*/ 830 h 983"/>
                <a:gd name="T26" fmla="*/ 316 w 764"/>
                <a:gd name="T27" fmla="*/ 847 h 983"/>
                <a:gd name="T28" fmla="*/ 340 w 764"/>
                <a:gd name="T29" fmla="*/ 860 h 983"/>
                <a:gd name="T30" fmla="*/ 367 w 764"/>
                <a:gd name="T31" fmla="*/ 868 h 983"/>
                <a:gd name="T32" fmla="*/ 396 w 764"/>
                <a:gd name="T33" fmla="*/ 871 h 983"/>
                <a:gd name="T34" fmla="*/ 424 w 764"/>
                <a:gd name="T35" fmla="*/ 868 h 983"/>
                <a:gd name="T36" fmla="*/ 450 w 764"/>
                <a:gd name="T37" fmla="*/ 860 h 983"/>
                <a:gd name="T38" fmla="*/ 474 w 764"/>
                <a:gd name="T39" fmla="*/ 847 h 983"/>
                <a:gd name="T40" fmla="*/ 496 w 764"/>
                <a:gd name="T41" fmla="*/ 830 h 983"/>
                <a:gd name="T42" fmla="*/ 513 w 764"/>
                <a:gd name="T43" fmla="*/ 809 h 983"/>
                <a:gd name="T44" fmla="*/ 526 w 764"/>
                <a:gd name="T45" fmla="*/ 784 h 983"/>
                <a:gd name="T46" fmla="*/ 534 w 764"/>
                <a:gd name="T47" fmla="*/ 757 h 983"/>
                <a:gd name="T48" fmla="*/ 537 w 764"/>
                <a:gd name="T49" fmla="*/ 729 h 983"/>
                <a:gd name="T50" fmla="*/ 534 w 764"/>
                <a:gd name="T51" fmla="*/ 701 h 983"/>
                <a:gd name="T52" fmla="*/ 526 w 764"/>
                <a:gd name="T53" fmla="*/ 674 h 983"/>
                <a:gd name="T54" fmla="*/ 513 w 764"/>
                <a:gd name="T55" fmla="*/ 651 h 983"/>
                <a:gd name="T56" fmla="*/ 496 w 764"/>
                <a:gd name="T57" fmla="*/ 630 h 983"/>
                <a:gd name="T58" fmla="*/ 474 w 764"/>
                <a:gd name="T59" fmla="*/ 612 h 983"/>
                <a:gd name="T60" fmla="*/ 450 w 764"/>
                <a:gd name="T61" fmla="*/ 599 h 983"/>
                <a:gd name="T62" fmla="*/ 424 w 764"/>
                <a:gd name="T63" fmla="*/ 591 h 983"/>
                <a:gd name="T64" fmla="*/ 396 w 764"/>
                <a:gd name="T65" fmla="*/ 588 h 983"/>
                <a:gd name="T66" fmla="*/ 185 w 764"/>
                <a:gd name="T67" fmla="*/ 0 h 983"/>
                <a:gd name="T68" fmla="*/ 697 w 764"/>
                <a:gd name="T69" fmla="*/ 25 h 983"/>
                <a:gd name="T70" fmla="*/ 716 w 764"/>
                <a:gd name="T71" fmla="*/ 29 h 983"/>
                <a:gd name="T72" fmla="*/ 732 w 764"/>
                <a:gd name="T73" fmla="*/ 37 h 983"/>
                <a:gd name="T74" fmla="*/ 746 w 764"/>
                <a:gd name="T75" fmla="*/ 49 h 983"/>
                <a:gd name="T76" fmla="*/ 756 w 764"/>
                <a:gd name="T77" fmla="*/ 64 h 983"/>
                <a:gd name="T78" fmla="*/ 763 w 764"/>
                <a:gd name="T79" fmla="*/ 81 h 983"/>
                <a:gd name="T80" fmla="*/ 764 w 764"/>
                <a:gd name="T81" fmla="*/ 100 h 983"/>
                <a:gd name="T82" fmla="*/ 701 w 764"/>
                <a:gd name="T83" fmla="*/ 913 h 983"/>
                <a:gd name="T84" fmla="*/ 697 w 764"/>
                <a:gd name="T85" fmla="*/ 932 h 983"/>
                <a:gd name="T86" fmla="*/ 688 w 764"/>
                <a:gd name="T87" fmla="*/ 949 h 983"/>
                <a:gd name="T88" fmla="*/ 676 w 764"/>
                <a:gd name="T89" fmla="*/ 964 h 983"/>
                <a:gd name="T90" fmla="*/ 661 w 764"/>
                <a:gd name="T91" fmla="*/ 974 h 983"/>
                <a:gd name="T92" fmla="*/ 643 w 764"/>
                <a:gd name="T93" fmla="*/ 981 h 983"/>
                <a:gd name="T94" fmla="*/ 624 w 764"/>
                <a:gd name="T95" fmla="*/ 983 h 983"/>
                <a:gd name="T96" fmla="*/ 56 w 764"/>
                <a:gd name="T97" fmla="*/ 983 h 983"/>
                <a:gd name="T98" fmla="*/ 38 w 764"/>
                <a:gd name="T99" fmla="*/ 980 h 983"/>
                <a:gd name="T100" fmla="*/ 22 w 764"/>
                <a:gd name="T101" fmla="*/ 972 h 983"/>
                <a:gd name="T102" fmla="*/ 11 w 764"/>
                <a:gd name="T103" fmla="*/ 961 h 983"/>
                <a:gd name="T104" fmla="*/ 3 w 764"/>
                <a:gd name="T105" fmla="*/ 945 h 983"/>
                <a:gd name="T106" fmla="*/ 0 w 764"/>
                <a:gd name="T107" fmla="*/ 928 h 983"/>
                <a:gd name="T108" fmla="*/ 2 w 764"/>
                <a:gd name="T109" fmla="*/ 910 h 983"/>
                <a:gd name="T110" fmla="*/ 96 w 764"/>
                <a:gd name="T111" fmla="*/ 66 h 983"/>
                <a:gd name="T112" fmla="*/ 103 w 764"/>
                <a:gd name="T113" fmla="*/ 48 h 983"/>
                <a:gd name="T114" fmla="*/ 114 w 764"/>
                <a:gd name="T115" fmla="*/ 32 h 983"/>
                <a:gd name="T116" fmla="*/ 129 w 764"/>
                <a:gd name="T117" fmla="*/ 18 h 983"/>
                <a:gd name="T118" fmla="*/ 146 w 764"/>
                <a:gd name="T119" fmla="*/ 8 h 983"/>
                <a:gd name="T120" fmla="*/ 165 w 764"/>
                <a:gd name="T121" fmla="*/ 2 h 983"/>
                <a:gd name="T122" fmla="*/ 185 w 764"/>
                <a:gd name="T123"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983">
                  <a:moveTo>
                    <a:pt x="396" y="588"/>
                  </a:moveTo>
                  <a:lnTo>
                    <a:pt x="367" y="591"/>
                  </a:lnTo>
                  <a:lnTo>
                    <a:pt x="340" y="599"/>
                  </a:lnTo>
                  <a:lnTo>
                    <a:pt x="316" y="612"/>
                  </a:lnTo>
                  <a:lnTo>
                    <a:pt x="295" y="630"/>
                  </a:lnTo>
                  <a:lnTo>
                    <a:pt x="278" y="651"/>
                  </a:lnTo>
                  <a:lnTo>
                    <a:pt x="265" y="674"/>
                  </a:lnTo>
                  <a:lnTo>
                    <a:pt x="257" y="701"/>
                  </a:lnTo>
                  <a:lnTo>
                    <a:pt x="254" y="729"/>
                  </a:lnTo>
                  <a:lnTo>
                    <a:pt x="257" y="757"/>
                  </a:lnTo>
                  <a:lnTo>
                    <a:pt x="265" y="784"/>
                  </a:lnTo>
                  <a:lnTo>
                    <a:pt x="278" y="809"/>
                  </a:lnTo>
                  <a:lnTo>
                    <a:pt x="295" y="830"/>
                  </a:lnTo>
                  <a:lnTo>
                    <a:pt x="316" y="847"/>
                  </a:lnTo>
                  <a:lnTo>
                    <a:pt x="340" y="860"/>
                  </a:lnTo>
                  <a:lnTo>
                    <a:pt x="367" y="868"/>
                  </a:lnTo>
                  <a:lnTo>
                    <a:pt x="396" y="871"/>
                  </a:lnTo>
                  <a:lnTo>
                    <a:pt x="424" y="868"/>
                  </a:lnTo>
                  <a:lnTo>
                    <a:pt x="450" y="860"/>
                  </a:lnTo>
                  <a:lnTo>
                    <a:pt x="474" y="847"/>
                  </a:lnTo>
                  <a:lnTo>
                    <a:pt x="496" y="830"/>
                  </a:lnTo>
                  <a:lnTo>
                    <a:pt x="513" y="809"/>
                  </a:lnTo>
                  <a:lnTo>
                    <a:pt x="526" y="784"/>
                  </a:lnTo>
                  <a:lnTo>
                    <a:pt x="534" y="757"/>
                  </a:lnTo>
                  <a:lnTo>
                    <a:pt x="537" y="729"/>
                  </a:lnTo>
                  <a:lnTo>
                    <a:pt x="534" y="701"/>
                  </a:lnTo>
                  <a:lnTo>
                    <a:pt x="526" y="674"/>
                  </a:lnTo>
                  <a:lnTo>
                    <a:pt x="513" y="651"/>
                  </a:lnTo>
                  <a:lnTo>
                    <a:pt x="496" y="630"/>
                  </a:lnTo>
                  <a:lnTo>
                    <a:pt x="474" y="612"/>
                  </a:lnTo>
                  <a:lnTo>
                    <a:pt x="450" y="599"/>
                  </a:lnTo>
                  <a:lnTo>
                    <a:pt x="424" y="591"/>
                  </a:lnTo>
                  <a:lnTo>
                    <a:pt x="396" y="588"/>
                  </a:lnTo>
                  <a:close/>
                  <a:moveTo>
                    <a:pt x="185" y="0"/>
                  </a:moveTo>
                  <a:lnTo>
                    <a:pt x="697" y="25"/>
                  </a:lnTo>
                  <a:lnTo>
                    <a:pt x="716" y="29"/>
                  </a:lnTo>
                  <a:lnTo>
                    <a:pt x="732" y="37"/>
                  </a:lnTo>
                  <a:lnTo>
                    <a:pt x="746" y="49"/>
                  </a:lnTo>
                  <a:lnTo>
                    <a:pt x="756" y="64"/>
                  </a:lnTo>
                  <a:lnTo>
                    <a:pt x="763" y="81"/>
                  </a:lnTo>
                  <a:lnTo>
                    <a:pt x="764" y="100"/>
                  </a:lnTo>
                  <a:lnTo>
                    <a:pt x="701" y="913"/>
                  </a:lnTo>
                  <a:lnTo>
                    <a:pt x="697" y="932"/>
                  </a:lnTo>
                  <a:lnTo>
                    <a:pt x="688" y="949"/>
                  </a:lnTo>
                  <a:lnTo>
                    <a:pt x="676" y="964"/>
                  </a:lnTo>
                  <a:lnTo>
                    <a:pt x="661" y="974"/>
                  </a:lnTo>
                  <a:lnTo>
                    <a:pt x="643" y="981"/>
                  </a:lnTo>
                  <a:lnTo>
                    <a:pt x="624" y="983"/>
                  </a:lnTo>
                  <a:lnTo>
                    <a:pt x="56" y="983"/>
                  </a:lnTo>
                  <a:lnTo>
                    <a:pt x="38" y="980"/>
                  </a:lnTo>
                  <a:lnTo>
                    <a:pt x="22" y="972"/>
                  </a:lnTo>
                  <a:lnTo>
                    <a:pt x="11" y="961"/>
                  </a:lnTo>
                  <a:lnTo>
                    <a:pt x="3" y="945"/>
                  </a:lnTo>
                  <a:lnTo>
                    <a:pt x="0" y="928"/>
                  </a:lnTo>
                  <a:lnTo>
                    <a:pt x="2" y="910"/>
                  </a:lnTo>
                  <a:lnTo>
                    <a:pt x="96" y="66"/>
                  </a:lnTo>
                  <a:lnTo>
                    <a:pt x="103" y="48"/>
                  </a:lnTo>
                  <a:lnTo>
                    <a:pt x="114" y="32"/>
                  </a:lnTo>
                  <a:lnTo>
                    <a:pt x="129" y="18"/>
                  </a:lnTo>
                  <a:lnTo>
                    <a:pt x="146" y="8"/>
                  </a:lnTo>
                  <a:lnTo>
                    <a:pt x="165" y="2"/>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16" name="Oval 15"/>
          <p:cNvSpPr/>
          <p:nvPr/>
        </p:nvSpPr>
        <p:spPr>
          <a:xfrm>
            <a:off x="3386193" y="422328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03</a:t>
            </a:r>
            <a:endParaRPr lang="en-US" sz="1800" b="1" dirty="0">
              <a:latin typeface="Arial" panose="020B0604020202020204" pitchFamily="34" charset="0"/>
              <a:cs typeface="Arial" panose="020B0604020202020204" pitchFamily="34" charset="0"/>
            </a:endParaRPr>
          </a:p>
        </p:txBody>
      </p:sp>
      <p:sp>
        <p:nvSpPr>
          <p:cNvPr id="17" name="Freeform 5"/>
          <p:cNvSpPr>
            <a:spLocks/>
          </p:cNvSpPr>
          <p:nvPr/>
        </p:nvSpPr>
        <p:spPr bwMode="auto">
          <a:xfrm>
            <a:off x="3488683" y="4529259"/>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6" name="Group 45"/>
          <p:cNvGrpSpPr/>
          <p:nvPr/>
        </p:nvGrpSpPr>
        <p:grpSpPr>
          <a:xfrm>
            <a:off x="3901364" y="5034005"/>
            <a:ext cx="541175" cy="519729"/>
            <a:chOff x="890588" y="2374900"/>
            <a:chExt cx="681038" cy="654050"/>
          </a:xfrm>
          <a:solidFill>
            <a:schemeClr val="tx1">
              <a:lumMod val="75000"/>
              <a:lumOff val="25000"/>
            </a:schemeClr>
          </a:solidFill>
        </p:grpSpPr>
        <p:sp>
          <p:nvSpPr>
            <p:cNvPr id="47"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8"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9"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0"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1"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2"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60" name="Oval 59"/>
          <p:cNvSpPr/>
          <p:nvPr/>
        </p:nvSpPr>
        <p:spPr>
          <a:xfrm>
            <a:off x="3386193" y="167640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01</a:t>
            </a:r>
            <a:endParaRPr lang="en-US" sz="1800" b="1" dirty="0">
              <a:latin typeface="Arial" panose="020B0604020202020204" pitchFamily="34" charset="0"/>
              <a:cs typeface="Arial" panose="020B0604020202020204" pitchFamily="34" charset="0"/>
            </a:endParaRPr>
          </a:p>
        </p:txBody>
      </p:sp>
      <p:sp>
        <p:nvSpPr>
          <p:cNvPr id="61" name="Freeform 5"/>
          <p:cNvSpPr>
            <a:spLocks/>
          </p:cNvSpPr>
          <p:nvPr/>
        </p:nvSpPr>
        <p:spPr bwMode="auto">
          <a:xfrm>
            <a:off x="3488683" y="1982378"/>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Freeform 193"/>
          <p:cNvSpPr>
            <a:spLocks noEditPoints="1"/>
          </p:cNvSpPr>
          <p:nvPr/>
        </p:nvSpPr>
        <p:spPr bwMode="auto">
          <a:xfrm>
            <a:off x="3961799" y="2471883"/>
            <a:ext cx="420302" cy="517561"/>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19" name="Curved Left Arrow 18"/>
          <p:cNvSpPr/>
          <p:nvPr/>
        </p:nvSpPr>
        <p:spPr>
          <a:xfrm rot="18337559">
            <a:off x="5439850" y="1609854"/>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3" name="Curved Left Arrow 72"/>
          <p:cNvSpPr/>
          <p:nvPr/>
        </p:nvSpPr>
        <p:spPr>
          <a:xfrm rot="13653898" flipH="1" flipV="1">
            <a:off x="5416443" y="45613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4" name="Curved Left Arrow 73"/>
          <p:cNvSpPr/>
          <p:nvPr/>
        </p:nvSpPr>
        <p:spPr>
          <a:xfrm rot="18000000" flipH="1" flipV="1">
            <a:off x="2165906" y="45613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5" name="Curved Left Arrow 74"/>
          <p:cNvSpPr/>
          <p:nvPr/>
        </p:nvSpPr>
        <p:spPr>
          <a:xfrm rot="2700000" flipH="1" flipV="1">
            <a:off x="2165905" y="1472032"/>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58" name="Rectangle 57"/>
          <p:cNvSpPr/>
          <p:nvPr/>
        </p:nvSpPr>
        <p:spPr>
          <a:xfrm>
            <a:off x="7371106" y="1982378"/>
            <a:ext cx="3677894" cy="8137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altLang="zh-CN" smtClean="0">
                <a:solidFill>
                  <a:schemeClr val="bg1"/>
                </a:solidFill>
                <a:latin typeface="Arial" panose="020B0604020202020204" pitchFamily="34" charset="0"/>
                <a:cs typeface="Arial" panose="020B0604020202020204" pitchFamily="34" charset="0"/>
              </a:rPr>
              <a:t>4.</a:t>
            </a:r>
            <a:r>
              <a:rPr lang="en-US" smtClean="0">
                <a:solidFill>
                  <a:schemeClr val="bg1"/>
                </a:solidFill>
                <a:latin typeface="Arial" panose="020B0604020202020204" pitchFamily="34" charset="0"/>
                <a:cs typeface="Arial" panose="020B0604020202020204" pitchFamily="34" charset="0"/>
              </a:rPr>
              <a:t>Re-rank </a:t>
            </a:r>
            <a:r>
              <a:rPr lang="en-US" dirty="0">
                <a:solidFill>
                  <a:schemeClr val="bg1"/>
                </a:solidFill>
                <a:latin typeface="Arial" panose="020B0604020202020204" pitchFamily="34" charset="0"/>
                <a:cs typeface="Arial" panose="020B0604020202020204" pitchFamily="34" charset="0"/>
              </a:rPr>
              <a:t>returned result</a:t>
            </a:r>
            <a:endParaRPr lang="en-US" dirty="0">
              <a:solidFill>
                <a:schemeClr val="bg1"/>
              </a:solidFill>
              <a:latin typeface="Arial" panose="020B0604020202020204" pitchFamily="34" charset="0"/>
              <a:cs typeface="Arial" panose="020B0604020202020204" pitchFamily="34" charset="0"/>
            </a:endParaRPr>
          </a:p>
        </p:txBody>
      </p:sp>
      <p:sp>
        <p:nvSpPr>
          <p:cNvPr id="62" name="Rectangle 61"/>
          <p:cNvSpPr/>
          <p:nvPr/>
        </p:nvSpPr>
        <p:spPr>
          <a:xfrm>
            <a:off x="7371106" y="2796161"/>
            <a:ext cx="3677894" cy="261307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r>
              <a:rPr lang="en-US" sz="1800" dirty="0">
                <a:solidFill>
                  <a:schemeClr val="tx1"/>
                </a:solidFill>
                <a:latin typeface="Arial" charset="0"/>
                <a:ea typeface="Arial" charset="0"/>
                <a:cs typeface="Arial" charset="0"/>
              </a:rPr>
              <a:t>After receiving the three emotion values specified by the user, the system </a:t>
            </a:r>
            <a:r>
              <a:rPr lang="en-US" sz="1800" dirty="0" smtClean="0">
                <a:solidFill>
                  <a:schemeClr val="tx1"/>
                </a:solidFill>
                <a:latin typeface="Arial" charset="0"/>
                <a:ea typeface="Arial" charset="0"/>
                <a:cs typeface="Arial" charset="0"/>
              </a:rPr>
              <a:t>generates </a:t>
            </a:r>
            <a:r>
              <a:rPr lang="en-US" sz="1800" dirty="0">
                <a:solidFill>
                  <a:schemeClr val="tx1"/>
                </a:solidFill>
                <a:latin typeface="Arial" charset="0"/>
                <a:ea typeface="Arial" charset="0"/>
                <a:cs typeface="Arial" charset="0"/>
              </a:rPr>
              <a:t>an emotion query vector </a:t>
            </a:r>
            <a:r>
              <a:rPr lang="en-US" sz="1800" dirty="0" smtClean="0">
                <a:solidFill>
                  <a:schemeClr val="tx1"/>
                </a:solidFill>
                <a:latin typeface="Arial" charset="0"/>
                <a:ea typeface="Arial" charset="0"/>
                <a:cs typeface="Arial" charset="0"/>
              </a:rPr>
              <a:t>using </a:t>
            </a:r>
            <a:r>
              <a:rPr lang="en-US" sz="1800" dirty="0">
                <a:solidFill>
                  <a:schemeClr val="tx1"/>
                </a:solidFill>
                <a:latin typeface="Arial" charset="0"/>
                <a:ea typeface="Arial" charset="0"/>
                <a:cs typeface="Arial" charset="0"/>
              </a:rPr>
              <a:t>the emotion value on each dimension as its element. </a:t>
            </a:r>
            <a:endParaRPr lang="en-US" sz="1800" dirty="0">
              <a:solidFill>
                <a:schemeClr val="tx1"/>
              </a:solidFill>
              <a:latin typeface="Arial" charset="0"/>
              <a:ea typeface="Arial" charset="0"/>
              <a:cs typeface="Arial" charset="0"/>
            </a:endParaRPr>
          </a:p>
        </p:txBody>
      </p:sp>
      <p:grpSp>
        <p:nvGrpSpPr>
          <p:cNvPr id="59" name="Group 58"/>
          <p:cNvGrpSpPr/>
          <p:nvPr/>
        </p:nvGrpSpPr>
        <p:grpSpPr>
          <a:xfrm>
            <a:off x="5613389" y="2949840"/>
            <a:ext cx="1571517" cy="1571517"/>
            <a:chOff x="5613389" y="2943545"/>
            <a:chExt cx="1571517" cy="1571517"/>
          </a:xfrm>
        </p:grpSpPr>
        <p:grpSp>
          <p:nvGrpSpPr>
            <p:cNvPr id="63" name="Group 62"/>
            <p:cNvGrpSpPr/>
            <p:nvPr/>
          </p:nvGrpSpPr>
          <p:grpSpPr>
            <a:xfrm>
              <a:off x="5613389" y="2943545"/>
              <a:ext cx="1571517" cy="1571517"/>
              <a:chOff x="5629384" y="2949841"/>
              <a:chExt cx="1571517" cy="1571517"/>
            </a:xfrm>
          </p:grpSpPr>
          <p:sp>
            <p:nvSpPr>
              <p:cNvPr id="65" name="Oval 64"/>
              <p:cNvSpPr/>
              <p:nvPr/>
            </p:nvSpPr>
            <p:spPr>
              <a:xfrm>
                <a:off x="5629384"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02</a:t>
                </a:r>
                <a:endParaRPr lang="en-US" sz="1800" b="1" dirty="0">
                  <a:latin typeface="Arial" panose="020B0604020202020204" pitchFamily="34" charset="0"/>
                  <a:cs typeface="Arial" panose="020B0604020202020204" pitchFamily="34" charset="0"/>
                </a:endParaRPr>
              </a:p>
            </p:txBody>
          </p:sp>
          <p:sp>
            <p:nvSpPr>
              <p:cNvPr id="66" name="Freeform 65"/>
              <p:cNvSpPr>
                <a:spLocks/>
              </p:cNvSpPr>
              <p:nvPr/>
            </p:nvSpPr>
            <p:spPr bwMode="auto">
              <a:xfrm>
                <a:off x="5745524" y="3280421"/>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954" y="3652616"/>
              <a:ext cx="680210" cy="623526"/>
            </a:xfrm>
            <a:prstGeom prst="rect">
              <a:avLst/>
            </a:prstGeom>
          </p:spPr>
        </p:pic>
      </p:grpSp>
    </p:spTree>
    <p:extLst>
      <p:ext uri="{BB962C8B-B14F-4D97-AF65-F5344CB8AC3E}">
        <p14:creationId xmlns:p14="http://schemas.microsoft.com/office/powerpoint/2010/main" val="316211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80237" y="304800"/>
            <a:ext cx="1295400" cy="1848727"/>
            <a:chOff x="480237" y="406270"/>
            <a:chExt cx="1295400" cy="1848727"/>
          </a:xfrm>
        </p:grpSpPr>
        <p:pic>
          <p:nvPicPr>
            <p:cNvPr id="1026" name="Picture 2" descr="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37" y="406270"/>
              <a:ext cx="1295400" cy="1617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5037" y="1793332"/>
              <a:ext cx="990600" cy="461665"/>
            </a:xfrm>
            <a:prstGeom prst="rect">
              <a:avLst/>
            </a:prstGeom>
            <a:noFill/>
          </p:spPr>
          <p:txBody>
            <a:bodyPr wrap="square" rtlCol="0">
              <a:spAutoFit/>
            </a:bodyPr>
            <a:lstStyle/>
            <a:p>
              <a:r>
                <a:rPr lang="en-US" altLang="zh-CN" dirty="0" smtClean="0"/>
                <a:t>User</a:t>
              </a:r>
              <a:endParaRPr lang="en-US" dirty="0"/>
            </a:p>
          </p:txBody>
        </p:sp>
      </p:grpSp>
      <p:grpSp>
        <p:nvGrpSpPr>
          <p:cNvPr id="10" name="Group 9"/>
          <p:cNvGrpSpPr/>
          <p:nvPr/>
        </p:nvGrpSpPr>
        <p:grpSpPr>
          <a:xfrm>
            <a:off x="2743200" y="1278470"/>
            <a:ext cx="3048000" cy="461665"/>
            <a:chOff x="2362200" y="914400"/>
            <a:chExt cx="1828800" cy="317748"/>
          </a:xfrm>
        </p:grpSpPr>
        <p:cxnSp>
          <p:nvCxnSpPr>
            <p:cNvPr id="8" name="Straight Arrow Connector 7"/>
            <p:cNvCxnSpPr/>
            <p:nvPr/>
          </p:nvCxnSpPr>
          <p:spPr>
            <a:xfrm>
              <a:off x="2362200" y="914400"/>
              <a:ext cx="14478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2362200" y="914400"/>
              <a:ext cx="1828800" cy="317748"/>
            </a:xfrm>
            <a:prstGeom prst="rect">
              <a:avLst/>
            </a:prstGeom>
            <a:noFill/>
          </p:spPr>
          <p:txBody>
            <a:bodyPr wrap="square" rtlCol="0">
              <a:spAutoFit/>
            </a:bodyPr>
            <a:lstStyle/>
            <a:p>
              <a:r>
                <a:rPr lang="en-US" altLang="zh-CN" dirty="0" smtClean="0"/>
                <a:t>0)Query</a:t>
              </a:r>
              <a:r>
                <a:rPr lang="zh-CN" altLang="en-US" dirty="0" smtClean="0"/>
                <a:t> </a:t>
              </a:r>
              <a:r>
                <a:rPr lang="en-US" altLang="zh-CN" dirty="0" smtClean="0"/>
                <a:t>topic</a:t>
              </a:r>
              <a:endParaRPr lang="en-US" dirty="0"/>
            </a:p>
          </p:txBody>
        </p:sp>
      </p:grpSp>
      <p:grpSp>
        <p:nvGrpSpPr>
          <p:cNvPr id="12" name="Group 11"/>
          <p:cNvGrpSpPr/>
          <p:nvPr/>
        </p:nvGrpSpPr>
        <p:grpSpPr>
          <a:xfrm>
            <a:off x="9750644" y="715923"/>
            <a:ext cx="1524000" cy="1405241"/>
            <a:chOff x="8001000" y="552154"/>
            <a:chExt cx="1524000" cy="1405241"/>
          </a:xfrm>
        </p:grpSpPr>
        <p:grpSp>
          <p:nvGrpSpPr>
            <p:cNvPr id="2" name="Group 1"/>
            <p:cNvGrpSpPr/>
            <p:nvPr/>
          </p:nvGrpSpPr>
          <p:grpSpPr>
            <a:xfrm>
              <a:off x="8001000" y="552154"/>
              <a:ext cx="1524000" cy="907285"/>
              <a:chOff x="6342892" y="2399427"/>
              <a:chExt cx="4353413" cy="2700640"/>
            </a:xfrm>
          </p:grpSpPr>
          <p:sp>
            <p:nvSpPr>
              <p:cNvPr id="1449" name="Freeform 1379"/>
              <p:cNvSpPr>
                <a:spLocks/>
              </p:cNvSpPr>
              <p:nvPr/>
            </p:nvSpPr>
            <p:spPr bwMode="auto">
              <a:xfrm>
                <a:off x="6904890" y="2399427"/>
                <a:ext cx="3230800" cy="2126182"/>
              </a:xfrm>
              <a:custGeom>
                <a:avLst/>
                <a:gdLst>
                  <a:gd name="T0" fmla="*/ 80 w 2334"/>
                  <a:gd name="T1" fmla="*/ 0 h 1536"/>
                  <a:gd name="T2" fmla="*/ 2253 w 2334"/>
                  <a:gd name="T3" fmla="*/ 0 h 1536"/>
                  <a:gd name="T4" fmla="*/ 2274 w 2334"/>
                  <a:gd name="T5" fmla="*/ 2 h 1536"/>
                  <a:gd name="T6" fmla="*/ 2293 w 2334"/>
                  <a:gd name="T7" fmla="*/ 11 h 1536"/>
                  <a:gd name="T8" fmla="*/ 2310 w 2334"/>
                  <a:gd name="T9" fmla="*/ 24 h 1536"/>
                  <a:gd name="T10" fmla="*/ 2322 w 2334"/>
                  <a:gd name="T11" fmla="*/ 40 h 1536"/>
                  <a:gd name="T12" fmla="*/ 2330 w 2334"/>
                  <a:gd name="T13" fmla="*/ 60 h 1536"/>
                  <a:gd name="T14" fmla="*/ 2334 w 2334"/>
                  <a:gd name="T15" fmla="*/ 81 h 1536"/>
                  <a:gd name="T16" fmla="*/ 2334 w 2334"/>
                  <a:gd name="T17" fmla="*/ 1456 h 1536"/>
                  <a:gd name="T18" fmla="*/ 2330 w 2334"/>
                  <a:gd name="T19" fmla="*/ 1476 h 1536"/>
                  <a:gd name="T20" fmla="*/ 2322 w 2334"/>
                  <a:gd name="T21" fmla="*/ 1496 h 1536"/>
                  <a:gd name="T22" fmla="*/ 2310 w 2334"/>
                  <a:gd name="T23" fmla="*/ 1512 h 1536"/>
                  <a:gd name="T24" fmla="*/ 2293 w 2334"/>
                  <a:gd name="T25" fmla="*/ 1525 h 1536"/>
                  <a:gd name="T26" fmla="*/ 2274 w 2334"/>
                  <a:gd name="T27" fmla="*/ 1533 h 1536"/>
                  <a:gd name="T28" fmla="*/ 2253 w 2334"/>
                  <a:gd name="T29" fmla="*/ 1536 h 1536"/>
                  <a:gd name="T30" fmla="*/ 80 w 2334"/>
                  <a:gd name="T31" fmla="*/ 1536 h 1536"/>
                  <a:gd name="T32" fmla="*/ 60 w 2334"/>
                  <a:gd name="T33" fmla="*/ 1533 h 1536"/>
                  <a:gd name="T34" fmla="*/ 39 w 2334"/>
                  <a:gd name="T35" fmla="*/ 1525 h 1536"/>
                  <a:gd name="T36" fmla="*/ 24 w 2334"/>
                  <a:gd name="T37" fmla="*/ 1512 h 1536"/>
                  <a:gd name="T38" fmla="*/ 11 w 2334"/>
                  <a:gd name="T39" fmla="*/ 1496 h 1536"/>
                  <a:gd name="T40" fmla="*/ 2 w 2334"/>
                  <a:gd name="T41" fmla="*/ 1476 h 1536"/>
                  <a:gd name="T42" fmla="*/ 0 w 2334"/>
                  <a:gd name="T43" fmla="*/ 1456 h 1536"/>
                  <a:gd name="T44" fmla="*/ 0 w 2334"/>
                  <a:gd name="T45" fmla="*/ 81 h 1536"/>
                  <a:gd name="T46" fmla="*/ 2 w 2334"/>
                  <a:gd name="T47" fmla="*/ 60 h 1536"/>
                  <a:gd name="T48" fmla="*/ 11 w 2334"/>
                  <a:gd name="T49" fmla="*/ 40 h 1536"/>
                  <a:gd name="T50" fmla="*/ 24 w 2334"/>
                  <a:gd name="T51" fmla="*/ 24 h 1536"/>
                  <a:gd name="T52" fmla="*/ 39 w 2334"/>
                  <a:gd name="T53" fmla="*/ 11 h 1536"/>
                  <a:gd name="T54" fmla="*/ 60 w 2334"/>
                  <a:gd name="T55" fmla="*/ 2 h 1536"/>
                  <a:gd name="T56" fmla="*/ 80 w 2334"/>
                  <a:gd name="T57"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4" h="1536">
                    <a:moveTo>
                      <a:pt x="80" y="0"/>
                    </a:moveTo>
                    <a:lnTo>
                      <a:pt x="2253" y="0"/>
                    </a:lnTo>
                    <a:lnTo>
                      <a:pt x="2274" y="2"/>
                    </a:lnTo>
                    <a:lnTo>
                      <a:pt x="2293" y="11"/>
                    </a:lnTo>
                    <a:lnTo>
                      <a:pt x="2310" y="24"/>
                    </a:lnTo>
                    <a:lnTo>
                      <a:pt x="2322" y="40"/>
                    </a:lnTo>
                    <a:lnTo>
                      <a:pt x="2330" y="60"/>
                    </a:lnTo>
                    <a:lnTo>
                      <a:pt x="2334" y="81"/>
                    </a:lnTo>
                    <a:lnTo>
                      <a:pt x="2334" y="1456"/>
                    </a:lnTo>
                    <a:lnTo>
                      <a:pt x="2330" y="1476"/>
                    </a:lnTo>
                    <a:lnTo>
                      <a:pt x="2322" y="1496"/>
                    </a:lnTo>
                    <a:lnTo>
                      <a:pt x="2310" y="1512"/>
                    </a:lnTo>
                    <a:lnTo>
                      <a:pt x="2293" y="1525"/>
                    </a:lnTo>
                    <a:lnTo>
                      <a:pt x="2274" y="1533"/>
                    </a:lnTo>
                    <a:lnTo>
                      <a:pt x="2253" y="1536"/>
                    </a:lnTo>
                    <a:lnTo>
                      <a:pt x="80" y="1536"/>
                    </a:lnTo>
                    <a:lnTo>
                      <a:pt x="60" y="1533"/>
                    </a:lnTo>
                    <a:lnTo>
                      <a:pt x="39" y="1525"/>
                    </a:lnTo>
                    <a:lnTo>
                      <a:pt x="24" y="1512"/>
                    </a:lnTo>
                    <a:lnTo>
                      <a:pt x="11" y="1496"/>
                    </a:lnTo>
                    <a:lnTo>
                      <a:pt x="2" y="1476"/>
                    </a:lnTo>
                    <a:lnTo>
                      <a:pt x="0" y="1456"/>
                    </a:lnTo>
                    <a:lnTo>
                      <a:pt x="0" y="81"/>
                    </a:lnTo>
                    <a:lnTo>
                      <a:pt x="2" y="60"/>
                    </a:lnTo>
                    <a:lnTo>
                      <a:pt x="11" y="40"/>
                    </a:lnTo>
                    <a:lnTo>
                      <a:pt x="24" y="24"/>
                    </a:lnTo>
                    <a:lnTo>
                      <a:pt x="39" y="11"/>
                    </a:lnTo>
                    <a:lnTo>
                      <a:pt x="60" y="2"/>
                    </a:lnTo>
                    <a:lnTo>
                      <a:pt x="80"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2" name="Rectangle 1382"/>
              <p:cNvSpPr>
                <a:spLocks noChangeArrowheads="1"/>
              </p:cNvSpPr>
              <p:nvPr/>
            </p:nvSpPr>
            <p:spPr bwMode="auto">
              <a:xfrm>
                <a:off x="8451079" y="4275062"/>
                <a:ext cx="137040" cy="137040"/>
              </a:xfrm>
              <a:prstGeom prst="rect">
                <a:avLst/>
              </a:prstGeom>
              <a:solidFill>
                <a:srgbClr val="DEFFF3"/>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4" name="Freeform 1384"/>
              <p:cNvSpPr>
                <a:spLocks/>
              </p:cNvSpPr>
              <p:nvPr/>
            </p:nvSpPr>
            <p:spPr bwMode="auto">
              <a:xfrm>
                <a:off x="6342892" y="4893816"/>
                <a:ext cx="4353413" cy="206251"/>
              </a:xfrm>
              <a:custGeom>
                <a:avLst/>
                <a:gdLst>
                  <a:gd name="T0" fmla="*/ 0 w 3145"/>
                  <a:gd name="T1" fmla="*/ 0 h 149"/>
                  <a:gd name="T2" fmla="*/ 3145 w 3145"/>
                  <a:gd name="T3" fmla="*/ 0 h 149"/>
                  <a:gd name="T4" fmla="*/ 3145 w 3145"/>
                  <a:gd name="T5" fmla="*/ 90 h 149"/>
                  <a:gd name="T6" fmla="*/ 3143 w 3145"/>
                  <a:gd name="T7" fmla="*/ 109 h 149"/>
                  <a:gd name="T8" fmla="*/ 3134 w 3145"/>
                  <a:gd name="T9" fmla="*/ 125 h 149"/>
                  <a:gd name="T10" fmla="*/ 3121 w 3145"/>
                  <a:gd name="T11" fmla="*/ 138 h 149"/>
                  <a:gd name="T12" fmla="*/ 3106 w 3145"/>
                  <a:gd name="T13" fmla="*/ 146 h 149"/>
                  <a:gd name="T14" fmla="*/ 3086 w 3145"/>
                  <a:gd name="T15" fmla="*/ 149 h 149"/>
                  <a:gd name="T16" fmla="*/ 58 w 3145"/>
                  <a:gd name="T17" fmla="*/ 149 h 149"/>
                  <a:gd name="T18" fmla="*/ 40 w 3145"/>
                  <a:gd name="T19" fmla="*/ 146 h 149"/>
                  <a:gd name="T20" fmla="*/ 25 w 3145"/>
                  <a:gd name="T21" fmla="*/ 138 h 149"/>
                  <a:gd name="T22" fmla="*/ 12 w 3145"/>
                  <a:gd name="T23" fmla="*/ 125 h 149"/>
                  <a:gd name="T24" fmla="*/ 3 w 3145"/>
                  <a:gd name="T25" fmla="*/ 109 h 149"/>
                  <a:gd name="T26" fmla="*/ 0 w 3145"/>
                  <a:gd name="T27" fmla="*/ 90 h 149"/>
                  <a:gd name="T28" fmla="*/ 0 w 3145"/>
                  <a:gd name="T2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5" h="149">
                    <a:moveTo>
                      <a:pt x="0" y="0"/>
                    </a:moveTo>
                    <a:lnTo>
                      <a:pt x="3145" y="0"/>
                    </a:lnTo>
                    <a:lnTo>
                      <a:pt x="3145" y="90"/>
                    </a:lnTo>
                    <a:lnTo>
                      <a:pt x="3143" y="109"/>
                    </a:lnTo>
                    <a:lnTo>
                      <a:pt x="3134" y="125"/>
                    </a:lnTo>
                    <a:lnTo>
                      <a:pt x="3121" y="138"/>
                    </a:lnTo>
                    <a:lnTo>
                      <a:pt x="3106" y="146"/>
                    </a:lnTo>
                    <a:lnTo>
                      <a:pt x="3086" y="149"/>
                    </a:lnTo>
                    <a:lnTo>
                      <a:pt x="58" y="149"/>
                    </a:lnTo>
                    <a:lnTo>
                      <a:pt x="40" y="146"/>
                    </a:lnTo>
                    <a:lnTo>
                      <a:pt x="25" y="138"/>
                    </a:lnTo>
                    <a:lnTo>
                      <a:pt x="12" y="125"/>
                    </a:lnTo>
                    <a:lnTo>
                      <a:pt x="3" y="109"/>
                    </a:lnTo>
                    <a:lnTo>
                      <a:pt x="0" y="90"/>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5" name="Rectangle 1385"/>
              <p:cNvSpPr>
                <a:spLocks noChangeArrowheads="1"/>
              </p:cNvSpPr>
              <p:nvPr/>
            </p:nvSpPr>
            <p:spPr bwMode="auto">
              <a:xfrm>
                <a:off x="8080104" y="5000401"/>
                <a:ext cx="880372" cy="56754"/>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481" name="Group 1480"/>
              <p:cNvGrpSpPr/>
              <p:nvPr/>
            </p:nvGrpSpPr>
            <p:grpSpPr>
              <a:xfrm>
                <a:off x="6342892" y="4525610"/>
                <a:ext cx="4353413" cy="430497"/>
                <a:chOff x="3470275" y="4772026"/>
                <a:chExt cx="4992688" cy="493713"/>
              </a:xfrm>
              <a:solidFill>
                <a:schemeClr val="bg1"/>
              </a:solidFill>
            </p:grpSpPr>
            <p:sp>
              <p:nvSpPr>
                <p:cNvPr id="1453" name="Freeform 1383"/>
                <p:cNvSpPr>
                  <a:spLocks/>
                </p:cNvSpPr>
                <p:nvPr/>
              </p:nvSpPr>
              <p:spPr bwMode="auto">
                <a:xfrm>
                  <a:off x="3470275" y="4772026"/>
                  <a:ext cx="4992688" cy="422275"/>
                </a:xfrm>
                <a:custGeom>
                  <a:avLst/>
                  <a:gdLst>
                    <a:gd name="T0" fmla="*/ 406 w 3145"/>
                    <a:gd name="T1" fmla="*/ 0 h 266"/>
                    <a:gd name="T2" fmla="*/ 2740 w 3145"/>
                    <a:gd name="T3" fmla="*/ 0 h 266"/>
                    <a:gd name="T4" fmla="*/ 3145 w 3145"/>
                    <a:gd name="T5" fmla="*/ 266 h 266"/>
                    <a:gd name="T6" fmla="*/ 0 w 3145"/>
                    <a:gd name="T7" fmla="*/ 266 h 266"/>
                    <a:gd name="T8" fmla="*/ 406 w 3145"/>
                    <a:gd name="T9" fmla="*/ 0 h 266"/>
                  </a:gdLst>
                  <a:ahLst/>
                  <a:cxnLst>
                    <a:cxn ang="0">
                      <a:pos x="T0" y="T1"/>
                    </a:cxn>
                    <a:cxn ang="0">
                      <a:pos x="T2" y="T3"/>
                    </a:cxn>
                    <a:cxn ang="0">
                      <a:pos x="T4" y="T5"/>
                    </a:cxn>
                    <a:cxn ang="0">
                      <a:pos x="T6" y="T7"/>
                    </a:cxn>
                    <a:cxn ang="0">
                      <a:pos x="T8" y="T9"/>
                    </a:cxn>
                  </a:cxnLst>
                  <a:rect l="0" t="0" r="r" b="b"/>
                  <a:pathLst>
                    <a:path w="3145" h="266">
                      <a:moveTo>
                        <a:pt x="406" y="0"/>
                      </a:moveTo>
                      <a:lnTo>
                        <a:pt x="2740" y="0"/>
                      </a:lnTo>
                      <a:lnTo>
                        <a:pt x="3145" y="266"/>
                      </a:lnTo>
                      <a:lnTo>
                        <a:pt x="0" y="266"/>
                      </a:lnTo>
                      <a:lnTo>
                        <a:pt x="40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6" name="Rectangle 1386"/>
                <p:cNvSpPr>
                  <a:spLocks noChangeArrowheads="1"/>
                </p:cNvSpPr>
                <p:nvPr/>
              </p:nvSpPr>
              <p:spPr bwMode="auto">
                <a:xfrm>
                  <a:off x="3470275" y="5194301"/>
                  <a:ext cx="4992688" cy="71438"/>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1465" name="Freeform 1395"/>
              <p:cNvSpPr>
                <a:spLocks/>
              </p:cNvSpPr>
              <p:nvPr/>
            </p:nvSpPr>
            <p:spPr bwMode="auto">
              <a:xfrm>
                <a:off x="6615586" y="4586515"/>
                <a:ext cx="3819099" cy="246394"/>
              </a:xfrm>
              <a:custGeom>
                <a:avLst/>
                <a:gdLst>
                  <a:gd name="T0" fmla="*/ 272 w 2759"/>
                  <a:gd name="T1" fmla="*/ 0 h 178"/>
                  <a:gd name="T2" fmla="*/ 2487 w 2759"/>
                  <a:gd name="T3" fmla="*/ 0 h 178"/>
                  <a:gd name="T4" fmla="*/ 2759 w 2759"/>
                  <a:gd name="T5" fmla="*/ 178 h 178"/>
                  <a:gd name="T6" fmla="*/ 0 w 2759"/>
                  <a:gd name="T7" fmla="*/ 178 h 178"/>
                  <a:gd name="T8" fmla="*/ 272 w 2759"/>
                  <a:gd name="T9" fmla="*/ 0 h 178"/>
                </a:gdLst>
                <a:ahLst/>
                <a:cxnLst>
                  <a:cxn ang="0">
                    <a:pos x="T0" y="T1"/>
                  </a:cxn>
                  <a:cxn ang="0">
                    <a:pos x="T2" y="T3"/>
                  </a:cxn>
                  <a:cxn ang="0">
                    <a:pos x="T4" y="T5"/>
                  </a:cxn>
                  <a:cxn ang="0">
                    <a:pos x="T6" y="T7"/>
                  </a:cxn>
                  <a:cxn ang="0">
                    <a:pos x="T8" y="T9"/>
                  </a:cxn>
                </a:cxnLst>
                <a:rect l="0" t="0" r="r" b="b"/>
                <a:pathLst>
                  <a:path w="2759" h="178">
                    <a:moveTo>
                      <a:pt x="272" y="0"/>
                    </a:moveTo>
                    <a:lnTo>
                      <a:pt x="2487" y="0"/>
                    </a:lnTo>
                    <a:lnTo>
                      <a:pt x="2759" y="178"/>
                    </a:lnTo>
                    <a:lnTo>
                      <a:pt x="0" y="178"/>
                    </a:lnTo>
                    <a:lnTo>
                      <a:pt x="272"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6" name="Rectangle 1396"/>
              <p:cNvSpPr>
                <a:spLocks noChangeArrowheads="1"/>
              </p:cNvSpPr>
              <p:nvPr/>
            </p:nvSpPr>
            <p:spPr bwMode="auto">
              <a:xfrm>
                <a:off x="8498143" y="4561599"/>
                <a:ext cx="41527" cy="294842"/>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7" name="Freeform 1397"/>
              <p:cNvSpPr>
                <a:spLocks/>
              </p:cNvSpPr>
              <p:nvPr/>
            </p:nvSpPr>
            <p:spPr bwMode="auto">
              <a:xfrm>
                <a:off x="8892648" y="4556062"/>
                <a:ext cx="114892" cy="307300"/>
              </a:xfrm>
              <a:custGeom>
                <a:avLst/>
                <a:gdLst>
                  <a:gd name="T0" fmla="*/ 30 w 83"/>
                  <a:gd name="T1" fmla="*/ 0 h 222"/>
                  <a:gd name="T2" fmla="*/ 83 w 83"/>
                  <a:gd name="T3" fmla="*/ 213 h 222"/>
                  <a:gd name="T4" fmla="*/ 53 w 83"/>
                  <a:gd name="T5" fmla="*/ 222 h 222"/>
                  <a:gd name="T6" fmla="*/ 0 w 83"/>
                  <a:gd name="T7" fmla="*/ 8 h 222"/>
                  <a:gd name="T8" fmla="*/ 30 w 83"/>
                  <a:gd name="T9" fmla="*/ 0 h 222"/>
                </a:gdLst>
                <a:ahLst/>
                <a:cxnLst>
                  <a:cxn ang="0">
                    <a:pos x="T0" y="T1"/>
                  </a:cxn>
                  <a:cxn ang="0">
                    <a:pos x="T2" y="T3"/>
                  </a:cxn>
                  <a:cxn ang="0">
                    <a:pos x="T4" y="T5"/>
                  </a:cxn>
                  <a:cxn ang="0">
                    <a:pos x="T6" y="T7"/>
                  </a:cxn>
                  <a:cxn ang="0">
                    <a:pos x="T8" y="T9"/>
                  </a:cxn>
                </a:cxnLst>
                <a:rect l="0" t="0" r="r" b="b"/>
                <a:pathLst>
                  <a:path w="83" h="222">
                    <a:moveTo>
                      <a:pt x="30" y="0"/>
                    </a:moveTo>
                    <a:lnTo>
                      <a:pt x="83" y="213"/>
                    </a:lnTo>
                    <a:lnTo>
                      <a:pt x="53" y="222"/>
                    </a:lnTo>
                    <a:lnTo>
                      <a:pt x="0" y="8"/>
                    </a:lnTo>
                    <a:lnTo>
                      <a:pt x="3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8" name="Freeform 1398"/>
              <p:cNvSpPr>
                <a:spLocks/>
              </p:cNvSpPr>
              <p:nvPr/>
            </p:nvSpPr>
            <p:spPr bwMode="auto">
              <a:xfrm>
                <a:off x="9265009" y="4553295"/>
                <a:ext cx="184103" cy="312837"/>
              </a:xfrm>
              <a:custGeom>
                <a:avLst/>
                <a:gdLst>
                  <a:gd name="T0" fmla="*/ 27 w 133"/>
                  <a:gd name="T1" fmla="*/ 0 h 226"/>
                  <a:gd name="T2" fmla="*/ 133 w 133"/>
                  <a:gd name="T3" fmla="*/ 213 h 226"/>
                  <a:gd name="T4" fmla="*/ 107 w 133"/>
                  <a:gd name="T5" fmla="*/ 226 h 226"/>
                  <a:gd name="T6" fmla="*/ 0 w 133"/>
                  <a:gd name="T7" fmla="*/ 13 h 226"/>
                  <a:gd name="T8" fmla="*/ 27 w 133"/>
                  <a:gd name="T9" fmla="*/ 0 h 226"/>
                </a:gdLst>
                <a:ahLst/>
                <a:cxnLst>
                  <a:cxn ang="0">
                    <a:pos x="T0" y="T1"/>
                  </a:cxn>
                  <a:cxn ang="0">
                    <a:pos x="T2" y="T3"/>
                  </a:cxn>
                  <a:cxn ang="0">
                    <a:pos x="T4" y="T5"/>
                  </a:cxn>
                  <a:cxn ang="0">
                    <a:pos x="T6" y="T7"/>
                  </a:cxn>
                  <a:cxn ang="0">
                    <a:pos x="T8" y="T9"/>
                  </a:cxn>
                </a:cxnLst>
                <a:rect l="0" t="0" r="r" b="b"/>
                <a:pathLst>
                  <a:path w="133" h="226">
                    <a:moveTo>
                      <a:pt x="27" y="0"/>
                    </a:moveTo>
                    <a:lnTo>
                      <a:pt x="133" y="213"/>
                    </a:lnTo>
                    <a:lnTo>
                      <a:pt x="107" y="226"/>
                    </a:lnTo>
                    <a:lnTo>
                      <a:pt x="0" y="13"/>
                    </a:lnTo>
                    <a:lnTo>
                      <a:pt x="2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9" name="Freeform 1399"/>
              <p:cNvSpPr>
                <a:spLocks/>
              </p:cNvSpPr>
              <p:nvPr/>
            </p:nvSpPr>
            <p:spPr bwMode="auto">
              <a:xfrm>
                <a:off x="9634598" y="4547758"/>
                <a:ext cx="264389" cy="322527"/>
              </a:xfrm>
              <a:custGeom>
                <a:avLst/>
                <a:gdLst>
                  <a:gd name="T0" fmla="*/ 24 w 191"/>
                  <a:gd name="T1" fmla="*/ 0 h 233"/>
                  <a:gd name="T2" fmla="*/ 191 w 191"/>
                  <a:gd name="T3" fmla="*/ 215 h 233"/>
                  <a:gd name="T4" fmla="*/ 167 w 191"/>
                  <a:gd name="T5" fmla="*/ 233 h 233"/>
                  <a:gd name="T6" fmla="*/ 0 w 191"/>
                  <a:gd name="T7" fmla="*/ 20 h 233"/>
                  <a:gd name="T8" fmla="*/ 24 w 191"/>
                  <a:gd name="T9" fmla="*/ 0 h 233"/>
                </a:gdLst>
                <a:ahLst/>
                <a:cxnLst>
                  <a:cxn ang="0">
                    <a:pos x="T0" y="T1"/>
                  </a:cxn>
                  <a:cxn ang="0">
                    <a:pos x="T2" y="T3"/>
                  </a:cxn>
                  <a:cxn ang="0">
                    <a:pos x="T4" y="T5"/>
                  </a:cxn>
                  <a:cxn ang="0">
                    <a:pos x="T6" y="T7"/>
                  </a:cxn>
                  <a:cxn ang="0">
                    <a:pos x="T8" y="T9"/>
                  </a:cxn>
                </a:cxnLst>
                <a:rect l="0" t="0" r="r" b="b"/>
                <a:pathLst>
                  <a:path w="191" h="233">
                    <a:moveTo>
                      <a:pt x="24" y="0"/>
                    </a:moveTo>
                    <a:lnTo>
                      <a:pt x="191" y="215"/>
                    </a:lnTo>
                    <a:lnTo>
                      <a:pt x="167" y="233"/>
                    </a:lnTo>
                    <a:lnTo>
                      <a:pt x="0" y="2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0" name="Rectangle 1400"/>
              <p:cNvSpPr>
                <a:spLocks noChangeArrowheads="1"/>
              </p:cNvSpPr>
              <p:nvPr/>
            </p:nvSpPr>
            <p:spPr bwMode="auto">
              <a:xfrm>
                <a:off x="6792767" y="4629427"/>
                <a:ext cx="3453662" cy="41527"/>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1" name="Freeform 1401"/>
              <p:cNvSpPr>
                <a:spLocks/>
              </p:cNvSpPr>
              <p:nvPr/>
            </p:nvSpPr>
            <p:spPr bwMode="auto">
              <a:xfrm>
                <a:off x="8033041" y="4556062"/>
                <a:ext cx="113507" cy="307300"/>
              </a:xfrm>
              <a:custGeom>
                <a:avLst/>
                <a:gdLst>
                  <a:gd name="T0" fmla="*/ 53 w 82"/>
                  <a:gd name="T1" fmla="*/ 0 h 222"/>
                  <a:gd name="T2" fmla="*/ 82 w 82"/>
                  <a:gd name="T3" fmla="*/ 8 h 222"/>
                  <a:gd name="T4" fmla="*/ 28 w 82"/>
                  <a:gd name="T5" fmla="*/ 222 h 222"/>
                  <a:gd name="T6" fmla="*/ 0 w 82"/>
                  <a:gd name="T7" fmla="*/ 213 h 222"/>
                  <a:gd name="T8" fmla="*/ 53 w 82"/>
                  <a:gd name="T9" fmla="*/ 0 h 222"/>
                </a:gdLst>
                <a:ahLst/>
                <a:cxnLst>
                  <a:cxn ang="0">
                    <a:pos x="T0" y="T1"/>
                  </a:cxn>
                  <a:cxn ang="0">
                    <a:pos x="T2" y="T3"/>
                  </a:cxn>
                  <a:cxn ang="0">
                    <a:pos x="T4" y="T5"/>
                  </a:cxn>
                  <a:cxn ang="0">
                    <a:pos x="T6" y="T7"/>
                  </a:cxn>
                  <a:cxn ang="0">
                    <a:pos x="T8" y="T9"/>
                  </a:cxn>
                </a:cxnLst>
                <a:rect l="0" t="0" r="r" b="b"/>
                <a:pathLst>
                  <a:path w="82" h="222">
                    <a:moveTo>
                      <a:pt x="53" y="0"/>
                    </a:moveTo>
                    <a:lnTo>
                      <a:pt x="82" y="8"/>
                    </a:lnTo>
                    <a:lnTo>
                      <a:pt x="28" y="222"/>
                    </a:lnTo>
                    <a:lnTo>
                      <a:pt x="0" y="213"/>
                    </a:lnTo>
                    <a:lnTo>
                      <a:pt x="53"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2" name="Freeform 1402"/>
              <p:cNvSpPr>
                <a:spLocks/>
              </p:cNvSpPr>
              <p:nvPr/>
            </p:nvSpPr>
            <p:spPr bwMode="auto">
              <a:xfrm>
                <a:off x="7588702" y="4553295"/>
                <a:ext cx="185487" cy="312837"/>
              </a:xfrm>
              <a:custGeom>
                <a:avLst/>
                <a:gdLst>
                  <a:gd name="T0" fmla="*/ 108 w 134"/>
                  <a:gd name="T1" fmla="*/ 0 h 226"/>
                  <a:gd name="T2" fmla="*/ 134 w 134"/>
                  <a:gd name="T3" fmla="*/ 13 h 226"/>
                  <a:gd name="T4" fmla="*/ 28 w 134"/>
                  <a:gd name="T5" fmla="*/ 226 h 226"/>
                  <a:gd name="T6" fmla="*/ 0 w 134"/>
                  <a:gd name="T7" fmla="*/ 213 h 226"/>
                  <a:gd name="T8" fmla="*/ 108 w 134"/>
                  <a:gd name="T9" fmla="*/ 0 h 226"/>
                </a:gdLst>
                <a:ahLst/>
                <a:cxnLst>
                  <a:cxn ang="0">
                    <a:pos x="T0" y="T1"/>
                  </a:cxn>
                  <a:cxn ang="0">
                    <a:pos x="T2" y="T3"/>
                  </a:cxn>
                  <a:cxn ang="0">
                    <a:pos x="T4" y="T5"/>
                  </a:cxn>
                  <a:cxn ang="0">
                    <a:pos x="T6" y="T7"/>
                  </a:cxn>
                  <a:cxn ang="0">
                    <a:pos x="T8" y="T9"/>
                  </a:cxn>
                </a:cxnLst>
                <a:rect l="0" t="0" r="r" b="b"/>
                <a:pathLst>
                  <a:path w="134" h="226">
                    <a:moveTo>
                      <a:pt x="108" y="0"/>
                    </a:moveTo>
                    <a:lnTo>
                      <a:pt x="134" y="13"/>
                    </a:lnTo>
                    <a:lnTo>
                      <a:pt x="28" y="226"/>
                    </a:lnTo>
                    <a:lnTo>
                      <a:pt x="0" y="213"/>
                    </a:lnTo>
                    <a:lnTo>
                      <a:pt x="10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3" name="Freeform 1403"/>
              <p:cNvSpPr>
                <a:spLocks/>
              </p:cNvSpPr>
              <p:nvPr/>
            </p:nvSpPr>
            <p:spPr bwMode="auto">
              <a:xfrm>
                <a:off x="7141595" y="4547758"/>
                <a:ext cx="264389" cy="322527"/>
              </a:xfrm>
              <a:custGeom>
                <a:avLst/>
                <a:gdLst>
                  <a:gd name="T0" fmla="*/ 167 w 191"/>
                  <a:gd name="T1" fmla="*/ 0 h 233"/>
                  <a:gd name="T2" fmla="*/ 191 w 191"/>
                  <a:gd name="T3" fmla="*/ 20 h 233"/>
                  <a:gd name="T4" fmla="*/ 24 w 191"/>
                  <a:gd name="T5" fmla="*/ 233 h 233"/>
                  <a:gd name="T6" fmla="*/ 0 w 191"/>
                  <a:gd name="T7" fmla="*/ 215 h 233"/>
                  <a:gd name="T8" fmla="*/ 167 w 191"/>
                  <a:gd name="T9" fmla="*/ 0 h 233"/>
                </a:gdLst>
                <a:ahLst/>
                <a:cxnLst>
                  <a:cxn ang="0">
                    <a:pos x="T0" y="T1"/>
                  </a:cxn>
                  <a:cxn ang="0">
                    <a:pos x="T2" y="T3"/>
                  </a:cxn>
                  <a:cxn ang="0">
                    <a:pos x="T4" y="T5"/>
                  </a:cxn>
                  <a:cxn ang="0">
                    <a:pos x="T6" y="T7"/>
                  </a:cxn>
                  <a:cxn ang="0">
                    <a:pos x="T8" y="T9"/>
                  </a:cxn>
                </a:cxnLst>
                <a:rect l="0" t="0" r="r" b="b"/>
                <a:pathLst>
                  <a:path w="191" h="233">
                    <a:moveTo>
                      <a:pt x="167" y="0"/>
                    </a:moveTo>
                    <a:lnTo>
                      <a:pt x="191" y="20"/>
                    </a:lnTo>
                    <a:lnTo>
                      <a:pt x="24" y="233"/>
                    </a:lnTo>
                    <a:lnTo>
                      <a:pt x="0" y="215"/>
                    </a:lnTo>
                    <a:lnTo>
                      <a:pt x="16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4" name="Rectangle 1404"/>
              <p:cNvSpPr>
                <a:spLocks noChangeArrowheads="1"/>
              </p:cNvSpPr>
              <p:nvPr/>
            </p:nvSpPr>
            <p:spPr bwMode="auto">
              <a:xfrm>
                <a:off x="6666802" y="4730476"/>
                <a:ext cx="3760962" cy="41527"/>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11" name="TextBox 10"/>
            <p:cNvSpPr txBox="1"/>
            <p:nvPr/>
          </p:nvSpPr>
          <p:spPr>
            <a:xfrm>
              <a:off x="8245530" y="1495730"/>
              <a:ext cx="1034454" cy="461665"/>
            </a:xfrm>
            <a:prstGeom prst="rect">
              <a:avLst/>
            </a:prstGeom>
            <a:noFill/>
          </p:spPr>
          <p:txBody>
            <a:bodyPr wrap="square" rtlCol="0">
              <a:spAutoFit/>
            </a:bodyPr>
            <a:lstStyle/>
            <a:p>
              <a:r>
                <a:rPr lang="en-US" altLang="zh-CN" dirty="0" smtClean="0"/>
                <a:t>Server</a:t>
              </a:r>
              <a:endParaRPr lang="en-US" dirty="0"/>
            </a:p>
          </p:txBody>
        </p:sp>
      </p:grpSp>
      <p:sp>
        <p:nvSpPr>
          <p:cNvPr id="13" name="Frame 12"/>
          <p:cNvSpPr/>
          <p:nvPr/>
        </p:nvSpPr>
        <p:spPr>
          <a:xfrm>
            <a:off x="5791200" y="1307112"/>
            <a:ext cx="3810000" cy="5017488"/>
          </a:xfrm>
          <a:prstGeom prst="frame">
            <a:avLst>
              <a:gd name="adj1"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5940644" y="1507202"/>
            <a:ext cx="2819400" cy="461665"/>
          </a:xfrm>
          <a:prstGeom prst="rect">
            <a:avLst/>
          </a:prstGeom>
          <a:noFill/>
        </p:spPr>
        <p:txBody>
          <a:bodyPr wrap="square" rtlCol="0">
            <a:spAutoFit/>
          </a:bodyPr>
          <a:lstStyle/>
          <a:p>
            <a:r>
              <a:rPr lang="en-US" altLang="zh-CN" dirty="0" smtClean="0"/>
              <a:t>1)Initial</a:t>
            </a:r>
            <a:r>
              <a:rPr lang="zh-CN" altLang="en-US" dirty="0" smtClean="0"/>
              <a:t> </a:t>
            </a:r>
            <a:r>
              <a:rPr lang="en-US" altLang="zh-CN" dirty="0" smtClean="0"/>
              <a:t>search</a:t>
            </a:r>
            <a:r>
              <a:rPr lang="zh-CN" altLang="en-US" dirty="0" smtClean="0"/>
              <a:t> </a:t>
            </a:r>
            <a:r>
              <a:rPr lang="en-US" altLang="zh-CN" dirty="0" smtClean="0"/>
              <a:t>result</a:t>
            </a:r>
            <a:endParaRPr lang="en-US" dirty="0"/>
          </a:p>
        </p:txBody>
      </p:sp>
      <p:cxnSp>
        <p:nvCxnSpPr>
          <p:cNvPr id="18" name="Straight Arrow Connector 17"/>
          <p:cNvCxnSpPr/>
          <p:nvPr/>
        </p:nvCxnSpPr>
        <p:spPr>
          <a:xfrm>
            <a:off x="7350344" y="1999870"/>
            <a:ext cx="0" cy="2861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TextBox 18"/>
          <p:cNvSpPr txBox="1"/>
          <p:nvPr/>
        </p:nvSpPr>
        <p:spPr>
          <a:xfrm>
            <a:off x="5940644" y="2254997"/>
            <a:ext cx="3645316" cy="830997"/>
          </a:xfrm>
          <a:prstGeom prst="rect">
            <a:avLst/>
          </a:prstGeom>
          <a:noFill/>
        </p:spPr>
        <p:txBody>
          <a:bodyPr wrap="square" rtlCol="0">
            <a:spAutoFit/>
          </a:bodyPr>
          <a:lstStyle/>
          <a:p>
            <a:r>
              <a:rPr lang="en-US" altLang="zh-CN" dirty="0" smtClean="0"/>
              <a:t>2)Calculate</a:t>
            </a:r>
            <a:r>
              <a:rPr lang="zh-CN" altLang="en-US" dirty="0" smtClean="0"/>
              <a:t> </a:t>
            </a:r>
            <a:r>
              <a:rPr lang="en-US" altLang="zh-CN" dirty="0" smtClean="0"/>
              <a:t>emotions</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query</a:t>
            </a:r>
            <a:endParaRPr lang="en-US" dirty="0"/>
          </a:p>
        </p:txBody>
      </p:sp>
      <p:cxnSp>
        <p:nvCxnSpPr>
          <p:cNvPr id="21" name="Straight Arrow Connector 20"/>
          <p:cNvCxnSpPr/>
          <p:nvPr/>
        </p:nvCxnSpPr>
        <p:spPr>
          <a:xfrm flipH="1">
            <a:off x="2335180" y="2514600"/>
            <a:ext cx="315122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2258980" y="2590800"/>
            <a:ext cx="3684620" cy="830997"/>
          </a:xfrm>
          <a:prstGeom prst="rect">
            <a:avLst/>
          </a:prstGeom>
          <a:noFill/>
        </p:spPr>
        <p:txBody>
          <a:bodyPr wrap="square" rtlCol="0">
            <a:spAutoFit/>
          </a:bodyPr>
          <a:lstStyle/>
          <a:p>
            <a:r>
              <a:rPr lang="en-US" altLang="zh-CN" dirty="0" smtClean="0"/>
              <a:t>3)Show</a:t>
            </a:r>
            <a:r>
              <a:rPr lang="zh-CN" altLang="en-US" dirty="0" smtClean="0"/>
              <a:t> </a:t>
            </a:r>
            <a:r>
              <a:rPr lang="en-US" altLang="zh-CN" dirty="0" smtClean="0"/>
              <a:t>initial</a:t>
            </a:r>
            <a:r>
              <a:rPr lang="zh-CN" altLang="en-US" dirty="0" smtClean="0"/>
              <a:t> </a:t>
            </a:r>
            <a:r>
              <a:rPr lang="en-US" altLang="zh-CN" dirty="0" smtClean="0"/>
              <a:t>search</a:t>
            </a:r>
            <a:r>
              <a:rPr lang="zh-CN" altLang="en-US" dirty="0" smtClean="0"/>
              <a:t> </a:t>
            </a:r>
            <a:r>
              <a:rPr lang="en-US" altLang="zh-CN" dirty="0" smtClean="0"/>
              <a:t>result</a:t>
            </a:r>
            <a:r>
              <a:rPr lang="zh-CN" altLang="en-US" dirty="0" smtClean="0"/>
              <a:t> </a:t>
            </a:r>
            <a:r>
              <a:rPr lang="en-US" altLang="zh-CN" dirty="0" smtClean="0"/>
              <a:t>with</a:t>
            </a:r>
            <a:r>
              <a:rPr lang="zh-CN" altLang="en-US" dirty="0" smtClean="0"/>
              <a:t> </a:t>
            </a:r>
            <a:r>
              <a:rPr lang="en-US" altLang="zh-CN" dirty="0" smtClean="0"/>
              <a:t>emotion</a:t>
            </a:r>
            <a:r>
              <a:rPr lang="zh-CN" altLang="en-US" dirty="0" smtClean="0"/>
              <a:t> </a:t>
            </a:r>
            <a:r>
              <a:rPr lang="en-US" altLang="zh-CN" dirty="0" smtClean="0"/>
              <a:t>tendency</a:t>
            </a:r>
            <a:endParaRPr lang="en-US" dirty="0"/>
          </a:p>
        </p:txBody>
      </p:sp>
      <p:cxnSp>
        <p:nvCxnSpPr>
          <p:cNvPr id="25" name="Straight Arrow Connector 24"/>
          <p:cNvCxnSpPr/>
          <p:nvPr/>
        </p:nvCxnSpPr>
        <p:spPr>
          <a:xfrm>
            <a:off x="2335180" y="3733800"/>
            <a:ext cx="315122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6" name="TextBox 25"/>
          <p:cNvSpPr txBox="1"/>
          <p:nvPr/>
        </p:nvSpPr>
        <p:spPr>
          <a:xfrm>
            <a:off x="2335180" y="3810000"/>
            <a:ext cx="3151220" cy="830997"/>
          </a:xfrm>
          <a:prstGeom prst="rect">
            <a:avLst/>
          </a:prstGeom>
          <a:noFill/>
        </p:spPr>
        <p:txBody>
          <a:bodyPr wrap="square" rtlCol="0">
            <a:spAutoFit/>
          </a:bodyPr>
          <a:lstStyle/>
          <a:p>
            <a:r>
              <a:rPr lang="en-US" altLang="zh-CN" dirty="0" smtClean="0"/>
              <a:t>4)</a:t>
            </a:r>
            <a:r>
              <a:rPr lang="zh-CN" altLang="en-US" dirty="0" smtClean="0"/>
              <a:t> </a:t>
            </a:r>
            <a:r>
              <a:rPr lang="en-US" altLang="zh-CN" dirty="0" smtClean="0"/>
              <a:t>Set</a:t>
            </a:r>
            <a:r>
              <a:rPr lang="zh-CN" altLang="en-US" dirty="0" smtClean="0"/>
              <a:t> </a:t>
            </a:r>
            <a:r>
              <a:rPr lang="en-US" altLang="zh-CN" dirty="0" smtClean="0"/>
              <a:t>the</a:t>
            </a:r>
            <a:r>
              <a:rPr lang="zh-CN" altLang="en-US" dirty="0" smtClean="0"/>
              <a:t> </a:t>
            </a:r>
            <a:r>
              <a:rPr lang="en-US" altLang="zh-CN" dirty="0" smtClean="0"/>
              <a:t>emotions</a:t>
            </a:r>
            <a:r>
              <a:rPr lang="zh-CN" altLang="en-US" dirty="0" smtClean="0"/>
              <a:t> </a:t>
            </a:r>
            <a:r>
              <a:rPr lang="en-US" altLang="zh-CN" dirty="0" smtClean="0"/>
              <a:t>request</a:t>
            </a:r>
            <a:r>
              <a:rPr lang="zh-CN" altLang="en-US" dirty="0" smtClean="0"/>
              <a:t> </a:t>
            </a:r>
            <a:r>
              <a:rPr lang="en-US" altLang="zh-CN" dirty="0" smtClean="0"/>
              <a:t>a</a:t>
            </a:r>
            <a:r>
              <a:rPr lang="zh-CN" altLang="en-US" dirty="0" smtClean="0"/>
              <a:t> </a:t>
            </a:r>
            <a:r>
              <a:rPr lang="en-US" altLang="zh-CN" dirty="0" smtClean="0"/>
              <a:t>re-ranking</a:t>
            </a:r>
            <a:endParaRPr lang="en-US" dirty="0"/>
          </a:p>
        </p:txBody>
      </p:sp>
      <p:sp>
        <p:nvSpPr>
          <p:cNvPr id="28" name="Rounded Rectangle 27"/>
          <p:cNvSpPr/>
          <p:nvPr/>
        </p:nvSpPr>
        <p:spPr>
          <a:xfrm>
            <a:off x="480237" y="2362200"/>
            <a:ext cx="1763503" cy="144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Initial</a:t>
            </a:r>
            <a:r>
              <a:rPr lang="zh-CN" altLang="en-US" dirty="0" smtClean="0"/>
              <a:t> </a:t>
            </a:r>
            <a:r>
              <a:rPr lang="en-US" altLang="zh-CN" dirty="0" smtClean="0"/>
              <a:t>search</a:t>
            </a:r>
            <a:r>
              <a:rPr lang="zh-CN" altLang="en-US" dirty="0" smtClean="0"/>
              <a:t> </a:t>
            </a:r>
            <a:r>
              <a:rPr lang="en-US" altLang="zh-CN" dirty="0" smtClean="0"/>
              <a:t>results</a:t>
            </a:r>
            <a:endParaRPr lang="en-US" dirty="0"/>
          </a:p>
        </p:txBody>
      </p:sp>
      <p:sp>
        <p:nvSpPr>
          <p:cNvPr id="71" name="TextBox 70"/>
          <p:cNvSpPr txBox="1"/>
          <p:nvPr/>
        </p:nvSpPr>
        <p:spPr>
          <a:xfrm>
            <a:off x="5943600" y="3618380"/>
            <a:ext cx="3645316" cy="1938992"/>
          </a:xfrm>
          <a:prstGeom prst="rect">
            <a:avLst/>
          </a:prstGeom>
          <a:noFill/>
        </p:spPr>
        <p:txBody>
          <a:bodyPr wrap="square" rtlCol="0">
            <a:spAutoFit/>
          </a:bodyPr>
          <a:lstStyle/>
          <a:p>
            <a:r>
              <a:rPr lang="en-US" altLang="zh-CN" dirty="0" smtClean="0"/>
              <a:t>5)Calculate</a:t>
            </a:r>
            <a:r>
              <a:rPr lang="zh-CN" altLang="en-US" dirty="0" smtClean="0"/>
              <a:t> </a:t>
            </a:r>
            <a:r>
              <a:rPr lang="en-US" altLang="zh-CN" dirty="0" smtClean="0"/>
              <a:t>similarity</a:t>
            </a:r>
            <a:r>
              <a:rPr lang="zh-CN" altLang="en-US" dirty="0" smtClean="0"/>
              <a:t> </a:t>
            </a:r>
            <a:r>
              <a:rPr lang="en-US" altLang="zh-CN" dirty="0" smtClean="0"/>
              <a:t>between</a:t>
            </a:r>
            <a:r>
              <a:rPr lang="zh-CN" altLang="en-US" dirty="0" smtClean="0"/>
              <a:t> </a:t>
            </a:r>
            <a:r>
              <a:rPr lang="en-US" altLang="zh-CN" dirty="0" smtClean="0"/>
              <a:t>page’s</a:t>
            </a:r>
            <a:r>
              <a:rPr lang="zh-CN" altLang="en-US" dirty="0" smtClean="0"/>
              <a:t> </a:t>
            </a:r>
            <a:r>
              <a:rPr lang="en-US" altLang="zh-CN" dirty="0" smtClean="0"/>
              <a:t>emotions</a:t>
            </a:r>
            <a:r>
              <a:rPr lang="zh-CN" altLang="en-US" dirty="0" smtClean="0"/>
              <a:t> </a:t>
            </a:r>
            <a:r>
              <a:rPr lang="en-US" altLang="zh-CN" dirty="0" smtClean="0"/>
              <a:t>and</a:t>
            </a:r>
            <a:r>
              <a:rPr lang="zh-CN" altLang="en-US" dirty="0" smtClean="0"/>
              <a:t> </a:t>
            </a:r>
            <a:r>
              <a:rPr lang="en-US" altLang="zh-CN" dirty="0" smtClean="0"/>
              <a:t>user-specified</a:t>
            </a:r>
            <a:r>
              <a:rPr lang="zh-CN" altLang="en-US" dirty="0" smtClean="0"/>
              <a:t> </a:t>
            </a:r>
            <a:r>
              <a:rPr lang="en-US" altLang="zh-CN" dirty="0" smtClean="0"/>
              <a:t>emotions,</a:t>
            </a:r>
            <a:r>
              <a:rPr lang="zh-CN" altLang="en-US" dirty="0" smtClean="0"/>
              <a:t> </a:t>
            </a:r>
            <a:r>
              <a:rPr lang="en-US" altLang="zh-CN" dirty="0" smtClean="0"/>
              <a:t>conduct</a:t>
            </a:r>
            <a:r>
              <a:rPr lang="zh-CN" altLang="en-US" dirty="0" smtClean="0"/>
              <a:t> </a:t>
            </a:r>
            <a:r>
              <a:rPr lang="en-US" altLang="zh-CN" dirty="0" smtClean="0"/>
              <a:t>a</a:t>
            </a:r>
            <a:r>
              <a:rPr lang="zh-CN" altLang="en-US" dirty="0" smtClean="0"/>
              <a:t> </a:t>
            </a:r>
            <a:r>
              <a:rPr lang="en-US" altLang="zh-CN" dirty="0" smtClean="0"/>
              <a:t>re-ranking</a:t>
            </a:r>
            <a:endParaRPr lang="en-US" dirty="0"/>
          </a:p>
        </p:txBody>
      </p:sp>
      <p:cxnSp>
        <p:nvCxnSpPr>
          <p:cNvPr id="72" name="Straight Arrow Connector 71"/>
          <p:cNvCxnSpPr/>
          <p:nvPr/>
        </p:nvCxnSpPr>
        <p:spPr>
          <a:xfrm flipH="1">
            <a:off x="2374090" y="5257800"/>
            <a:ext cx="315122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3" name="Rounded Rectangle 72"/>
          <p:cNvSpPr/>
          <p:nvPr/>
        </p:nvSpPr>
        <p:spPr>
          <a:xfrm>
            <a:off x="534387" y="4705485"/>
            <a:ext cx="1763503" cy="144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Re-ranking</a:t>
            </a:r>
            <a:r>
              <a:rPr lang="zh-CN" altLang="en-US" dirty="0" smtClean="0"/>
              <a:t> </a:t>
            </a:r>
            <a:r>
              <a:rPr lang="en-US" altLang="zh-CN" dirty="0" smtClean="0"/>
              <a:t>results</a:t>
            </a:r>
            <a:endParaRPr lang="en-US" dirty="0"/>
          </a:p>
        </p:txBody>
      </p:sp>
    </p:spTree>
    <p:extLst>
      <p:ext uri="{BB962C8B-B14F-4D97-AF65-F5344CB8AC3E}">
        <p14:creationId xmlns:p14="http://schemas.microsoft.com/office/powerpoint/2010/main" val="52946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par>
                                <p:cTn id="13" presetID="9"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dissolv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dissolve">
                                      <p:cBhvr>
                                        <p:cTn id="49" dur="5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dissolve">
                                      <p:cBhvr>
                                        <p:cTn id="54" dur="500"/>
                                        <p:tgtEl>
                                          <p:spTgt spid="7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dissolve">
                                      <p:cBhvr>
                                        <p:cTn id="5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9" grpId="0"/>
      <p:bldP spid="22" grpId="0"/>
      <p:bldP spid="26" grpId="0"/>
      <p:bldP spid="28" grpId="0" animBg="1"/>
      <p:bldP spid="71" grpId="0"/>
      <p:bldP spid="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 name="Freeform 1370"/>
          <p:cNvSpPr>
            <a:spLocks/>
          </p:cNvSpPr>
          <p:nvPr/>
        </p:nvSpPr>
        <p:spPr bwMode="auto">
          <a:xfrm>
            <a:off x="5902705" y="1001352"/>
            <a:ext cx="2457014" cy="2461167"/>
          </a:xfrm>
          <a:custGeom>
            <a:avLst/>
            <a:gdLst>
              <a:gd name="T0" fmla="*/ 969 w 1775"/>
              <a:gd name="T1" fmla="*/ 4 h 1778"/>
              <a:gd name="T2" fmla="*/ 1123 w 1775"/>
              <a:gd name="T3" fmla="*/ 31 h 1778"/>
              <a:gd name="T4" fmla="*/ 1267 w 1775"/>
              <a:gd name="T5" fmla="*/ 85 h 1778"/>
              <a:gd name="T6" fmla="*/ 1399 w 1775"/>
              <a:gd name="T7" fmla="*/ 163 h 1778"/>
              <a:gd name="T8" fmla="*/ 1515 w 1775"/>
              <a:gd name="T9" fmla="*/ 261 h 1778"/>
              <a:gd name="T10" fmla="*/ 1613 w 1775"/>
              <a:gd name="T11" fmla="*/ 377 h 1778"/>
              <a:gd name="T12" fmla="*/ 1690 w 1775"/>
              <a:gd name="T13" fmla="*/ 509 h 1778"/>
              <a:gd name="T14" fmla="*/ 1744 w 1775"/>
              <a:gd name="T15" fmla="*/ 653 h 1778"/>
              <a:gd name="T16" fmla="*/ 1772 w 1775"/>
              <a:gd name="T17" fmla="*/ 808 h 1778"/>
              <a:gd name="T18" fmla="*/ 1772 w 1775"/>
              <a:gd name="T19" fmla="*/ 969 h 1778"/>
              <a:gd name="T20" fmla="*/ 1744 w 1775"/>
              <a:gd name="T21" fmla="*/ 1125 h 1778"/>
              <a:gd name="T22" fmla="*/ 1690 w 1775"/>
              <a:gd name="T23" fmla="*/ 1269 h 1778"/>
              <a:gd name="T24" fmla="*/ 1613 w 1775"/>
              <a:gd name="T25" fmla="*/ 1401 h 1778"/>
              <a:gd name="T26" fmla="*/ 1515 w 1775"/>
              <a:gd name="T27" fmla="*/ 1517 h 1778"/>
              <a:gd name="T28" fmla="*/ 1399 w 1775"/>
              <a:gd name="T29" fmla="*/ 1615 h 1778"/>
              <a:gd name="T30" fmla="*/ 1267 w 1775"/>
              <a:gd name="T31" fmla="*/ 1692 h 1778"/>
              <a:gd name="T32" fmla="*/ 1123 w 1775"/>
              <a:gd name="T33" fmla="*/ 1745 h 1778"/>
              <a:gd name="T34" fmla="*/ 969 w 1775"/>
              <a:gd name="T35" fmla="*/ 1774 h 1778"/>
              <a:gd name="T36" fmla="*/ 808 w 1775"/>
              <a:gd name="T37" fmla="*/ 1774 h 1778"/>
              <a:gd name="T38" fmla="*/ 652 w 1775"/>
              <a:gd name="T39" fmla="*/ 1745 h 1778"/>
              <a:gd name="T40" fmla="*/ 508 w 1775"/>
              <a:gd name="T41" fmla="*/ 1692 h 1778"/>
              <a:gd name="T42" fmla="*/ 376 w 1775"/>
              <a:gd name="T43" fmla="*/ 1615 h 1778"/>
              <a:gd name="T44" fmla="*/ 260 w 1775"/>
              <a:gd name="T45" fmla="*/ 1517 h 1778"/>
              <a:gd name="T46" fmla="*/ 162 w 1775"/>
              <a:gd name="T47" fmla="*/ 1401 h 1778"/>
              <a:gd name="T48" fmla="*/ 86 w 1775"/>
              <a:gd name="T49" fmla="*/ 1269 h 1778"/>
              <a:gd name="T50" fmla="*/ 32 w 1775"/>
              <a:gd name="T51" fmla="*/ 1125 h 1778"/>
              <a:gd name="T52" fmla="*/ 4 w 1775"/>
              <a:gd name="T53" fmla="*/ 969 h 1778"/>
              <a:gd name="T54" fmla="*/ 4 w 1775"/>
              <a:gd name="T55" fmla="*/ 808 h 1778"/>
              <a:gd name="T56" fmla="*/ 32 w 1775"/>
              <a:gd name="T57" fmla="*/ 653 h 1778"/>
              <a:gd name="T58" fmla="*/ 86 w 1775"/>
              <a:gd name="T59" fmla="*/ 509 h 1778"/>
              <a:gd name="T60" fmla="*/ 162 w 1775"/>
              <a:gd name="T61" fmla="*/ 377 h 1778"/>
              <a:gd name="T62" fmla="*/ 260 w 1775"/>
              <a:gd name="T63" fmla="*/ 261 h 1778"/>
              <a:gd name="T64" fmla="*/ 376 w 1775"/>
              <a:gd name="T65" fmla="*/ 163 h 1778"/>
              <a:gd name="T66" fmla="*/ 508 w 1775"/>
              <a:gd name="T67" fmla="*/ 85 h 1778"/>
              <a:gd name="T68" fmla="*/ 652 w 1775"/>
              <a:gd name="T69" fmla="*/ 31 h 1778"/>
              <a:gd name="T70" fmla="*/ 808 w 1775"/>
              <a:gd name="T71" fmla="*/ 4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75" h="1778">
                <a:moveTo>
                  <a:pt x="888" y="0"/>
                </a:moveTo>
                <a:lnTo>
                  <a:pt x="969" y="4"/>
                </a:lnTo>
                <a:lnTo>
                  <a:pt x="1048" y="15"/>
                </a:lnTo>
                <a:lnTo>
                  <a:pt x="1123" y="31"/>
                </a:lnTo>
                <a:lnTo>
                  <a:pt x="1197" y="55"/>
                </a:lnTo>
                <a:lnTo>
                  <a:pt x="1267" y="85"/>
                </a:lnTo>
                <a:lnTo>
                  <a:pt x="1336" y="121"/>
                </a:lnTo>
                <a:lnTo>
                  <a:pt x="1399" y="163"/>
                </a:lnTo>
                <a:lnTo>
                  <a:pt x="1460" y="210"/>
                </a:lnTo>
                <a:lnTo>
                  <a:pt x="1515" y="261"/>
                </a:lnTo>
                <a:lnTo>
                  <a:pt x="1566" y="316"/>
                </a:lnTo>
                <a:lnTo>
                  <a:pt x="1613" y="377"/>
                </a:lnTo>
                <a:lnTo>
                  <a:pt x="1654" y="440"/>
                </a:lnTo>
                <a:lnTo>
                  <a:pt x="1690" y="509"/>
                </a:lnTo>
                <a:lnTo>
                  <a:pt x="1720" y="579"/>
                </a:lnTo>
                <a:lnTo>
                  <a:pt x="1744" y="653"/>
                </a:lnTo>
                <a:lnTo>
                  <a:pt x="1761" y="729"/>
                </a:lnTo>
                <a:lnTo>
                  <a:pt x="1772" y="808"/>
                </a:lnTo>
                <a:lnTo>
                  <a:pt x="1775" y="889"/>
                </a:lnTo>
                <a:lnTo>
                  <a:pt x="1772" y="969"/>
                </a:lnTo>
                <a:lnTo>
                  <a:pt x="1761" y="1048"/>
                </a:lnTo>
                <a:lnTo>
                  <a:pt x="1744" y="1125"/>
                </a:lnTo>
                <a:lnTo>
                  <a:pt x="1720" y="1199"/>
                </a:lnTo>
                <a:lnTo>
                  <a:pt x="1690" y="1269"/>
                </a:lnTo>
                <a:lnTo>
                  <a:pt x="1654" y="1336"/>
                </a:lnTo>
                <a:lnTo>
                  <a:pt x="1613" y="1401"/>
                </a:lnTo>
                <a:lnTo>
                  <a:pt x="1566" y="1461"/>
                </a:lnTo>
                <a:lnTo>
                  <a:pt x="1515" y="1517"/>
                </a:lnTo>
                <a:lnTo>
                  <a:pt x="1460" y="1568"/>
                </a:lnTo>
                <a:lnTo>
                  <a:pt x="1399" y="1615"/>
                </a:lnTo>
                <a:lnTo>
                  <a:pt x="1336" y="1656"/>
                </a:lnTo>
                <a:lnTo>
                  <a:pt x="1267" y="1692"/>
                </a:lnTo>
                <a:lnTo>
                  <a:pt x="1197" y="1722"/>
                </a:lnTo>
                <a:lnTo>
                  <a:pt x="1123" y="1745"/>
                </a:lnTo>
                <a:lnTo>
                  <a:pt x="1048" y="1763"/>
                </a:lnTo>
                <a:lnTo>
                  <a:pt x="969" y="1774"/>
                </a:lnTo>
                <a:lnTo>
                  <a:pt x="888" y="1778"/>
                </a:lnTo>
                <a:lnTo>
                  <a:pt x="808" y="1774"/>
                </a:lnTo>
                <a:lnTo>
                  <a:pt x="729" y="1763"/>
                </a:lnTo>
                <a:lnTo>
                  <a:pt x="652" y="1745"/>
                </a:lnTo>
                <a:lnTo>
                  <a:pt x="578" y="1722"/>
                </a:lnTo>
                <a:lnTo>
                  <a:pt x="508" y="1692"/>
                </a:lnTo>
                <a:lnTo>
                  <a:pt x="441" y="1656"/>
                </a:lnTo>
                <a:lnTo>
                  <a:pt x="376" y="1615"/>
                </a:lnTo>
                <a:lnTo>
                  <a:pt x="317" y="1568"/>
                </a:lnTo>
                <a:lnTo>
                  <a:pt x="260" y="1517"/>
                </a:lnTo>
                <a:lnTo>
                  <a:pt x="209" y="1461"/>
                </a:lnTo>
                <a:lnTo>
                  <a:pt x="162" y="1401"/>
                </a:lnTo>
                <a:lnTo>
                  <a:pt x="122" y="1336"/>
                </a:lnTo>
                <a:lnTo>
                  <a:pt x="86" y="1269"/>
                </a:lnTo>
                <a:lnTo>
                  <a:pt x="56" y="1199"/>
                </a:lnTo>
                <a:lnTo>
                  <a:pt x="32" y="1125"/>
                </a:lnTo>
                <a:lnTo>
                  <a:pt x="14" y="1048"/>
                </a:lnTo>
                <a:lnTo>
                  <a:pt x="4" y="969"/>
                </a:lnTo>
                <a:lnTo>
                  <a:pt x="0" y="889"/>
                </a:lnTo>
                <a:lnTo>
                  <a:pt x="4" y="808"/>
                </a:lnTo>
                <a:lnTo>
                  <a:pt x="14" y="729"/>
                </a:lnTo>
                <a:lnTo>
                  <a:pt x="32" y="653"/>
                </a:lnTo>
                <a:lnTo>
                  <a:pt x="56" y="579"/>
                </a:lnTo>
                <a:lnTo>
                  <a:pt x="86" y="509"/>
                </a:lnTo>
                <a:lnTo>
                  <a:pt x="122" y="440"/>
                </a:lnTo>
                <a:lnTo>
                  <a:pt x="162" y="377"/>
                </a:lnTo>
                <a:lnTo>
                  <a:pt x="209" y="316"/>
                </a:lnTo>
                <a:lnTo>
                  <a:pt x="260" y="261"/>
                </a:lnTo>
                <a:lnTo>
                  <a:pt x="317" y="210"/>
                </a:lnTo>
                <a:lnTo>
                  <a:pt x="376" y="163"/>
                </a:lnTo>
                <a:lnTo>
                  <a:pt x="441" y="121"/>
                </a:lnTo>
                <a:lnTo>
                  <a:pt x="508" y="85"/>
                </a:lnTo>
                <a:lnTo>
                  <a:pt x="578" y="55"/>
                </a:lnTo>
                <a:lnTo>
                  <a:pt x="652" y="31"/>
                </a:lnTo>
                <a:lnTo>
                  <a:pt x="729" y="15"/>
                </a:lnTo>
                <a:lnTo>
                  <a:pt x="808" y="4"/>
                </a:lnTo>
                <a:lnTo>
                  <a:pt x="888" y="0"/>
                </a:lnTo>
                <a:close/>
              </a:path>
            </a:pathLst>
          </a:custGeom>
          <a:solidFill>
            <a:schemeClr val="bg1">
              <a:alpha val="27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41" name="Freeform 1371"/>
          <p:cNvSpPr>
            <a:spLocks/>
          </p:cNvSpPr>
          <p:nvPr/>
        </p:nvSpPr>
        <p:spPr bwMode="auto">
          <a:xfrm>
            <a:off x="6090962" y="1190992"/>
            <a:ext cx="2080503" cy="2081887"/>
          </a:xfrm>
          <a:custGeom>
            <a:avLst/>
            <a:gdLst>
              <a:gd name="T0" fmla="*/ 824 w 1503"/>
              <a:gd name="T1" fmla="*/ 3 h 1504"/>
              <a:gd name="T2" fmla="*/ 962 w 1503"/>
              <a:gd name="T3" fmla="*/ 29 h 1504"/>
              <a:gd name="T4" fmla="*/ 1091 w 1503"/>
              <a:gd name="T5" fmla="*/ 81 h 1504"/>
              <a:gd name="T6" fmla="*/ 1205 w 1503"/>
              <a:gd name="T7" fmla="*/ 153 h 1504"/>
              <a:gd name="T8" fmla="*/ 1306 w 1503"/>
              <a:gd name="T9" fmla="*/ 245 h 1504"/>
              <a:gd name="T10" fmla="*/ 1388 w 1503"/>
              <a:gd name="T11" fmla="*/ 352 h 1504"/>
              <a:gd name="T12" fmla="*/ 1450 w 1503"/>
              <a:gd name="T13" fmla="*/ 476 h 1504"/>
              <a:gd name="T14" fmla="*/ 1490 w 1503"/>
              <a:gd name="T15" fmla="*/ 610 h 1504"/>
              <a:gd name="T16" fmla="*/ 1503 w 1503"/>
              <a:gd name="T17" fmla="*/ 752 h 1504"/>
              <a:gd name="T18" fmla="*/ 1490 w 1503"/>
              <a:gd name="T19" fmla="*/ 894 h 1504"/>
              <a:gd name="T20" fmla="*/ 1450 w 1503"/>
              <a:gd name="T21" fmla="*/ 1028 h 1504"/>
              <a:gd name="T22" fmla="*/ 1388 w 1503"/>
              <a:gd name="T23" fmla="*/ 1150 h 1504"/>
              <a:gd name="T24" fmla="*/ 1306 w 1503"/>
              <a:gd name="T25" fmla="*/ 1259 h 1504"/>
              <a:gd name="T26" fmla="*/ 1205 w 1503"/>
              <a:gd name="T27" fmla="*/ 1350 h 1504"/>
              <a:gd name="T28" fmla="*/ 1091 w 1503"/>
              <a:gd name="T29" fmla="*/ 1423 h 1504"/>
              <a:gd name="T30" fmla="*/ 962 w 1503"/>
              <a:gd name="T31" fmla="*/ 1474 h 1504"/>
              <a:gd name="T32" fmla="*/ 824 w 1503"/>
              <a:gd name="T33" fmla="*/ 1501 h 1504"/>
              <a:gd name="T34" fmla="*/ 680 w 1503"/>
              <a:gd name="T35" fmla="*/ 1501 h 1504"/>
              <a:gd name="T36" fmla="*/ 541 w 1503"/>
              <a:gd name="T37" fmla="*/ 1474 h 1504"/>
              <a:gd name="T38" fmla="*/ 413 w 1503"/>
              <a:gd name="T39" fmla="*/ 1423 h 1504"/>
              <a:gd name="T40" fmla="*/ 298 w 1503"/>
              <a:gd name="T41" fmla="*/ 1350 h 1504"/>
              <a:gd name="T42" fmla="*/ 197 w 1503"/>
              <a:gd name="T43" fmla="*/ 1259 h 1504"/>
              <a:gd name="T44" fmla="*/ 115 w 1503"/>
              <a:gd name="T45" fmla="*/ 1150 h 1504"/>
              <a:gd name="T46" fmla="*/ 53 w 1503"/>
              <a:gd name="T47" fmla="*/ 1028 h 1504"/>
              <a:gd name="T48" fmla="*/ 15 w 1503"/>
              <a:gd name="T49" fmla="*/ 894 h 1504"/>
              <a:gd name="T50" fmla="*/ 0 w 1503"/>
              <a:gd name="T51" fmla="*/ 752 h 1504"/>
              <a:gd name="T52" fmla="*/ 15 w 1503"/>
              <a:gd name="T53" fmla="*/ 610 h 1504"/>
              <a:gd name="T54" fmla="*/ 53 w 1503"/>
              <a:gd name="T55" fmla="*/ 476 h 1504"/>
              <a:gd name="T56" fmla="*/ 115 w 1503"/>
              <a:gd name="T57" fmla="*/ 352 h 1504"/>
              <a:gd name="T58" fmla="*/ 197 w 1503"/>
              <a:gd name="T59" fmla="*/ 245 h 1504"/>
              <a:gd name="T60" fmla="*/ 298 w 1503"/>
              <a:gd name="T61" fmla="*/ 153 h 1504"/>
              <a:gd name="T62" fmla="*/ 413 w 1503"/>
              <a:gd name="T63" fmla="*/ 81 h 1504"/>
              <a:gd name="T64" fmla="*/ 541 w 1503"/>
              <a:gd name="T65" fmla="*/ 29 h 1504"/>
              <a:gd name="T66" fmla="*/ 680 w 1503"/>
              <a:gd name="T67" fmla="*/ 3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3" h="1504">
                <a:moveTo>
                  <a:pt x="752" y="0"/>
                </a:moveTo>
                <a:lnTo>
                  <a:pt x="824" y="3"/>
                </a:lnTo>
                <a:lnTo>
                  <a:pt x="895" y="13"/>
                </a:lnTo>
                <a:lnTo>
                  <a:pt x="962" y="29"/>
                </a:lnTo>
                <a:lnTo>
                  <a:pt x="1027" y="52"/>
                </a:lnTo>
                <a:lnTo>
                  <a:pt x="1091" y="81"/>
                </a:lnTo>
                <a:lnTo>
                  <a:pt x="1151" y="114"/>
                </a:lnTo>
                <a:lnTo>
                  <a:pt x="1205" y="153"/>
                </a:lnTo>
                <a:lnTo>
                  <a:pt x="1258" y="197"/>
                </a:lnTo>
                <a:lnTo>
                  <a:pt x="1306" y="245"/>
                </a:lnTo>
                <a:lnTo>
                  <a:pt x="1350" y="297"/>
                </a:lnTo>
                <a:lnTo>
                  <a:pt x="1388" y="352"/>
                </a:lnTo>
                <a:lnTo>
                  <a:pt x="1422" y="412"/>
                </a:lnTo>
                <a:lnTo>
                  <a:pt x="1450" y="476"/>
                </a:lnTo>
                <a:lnTo>
                  <a:pt x="1473" y="541"/>
                </a:lnTo>
                <a:lnTo>
                  <a:pt x="1490" y="610"/>
                </a:lnTo>
                <a:lnTo>
                  <a:pt x="1499" y="679"/>
                </a:lnTo>
                <a:lnTo>
                  <a:pt x="1503" y="752"/>
                </a:lnTo>
                <a:lnTo>
                  <a:pt x="1499" y="824"/>
                </a:lnTo>
                <a:lnTo>
                  <a:pt x="1490" y="894"/>
                </a:lnTo>
                <a:lnTo>
                  <a:pt x="1473" y="963"/>
                </a:lnTo>
                <a:lnTo>
                  <a:pt x="1450" y="1028"/>
                </a:lnTo>
                <a:lnTo>
                  <a:pt x="1422" y="1091"/>
                </a:lnTo>
                <a:lnTo>
                  <a:pt x="1388" y="1150"/>
                </a:lnTo>
                <a:lnTo>
                  <a:pt x="1350" y="1207"/>
                </a:lnTo>
                <a:lnTo>
                  <a:pt x="1306" y="1259"/>
                </a:lnTo>
                <a:lnTo>
                  <a:pt x="1258" y="1307"/>
                </a:lnTo>
                <a:lnTo>
                  <a:pt x="1205" y="1350"/>
                </a:lnTo>
                <a:lnTo>
                  <a:pt x="1151" y="1390"/>
                </a:lnTo>
                <a:lnTo>
                  <a:pt x="1091" y="1423"/>
                </a:lnTo>
                <a:lnTo>
                  <a:pt x="1027" y="1452"/>
                </a:lnTo>
                <a:lnTo>
                  <a:pt x="962" y="1474"/>
                </a:lnTo>
                <a:lnTo>
                  <a:pt x="895" y="1490"/>
                </a:lnTo>
                <a:lnTo>
                  <a:pt x="824" y="1501"/>
                </a:lnTo>
                <a:lnTo>
                  <a:pt x="752" y="1504"/>
                </a:lnTo>
                <a:lnTo>
                  <a:pt x="680" y="1501"/>
                </a:lnTo>
                <a:lnTo>
                  <a:pt x="609" y="1490"/>
                </a:lnTo>
                <a:lnTo>
                  <a:pt x="541" y="1474"/>
                </a:lnTo>
                <a:lnTo>
                  <a:pt x="476" y="1452"/>
                </a:lnTo>
                <a:lnTo>
                  <a:pt x="413" y="1423"/>
                </a:lnTo>
                <a:lnTo>
                  <a:pt x="354" y="1390"/>
                </a:lnTo>
                <a:lnTo>
                  <a:pt x="298" y="1350"/>
                </a:lnTo>
                <a:lnTo>
                  <a:pt x="245" y="1307"/>
                </a:lnTo>
                <a:lnTo>
                  <a:pt x="197" y="1259"/>
                </a:lnTo>
                <a:lnTo>
                  <a:pt x="154" y="1207"/>
                </a:lnTo>
                <a:lnTo>
                  <a:pt x="115" y="1150"/>
                </a:lnTo>
                <a:lnTo>
                  <a:pt x="81" y="1091"/>
                </a:lnTo>
                <a:lnTo>
                  <a:pt x="53" y="1028"/>
                </a:lnTo>
                <a:lnTo>
                  <a:pt x="30" y="963"/>
                </a:lnTo>
                <a:lnTo>
                  <a:pt x="15" y="894"/>
                </a:lnTo>
                <a:lnTo>
                  <a:pt x="4" y="824"/>
                </a:lnTo>
                <a:lnTo>
                  <a:pt x="0" y="752"/>
                </a:lnTo>
                <a:lnTo>
                  <a:pt x="4" y="679"/>
                </a:lnTo>
                <a:lnTo>
                  <a:pt x="15" y="610"/>
                </a:lnTo>
                <a:lnTo>
                  <a:pt x="30" y="541"/>
                </a:lnTo>
                <a:lnTo>
                  <a:pt x="53" y="476"/>
                </a:lnTo>
                <a:lnTo>
                  <a:pt x="81" y="412"/>
                </a:lnTo>
                <a:lnTo>
                  <a:pt x="115" y="352"/>
                </a:lnTo>
                <a:lnTo>
                  <a:pt x="154" y="297"/>
                </a:lnTo>
                <a:lnTo>
                  <a:pt x="197" y="245"/>
                </a:lnTo>
                <a:lnTo>
                  <a:pt x="245" y="197"/>
                </a:lnTo>
                <a:lnTo>
                  <a:pt x="298" y="153"/>
                </a:lnTo>
                <a:lnTo>
                  <a:pt x="354" y="114"/>
                </a:lnTo>
                <a:lnTo>
                  <a:pt x="413" y="81"/>
                </a:lnTo>
                <a:lnTo>
                  <a:pt x="476" y="52"/>
                </a:lnTo>
                <a:lnTo>
                  <a:pt x="541" y="29"/>
                </a:lnTo>
                <a:lnTo>
                  <a:pt x="609" y="13"/>
                </a:lnTo>
                <a:lnTo>
                  <a:pt x="680" y="3"/>
                </a:lnTo>
                <a:lnTo>
                  <a:pt x="752"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42" name="Freeform 1372"/>
          <p:cNvSpPr>
            <a:spLocks/>
          </p:cNvSpPr>
          <p:nvPr/>
        </p:nvSpPr>
        <p:spPr bwMode="auto">
          <a:xfrm>
            <a:off x="6417641" y="1413853"/>
            <a:ext cx="1191825" cy="1634780"/>
          </a:xfrm>
          <a:custGeom>
            <a:avLst/>
            <a:gdLst>
              <a:gd name="T0" fmla="*/ 684 w 861"/>
              <a:gd name="T1" fmla="*/ 2 h 1181"/>
              <a:gd name="T2" fmla="*/ 778 w 861"/>
              <a:gd name="T3" fmla="*/ 17 h 1181"/>
              <a:gd name="T4" fmla="*/ 861 w 861"/>
              <a:gd name="T5" fmla="*/ 48 h 1181"/>
              <a:gd name="T6" fmla="*/ 791 w 861"/>
              <a:gd name="T7" fmla="*/ 243 h 1181"/>
              <a:gd name="T8" fmla="*/ 734 w 861"/>
              <a:gd name="T9" fmla="*/ 214 h 1181"/>
              <a:gd name="T10" fmla="*/ 662 w 861"/>
              <a:gd name="T11" fmla="*/ 199 h 1181"/>
              <a:gd name="T12" fmla="*/ 581 w 861"/>
              <a:gd name="T13" fmla="*/ 200 h 1181"/>
              <a:gd name="T14" fmla="*/ 507 w 861"/>
              <a:gd name="T15" fmla="*/ 220 h 1181"/>
              <a:gd name="T16" fmla="*/ 444 w 861"/>
              <a:gd name="T17" fmla="*/ 261 h 1181"/>
              <a:gd name="T18" fmla="*/ 396 w 861"/>
              <a:gd name="T19" fmla="*/ 316 h 1181"/>
              <a:gd name="T20" fmla="*/ 365 w 861"/>
              <a:gd name="T21" fmla="*/ 380 h 1181"/>
              <a:gd name="T22" fmla="*/ 782 w 861"/>
              <a:gd name="T23" fmla="*/ 418 h 1181"/>
              <a:gd name="T24" fmla="*/ 338 w 861"/>
              <a:gd name="T25" fmla="*/ 537 h 1181"/>
              <a:gd name="T26" fmla="*/ 338 w 861"/>
              <a:gd name="T27" fmla="*/ 584 h 1181"/>
              <a:gd name="T28" fmla="*/ 735 w 861"/>
              <a:gd name="T29" fmla="*/ 640 h 1181"/>
              <a:gd name="T30" fmla="*/ 355 w 861"/>
              <a:gd name="T31" fmla="*/ 761 h 1181"/>
              <a:gd name="T32" fmla="*/ 379 w 861"/>
              <a:gd name="T33" fmla="*/ 836 h 1181"/>
              <a:gd name="T34" fmla="*/ 415 w 861"/>
              <a:gd name="T35" fmla="*/ 892 h 1181"/>
              <a:gd name="T36" fmla="*/ 473 w 861"/>
              <a:gd name="T37" fmla="*/ 944 h 1181"/>
              <a:gd name="T38" fmla="*/ 539 w 861"/>
              <a:gd name="T39" fmla="*/ 974 h 1181"/>
              <a:gd name="T40" fmla="*/ 617 w 861"/>
              <a:gd name="T41" fmla="*/ 985 h 1181"/>
              <a:gd name="T42" fmla="*/ 710 w 861"/>
              <a:gd name="T43" fmla="*/ 974 h 1181"/>
              <a:gd name="T44" fmla="*/ 789 w 861"/>
              <a:gd name="T45" fmla="*/ 944 h 1181"/>
              <a:gd name="T46" fmla="*/ 855 w 861"/>
              <a:gd name="T47" fmla="*/ 892 h 1181"/>
              <a:gd name="T48" fmla="*/ 813 w 861"/>
              <a:gd name="T49" fmla="*/ 1148 h 1181"/>
              <a:gd name="T50" fmla="*/ 722 w 861"/>
              <a:gd name="T51" fmla="*/ 1174 h 1181"/>
              <a:gd name="T52" fmla="*/ 619 w 861"/>
              <a:gd name="T53" fmla="*/ 1181 h 1181"/>
              <a:gd name="T54" fmla="*/ 511 w 861"/>
              <a:gd name="T55" fmla="*/ 1171 h 1181"/>
              <a:gd name="T56" fmla="*/ 413 w 861"/>
              <a:gd name="T57" fmla="*/ 1142 h 1181"/>
              <a:gd name="T58" fmla="*/ 324 w 861"/>
              <a:gd name="T59" fmla="*/ 1093 h 1181"/>
              <a:gd name="T60" fmla="*/ 247 w 861"/>
              <a:gd name="T61" fmla="*/ 1025 h 1181"/>
              <a:gd name="T62" fmla="*/ 187 w 861"/>
              <a:gd name="T63" fmla="*/ 949 h 1181"/>
              <a:gd name="T64" fmla="*/ 144 w 861"/>
              <a:gd name="T65" fmla="*/ 861 h 1181"/>
              <a:gd name="T66" fmla="*/ 115 w 861"/>
              <a:gd name="T67" fmla="*/ 761 h 1181"/>
              <a:gd name="T68" fmla="*/ 25 w 861"/>
              <a:gd name="T69" fmla="*/ 640 h 1181"/>
              <a:gd name="T70" fmla="*/ 100 w 861"/>
              <a:gd name="T71" fmla="*/ 601 h 1181"/>
              <a:gd name="T72" fmla="*/ 101 w 861"/>
              <a:gd name="T73" fmla="*/ 537 h 1181"/>
              <a:gd name="T74" fmla="*/ 25 w 861"/>
              <a:gd name="T75" fmla="*/ 418 h 1181"/>
              <a:gd name="T76" fmla="*/ 133 w 861"/>
              <a:gd name="T77" fmla="*/ 357 h 1181"/>
              <a:gd name="T78" fmla="*/ 180 w 861"/>
              <a:gd name="T79" fmla="*/ 249 h 1181"/>
              <a:gd name="T80" fmla="*/ 247 w 861"/>
              <a:gd name="T81" fmla="*/ 158 h 1181"/>
              <a:gd name="T82" fmla="*/ 327 w 861"/>
              <a:gd name="T83" fmla="*/ 89 h 1181"/>
              <a:gd name="T84" fmla="*/ 418 w 861"/>
              <a:gd name="T85" fmla="*/ 40 h 1181"/>
              <a:gd name="T86" fmla="*/ 519 w 861"/>
              <a:gd name="T87" fmla="*/ 10 h 1181"/>
              <a:gd name="T88" fmla="*/ 634 w 861"/>
              <a:gd name="T89" fmla="*/ 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1" h="1181">
                <a:moveTo>
                  <a:pt x="634" y="0"/>
                </a:moveTo>
                <a:lnTo>
                  <a:pt x="684" y="2"/>
                </a:lnTo>
                <a:lnTo>
                  <a:pt x="733" y="8"/>
                </a:lnTo>
                <a:lnTo>
                  <a:pt x="778" y="17"/>
                </a:lnTo>
                <a:lnTo>
                  <a:pt x="820" y="31"/>
                </a:lnTo>
                <a:lnTo>
                  <a:pt x="861" y="48"/>
                </a:lnTo>
                <a:lnTo>
                  <a:pt x="815" y="263"/>
                </a:lnTo>
                <a:lnTo>
                  <a:pt x="791" y="243"/>
                </a:lnTo>
                <a:lnTo>
                  <a:pt x="764" y="227"/>
                </a:lnTo>
                <a:lnTo>
                  <a:pt x="734" y="214"/>
                </a:lnTo>
                <a:lnTo>
                  <a:pt x="700" y="205"/>
                </a:lnTo>
                <a:lnTo>
                  <a:pt x="662" y="199"/>
                </a:lnTo>
                <a:lnTo>
                  <a:pt x="622" y="197"/>
                </a:lnTo>
                <a:lnTo>
                  <a:pt x="581" y="200"/>
                </a:lnTo>
                <a:lnTo>
                  <a:pt x="543" y="207"/>
                </a:lnTo>
                <a:lnTo>
                  <a:pt x="507" y="220"/>
                </a:lnTo>
                <a:lnTo>
                  <a:pt x="475" y="238"/>
                </a:lnTo>
                <a:lnTo>
                  <a:pt x="444" y="261"/>
                </a:lnTo>
                <a:lnTo>
                  <a:pt x="416" y="288"/>
                </a:lnTo>
                <a:lnTo>
                  <a:pt x="396" y="316"/>
                </a:lnTo>
                <a:lnTo>
                  <a:pt x="378" y="347"/>
                </a:lnTo>
                <a:lnTo>
                  <a:pt x="365" y="380"/>
                </a:lnTo>
                <a:lnTo>
                  <a:pt x="353" y="418"/>
                </a:lnTo>
                <a:lnTo>
                  <a:pt x="782" y="418"/>
                </a:lnTo>
                <a:lnTo>
                  <a:pt x="757" y="537"/>
                </a:lnTo>
                <a:lnTo>
                  <a:pt x="338" y="537"/>
                </a:lnTo>
                <a:lnTo>
                  <a:pt x="338" y="559"/>
                </a:lnTo>
                <a:lnTo>
                  <a:pt x="338" y="584"/>
                </a:lnTo>
                <a:lnTo>
                  <a:pt x="339" y="640"/>
                </a:lnTo>
                <a:lnTo>
                  <a:pt x="735" y="640"/>
                </a:lnTo>
                <a:lnTo>
                  <a:pt x="710" y="761"/>
                </a:lnTo>
                <a:lnTo>
                  <a:pt x="355" y="761"/>
                </a:lnTo>
                <a:lnTo>
                  <a:pt x="366" y="800"/>
                </a:lnTo>
                <a:lnTo>
                  <a:pt x="379" y="836"/>
                </a:lnTo>
                <a:lnTo>
                  <a:pt x="396" y="866"/>
                </a:lnTo>
                <a:lnTo>
                  <a:pt x="415" y="892"/>
                </a:lnTo>
                <a:lnTo>
                  <a:pt x="443" y="920"/>
                </a:lnTo>
                <a:lnTo>
                  <a:pt x="473" y="944"/>
                </a:lnTo>
                <a:lnTo>
                  <a:pt x="505" y="961"/>
                </a:lnTo>
                <a:lnTo>
                  <a:pt x="539" y="974"/>
                </a:lnTo>
                <a:lnTo>
                  <a:pt x="576" y="982"/>
                </a:lnTo>
                <a:lnTo>
                  <a:pt x="617" y="985"/>
                </a:lnTo>
                <a:lnTo>
                  <a:pt x="665" y="982"/>
                </a:lnTo>
                <a:lnTo>
                  <a:pt x="710" y="974"/>
                </a:lnTo>
                <a:lnTo>
                  <a:pt x="751" y="961"/>
                </a:lnTo>
                <a:lnTo>
                  <a:pt x="789" y="944"/>
                </a:lnTo>
                <a:lnTo>
                  <a:pt x="824" y="920"/>
                </a:lnTo>
                <a:lnTo>
                  <a:pt x="855" y="892"/>
                </a:lnTo>
                <a:lnTo>
                  <a:pt x="855" y="1130"/>
                </a:lnTo>
                <a:lnTo>
                  <a:pt x="813" y="1148"/>
                </a:lnTo>
                <a:lnTo>
                  <a:pt x="769" y="1163"/>
                </a:lnTo>
                <a:lnTo>
                  <a:pt x="722" y="1174"/>
                </a:lnTo>
                <a:lnTo>
                  <a:pt x="672" y="1180"/>
                </a:lnTo>
                <a:lnTo>
                  <a:pt x="619" y="1181"/>
                </a:lnTo>
                <a:lnTo>
                  <a:pt x="565" y="1178"/>
                </a:lnTo>
                <a:lnTo>
                  <a:pt x="511" y="1171"/>
                </a:lnTo>
                <a:lnTo>
                  <a:pt x="461" y="1159"/>
                </a:lnTo>
                <a:lnTo>
                  <a:pt x="413" y="1142"/>
                </a:lnTo>
                <a:lnTo>
                  <a:pt x="367" y="1121"/>
                </a:lnTo>
                <a:lnTo>
                  <a:pt x="324" y="1093"/>
                </a:lnTo>
                <a:lnTo>
                  <a:pt x="284" y="1062"/>
                </a:lnTo>
                <a:lnTo>
                  <a:pt x="247" y="1025"/>
                </a:lnTo>
                <a:lnTo>
                  <a:pt x="215" y="988"/>
                </a:lnTo>
                <a:lnTo>
                  <a:pt x="187" y="949"/>
                </a:lnTo>
                <a:lnTo>
                  <a:pt x="163" y="907"/>
                </a:lnTo>
                <a:lnTo>
                  <a:pt x="144" y="861"/>
                </a:lnTo>
                <a:lnTo>
                  <a:pt x="127" y="812"/>
                </a:lnTo>
                <a:lnTo>
                  <a:pt x="115" y="761"/>
                </a:lnTo>
                <a:lnTo>
                  <a:pt x="0" y="761"/>
                </a:lnTo>
                <a:lnTo>
                  <a:pt x="25" y="640"/>
                </a:lnTo>
                <a:lnTo>
                  <a:pt x="101" y="640"/>
                </a:lnTo>
                <a:lnTo>
                  <a:pt x="100" y="601"/>
                </a:lnTo>
                <a:lnTo>
                  <a:pt x="100" y="567"/>
                </a:lnTo>
                <a:lnTo>
                  <a:pt x="101" y="537"/>
                </a:lnTo>
                <a:lnTo>
                  <a:pt x="0" y="537"/>
                </a:lnTo>
                <a:lnTo>
                  <a:pt x="25" y="418"/>
                </a:lnTo>
                <a:lnTo>
                  <a:pt x="118" y="418"/>
                </a:lnTo>
                <a:lnTo>
                  <a:pt x="133" y="357"/>
                </a:lnTo>
                <a:lnTo>
                  <a:pt x="154" y="301"/>
                </a:lnTo>
                <a:lnTo>
                  <a:pt x="180" y="249"/>
                </a:lnTo>
                <a:lnTo>
                  <a:pt x="211" y="201"/>
                </a:lnTo>
                <a:lnTo>
                  <a:pt x="247" y="158"/>
                </a:lnTo>
                <a:lnTo>
                  <a:pt x="285" y="121"/>
                </a:lnTo>
                <a:lnTo>
                  <a:pt x="327" y="89"/>
                </a:lnTo>
                <a:lnTo>
                  <a:pt x="370" y="62"/>
                </a:lnTo>
                <a:lnTo>
                  <a:pt x="418" y="40"/>
                </a:lnTo>
                <a:lnTo>
                  <a:pt x="467" y="23"/>
                </a:lnTo>
                <a:lnTo>
                  <a:pt x="519" y="10"/>
                </a:lnTo>
                <a:lnTo>
                  <a:pt x="575" y="2"/>
                </a:lnTo>
                <a:lnTo>
                  <a:pt x="6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480" name="Group 1479"/>
          <p:cNvGrpSpPr/>
          <p:nvPr/>
        </p:nvGrpSpPr>
        <p:grpSpPr>
          <a:xfrm>
            <a:off x="9101669" y="3815498"/>
            <a:ext cx="2250763" cy="1893631"/>
            <a:chOff x="6634163" y="3957638"/>
            <a:chExt cx="2581275" cy="2171700"/>
          </a:xfrm>
          <a:solidFill>
            <a:schemeClr val="bg1">
              <a:lumMod val="75000"/>
            </a:schemeClr>
          </a:solidFill>
        </p:grpSpPr>
        <p:sp>
          <p:nvSpPr>
            <p:cNvPr id="1443" name="Freeform 1373"/>
            <p:cNvSpPr>
              <a:spLocks noEditPoints="1"/>
            </p:cNvSpPr>
            <p:nvPr/>
          </p:nvSpPr>
          <p:spPr bwMode="auto">
            <a:xfrm>
              <a:off x="6634163" y="4913313"/>
              <a:ext cx="2581275" cy="280988"/>
            </a:xfrm>
            <a:custGeom>
              <a:avLst/>
              <a:gdLst>
                <a:gd name="T0" fmla="*/ 1434 w 1626"/>
                <a:gd name="T1" fmla="*/ 17 h 177"/>
                <a:gd name="T2" fmla="*/ 1402 w 1626"/>
                <a:gd name="T3" fmla="*/ 36 h 177"/>
                <a:gd name="T4" fmla="*/ 1383 w 1626"/>
                <a:gd name="T5" fmla="*/ 69 h 177"/>
                <a:gd name="T6" fmla="*/ 1383 w 1626"/>
                <a:gd name="T7" fmla="*/ 108 h 177"/>
                <a:gd name="T8" fmla="*/ 1402 w 1626"/>
                <a:gd name="T9" fmla="*/ 140 h 177"/>
                <a:gd name="T10" fmla="*/ 1434 w 1626"/>
                <a:gd name="T11" fmla="*/ 160 h 177"/>
                <a:gd name="T12" fmla="*/ 1473 w 1626"/>
                <a:gd name="T13" fmla="*/ 160 h 177"/>
                <a:gd name="T14" fmla="*/ 1506 w 1626"/>
                <a:gd name="T15" fmla="*/ 140 h 177"/>
                <a:gd name="T16" fmla="*/ 1525 w 1626"/>
                <a:gd name="T17" fmla="*/ 108 h 177"/>
                <a:gd name="T18" fmla="*/ 1525 w 1626"/>
                <a:gd name="T19" fmla="*/ 69 h 177"/>
                <a:gd name="T20" fmla="*/ 1506 w 1626"/>
                <a:gd name="T21" fmla="*/ 36 h 177"/>
                <a:gd name="T22" fmla="*/ 1473 w 1626"/>
                <a:gd name="T23" fmla="*/ 17 h 177"/>
                <a:gd name="T24" fmla="*/ 174 w 1626"/>
                <a:gd name="T25" fmla="*/ 15 h 177"/>
                <a:gd name="T26" fmla="*/ 135 w 1626"/>
                <a:gd name="T27" fmla="*/ 24 h 177"/>
                <a:gd name="T28" fmla="*/ 109 w 1626"/>
                <a:gd name="T29" fmla="*/ 51 h 177"/>
                <a:gd name="T30" fmla="*/ 100 w 1626"/>
                <a:gd name="T31" fmla="*/ 89 h 177"/>
                <a:gd name="T32" fmla="*/ 109 w 1626"/>
                <a:gd name="T33" fmla="*/ 126 h 177"/>
                <a:gd name="T34" fmla="*/ 135 w 1626"/>
                <a:gd name="T35" fmla="*/ 152 h 177"/>
                <a:gd name="T36" fmla="*/ 174 w 1626"/>
                <a:gd name="T37" fmla="*/ 162 h 177"/>
                <a:gd name="T38" fmla="*/ 211 w 1626"/>
                <a:gd name="T39" fmla="*/ 152 h 177"/>
                <a:gd name="T40" fmla="*/ 237 w 1626"/>
                <a:gd name="T41" fmla="*/ 126 h 177"/>
                <a:gd name="T42" fmla="*/ 247 w 1626"/>
                <a:gd name="T43" fmla="*/ 89 h 177"/>
                <a:gd name="T44" fmla="*/ 237 w 1626"/>
                <a:gd name="T45" fmla="*/ 51 h 177"/>
                <a:gd name="T46" fmla="*/ 211 w 1626"/>
                <a:gd name="T47" fmla="*/ 24 h 177"/>
                <a:gd name="T48" fmla="*/ 174 w 1626"/>
                <a:gd name="T49" fmla="*/ 15 h 177"/>
                <a:gd name="T50" fmla="*/ 1453 w 1626"/>
                <a:gd name="T51" fmla="*/ 0 h 177"/>
                <a:gd name="T52" fmla="*/ 1538 w 1626"/>
                <a:gd name="T53" fmla="*/ 3 h 177"/>
                <a:gd name="T54" fmla="*/ 1584 w 1626"/>
                <a:gd name="T55" fmla="*/ 18 h 177"/>
                <a:gd name="T56" fmla="*/ 1614 w 1626"/>
                <a:gd name="T57" fmla="*/ 46 h 177"/>
                <a:gd name="T58" fmla="*/ 1626 w 1626"/>
                <a:gd name="T59" fmla="*/ 79 h 177"/>
                <a:gd name="T60" fmla="*/ 1621 w 1626"/>
                <a:gd name="T61" fmla="*/ 115 h 177"/>
                <a:gd name="T62" fmla="*/ 1600 w 1626"/>
                <a:gd name="T63" fmla="*/ 146 h 177"/>
                <a:gd name="T64" fmla="*/ 1562 w 1626"/>
                <a:gd name="T65" fmla="*/ 168 h 177"/>
                <a:gd name="T66" fmla="*/ 1508 w 1626"/>
                <a:gd name="T67" fmla="*/ 177 h 177"/>
                <a:gd name="T68" fmla="*/ 90 w 1626"/>
                <a:gd name="T69" fmla="*/ 175 h 177"/>
                <a:gd name="T70" fmla="*/ 43 w 1626"/>
                <a:gd name="T71" fmla="*/ 158 h 177"/>
                <a:gd name="T72" fmla="*/ 14 w 1626"/>
                <a:gd name="T73" fmla="*/ 131 h 177"/>
                <a:gd name="T74" fmla="*/ 0 w 1626"/>
                <a:gd name="T75" fmla="*/ 97 h 177"/>
                <a:gd name="T76" fmla="*/ 4 w 1626"/>
                <a:gd name="T77" fmla="*/ 63 h 177"/>
                <a:gd name="T78" fmla="*/ 24 w 1626"/>
                <a:gd name="T79" fmla="*/ 32 h 177"/>
                <a:gd name="T80" fmla="*/ 63 w 1626"/>
                <a:gd name="T81" fmla="*/ 9 h 177"/>
                <a:gd name="T82" fmla="*/ 119 w 1626"/>
                <a:gd name="T8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6" h="177">
                  <a:moveTo>
                    <a:pt x="1453" y="15"/>
                  </a:moveTo>
                  <a:lnTo>
                    <a:pt x="1434" y="17"/>
                  </a:lnTo>
                  <a:lnTo>
                    <a:pt x="1416" y="24"/>
                  </a:lnTo>
                  <a:lnTo>
                    <a:pt x="1402" y="36"/>
                  </a:lnTo>
                  <a:lnTo>
                    <a:pt x="1390" y="51"/>
                  </a:lnTo>
                  <a:lnTo>
                    <a:pt x="1383" y="69"/>
                  </a:lnTo>
                  <a:lnTo>
                    <a:pt x="1380" y="89"/>
                  </a:lnTo>
                  <a:lnTo>
                    <a:pt x="1383" y="108"/>
                  </a:lnTo>
                  <a:lnTo>
                    <a:pt x="1390" y="126"/>
                  </a:lnTo>
                  <a:lnTo>
                    <a:pt x="1402" y="140"/>
                  </a:lnTo>
                  <a:lnTo>
                    <a:pt x="1416" y="152"/>
                  </a:lnTo>
                  <a:lnTo>
                    <a:pt x="1434" y="160"/>
                  </a:lnTo>
                  <a:lnTo>
                    <a:pt x="1453" y="162"/>
                  </a:lnTo>
                  <a:lnTo>
                    <a:pt x="1473" y="160"/>
                  </a:lnTo>
                  <a:lnTo>
                    <a:pt x="1491" y="152"/>
                  </a:lnTo>
                  <a:lnTo>
                    <a:pt x="1506" y="140"/>
                  </a:lnTo>
                  <a:lnTo>
                    <a:pt x="1518" y="126"/>
                  </a:lnTo>
                  <a:lnTo>
                    <a:pt x="1525" y="108"/>
                  </a:lnTo>
                  <a:lnTo>
                    <a:pt x="1527" y="89"/>
                  </a:lnTo>
                  <a:lnTo>
                    <a:pt x="1525" y="69"/>
                  </a:lnTo>
                  <a:lnTo>
                    <a:pt x="1518" y="51"/>
                  </a:lnTo>
                  <a:lnTo>
                    <a:pt x="1506" y="36"/>
                  </a:lnTo>
                  <a:lnTo>
                    <a:pt x="1491" y="24"/>
                  </a:lnTo>
                  <a:lnTo>
                    <a:pt x="1473" y="17"/>
                  </a:lnTo>
                  <a:lnTo>
                    <a:pt x="1453" y="15"/>
                  </a:lnTo>
                  <a:close/>
                  <a:moveTo>
                    <a:pt x="174" y="15"/>
                  </a:moveTo>
                  <a:lnTo>
                    <a:pt x="153" y="17"/>
                  </a:lnTo>
                  <a:lnTo>
                    <a:pt x="135" y="24"/>
                  </a:lnTo>
                  <a:lnTo>
                    <a:pt x="121" y="36"/>
                  </a:lnTo>
                  <a:lnTo>
                    <a:pt x="109" y="51"/>
                  </a:lnTo>
                  <a:lnTo>
                    <a:pt x="102" y="69"/>
                  </a:lnTo>
                  <a:lnTo>
                    <a:pt x="100" y="89"/>
                  </a:lnTo>
                  <a:lnTo>
                    <a:pt x="102" y="108"/>
                  </a:lnTo>
                  <a:lnTo>
                    <a:pt x="109" y="126"/>
                  </a:lnTo>
                  <a:lnTo>
                    <a:pt x="121" y="140"/>
                  </a:lnTo>
                  <a:lnTo>
                    <a:pt x="135" y="152"/>
                  </a:lnTo>
                  <a:lnTo>
                    <a:pt x="153" y="160"/>
                  </a:lnTo>
                  <a:lnTo>
                    <a:pt x="174" y="162"/>
                  </a:lnTo>
                  <a:lnTo>
                    <a:pt x="193" y="160"/>
                  </a:lnTo>
                  <a:lnTo>
                    <a:pt x="211" y="152"/>
                  </a:lnTo>
                  <a:lnTo>
                    <a:pt x="225" y="140"/>
                  </a:lnTo>
                  <a:lnTo>
                    <a:pt x="237" y="126"/>
                  </a:lnTo>
                  <a:lnTo>
                    <a:pt x="244" y="108"/>
                  </a:lnTo>
                  <a:lnTo>
                    <a:pt x="247" y="89"/>
                  </a:lnTo>
                  <a:lnTo>
                    <a:pt x="244" y="69"/>
                  </a:lnTo>
                  <a:lnTo>
                    <a:pt x="237" y="51"/>
                  </a:lnTo>
                  <a:lnTo>
                    <a:pt x="225" y="36"/>
                  </a:lnTo>
                  <a:lnTo>
                    <a:pt x="211" y="24"/>
                  </a:lnTo>
                  <a:lnTo>
                    <a:pt x="193" y="17"/>
                  </a:lnTo>
                  <a:lnTo>
                    <a:pt x="174" y="15"/>
                  </a:lnTo>
                  <a:close/>
                  <a:moveTo>
                    <a:pt x="174" y="0"/>
                  </a:moveTo>
                  <a:lnTo>
                    <a:pt x="1453" y="0"/>
                  </a:lnTo>
                  <a:lnTo>
                    <a:pt x="1508" y="0"/>
                  </a:lnTo>
                  <a:lnTo>
                    <a:pt x="1538" y="3"/>
                  </a:lnTo>
                  <a:lnTo>
                    <a:pt x="1564" y="9"/>
                  </a:lnTo>
                  <a:lnTo>
                    <a:pt x="1584" y="18"/>
                  </a:lnTo>
                  <a:lnTo>
                    <a:pt x="1602" y="32"/>
                  </a:lnTo>
                  <a:lnTo>
                    <a:pt x="1614" y="46"/>
                  </a:lnTo>
                  <a:lnTo>
                    <a:pt x="1623" y="63"/>
                  </a:lnTo>
                  <a:lnTo>
                    <a:pt x="1626" y="79"/>
                  </a:lnTo>
                  <a:lnTo>
                    <a:pt x="1626" y="97"/>
                  </a:lnTo>
                  <a:lnTo>
                    <a:pt x="1621" y="115"/>
                  </a:lnTo>
                  <a:lnTo>
                    <a:pt x="1613" y="131"/>
                  </a:lnTo>
                  <a:lnTo>
                    <a:pt x="1600" y="146"/>
                  </a:lnTo>
                  <a:lnTo>
                    <a:pt x="1583" y="158"/>
                  </a:lnTo>
                  <a:lnTo>
                    <a:pt x="1562" y="168"/>
                  </a:lnTo>
                  <a:lnTo>
                    <a:pt x="1537" y="175"/>
                  </a:lnTo>
                  <a:lnTo>
                    <a:pt x="1508" y="177"/>
                  </a:lnTo>
                  <a:lnTo>
                    <a:pt x="119" y="177"/>
                  </a:lnTo>
                  <a:lnTo>
                    <a:pt x="90" y="175"/>
                  </a:lnTo>
                  <a:lnTo>
                    <a:pt x="65" y="168"/>
                  </a:lnTo>
                  <a:lnTo>
                    <a:pt x="43" y="158"/>
                  </a:lnTo>
                  <a:lnTo>
                    <a:pt x="27" y="146"/>
                  </a:lnTo>
                  <a:lnTo>
                    <a:pt x="14" y="131"/>
                  </a:lnTo>
                  <a:lnTo>
                    <a:pt x="5" y="115"/>
                  </a:lnTo>
                  <a:lnTo>
                    <a:pt x="0" y="97"/>
                  </a:lnTo>
                  <a:lnTo>
                    <a:pt x="0" y="79"/>
                  </a:lnTo>
                  <a:lnTo>
                    <a:pt x="4" y="63"/>
                  </a:lnTo>
                  <a:lnTo>
                    <a:pt x="12" y="46"/>
                  </a:lnTo>
                  <a:lnTo>
                    <a:pt x="24" y="32"/>
                  </a:lnTo>
                  <a:lnTo>
                    <a:pt x="42" y="18"/>
                  </a:lnTo>
                  <a:lnTo>
                    <a:pt x="63" y="9"/>
                  </a:lnTo>
                  <a:lnTo>
                    <a:pt x="89" y="3"/>
                  </a:lnTo>
                  <a:lnTo>
                    <a:pt x="119" y="0"/>
                  </a:lnTo>
                  <a:lnTo>
                    <a:pt x="17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44" name="Freeform 1374"/>
            <p:cNvSpPr>
              <a:spLocks/>
            </p:cNvSpPr>
            <p:nvPr/>
          </p:nvSpPr>
          <p:spPr bwMode="auto">
            <a:xfrm>
              <a:off x="7964488" y="3957638"/>
              <a:ext cx="233363" cy="234950"/>
            </a:xfrm>
            <a:custGeom>
              <a:avLst/>
              <a:gdLst>
                <a:gd name="T0" fmla="*/ 74 w 147"/>
                <a:gd name="T1" fmla="*/ 0 h 148"/>
                <a:gd name="T2" fmla="*/ 93 w 147"/>
                <a:gd name="T3" fmla="*/ 3 h 148"/>
                <a:gd name="T4" fmla="*/ 111 w 147"/>
                <a:gd name="T5" fmla="*/ 10 h 148"/>
                <a:gd name="T6" fmla="*/ 125 w 147"/>
                <a:gd name="T7" fmla="*/ 22 h 148"/>
                <a:gd name="T8" fmla="*/ 137 w 147"/>
                <a:gd name="T9" fmla="*/ 37 h 148"/>
                <a:gd name="T10" fmla="*/ 144 w 147"/>
                <a:gd name="T11" fmla="*/ 55 h 148"/>
                <a:gd name="T12" fmla="*/ 147 w 147"/>
                <a:gd name="T13" fmla="*/ 74 h 148"/>
                <a:gd name="T14" fmla="*/ 144 w 147"/>
                <a:gd name="T15" fmla="*/ 94 h 148"/>
                <a:gd name="T16" fmla="*/ 137 w 147"/>
                <a:gd name="T17" fmla="*/ 112 h 148"/>
                <a:gd name="T18" fmla="*/ 125 w 147"/>
                <a:gd name="T19" fmla="*/ 126 h 148"/>
                <a:gd name="T20" fmla="*/ 111 w 147"/>
                <a:gd name="T21" fmla="*/ 138 h 148"/>
                <a:gd name="T22" fmla="*/ 93 w 147"/>
                <a:gd name="T23" fmla="*/ 145 h 148"/>
                <a:gd name="T24" fmla="*/ 74 w 147"/>
                <a:gd name="T25" fmla="*/ 148 h 148"/>
                <a:gd name="T26" fmla="*/ 54 w 147"/>
                <a:gd name="T27" fmla="*/ 145 h 148"/>
                <a:gd name="T28" fmla="*/ 36 w 147"/>
                <a:gd name="T29" fmla="*/ 138 h 148"/>
                <a:gd name="T30" fmla="*/ 21 w 147"/>
                <a:gd name="T31" fmla="*/ 126 h 148"/>
                <a:gd name="T32" fmla="*/ 9 w 147"/>
                <a:gd name="T33" fmla="*/ 112 h 148"/>
                <a:gd name="T34" fmla="*/ 2 w 147"/>
                <a:gd name="T35" fmla="*/ 94 h 148"/>
                <a:gd name="T36" fmla="*/ 0 w 147"/>
                <a:gd name="T37" fmla="*/ 74 h 148"/>
                <a:gd name="T38" fmla="*/ 2 w 147"/>
                <a:gd name="T39" fmla="*/ 55 h 148"/>
                <a:gd name="T40" fmla="*/ 9 w 147"/>
                <a:gd name="T41" fmla="*/ 37 h 148"/>
                <a:gd name="T42" fmla="*/ 21 w 147"/>
                <a:gd name="T43" fmla="*/ 22 h 148"/>
                <a:gd name="T44" fmla="*/ 36 w 147"/>
                <a:gd name="T45" fmla="*/ 10 h 148"/>
                <a:gd name="T46" fmla="*/ 54 w 147"/>
                <a:gd name="T47" fmla="*/ 3 h 148"/>
                <a:gd name="T48" fmla="*/ 74 w 147"/>
                <a:gd name="T49"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 h="148">
                  <a:moveTo>
                    <a:pt x="74" y="0"/>
                  </a:moveTo>
                  <a:lnTo>
                    <a:pt x="93" y="3"/>
                  </a:lnTo>
                  <a:lnTo>
                    <a:pt x="111" y="10"/>
                  </a:lnTo>
                  <a:lnTo>
                    <a:pt x="125" y="22"/>
                  </a:lnTo>
                  <a:lnTo>
                    <a:pt x="137" y="37"/>
                  </a:lnTo>
                  <a:lnTo>
                    <a:pt x="144" y="55"/>
                  </a:lnTo>
                  <a:lnTo>
                    <a:pt x="147" y="74"/>
                  </a:lnTo>
                  <a:lnTo>
                    <a:pt x="144" y="94"/>
                  </a:lnTo>
                  <a:lnTo>
                    <a:pt x="137" y="112"/>
                  </a:lnTo>
                  <a:lnTo>
                    <a:pt x="125" y="126"/>
                  </a:lnTo>
                  <a:lnTo>
                    <a:pt x="111" y="138"/>
                  </a:lnTo>
                  <a:lnTo>
                    <a:pt x="93" y="145"/>
                  </a:lnTo>
                  <a:lnTo>
                    <a:pt x="74" y="148"/>
                  </a:lnTo>
                  <a:lnTo>
                    <a:pt x="54" y="145"/>
                  </a:lnTo>
                  <a:lnTo>
                    <a:pt x="36" y="138"/>
                  </a:lnTo>
                  <a:lnTo>
                    <a:pt x="21" y="126"/>
                  </a:lnTo>
                  <a:lnTo>
                    <a:pt x="9" y="112"/>
                  </a:lnTo>
                  <a:lnTo>
                    <a:pt x="2" y="94"/>
                  </a:lnTo>
                  <a:lnTo>
                    <a:pt x="0" y="74"/>
                  </a:lnTo>
                  <a:lnTo>
                    <a:pt x="2" y="55"/>
                  </a:lnTo>
                  <a:lnTo>
                    <a:pt x="9" y="37"/>
                  </a:lnTo>
                  <a:lnTo>
                    <a:pt x="21" y="22"/>
                  </a:lnTo>
                  <a:lnTo>
                    <a:pt x="36" y="10"/>
                  </a:lnTo>
                  <a:lnTo>
                    <a:pt x="54" y="3"/>
                  </a:lnTo>
                  <a:lnTo>
                    <a:pt x="7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45" name="Freeform 1375"/>
            <p:cNvSpPr>
              <a:spLocks/>
            </p:cNvSpPr>
            <p:nvPr/>
          </p:nvSpPr>
          <p:spPr bwMode="auto">
            <a:xfrm>
              <a:off x="8099425" y="4108451"/>
              <a:ext cx="900113" cy="996950"/>
            </a:xfrm>
            <a:custGeom>
              <a:avLst/>
              <a:gdLst>
                <a:gd name="T0" fmla="*/ 33 w 567"/>
                <a:gd name="T1" fmla="*/ 0 h 628"/>
                <a:gd name="T2" fmla="*/ 45 w 567"/>
                <a:gd name="T3" fmla="*/ 4 h 628"/>
                <a:gd name="T4" fmla="*/ 55 w 567"/>
                <a:gd name="T5" fmla="*/ 11 h 628"/>
                <a:gd name="T6" fmla="*/ 559 w 567"/>
                <a:gd name="T7" fmla="*/ 576 h 628"/>
                <a:gd name="T8" fmla="*/ 566 w 567"/>
                <a:gd name="T9" fmla="*/ 586 h 628"/>
                <a:gd name="T10" fmla="*/ 567 w 567"/>
                <a:gd name="T11" fmla="*/ 598 h 628"/>
                <a:gd name="T12" fmla="*/ 565 w 567"/>
                <a:gd name="T13" fmla="*/ 610 h 628"/>
                <a:gd name="T14" fmla="*/ 556 w 567"/>
                <a:gd name="T15" fmla="*/ 621 h 628"/>
                <a:gd name="T16" fmla="*/ 546 w 567"/>
                <a:gd name="T17" fmla="*/ 627 h 628"/>
                <a:gd name="T18" fmla="*/ 534 w 567"/>
                <a:gd name="T19" fmla="*/ 628 h 628"/>
                <a:gd name="T20" fmla="*/ 522 w 567"/>
                <a:gd name="T21" fmla="*/ 626 h 628"/>
                <a:gd name="T22" fmla="*/ 512 w 567"/>
                <a:gd name="T23" fmla="*/ 617 h 628"/>
                <a:gd name="T24" fmla="*/ 8 w 567"/>
                <a:gd name="T25" fmla="*/ 53 h 628"/>
                <a:gd name="T26" fmla="*/ 1 w 567"/>
                <a:gd name="T27" fmla="*/ 42 h 628"/>
                <a:gd name="T28" fmla="*/ 0 w 567"/>
                <a:gd name="T29" fmla="*/ 30 h 628"/>
                <a:gd name="T30" fmla="*/ 3 w 567"/>
                <a:gd name="T31" fmla="*/ 18 h 628"/>
                <a:gd name="T32" fmla="*/ 10 w 567"/>
                <a:gd name="T33" fmla="*/ 9 h 628"/>
                <a:gd name="T34" fmla="*/ 21 w 567"/>
                <a:gd name="T35" fmla="*/ 3 h 628"/>
                <a:gd name="T36" fmla="*/ 33 w 567"/>
                <a:gd name="T37"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628">
                  <a:moveTo>
                    <a:pt x="33" y="0"/>
                  </a:moveTo>
                  <a:lnTo>
                    <a:pt x="45" y="4"/>
                  </a:lnTo>
                  <a:lnTo>
                    <a:pt x="55" y="11"/>
                  </a:lnTo>
                  <a:lnTo>
                    <a:pt x="559" y="576"/>
                  </a:lnTo>
                  <a:lnTo>
                    <a:pt x="566" y="586"/>
                  </a:lnTo>
                  <a:lnTo>
                    <a:pt x="567" y="598"/>
                  </a:lnTo>
                  <a:lnTo>
                    <a:pt x="565" y="610"/>
                  </a:lnTo>
                  <a:lnTo>
                    <a:pt x="556" y="621"/>
                  </a:lnTo>
                  <a:lnTo>
                    <a:pt x="546" y="627"/>
                  </a:lnTo>
                  <a:lnTo>
                    <a:pt x="534" y="628"/>
                  </a:lnTo>
                  <a:lnTo>
                    <a:pt x="522" y="626"/>
                  </a:lnTo>
                  <a:lnTo>
                    <a:pt x="512" y="617"/>
                  </a:lnTo>
                  <a:lnTo>
                    <a:pt x="8" y="53"/>
                  </a:lnTo>
                  <a:lnTo>
                    <a:pt x="1" y="42"/>
                  </a:lnTo>
                  <a:lnTo>
                    <a:pt x="0" y="30"/>
                  </a:lnTo>
                  <a:lnTo>
                    <a:pt x="3" y="18"/>
                  </a:lnTo>
                  <a:lnTo>
                    <a:pt x="10" y="9"/>
                  </a:lnTo>
                  <a:lnTo>
                    <a:pt x="21" y="3"/>
                  </a:lnTo>
                  <a:lnTo>
                    <a:pt x="3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46" name="Freeform 1376"/>
            <p:cNvSpPr>
              <a:spLocks/>
            </p:cNvSpPr>
            <p:nvPr/>
          </p:nvSpPr>
          <p:spPr bwMode="auto">
            <a:xfrm>
              <a:off x="7653338" y="3957638"/>
              <a:ext cx="233363" cy="234950"/>
            </a:xfrm>
            <a:custGeom>
              <a:avLst/>
              <a:gdLst>
                <a:gd name="T0" fmla="*/ 73 w 147"/>
                <a:gd name="T1" fmla="*/ 0 h 148"/>
                <a:gd name="T2" fmla="*/ 93 w 147"/>
                <a:gd name="T3" fmla="*/ 3 h 148"/>
                <a:gd name="T4" fmla="*/ 111 w 147"/>
                <a:gd name="T5" fmla="*/ 10 h 148"/>
                <a:gd name="T6" fmla="*/ 125 w 147"/>
                <a:gd name="T7" fmla="*/ 22 h 148"/>
                <a:gd name="T8" fmla="*/ 137 w 147"/>
                <a:gd name="T9" fmla="*/ 37 h 148"/>
                <a:gd name="T10" fmla="*/ 144 w 147"/>
                <a:gd name="T11" fmla="*/ 55 h 148"/>
                <a:gd name="T12" fmla="*/ 147 w 147"/>
                <a:gd name="T13" fmla="*/ 74 h 148"/>
                <a:gd name="T14" fmla="*/ 144 w 147"/>
                <a:gd name="T15" fmla="*/ 94 h 148"/>
                <a:gd name="T16" fmla="*/ 137 w 147"/>
                <a:gd name="T17" fmla="*/ 112 h 148"/>
                <a:gd name="T18" fmla="*/ 125 w 147"/>
                <a:gd name="T19" fmla="*/ 126 h 148"/>
                <a:gd name="T20" fmla="*/ 111 w 147"/>
                <a:gd name="T21" fmla="*/ 138 h 148"/>
                <a:gd name="T22" fmla="*/ 93 w 147"/>
                <a:gd name="T23" fmla="*/ 145 h 148"/>
                <a:gd name="T24" fmla="*/ 73 w 147"/>
                <a:gd name="T25" fmla="*/ 148 h 148"/>
                <a:gd name="T26" fmla="*/ 54 w 147"/>
                <a:gd name="T27" fmla="*/ 145 h 148"/>
                <a:gd name="T28" fmla="*/ 36 w 147"/>
                <a:gd name="T29" fmla="*/ 138 h 148"/>
                <a:gd name="T30" fmla="*/ 21 w 147"/>
                <a:gd name="T31" fmla="*/ 126 h 148"/>
                <a:gd name="T32" fmla="*/ 9 w 147"/>
                <a:gd name="T33" fmla="*/ 112 h 148"/>
                <a:gd name="T34" fmla="*/ 2 w 147"/>
                <a:gd name="T35" fmla="*/ 94 h 148"/>
                <a:gd name="T36" fmla="*/ 0 w 147"/>
                <a:gd name="T37" fmla="*/ 74 h 148"/>
                <a:gd name="T38" fmla="*/ 2 w 147"/>
                <a:gd name="T39" fmla="*/ 55 h 148"/>
                <a:gd name="T40" fmla="*/ 9 w 147"/>
                <a:gd name="T41" fmla="*/ 37 h 148"/>
                <a:gd name="T42" fmla="*/ 21 w 147"/>
                <a:gd name="T43" fmla="*/ 22 h 148"/>
                <a:gd name="T44" fmla="*/ 36 w 147"/>
                <a:gd name="T45" fmla="*/ 10 h 148"/>
                <a:gd name="T46" fmla="*/ 54 w 147"/>
                <a:gd name="T47" fmla="*/ 3 h 148"/>
                <a:gd name="T48" fmla="*/ 73 w 147"/>
                <a:gd name="T49"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 h="148">
                  <a:moveTo>
                    <a:pt x="73" y="0"/>
                  </a:moveTo>
                  <a:lnTo>
                    <a:pt x="93" y="3"/>
                  </a:lnTo>
                  <a:lnTo>
                    <a:pt x="111" y="10"/>
                  </a:lnTo>
                  <a:lnTo>
                    <a:pt x="125" y="22"/>
                  </a:lnTo>
                  <a:lnTo>
                    <a:pt x="137" y="37"/>
                  </a:lnTo>
                  <a:lnTo>
                    <a:pt x="144" y="55"/>
                  </a:lnTo>
                  <a:lnTo>
                    <a:pt x="147" y="74"/>
                  </a:lnTo>
                  <a:lnTo>
                    <a:pt x="144" y="94"/>
                  </a:lnTo>
                  <a:lnTo>
                    <a:pt x="137" y="112"/>
                  </a:lnTo>
                  <a:lnTo>
                    <a:pt x="125" y="126"/>
                  </a:lnTo>
                  <a:lnTo>
                    <a:pt x="111" y="138"/>
                  </a:lnTo>
                  <a:lnTo>
                    <a:pt x="93" y="145"/>
                  </a:lnTo>
                  <a:lnTo>
                    <a:pt x="73" y="148"/>
                  </a:lnTo>
                  <a:lnTo>
                    <a:pt x="54" y="145"/>
                  </a:lnTo>
                  <a:lnTo>
                    <a:pt x="36" y="138"/>
                  </a:lnTo>
                  <a:lnTo>
                    <a:pt x="21" y="126"/>
                  </a:lnTo>
                  <a:lnTo>
                    <a:pt x="9" y="112"/>
                  </a:lnTo>
                  <a:lnTo>
                    <a:pt x="2" y="94"/>
                  </a:lnTo>
                  <a:lnTo>
                    <a:pt x="0" y="74"/>
                  </a:lnTo>
                  <a:lnTo>
                    <a:pt x="2" y="55"/>
                  </a:lnTo>
                  <a:lnTo>
                    <a:pt x="9" y="37"/>
                  </a:lnTo>
                  <a:lnTo>
                    <a:pt x="21" y="22"/>
                  </a:lnTo>
                  <a:lnTo>
                    <a:pt x="36" y="10"/>
                  </a:lnTo>
                  <a:lnTo>
                    <a:pt x="54" y="3"/>
                  </a:lnTo>
                  <a:lnTo>
                    <a:pt x="7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47" name="Freeform 1377"/>
            <p:cNvSpPr>
              <a:spLocks/>
            </p:cNvSpPr>
            <p:nvPr/>
          </p:nvSpPr>
          <p:spPr bwMode="auto">
            <a:xfrm>
              <a:off x="6851650" y="4027488"/>
              <a:ext cx="971550" cy="1077913"/>
            </a:xfrm>
            <a:custGeom>
              <a:avLst/>
              <a:gdLst>
                <a:gd name="T0" fmla="*/ 579 w 612"/>
                <a:gd name="T1" fmla="*/ 0 h 679"/>
                <a:gd name="T2" fmla="*/ 591 w 612"/>
                <a:gd name="T3" fmla="*/ 2 h 679"/>
                <a:gd name="T4" fmla="*/ 602 w 612"/>
                <a:gd name="T5" fmla="*/ 8 h 679"/>
                <a:gd name="T6" fmla="*/ 610 w 612"/>
                <a:gd name="T7" fmla="*/ 19 h 679"/>
                <a:gd name="T8" fmla="*/ 612 w 612"/>
                <a:gd name="T9" fmla="*/ 30 h 679"/>
                <a:gd name="T10" fmla="*/ 611 w 612"/>
                <a:gd name="T11" fmla="*/ 43 h 679"/>
                <a:gd name="T12" fmla="*/ 604 w 612"/>
                <a:gd name="T13" fmla="*/ 54 h 679"/>
                <a:gd name="T14" fmla="*/ 55 w 612"/>
                <a:gd name="T15" fmla="*/ 668 h 679"/>
                <a:gd name="T16" fmla="*/ 45 w 612"/>
                <a:gd name="T17" fmla="*/ 677 h 679"/>
                <a:gd name="T18" fmla="*/ 33 w 612"/>
                <a:gd name="T19" fmla="*/ 679 h 679"/>
                <a:gd name="T20" fmla="*/ 21 w 612"/>
                <a:gd name="T21" fmla="*/ 678 h 679"/>
                <a:gd name="T22" fmla="*/ 10 w 612"/>
                <a:gd name="T23" fmla="*/ 672 h 679"/>
                <a:gd name="T24" fmla="*/ 2 w 612"/>
                <a:gd name="T25" fmla="*/ 661 h 679"/>
                <a:gd name="T26" fmla="*/ 0 w 612"/>
                <a:gd name="T27" fmla="*/ 649 h 679"/>
                <a:gd name="T28" fmla="*/ 1 w 612"/>
                <a:gd name="T29" fmla="*/ 637 h 679"/>
                <a:gd name="T30" fmla="*/ 8 w 612"/>
                <a:gd name="T31" fmla="*/ 627 h 679"/>
                <a:gd name="T32" fmla="*/ 557 w 612"/>
                <a:gd name="T33" fmla="*/ 11 h 679"/>
                <a:gd name="T34" fmla="*/ 567 w 612"/>
                <a:gd name="T35" fmla="*/ 3 h 679"/>
                <a:gd name="T36" fmla="*/ 579 w 612"/>
                <a:gd name="T37"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2" h="679">
                  <a:moveTo>
                    <a:pt x="579" y="0"/>
                  </a:moveTo>
                  <a:lnTo>
                    <a:pt x="591" y="2"/>
                  </a:lnTo>
                  <a:lnTo>
                    <a:pt x="602" y="8"/>
                  </a:lnTo>
                  <a:lnTo>
                    <a:pt x="610" y="19"/>
                  </a:lnTo>
                  <a:lnTo>
                    <a:pt x="612" y="30"/>
                  </a:lnTo>
                  <a:lnTo>
                    <a:pt x="611" y="43"/>
                  </a:lnTo>
                  <a:lnTo>
                    <a:pt x="604" y="54"/>
                  </a:lnTo>
                  <a:lnTo>
                    <a:pt x="55" y="668"/>
                  </a:lnTo>
                  <a:lnTo>
                    <a:pt x="45" y="677"/>
                  </a:lnTo>
                  <a:lnTo>
                    <a:pt x="33" y="679"/>
                  </a:lnTo>
                  <a:lnTo>
                    <a:pt x="21" y="678"/>
                  </a:lnTo>
                  <a:lnTo>
                    <a:pt x="10" y="672"/>
                  </a:lnTo>
                  <a:lnTo>
                    <a:pt x="2" y="661"/>
                  </a:lnTo>
                  <a:lnTo>
                    <a:pt x="0" y="649"/>
                  </a:lnTo>
                  <a:lnTo>
                    <a:pt x="1" y="637"/>
                  </a:lnTo>
                  <a:lnTo>
                    <a:pt x="8" y="627"/>
                  </a:lnTo>
                  <a:lnTo>
                    <a:pt x="557" y="11"/>
                  </a:lnTo>
                  <a:lnTo>
                    <a:pt x="567" y="3"/>
                  </a:lnTo>
                  <a:lnTo>
                    <a:pt x="57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48" name="Freeform 1378"/>
            <p:cNvSpPr>
              <a:spLocks noEditPoints="1"/>
            </p:cNvSpPr>
            <p:nvPr/>
          </p:nvSpPr>
          <p:spPr bwMode="auto">
            <a:xfrm>
              <a:off x="6837363" y="5278438"/>
              <a:ext cx="2174875" cy="850900"/>
            </a:xfrm>
            <a:custGeom>
              <a:avLst/>
              <a:gdLst>
                <a:gd name="T0" fmla="*/ 1096 w 1370"/>
                <a:gd name="T1" fmla="*/ 61 h 536"/>
                <a:gd name="T2" fmla="*/ 1068 w 1370"/>
                <a:gd name="T3" fmla="*/ 104 h 536"/>
                <a:gd name="T4" fmla="*/ 1041 w 1370"/>
                <a:gd name="T5" fmla="*/ 388 h 536"/>
                <a:gd name="T6" fmla="*/ 1071 w 1370"/>
                <a:gd name="T7" fmla="*/ 422 h 536"/>
                <a:gd name="T8" fmla="*/ 1112 w 1370"/>
                <a:gd name="T9" fmla="*/ 419 h 536"/>
                <a:gd name="T10" fmla="*/ 1148 w 1370"/>
                <a:gd name="T11" fmla="*/ 371 h 536"/>
                <a:gd name="T12" fmla="*/ 1184 w 1370"/>
                <a:gd name="T13" fmla="*/ 86 h 536"/>
                <a:gd name="T14" fmla="*/ 1151 w 1370"/>
                <a:gd name="T15" fmla="*/ 53 h 536"/>
                <a:gd name="T16" fmla="*/ 900 w 1370"/>
                <a:gd name="T17" fmla="*/ 50 h 536"/>
                <a:gd name="T18" fmla="*/ 858 w 1370"/>
                <a:gd name="T19" fmla="*/ 74 h 536"/>
                <a:gd name="T20" fmla="*/ 841 w 1370"/>
                <a:gd name="T21" fmla="*/ 237 h 536"/>
                <a:gd name="T22" fmla="*/ 845 w 1370"/>
                <a:gd name="T23" fmla="*/ 403 h 536"/>
                <a:gd name="T24" fmla="*/ 887 w 1370"/>
                <a:gd name="T25" fmla="*/ 425 h 536"/>
                <a:gd name="T26" fmla="*/ 916 w 1370"/>
                <a:gd name="T27" fmla="*/ 416 h 536"/>
                <a:gd name="T28" fmla="*/ 943 w 1370"/>
                <a:gd name="T29" fmla="*/ 371 h 536"/>
                <a:gd name="T30" fmla="*/ 962 w 1370"/>
                <a:gd name="T31" fmla="*/ 86 h 536"/>
                <a:gd name="T32" fmla="*/ 927 w 1370"/>
                <a:gd name="T33" fmla="*/ 53 h 536"/>
                <a:gd name="T34" fmla="*/ 667 w 1370"/>
                <a:gd name="T35" fmla="*/ 53 h 536"/>
                <a:gd name="T36" fmla="*/ 630 w 1370"/>
                <a:gd name="T37" fmla="*/ 86 h 536"/>
                <a:gd name="T38" fmla="*/ 631 w 1370"/>
                <a:gd name="T39" fmla="*/ 371 h 536"/>
                <a:gd name="T40" fmla="*/ 654 w 1370"/>
                <a:gd name="T41" fmla="*/ 414 h 536"/>
                <a:gd name="T42" fmla="*/ 685 w 1370"/>
                <a:gd name="T43" fmla="*/ 425 h 536"/>
                <a:gd name="T44" fmla="*/ 728 w 1370"/>
                <a:gd name="T45" fmla="*/ 403 h 536"/>
                <a:gd name="T46" fmla="*/ 741 w 1370"/>
                <a:gd name="T47" fmla="*/ 237 h 536"/>
                <a:gd name="T48" fmla="*/ 733 w 1370"/>
                <a:gd name="T49" fmla="*/ 72 h 536"/>
                <a:gd name="T50" fmla="*/ 685 w 1370"/>
                <a:gd name="T51" fmla="*/ 49 h 536"/>
                <a:gd name="T52" fmla="*/ 443 w 1370"/>
                <a:gd name="T53" fmla="*/ 53 h 536"/>
                <a:gd name="T54" fmla="*/ 409 w 1370"/>
                <a:gd name="T55" fmla="*/ 86 h 536"/>
                <a:gd name="T56" fmla="*/ 427 w 1370"/>
                <a:gd name="T57" fmla="*/ 371 h 536"/>
                <a:gd name="T58" fmla="*/ 454 w 1370"/>
                <a:gd name="T59" fmla="*/ 416 h 536"/>
                <a:gd name="T60" fmla="*/ 484 w 1370"/>
                <a:gd name="T61" fmla="*/ 425 h 536"/>
                <a:gd name="T62" fmla="*/ 526 w 1370"/>
                <a:gd name="T63" fmla="*/ 403 h 536"/>
                <a:gd name="T64" fmla="*/ 528 w 1370"/>
                <a:gd name="T65" fmla="*/ 237 h 536"/>
                <a:gd name="T66" fmla="*/ 512 w 1370"/>
                <a:gd name="T67" fmla="*/ 74 h 536"/>
                <a:gd name="T68" fmla="*/ 471 w 1370"/>
                <a:gd name="T69" fmla="*/ 50 h 536"/>
                <a:gd name="T70" fmla="*/ 219 w 1370"/>
                <a:gd name="T71" fmla="*/ 53 h 536"/>
                <a:gd name="T72" fmla="*/ 187 w 1370"/>
                <a:gd name="T73" fmla="*/ 86 h 536"/>
                <a:gd name="T74" fmla="*/ 222 w 1370"/>
                <a:gd name="T75" fmla="*/ 371 h 536"/>
                <a:gd name="T76" fmla="*/ 258 w 1370"/>
                <a:gd name="T77" fmla="*/ 419 h 536"/>
                <a:gd name="T78" fmla="*/ 299 w 1370"/>
                <a:gd name="T79" fmla="*/ 422 h 536"/>
                <a:gd name="T80" fmla="*/ 329 w 1370"/>
                <a:gd name="T81" fmla="*/ 388 h 536"/>
                <a:gd name="T82" fmla="*/ 302 w 1370"/>
                <a:gd name="T83" fmla="*/ 104 h 536"/>
                <a:gd name="T84" fmla="*/ 275 w 1370"/>
                <a:gd name="T85" fmla="*/ 61 h 536"/>
                <a:gd name="T86" fmla="*/ 0 w 1370"/>
                <a:gd name="T87" fmla="*/ 0 h 536"/>
                <a:gd name="T88" fmla="*/ 1298 w 1370"/>
                <a:gd name="T89" fmla="*/ 414 h 536"/>
                <a:gd name="T90" fmla="*/ 1269 w 1370"/>
                <a:gd name="T91" fmla="*/ 477 h 536"/>
                <a:gd name="T92" fmla="*/ 1213 w 1370"/>
                <a:gd name="T93" fmla="*/ 520 h 536"/>
                <a:gd name="T94" fmla="*/ 1118 w 1370"/>
                <a:gd name="T95" fmla="*/ 536 h 536"/>
                <a:gd name="T96" fmla="*/ 184 w 1370"/>
                <a:gd name="T97" fmla="*/ 529 h 536"/>
                <a:gd name="T98" fmla="*/ 117 w 1370"/>
                <a:gd name="T99" fmla="*/ 494 h 536"/>
                <a:gd name="T100" fmla="*/ 80 w 1370"/>
                <a:gd name="T101" fmla="*/ 437 h 536"/>
                <a:gd name="T102" fmla="*/ 0 w 1370"/>
                <a:gd name="T103"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0" h="536">
                  <a:moveTo>
                    <a:pt x="1133" y="49"/>
                  </a:moveTo>
                  <a:lnTo>
                    <a:pt x="1112" y="53"/>
                  </a:lnTo>
                  <a:lnTo>
                    <a:pt x="1096" y="61"/>
                  </a:lnTo>
                  <a:lnTo>
                    <a:pt x="1083" y="72"/>
                  </a:lnTo>
                  <a:lnTo>
                    <a:pt x="1073" y="87"/>
                  </a:lnTo>
                  <a:lnTo>
                    <a:pt x="1068" y="104"/>
                  </a:lnTo>
                  <a:lnTo>
                    <a:pt x="1054" y="237"/>
                  </a:lnTo>
                  <a:lnTo>
                    <a:pt x="1040" y="371"/>
                  </a:lnTo>
                  <a:lnTo>
                    <a:pt x="1041" y="388"/>
                  </a:lnTo>
                  <a:lnTo>
                    <a:pt x="1047" y="403"/>
                  </a:lnTo>
                  <a:lnTo>
                    <a:pt x="1057" y="414"/>
                  </a:lnTo>
                  <a:lnTo>
                    <a:pt x="1071" y="422"/>
                  </a:lnTo>
                  <a:lnTo>
                    <a:pt x="1087" y="425"/>
                  </a:lnTo>
                  <a:lnTo>
                    <a:pt x="1100" y="424"/>
                  </a:lnTo>
                  <a:lnTo>
                    <a:pt x="1112" y="419"/>
                  </a:lnTo>
                  <a:lnTo>
                    <a:pt x="1129" y="407"/>
                  </a:lnTo>
                  <a:lnTo>
                    <a:pt x="1141" y="390"/>
                  </a:lnTo>
                  <a:lnTo>
                    <a:pt x="1148" y="371"/>
                  </a:lnTo>
                  <a:lnTo>
                    <a:pt x="1166" y="237"/>
                  </a:lnTo>
                  <a:lnTo>
                    <a:pt x="1184" y="104"/>
                  </a:lnTo>
                  <a:lnTo>
                    <a:pt x="1184" y="86"/>
                  </a:lnTo>
                  <a:lnTo>
                    <a:pt x="1177" y="72"/>
                  </a:lnTo>
                  <a:lnTo>
                    <a:pt x="1166" y="60"/>
                  </a:lnTo>
                  <a:lnTo>
                    <a:pt x="1151" y="53"/>
                  </a:lnTo>
                  <a:lnTo>
                    <a:pt x="1133" y="49"/>
                  </a:lnTo>
                  <a:close/>
                  <a:moveTo>
                    <a:pt x="909" y="49"/>
                  </a:moveTo>
                  <a:lnTo>
                    <a:pt x="900" y="50"/>
                  </a:lnTo>
                  <a:lnTo>
                    <a:pt x="884" y="55"/>
                  </a:lnTo>
                  <a:lnTo>
                    <a:pt x="870" y="64"/>
                  </a:lnTo>
                  <a:lnTo>
                    <a:pt x="858" y="74"/>
                  </a:lnTo>
                  <a:lnTo>
                    <a:pt x="851" y="89"/>
                  </a:lnTo>
                  <a:lnTo>
                    <a:pt x="847" y="104"/>
                  </a:lnTo>
                  <a:lnTo>
                    <a:pt x="841" y="237"/>
                  </a:lnTo>
                  <a:lnTo>
                    <a:pt x="835" y="371"/>
                  </a:lnTo>
                  <a:lnTo>
                    <a:pt x="838" y="388"/>
                  </a:lnTo>
                  <a:lnTo>
                    <a:pt x="845" y="403"/>
                  </a:lnTo>
                  <a:lnTo>
                    <a:pt x="856" y="414"/>
                  </a:lnTo>
                  <a:lnTo>
                    <a:pt x="870" y="422"/>
                  </a:lnTo>
                  <a:lnTo>
                    <a:pt x="887" y="425"/>
                  </a:lnTo>
                  <a:lnTo>
                    <a:pt x="893" y="425"/>
                  </a:lnTo>
                  <a:lnTo>
                    <a:pt x="900" y="424"/>
                  </a:lnTo>
                  <a:lnTo>
                    <a:pt x="916" y="416"/>
                  </a:lnTo>
                  <a:lnTo>
                    <a:pt x="930" y="404"/>
                  </a:lnTo>
                  <a:lnTo>
                    <a:pt x="939" y="389"/>
                  </a:lnTo>
                  <a:lnTo>
                    <a:pt x="943" y="371"/>
                  </a:lnTo>
                  <a:lnTo>
                    <a:pt x="954" y="237"/>
                  </a:lnTo>
                  <a:lnTo>
                    <a:pt x="964" y="104"/>
                  </a:lnTo>
                  <a:lnTo>
                    <a:pt x="962" y="86"/>
                  </a:lnTo>
                  <a:lnTo>
                    <a:pt x="955" y="72"/>
                  </a:lnTo>
                  <a:lnTo>
                    <a:pt x="943" y="60"/>
                  </a:lnTo>
                  <a:lnTo>
                    <a:pt x="927" y="53"/>
                  </a:lnTo>
                  <a:lnTo>
                    <a:pt x="909" y="49"/>
                  </a:lnTo>
                  <a:close/>
                  <a:moveTo>
                    <a:pt x="685" y="49"/>
                  </a:moveTo>
                  <a:lnTo>
                    <a:pt x="667" y="53"/>
                  </a:lnTo>
                  <a:lnTo>
                    <a:pt x="650" y="60"/>
                  </a:lnTo>
                  <a:lnTo>
                    <a:pt x="638" y="72"/>
                  </a:lnTo>
                  <a:lnTo>
                    <a:pt x="630" y="86"/>
                  </a:lnTo>
                  <a:lnTo>
                    <a:pt x="627" y="104"/>
                  </a:lnTo>
                  <a:lnTo>
                    <a:pt x="630" y="237"/>
                  </a:lnTo>
                  <a:lnTo>
                    <a:pt x="631" y="371"/>
                  </a:lnTo>
                  <a:lnTo>
                    <a:pt x="635" y="388"/>
                  </a:lnTo>
                  <a:lnTo>
                    <a:pt x="642" y="403"/>
                  </a:lnTo>
                  <a:lnTo>
                    <a:pt x="654" y="414"/>
                  </a:lnTo>
                  <a:lnTo>
                    <a:pt x="668" y="422"/>
                  </a:lnTo>
                  <a:lnTo>
                    <a:pt x="685" y="425"/>
                  </a:lnTo>
                  <a:lnTo>
                    <a:pt x="685" y="425"/>
                  </a:lnTo>
                  <a:lnTo>
                    <a:pt x="701" y="422"/>
                  </a:lnTo>
                  <a:lnTo>
                    <a:pt x="717" y="414"/>
                  </a:lnTo>
                  <a:lnTo>
                    <a:pt x="728" y="403"/>
                  </a:lnTo>
                  <a:lnTo>
                    <a:pt x="736" y="388"/>
                  </a:lnTo>
                  <a:lnTo>
                    <a:pt x="738" y="371"/>
                  </a:lnTo>
                  <a:lnTo>
                    <a:pt x="741" y="237"/>
                  </a:lnTo>
                  <a:lnTo>
                    <a:pt x="743" y="104"/>
                  </a:lnTo>
                  <a:lnTo>
                    <a:pt x="741" y="86"/>
                  </a:lnTo>
                  <a:lnTo>
                    <a:pt x="733" y="72"/>
                  </a:lnTo>
                  <a:lnTo>
                    <a:pt x="719" y="60"/>
                  </a:lnTo>
                  <a:lnTo>
                    <a:pt x="704" y="53"/>
                  </a:lnTo>
                  <a:lnTo>
                    <a:pt x="685" y="49"/>
                  </a:lnTo>
                  <a:lnTo>
                    <a:pt x="685" y="49"/>
                  </a:lnTo>
                  <a:close/>
                  <a:moveTo>
                    <a:pt x="461" y="49"/>
                  </a:moveTo>
                  <a:lnTo>
                    <a:pt x="443" y="53"/>
                  </a:lnTo>
                  <a:lnTo>
                    <a:pt x="428" y="60"/>
                  </a:lnTo>
                  <a:lnTo>
                    <a:pt x="416" y="72"/>
                  </a:lnTo>
                  <a:lnTo>
                    <a:pt x="409" y="86"/>
                  </a:lnTo>
                  <a:lnTo>
                    <a:pt x="406" y="104"/>
                  </a:lnTo>
                  <a:lnTo>
                    <a:pt x="417" y="237"/>
                  </a:lnTo>
                  <a:lnTo>
                    <a:pt x="427" y="371"/>
                  </a:lnTo>
                  <a:lnTo>
                    <a:pt x="431" y="389"/>
                  </a:lnTo>
                  <a:lnTo>
                    <a:pt x="441" y="404"/>
                  </a:lnTo>
                  <a:lnTo>
                    <a:pt x="454" y="416"/>
                  </a:lnTo>
                  <a:lnTo>
                    <a:pt x="471" y="424"/>
                  </a:lnTo>
                  <a:lnTo>
                    <a:pt x="477" y="425"/>
                  </a:lnTo>
                  <a:lnTo>
                    <a:pt x="484" y="425"/>
                  </a:lnTo>
                  <a:lnTo>
                    <a:pt x="501" y="422"/>
                  </a:lnTo>
                  <a:lnTo>
                    <a:pt x="515" y="414"/>
                  </a:lnTo>
                  <a:lnTo>
                    <a:pt x="526" y="403"/>
                  </a:lnTo>
                  <a:lnTo>
                    <a:pt x="533" y="388"/>
                  </a:lnTo>
                  <a:lnTo>
                    <a:pt x="534" y="371"/>
                  </a:lnTo>
                  <a:lnTo>
                    <a:pt x="528" y="237"/>
                  </a:lnTo>
                  <a:lnTo>
                    <a:pt x="522" y="104"/>
                  </a:lnTo>
                  <a:lnTo>
                    <a:pt x="520" y="89"/>
                  </a:lnTo>
                  <a:lnTo>
                    <a:pt x="512" y="74"/>
                  </a:lnTo>
                  <a:lnTo>
                    <a:pt x="501" y="64"/>
                  </a:lnTo>
                  <a:lnTo>
                    <a:pt x="486" y="55"/>
                  </a:lnTo>
                  <a:lnTo>
                    <a:pt x="471" y="50"/>
                  </a:lnTo>
                  <a:lnTo>
                    <a:pt x="461" y="49"/>
                  </a:lnTo>
                  <a:close/>
                  <a:moveTo>
                    <a:pt x="238" y="49"/>
                  </a:moveTo>
                  <a:lnTo>
                    <a:pt x="219" y="53"/>
                  </a:lnTo>
                  <a:lnTo>
                    <a:pt x="205" y="60"/>
                  </a:lnTo>
                  <a:lnTo>
                    <a:pt x="193" y="72"/>
                  </a:lnTo>
                  <a:lnTo>
                    <a:pt x="187" y="86"/>
                  </a:lnTo>
                  <a:lnTo>
                    <a:pt x="187" y="104"/>
                  </a:lnTo>
                  <a:lnTo>
                    <a:pt x="205" y="237"/>
                  </a:lnTo>
                  <a:lnTo>
                    <a:pt x="222" y="371"/>
                  </a:lnTo>
                  <a:lnTo>
                    <a:pt x="230" y="390"/>
                  </a:lnTo>
                  <a:lnTo>
                    <a:pt x="242" y="407"/>
                  </a:lnTo>
                  <a:lnTo>
                    <a:pt x="258" y="419"/>
                  </a:lnTo>
                  <a:lnTo>
                    <a:pt x="270" y="424"/>
                  </a:lnTo>
                  <a:lnTo>
                    <a:pt x="283" y="425"/>
                  </a:lnTo>
                  <a:lnTo>
                    <a:pt x="299" y="422"/>
                  </a:lnTo>
                  <a:lnTo>
                    <a:pt x="313" y="414"/>
                  </a:lnTo>
                  <a:lnTo>
                    <a:pt x="323" y="403"/>
                  </a:lnTo>
                  <a:lnTo>
                    <a:pt x="329" y="388"/>
                  </a:lnTo>
                  <a:lnTo>
                    <a:pt x="330" y="371"/>
                  </a:lnTo>
                  <a:lnTo>
                    <a:pt x="316" y="237"/>
                  </a:lnTo>
                  <a:lnTo>
                    <a:pt x="302" y="104"/>
                  </a:lnTo>
                  <a:lnTo>
                    <a:pt x="298" y="87"/>
                  </a:lnTo>
                  <a:lnTo>
                    <a:pt x="288" y="72"/>
                  </a:lnTo>
                  <a:lnTo>
                    <a:pt x="275" y="61"/>
                  </a:lnTo>
                  <a:lnTo>
                    <a:pt x="258" y="53"/>
                  </a:lnTo>
                  <a:lnTo>
                    <a:pt x="238" y="49"/>
                  </a:lnTo>
                  <a:close/>
                  <a:moveTo>
                    <a:pt x="0" y="0"/>
                  </a:moveTo>
                  <a:lnTo>
                    <a:pt x="1370" y="0"/>
                  </a:lnTo>
                  <a:lnTo>
                    <a:pt x="1304" y="389"/>
                  </a:lnTo>
                  <a:lnTo>
                    <a:pt x="1298" y="414"/>
                  </a:lnTo>
                  <a:lnTo>
                    <a:pt x="1290" y="437"/>
                  </a:lnTo>
                  <a:lnTo>
                    <a:pt x="1281" y="458"/>
                  </a:lnTo>
                  <a:lnTo>
                    <a:pt x="1269" y="477"/>
                  </a:lnTo>
                  <a:lnTo>
                    <a:pt x="1253" y="494"/>
                  </a:lnTo>
                  <a:lnTo>
                    <a:pt x="1235" y="508"/>
                  </a:lnTo>
                  <a:lnTo>
                    <a:pt x="1213" y="520"/>
                  </a:lnTo>
                  <a:lnTo>
                    <a:pt x="1185" y="529"/>
                  </a:lnTo>
                  <a:lnTo>
                    <a:pt x="1154" y="535"/>
                  </a:lnTo>
                  <a:lnTo>
                    <a:pt x="1118" y="536"/>
                  </a:lnTo>
                  <a:lnTo>
                    <a:pt x="252" y="536"/>
                  </a:lnTo>
                  <a:lnTo>
                    <a:pt x="216" y="535"/>
                  </a:lnTo>
                  <a:lnTo>
                    <a:pt x="184" y="529"/>
                  </a:lnTo>
                  <a:lnTo>
                    <a:pt x="158" y="520"/>
                  </a:lnTo>
                  <a:lnTo>
                    <a:pt x="135" y="508"/>
                  </a:lnTo>
                  <a:lnTo>
                    <a:pt x="117" y="494"/>
                  </a:lnTo>
                  <a:lnTo>
                    <a:pt x="102" y="477"/>
                  </a:lnTo>
                  <a:lnTo>
                    <a:pt x="90" y="458"/>
                  </a:lnTo>
                  <a:lnTo>
                    <a:pt x="80" y="437"/>
                  </a:lnTo>
                  <a:lnTo>
                    <a:pt x="73" y="414"/>
                  </a:lnTo>
                  <a:lnTo>
                    <a:pt x="67" y="389"/>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1449" name="Freeform 1379"/>
          <p:cNvSpPr>
            <a:spLocks/>
          </p:cNvSpPr>
          <p:nvPr/>
        </p:nvSpPr>
        <p:spPr bwMode="auto">
          <a:xfrm>
            <a:off x="6904890" y="2399427"/>
            <a:ext cx="3230800" cy="2126182"/>
          </a:xfrm>
          <a:custGeom>
            <a:avLst/>
            <a:gdLst>
              <a:gd name="T0" fmla="*/ 80 w 2334"/>
              <a:gd name="T1" fmla="*/ 0 h 1536"/>
              <a:gd name="T2" fmla="*/ 2253 w 2334"/>
              <a:gd name="T3" fmla="*/ 0 h 1536"/>
              <a:gd name="T4" fmla="*/ 2274 w 2334"/>
              <a:gd name="T5" fmla="*/ 2 h 1536"/>
              <a:gd name="T6" fmla="*/ 2293 w 2334"/>
              <a:gd name="T7" fmla="*/ 11 h 1536"/>
              <a:gd name="T8" fmla="*/ 2310 w 2334"/>
              <a:gd name="T9" fmla="*/ 24 h 1536"/>
              <a:gd name="T10" fmla="*/ 2322 w 2334"/>
              <a:gd name="T11" fmla="*/ 40 h 1536"/>
              <a:gd name="T12" fmla="*/ 2330 w 2334"/>
              <a:gd name="T13" fmla="*/ 60 h 1536"/>
              <a:gd name="T14" fmla="*/ 2334 w 2334"/>
              <a:gd name="T15" fmla="*/ 81 h 1536"/>
              <a:gd name="T16" fmla="*/ 2334 w 2334"/>
              <a:gd name="T17" fmla="*/ 1456 h 1536"/>
              <a:gd name="T18" fmla="*/ 2330 w 2334"/>
              <a:gd name="T19" fmla="*/ 1476 h 1536"/>
              <a:gd name="T20" fmla="*/ 2322 w 2334"/>
              <a:gd name="T21" fmla="*/ 1496 h 1536"/>
              <a:gd name="T22" fmla="*/ 2310 w 2334"/>
              <a:gd name="T23" fmla="*/ 1512 h 1536"/>
              <a:gd name="T24" fmla="*/ 2293 w 2334"/>
              <a:gd name="T25" fmla="*/ 1525 h 1536"/>
              <a:gd name="T26" fmla="*/ 2274 w 2334"/>
              <a:gd name="T27" fmla="*/ 1533 h 1536"/>
              <a:gd name="T28" fmla="*/ 2253 w 2334"/>
              <a:gd name="T29" fmla="*/ 1536 h 1536"/>
              <a:gd name="T30" fmla="*/ 80 w 2334"/>
              <a:gd name="T31" fmla="*/ 1536 h 1536"/>
              <a:gd name="T32" fmla="*/ 60 w 2334"/>
              <a:gd name="T33" fmla="*/ 1533 h 1536"/>
              <a:gd name="T34" fmla="*/ 39 w 2334"/>
              <a:gd name="T35" fmla="*/ 1525 h 1536"/>
              <a:gd name="T36" fmla="*/ 24 w 2334"/>
              <a:gd name="T37" fmla="*/ 1512 h 1536"/>
              <a:gd name="T38" fmla="*/ 11 w 2334"/>
              <a:gd name="T39" fmla="*/ 1496 h 1536"/>
              <a:gd name="T40" fmla="*/ 2 w 2334"/>
              <a:gd name="T41" fmla="*/ 1476 h 1536"/>
              <a:gd name="T42" fmla="*/ 0 w 2334"/>
              <a:gd name="T43" fmla="*/ 1456 h 1536"/>
              <a:gd name="T44" fmla="*/ 0 w 2334"/>
              <a:gd name="T45" fmla="*/ 81 h 1536"/>
              <a:gd name="T46" fmla="*/ 2 w 2334"/>
              <a:gd name="T47" fmla="*/ 60 h 1536"/>
              <a:gd name="T48" fmla="*/ 11 w 2334"/>
              <a:gd name="T49" fmla="*/ 40 h 1536"/>
              <a:gd name="T50" fmla="*/ 24 w 2334"/>
              <a:gd name="T51" fmla="*/ 24 h 1536"/>
              <a:gd name="T52" fmla="*/ 39 w 2334"/>
              <a:gd name="T53" fmla="*/ 11 h 1536"/>
              <a:gd name="T54" fmla="*/ 60 w 2334"/>
              <a:gd name="T55" fmla="*/ 2 h 1536"/>
              <a:gd name="T56" fmla="*/ 80 w 2334"/>
              <a:gd name="T57"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4" h="1536">
                <a:moveTo>
                  <a:pt x="80" y="0"/>
                </a:moveTo>
                <a:lnTo>
                  <a:pt x="2253" y="0"/>
                </a:lnTo>
                <a:lnTo>
                  <a:pt x="2274" y="2"/>
                </a:lnTo>
                <a:lnTo>
                  <a:pt x="2293" y="11"/>
                </a:lnTo>
                <a:lnTo>
                  <a:pt x="2310" y="24"/>
                </a:lnTo>
                <a:lnTo>
                  <a:pt x="2322" y="40"/>
                </a:lnTo>
                <a:lnTo>
                  <a:pt x="2330" y="60"/>
                </a:lnTo>
                <a:lnTo>
                  <a:pt x="2334" y="81"/>
                </a:lnTo>
                <a:lnTo>
                  <a:pt x="2334" y="1456"/>
                </a:lnTo>
                <a:lnTo>
                  <a:pt x="2330" y="1476"/>
                </a:lnTo>
                <a:lnTo>
                  <a:pt x="2322" y="1496"/>
                </a:lnTo>
                <a:lnTo>
                  <a:pt x="2310" y="1512"/>
                </a:lnTo>
                <a:lnTo>
                  <a:pt x="2293" y="1525"/>
                </a:lnTo>
                <a:lnTo>
                  <a:pt x="2274" y="1533"/>
                </a:lnTo>
                <a:lnTo>
                  <a:pt x="2253" y="1536"/>
                </a:lnTo>
                <a:lnTo>
                  <a:pt x="80" y="1536"/>
                </a:lnTo>
                <a:lnTo>
                  <a:pt x="60" y="1533"/>
                </a:lnTo>
                <a:lnTo>
                  <a:pt x="39" y="1525"/>
                </a:lnTo>
                <a:lnTo>
                  <a:pt x="24" y="1512"/>
                </a:lnTo>
                <a:lnTo>
                  <a:pt x="11" y="1496"/>
                </a:lnTo>
                <a:lnTo>
                  <a:pt x="2" y="1476"/>
                </a:lnTo>
                <a:lnTo>
                  <a:pt x="0" y="1456"/>
                </a:lnTo>
                <a:lnTo>
                  <a:pt x="0" y="81"/>
                </a:lnTo>
                <a:lnTo>
                  <a:pt x="2" y="60"/>
                </a:lnTo>
                <a:lnTo>
                  <a:pt x="11" y="40"/>
                </a:lnTo>
                <a:lnTo>
                  <a:pt x="24" y="24"/>
                </a:lnTo>
                <a:lnTo>
                  <a:pt x="39" y="11"/>
                </a:lnTo>
                <a:lnTo>
                  <a:pt x="60" y="2"/>
                </a:lnTo>
                <a:lnTo>
                  <a:pt x="80"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0" name="Rectangle 1380"/>
          <p:cNvSpPr>
            <a:spLocks noChangeArrowheads="1"/>
          </p:cNvSpPr>
          <p:nvPr/>
        </p:nvSpPr>
        <p:spPr bwMode="auto">
          <a:xfrm>
            <a:off x="7072382" y="2620905"/>
            <a:ext cx="2894432" cy="1557263"/>
          </a:xfrm>
          <a:prstGeom prst="rect">
            <a:avLst/>
          </a:prstGeom>
          <a:solidFill>
            <a:srgbClr val="FF4A45"/>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2" name="Rectangle 1382"/>
          <p:cNvSpPr>
            <a:spLocks noChangeArrowheads="1"/>
          </p:cNvSpPr>
          <p:nvPr/>
        </p:nvSpPr>
        <p:spPr bwMode="auto">
          <a:xfrm>
            <a:off x="8451079" y="4275062"/>
            <a:ext cx="137040" cy="137040"/>
          </a:xfrm>
          <a:prstGeom prst="rect">
            <a:avLst/>
          </a:prstGeom>
          <a:solidFill>
            <a:srgbClr val="DEFFF3"/>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4" name="Freeform 1384"/>
          <p:cNvSpPr>
            <a:spLocks/>
          </p:cNvSpPr>
          <p:nvPr/>
        </p:nvSpPr>
        <p:spPr bwMode="auto">
          <a:xfrm>
            <a:off x="6342892" y="4893816"/>
            <a:ext cx="4353413" cy="206251"/>
          </a:xfrm>
          <a:custGeom>
            <a:avLst/>
            <a:gdLst>
              <a:gd name="T0" fmla="*/ 0 w 3145"/>
              <a:gd name="T1" fmla="*/ 0 h 149"/>
              <a:gd name="T2" fmla="*/ 3145 w 3145"/>
              <a:gd name="T3" fmla="*/ 0 h 149"/>
              <a:gd name="T4" fmla="*/ 3145 w 3145"/>
              <a:gd name="T5" fmla="*/ 90 h 149"/>
              <a:gd name="T6" fmla="*/ 3143 w 3145"/>
              <a:gd name="T7" fmla="*/ 109 h 149"/>
              <a:gd name="T8" fmla="*/ 3134 w 3145"/>
              <a:gd name="T9" fmla="*/ 125 h 149"/>
              <a:gd name="T10" fmla="*/ 3121 w 3145"/>
              <a:gd name="T11" fmla="*/ 138 h 149"/>
              <a:gd name="T12" fmla="*/ 3106 w 3145"/>
              <a:gd name="T13" fmla="*/ 146 h 149"/>
              <a:gd name="T14" fmla="*/ 3086 w 3145"/>
              <a:gd name="T15" fmla="*/ 149 h 149"/>
              <a:gd name="T16" fmla="*/ 58 w 3145"/>
              <a:gd name="T17" fmla="*/ 149 h 149"/>
              <a:gd name="T18" fmla="*/ 40 w 3145"/>
              <a:gd name="T19" fmla="*/ 146 h 149"/>
              <a:gd name="T20" fmla="*/ 25 w 3145"/>
              <a:gd name="T21" fmla="*/ 138 h 149"/>
              <a:gd name="T22" fmla="*/ 12 w 3145"/>
              <a:gd name="T23" fmla="*/ 125 h 149"/>
              <a:gd name="T24" fmla="*/ 3 w 3145"/>
              <a:gd name="T25" fmla="*/ 109 h 149"/>
              <a:gd name="T26" fmla="*/ 0 w 3145"/>
              <a:gd name="T27" fmla="*/ 90 h 149"/>
              <a:gd name="T28" fmla="*/ 0 w 3145"/>
              <a:gd name="T2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5" h="149">
                <a:moveTo>
                  <a:pt x="0" y="0"/>
                </a:moveTo>
                <a:lnTo>
                  <a:pt x="3145" y="0"/>
                </a:lnTo>
                <a:lnTo>
                  <a:pt x="3145" y="90"/>
                </a:lnTo>
                <a:lnTo>
                  <a:pt x="3143" y="109"/>
                </a:lnTo>
                <a:lnTo>
                  <a:pt x="3134" y="125"/>
                </a:lnTo>
                <a:lnTo>
                  <a:pt x="3121" y="138"/>
                </a:lnTo>
                <a:lnTo>
                  <a:pt x="3106" y="146"/>
                </a:lnTo>
                <a:lnTo>
                  <a:pt x="3086" y="149"/>
                </a:lnTo>
                <a:lnTo>
                  <a:pt x="58" y="149"/>
                </a:lnTo>
                <a:lnTo>
                  <a:pt x="40" y="146"/>
                </a:lnTo>
                <a:lnTo>
                  <a:pt x="25" y="138"/>
                </a:lnTo>
                <a:lnTo>
                  <a:pt x="12" y="125"/>
                </a:lnTo>
                <a:lnTo>
                  <a:pt x="3" y="109"/>
                </a:lnTo>
                <a:lnTo>
                  <a:pt x="0" y="90"/>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5" name="Rectangle 1385"/>
          <p:cNvSpPr>
            <a:spLocks noChangeArrowheads="1"/>
          </p:cNvSpPr>
          <p:nvPr/>
        </p:nvSpPr>
        <p:spPr bwMode="auto">
          <a:xfrm>
            <a:off x="8080104" y="5000401"/>
            <a:ext cx="880372" cy="56754"/>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481" name="Group 1480"/>
          <p:cNvGrpSpPr/>
          <p:nvPr/>
        </p:nvGrpSpPr>
        <p:grpSpPr>
          <a:xfrm>
            <a:off x="6342892" y="4525610"/>
            <a:ext cx="4353413" cy="430497"/>
            <a:chOff x="3470275" y="4772026"/>
            <a:chExt cx="4992688" cy="493713"/>
          </a:xfrm>
          <a:solidFill>
            <a:schemeClr val="bg1"/>
          </a:solidFill>
        </p:grpSpPr>
        <p:sp>
          <p:nvSpPr>
            <p:cNvPr id="1453" name="Freeform 1383"/>
            <p:cNvSpPr>
              <a:spLocks/>
            </p:cNvSpPr>
            <p:nvPr/>
          </p:nvSpPr>
          <p:spPr bwMode="auto">
            <a:xfrm>
              <a:off x="3470275" y="4772026"/>
              <a:ext cx="4992688" cy="422275"/>
            </a:xfrm>
            <a:custGeom>
              <a:avLst/>
              <a:gdLst>
                <a:gd name="T0" fmla="*/ 406 w 3145"/>
                <a:gd name="T1" fmla="*/ 0 h 266"/>
                <a:gd name="T2" fmla="*/ 2740 w 3145"/>
                <a:gd name="T3" fmla="*/ 0 h 266"/>
                <a:gd name="T4" fmla="*/ 3145 w 3145"/>
                <a:gd name="T5" fmla="*/ 266 h 266"/>
                <a:gd name="T6" fmla="*/ 0 w 3145"/>
                <a:gd name="T7" fmla="*/ 266 h 266"/>
                <a:gd name="T8" fmla="*/ 406 w 3145"/>
                <a:gd name="T9" fmla="*/ 0 h 266"/>
              </a:gdLst>
              <a:ahLst/>
              <a:cxnLst>
                <a:cxn ang="0">
                  <a:pos x="T0" y="T1"/>
                </a:cxn>
                <a:cxn ang="0">
                  <a:pos x="T2" y="T3"/>
                </a:cxn>
                <a:cxn ang="0">
                  <a:pos x="T4" y="T5"/>
                </a:cxn>
                <a:cxn ang="0">
                  <a:pos x="T6" y="T7"/>
                </a:cxn>
                <a:cxn ang="0">
                  <a:pos x="T8" y="T9"/>
                </a:cxn>
              </a:cxnLst>
              <a:rect l="0" t="0" r="r" b="b"/>
              <a:pathLst>
                <a:path w="3145" h="266">
                  <a:moveTo>
                    <a:pt x="406" y="0"/>
                  </a:moveTo>
                  <a:lnTo>
                    <a:pt x="2740" y="0"/>
                  </a:lnTo>
                  <a:lnTo>
                    <a:pt x="3145" y="266"/>
                  </a:lnTo>
                  <a:lnTo>
                    <a:pt x="0" y="266"/>
                  </a:lnTo>
                  <a:lnTo>
                    <a:pt x="40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6" name="Rectangle 1386"/>
            <p:cNvSpPr>
              <a:spLocks noChangeArrowheads="1"/>
            </p:cNvSpPr>
            <p:nvPr/>
          </p:nvSpPr>
          <p:spPr bwMode="auto">
            <a:xfrm>
              <a:off x="3470275" y="5194301"/>
              <a:ext cx="4992688" cy="71438"/>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1457" name="Freeform 1387"/>
          <p:cNvSpPr>
            <a:spLocks/>
          </p:cNvSpPr>
          <p:nvPr/>
        </p:nvSpPr>
        <p:spPr bwMode="auto">
          <a:xfrm>
            <a:off x="6904890" y="2381431"/>
            <a:ext cx="3230800" cy="2144178"/>
          </a:xfrm>
          <a:custGeom>
            <a:avLst/>
            <a:gdLst>
              <a:gd name="T0" fmla="*/ 80 w 2334"/>
              <a:gd name="T1" fmla="*/ 0 h 1549"/>
              <a:gd name="T2" fmla="*/ 2253 w 2334"/>
              <a:gd name="T3" fmla="*/ 0 h 1549"/>
              <a:gd name="T4" fmla="*/ 2274 w 2334"/>
              <a:gd name="T5" fmla="*/ 3 h 1549"/>
              <a:gd name="T6" fmla="*/ 2293 w 2334"/>
              <a:gd name="T7" fmla="*/ 10 h 1549"/>
              <a:gd name="T8" fmla="*/ 2310 w 2334"/>
              <a:gd name="T9" fmla="*/ 24 h 1549"/>
              <a:gd name="T10" fmla="*/ 2322 w 2334"/>
              <a:gd name="T11" fmla="*/ 40 h 1549"/>
              <a:gd name="T12" fmla="*/ 2330 w 2334"/>
              <a:gd name="T13" fmla="*/ 59 h 1549"/>
              <a:gd name="T14" fmla="*/ 2334 w 2334"/>
              <a:gd name="T15" fmla="*/ 81 h 1549"/>
              <a:gd name="T16" fmla="*/ 2334 w 2334"/>
              <a:gd name="T17" fmla="*/ 1469 h 1549"/>
              <a:gd name="T18" fmla="*/ 2330 w 2334"/>
              <a:gd name="T19" fmla="*/ 1489 h 1549"/>
              <a:gd name="T20" fmla="*/ 2322 w 2334"/>
              <a:gd name="T21" fmla="*/ 1509 h 1549"/>
              <a:gd name="T22" fmla="*/ 2310 w 2334"/>
              <a:gd name="T23" fmla="*/ 1525 h 1549"/>
              <a:gd name="T24" fmla="*/ 2293 w 2334"/>
              <a:gd name="T25" fmla="*/ 1538 h 1549"/>
              <a:gd name="T26" fmla="*/ 2274 w 2334"/>
              <a:gd name="T27" fmla="*/ 1546 h 1549"/>
              <a:gd name="T28" fmla="*/ 2253 w 2334"/>
              <a:gd name="T29" fmla="*/ 1549 h 1549"/>
              <a:gd name="T30" fmla="*/ 80 w 2334"/>
              <a:gd name="T31" fmla="*/ 1549 h 1549"/>
              <a:gd name="T32" fmla="*/ 60 w 2334"/>
              <a:gd name="T33" fmla="*/ 1546 h 1549"/>
              <a:gd name="T34" fmla="*/ 39 w 2334"/>
              <a:gd name="T35" fmla="*/ 1538 h 1549"/>
              <a:gd name="T36" fmla="*/ 24 w 2334"/>
              <a:gd name="T37" fmla="*/ 1525 h 1549"/>
              <a:gd name="T38" fmla="*/ 11 w 2334"/>
              <a:gd name="T39" fmla="*/ 1509 h 1549"/>
              <a:gd name="T40" fmla="*/ 2 w 2334"/>
              <a:gd name="T41" fmla="*/ 1489 h 1549"/>
              <a:gd name="T42" fmla="*/ 0 w 2334"/>
              <a:gd name="T43" fmla="*/ 1469 h 1549"/>
              <a:gd name="T44" fmla="*/ 0 w 2334"/>
              <a:gd name="T45" fmla="*/ 81 h 1549"/>
              <a:gd name="T46" fmla="*/ 2 w 2334"/>
              <a:gd name="T47" fmla="*/ 59 h 1549"/>
              <a:gd name="T48" fmla="*/ 11 w 2334"/>
              <a:gd name="T49" fmla="*/ 40 h 1549"/>
              <a:gd name="T50" fmla="*/ 24 w 2334"/>
              <a:gd name="T51" fmla="*/ 24 h 1549"/>
              <a:gd name="T52" fmla="*/ 39 w 2334"/>
              <a:gd name="T53" fmla="*/ 10 h 1549"/>
              <a:gd name="T54" fmla="*/ 60 w 2334"/>
              <a:gd name="T55" fmla="*/ 3 h 1549"/>
              <a:gd name="T56" fmla="*/ 80 w 2334"/>
              <a:gd name="T57" fmla="*/ 0 h 1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4" h="1549">
                <a:moveTo>
                  <a:pt x="80" y="0"/>
                </a:moveTo>
                <a:lnTo>
                  <a:pt x="2253" y="0"/>
                </a:lnTo>
                <a:lnTo>
                  <a:pt x="2274" y="3"/>
                </a:lnTo>
                <a:lnTo>
                  <a:pt x="2293" y="10"/>
                </a:lnTo>
                <a:lnTo>
                  <a:pt x="2310" y="24"/>
                </a:lnTo>
                <a:lnTo>
                  <a:pt x="2322" y="40"/>
                </a:lnTo>
                <a:lnTo>
                  <a:pt x="2330" y="59"/>
                </a:lnTo>
                <a:lnTo>
                  <a:pt x="2334" y="81"/>
                </a:lnTo>
                <a:lnTo>
                  <a:pt x="2334" y="1469"/>
                </a:lnTo>
                <a:lnTo>
                  <a:pt x="2330" y="1489"/>
                </a:lnTo>
                <a:lnTo>
                  <a:pt x="2322" y="1509"/>
                </a:lnTo>
                <a:lnTo>
                  <a:pt x="2310" y="1525"/>
                </a:lnTo>
                <a:lnTo>
                  <a:pt x="2293" y="1538"/>
                </a:lnTo>
                <a:lnTo>
                  <a:pt x="2274" y="1546"/>
                </a:lnTo>
                <a:lnTo>
                  <a:pt x="2253" y="1549"/>
                </a:lnTo>
                <a:lnTo>
                  <a:pt x="80" y="1549"/>
                </a:lnTo>
                <a:lnTo>
                  <a:pt x="60" y="1546"/>
                </a:lnTo>
                <a:lnTo>
                  <a:pt x="39" y="1538"/>
                </a:lnTo>
                <a:lnTo>
                  <a:pt x="24" y="1525"/>
                </a:lnTo>
                <a:lnTo>
                  <a:pt x="11" y="1509"/>
                </a:lnTo>
                <a:lnTo>
                  <a:pt x="2" y="1489"/>
                </a:lnTo>
                <a:lnTo>
                  <a:pt x="0" y="1469"/>
                </a:lnTo>
                <a:lnTo>
                  <a:pt x="0" y="81"/>
                </a:lnTo>
                <a:lnTo>
                  <a:pt x="2" y="59"/>
                </a:lnTo>
                <a:lnTo>
                  <a:pt x="11" y="40"/>
                </a:lnTo>
                <a:lnTo>
                  <a:pt x="24" y="24"/>
                </a:lnTo>
                <a:lnTo>
                  <a:pt x="39" y="10"/>
                </a:lnTo>
                <a:lnTo>
                  <a:pt x="60" y="3"/>
                </a:lnTo>
                <a:lnTo>
                  <a:pt x="8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59" name="Freeform 1389"/>
          <p:cNvSpPr>
            <a:spLocks/>
          </p:cNvSpPr>
          <p:nvPr/>
        </p:nvSpPr>
        <p:spPr bwMode="auto">
          <a:xfrm>
            <a:off x="8037193" y="1901104"/>
            <a:ext cx="964811" cy="586915"/>
          </a:xfrm>
          <a:custGeom>
            <a:avLst/>
            <a:gdLst>
              <a:gd name="T0" fmla="*/ 65 w 697"/>
              <a:gd name="T1" fmla="*/ 0 h 424"/>
              <a:gd name="T2" fmla="*/ 633 w 697"/>
              <a:gd name="T3" fmla="*/ 0 h 424"/>
              <a:gd name="T4" fmla="*/ 654 w 697"/>
              <a:gd name="T5" fmla="*/ 3 h 424"/>
              <a:gd name="T6" fmla="*/ 670 w 697"/>
              <a:gd name="T7" fmla="*/ 12 h 424"/>
              <a:gd name="T8" fmla="*/ 685 w 697"/>
              <a:gd name="T9" fmla="*/ 26 h 424"/>
              <a:gd name="T10" fmla="*/ 694 w 697"/>
              <a:gd name="T11" fmla="*/ 43 h 424"/>
              <a:gd name="T12" fmla="*/ 697 w 697"/>
              <a:gd name="T13" fmla="*/ 63 h 424"/>
              <a:gd name="T14" fmla="*/ 697 w 697"/>
              <a:gd name="T15" fmla="*/ 361 h 424"/>
              <a:gd name="T16" fmla="*/ 694 w 697"/>
              <a:gd name="T17" fmla="*/ 380 h 424"/>
              <a:gd name="T18" fmla="*/ 685 w 697"/>
              <a:gd name="T19" fmla="*/ 398 h 424"/>
              <a:gd name="T20" fmla="*/ 670 w 697"/>
              <a:gd name="T21" fmla="*/ 412 h 424"/>
              <a:gd name="T22" fmla="*/ 654 w 697"/>
              <a:gd name="T23" fmla="*/ 421 h 424"/>
              <a:gd name="T24" fmla="*/ 633 w 697"/>
              <a:gd name="T25" fmla="*/ 424 h 424"/>
              <a:gd name="T26" fmla="*/ 614 w 697"/>
              <a:gd name="T27" fmla="*/ 424 h 424"/>
              <a:gd name="T28" fmla="*/ 614 w 697"/>
              <a:gd name="T29" fmla="*/ 136 h 424"/>
              <a:gd name="T30" fmla="*/ 611 w 697"/>
              <a:gd name="T31" fmla="*/ 121 h 424"/>
              <a:gd name="T32" fmla="*/ 602 w 697"/>
              <a:gd name="T33" fmla="*/ 109 h 424"/>
              <a:gd name="T34" fmla="*/ 590 w 697"/>
              <a:gd name="T35" fmla="*/ 100 h 424"/>
              <a:gd name="T36" fmla="*/ 575 w 697"/>
              <a:gd name="T37" fmla="*/ 98 h 424"/>
              <a:gd name="T38" fmla="*/ 123 w 697"/>
              <a:gd name="T39" fmla="*/ 98 h 424"/>
              <a:gd name="T40" fmla="*/ 108 w 697"/>
              <a:gd name="T41" fmla="*/ 100 h 424"/>
              <a:gd name="T42" fmla="*/ 96 w 697"/>
              <a:gd name="T43" fmla="*/ 109 h 424"/>
              <a:gd name="T44" fmla="*/ 86 w 697"/>
              <a:gd name="T45" fmla="*/ 121 h 424"/>
              <a:gd name="T46" fmla="*/ 84 w 697"/>
              <a:gd name="T47" fmla="*/ 136 h 424"/>
              <a:gd name="T48" fmla="*/ 84 w 697"/>
              <a:gd name="T49" fmla="*/ 424 h 424"/>
              <a:gd name="T50" fmla="*/ 65 w 697"/>
              <a:gd name="T51" fmla="*/ 424 h 424"/>
              <a:gd name="T52" fmla="*/ 44 w 697"/>
              <a:gd name="T53" fmla="*/ 421 h 424"/>
              <a:gd name="T54" fmla="*/ 26 w 697"/>
              <a:gd name="T55" fmla="*/ 412 h 424"/>
              <a:gd name="T56" fmla="*/ 12 w 697"/>
              <a:gd name="T57" fmla="*/ 398 h 424"/>
              <a:gd name="T58" fmla="*/ 4 w 697"/>
              <a:gd name="T59" fmla="*/ 380 h 424"/>
              <a:gd name="T60" fmla="*/ 0 w 697"/>
              <a:gd name="T61" fmla="*/ 361 h 424"/>
              <a:gd name="T62" fmla="*/ 0 w 697"/>
              <a:gd name="T63" fmla="*/ 63 h 424"/>
              <a:gd name="T64" fmla="*/ 4 w 697"/>
              <a:gd name="T65" fmla="*/ 43 h 424"/>
              <a:gd name="T66" fmla="*/ 12 w 697"/>
              <a:gd name="T67" fmla="*/ 26 h 424"/>
              <a:gd name="T68" fmla="*/ 26 w 697"/>
              <a:gd name="T69" fmla="*/ 12 h 424"/>
              <a:gd name="T70" fmla="*/ 44 w 697"/>
              <a:gd name="T71" fmla="*/ 3 h 424"/>
              <a:gd name="T72" fmla="*/ 65 w 697"/>
              <a:gd name="T7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424">
                <a:moveTo>
                  <a:pt x="65" y="0"/>
                </a:moveTo>
                <a:lnTo>
                  <a:pt x="633" y="0"/>
                </a:lnTo>
                <a:lnTo>
                  <a:pt x="654" y="3"/>
                </a:lnTo>
                <a:lnTo>
                  <a:pt x="670" y="12"/>
                </a:lnTo>
                <a:lnTo>
                  <a:pt x="685" y="26"/>
                </a:lnTo>
                <a:lnTo>
                  <a:pt x="694" y="43"/>
                </a:lnTo>
                <a:lnTo>
                  <a:pt x="697" y="63"/>
                </a:lnTo>
                <a:lnTo>
                  <a:pt x="697" y="361"/>
                </a:lnTo>
                <a:lnTo>
                  <a:pt x="694" y="380"/>
                </a:lnTo>
                <a:lnTo>
                  <a:pt x="685" y="398"/>
                </a:lnTo>
                <a:lnTo>
                  <a:pt x="670" y="412"/>
                </a:lnTo>
                <a:lnTo>
                  <a:pt x="654" y="421"/>
                </a:lnTo>
                <a:lnTo>
                  <a:pt x="633" y="424"/>
                </a:lnTo>
                <a:lnTo>
                  <a:pt x="614" y="424"/>
                </a:lnTo>
                <a:lnTo>
                  <a:pt x="614" y="136"/>
                </a:lnTo>
                <a:lnTo>
                  <a:pt x="611" y="121"/>
                </a:lnTo>
                <a:lnTo>
                  <a:pt x="602" y="109"/>
                </a:lnTo>
                <a:lnTo>
                  <a:pt x="590" y="100"/>
                </a:lnTo>
                <a:lnTo>
                  <a:pt x="575" y="98"/>
                </a:lnTo>
                <a:lnTo>
                  <a:pt x="123" y="98"/>
                </a:lnTo>
                <a:lnTo>
                  <a:pt x="108" y="100"/>
                </a:lnTo>
                <a:lnTo>
                  <a:pt x="96" y="109"/>
                </a:lnTo>
                <a:lnTo>
                  <a:pt x="86" y="121"/>
                </a:lnTo>
                <a:lnTo>
                  <a:pt x="84" y="136"/>
                </a:lnTo>
                <a:lnTo>
                  <a:pt x="84" y="424"/>
                </a:lnTo>
                <a:lnTo>
                  <a:pt x="65" y="424"/>
                </a:lnTo>
                <a:lnTo>
                  <a:pt x="44" y="421"/>
                </a:lnTo>
                <a:lnTo>
                  <a:pt x="26" y="412"/>
                </a:lnTo>
                <a:lnTo>
                  <a:pt x="12" y="398"/>
                </a:lnTo>
                <a:lnTo>
                  <a:pt x="4" y="380"/>
                </a:lnTo>
                <a:lnTo>
                  <a:pt x="0" y="361"/>
                </a:lnTo>
                <a:lnTo>
                  <a:pt x="0" y="63"/>
                </a:lnTo>
                <a:lnTo>
                  <a:pt x="4" y="43"/>
                </a:lnTo>
                <a:lnTo>
                  <a:pt x="12" y="26"/>
                </a:lnTo>
                <a:lnTo>
                  <a:pt x="26" y="12"/>
                </a:lnTo>
                <a:lnTo>
                  <a:pt x="44"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5" name="Freeform 1395"/>
          <p:cNvSpPr>
            <a:spLocks/>
          </p:cNvSpPr>
          <p:nvPr/>
        </p:nvSpPr>
        <p:spPr bwMode="auto">
          <a:xfrm>
            <a:off x="6615586" y="4586515"/>
            <a:ext cx="3819099" cy="246394"/>
          </a:xfrm>
          <a:custGeom>
            <a:avLst/>
            <a:gdLst>
              <a:gd name="T0" fmla="*/ 272 w 2759"/>
              <a:gd name="T1" fmla="*/ 0 h 178"/>
              <a:gd name="T2" fmla="*/ 2487 w 2759"/>
              <a:gd name="T3" fmla="*/ 0 h 178"/>
              <a:gd name="T4" fmla="*/ 2759 w 2759"/>
              <a:gd name="T5" fmla="*/ 178 h 178"/>
              <a:gd name="T6" fmla="*/ 0 w 2759"/>
              <a:gd name="T7" fmla="*/ 178 h 178"/>
              <a:gd name="T8" fmla="*/ 272 w 2759"/>
              <a:gd name="T9" fmla="*/ 0 h 178"/>
            </a:gdLst>
            <a:ahLst/>
            <a:cxnLst>
              <a:cxn ang="0">
                <a:pos x="T0" y="T1"/>
              </a:cxn>
              <a:cxn ang="0">
                <a:pos x="T2" y="T3"/>
              </a:cxn>
              <a:cxn ang="0">
                <a:pos x="T4" y="T5"/>
              </a:cxn>
              <a:cxn ang="0">
                <a:pos x="T6" y="T7"/>
              </a:cxn>
              <a:cxn ang="0">
                <a:pos x="T8" y="T9"/>
              </a:cxn>
            </a:cxnLst>
            <a:rect l="0" t="0" r="r" b="b"/>
            <a:pathLst>
              <a:path w="2759" h="178">
                <a:moveTo>
                  <a:pt x="272" y="0"/>
                </a:moveTo>
                <a:lnTo>
                  <a:pt x="2487" y="0"/>
                </a:lnTo>
                <a:lnTo>
                  <a:pt x="2759" y="178"/>
                </a:lnTo>
                <a:lnTo>
                  <a:pt x="0" y="178"/>
                </a:lnTo>
                <a:lnTo>
                  <a:pt x="272"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6" name="Rectangle 1396"/>
          <p:cNvSpPr>
            <a:spLocks noChangeArrowheads="1"/>
          </p:cNvSpPr>
          <p:nvPr/>
        </p:nvSpPr>
        <p:spPr bwMode="auto">
          <a:xfrm>
            <a:off x="8498143" y="4561599"/>
            <a:ext cx="41527" cy="294842"/>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7" name="Freeform 1397"/>
          <p:cNvSpPr>
            <a:spLocks/>
          </p:cNvSpPr>
          <p:nvPr/>
        </p:nvSpPr>
        <p:spPr bwMode="auto">
          <a:xfrm>
            <a:off x="8892648" y="4556062"/>
            <a:ext cx="114892" cy="307300"/>
          </a:xfrm>
          <a:custGeom>
            <a:avLst/>
            <a:gdLst>
              <a:gd name="T0" fmla="*/ 30 w 83"/>
              <a:gd name="T1" fmla="*/ 0 h 222"/>
              <a:gd name="T2" fmla="*/ 83 w 83"/>
              <a:gd name="T3" fmla="*/ 213 h 222"/>
              <a:gd name="T4" fmla="*/ 53 w 83"/>
              <a:gd name="T5" fmla="*/ 222 h 222"/>
              <a:gd name="T6" fmla="*/ 0 w 83"/>
              <a:gd name="T7" fmla="*/ 8 h 222"/>
              <a:gd name="T8" fmla="*/ 30 w 83"/>
              <a:gd name="T9" fmla="*/ 0 h 222"/>
            </a:gdLst>
            <a:ahLst/>
            <a:cxnLst>
              <a:cxn ang="0">
                <a:pos x="T0" y="T1"/>
              </a:cxn>
              <a:cxn ang="0">
                <a:pos x="T2" y="T3"/>
              </a:cxn>
              <a:cxn ang="0">
                <a:pos x="T4" y="T5"/>
              </a:cxn>
              <a:cxn ang="0">
                <a:pos x="T6" y="T7"/>
              </a:cxn>
              <a:cxn ang="0">
                <a:pos x="T8" y="T9"/>
              </a:cxn>
            </a:cxnLst>
            <a:rect l="0" t="0" r="r" b="b"/>
            <a:pathLst>
              <a:path w="83" h="222">
                <a:moveTo>
                  <a:pt x="30" y="0"/>
                </a:moveTo>
                <a:lnTo>
                  <a:pt x="83" y="213"/>
                </a:lnTo>
                <a:lnTo>
                  <a:pt x="53" y="222"/>
                </a:lnTo>
                <a:lnTo>
                  <a:pt x="0" y="8"/>
                </a:lnTo>
                <a:lnTo>
                  <a:pt x="3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8" name="Freeform 1398"/>
          <p:cNvSpPr>
            <a:spLocks/>
          </p:cNvSpPr>
          <p:nvPr/>
        </p:nvSpPr>
        <p:spPr bwMode="auto">
          <a:xfrm>
            <a:off x="9265009" y="4553295"/>
            <a:ext cx="184103" cy="312837"/>
          </a:xfrm>
          <a:custGeom>
            <a:avLst/>
            <a:gdLst>
              <a:gd name="T0" fmla="*/ 27 w 133"/>
              <a:gd name="T1" fmla="*/ 0 h 226"/>
              <a:gd name="T2" fmla="*/ 133 w 133"/>
              <a:gd name="T3" fmla="*/ 213 h 226"/>
              <a:gd name="T4" fmla="*/ 107 w 133"/>
              <a:gd name="T5" fmla="*/ 226 h 226"/>
              <a:gd name="T6" fmla="*/ 0 w 133"/>
              <a:gd name="T7" fmla="*/ 13 h 226"/>
              <a:gd name="T8" fmla="*/ 27 w 133"/>
              <a:gd name="T9" fmla="*/ 0 h 226"/>
            </a:gdLst>
            <a:ahLst/>
            <a:cxnLst>
              <a:cxn ang="0">
                <a:pos x="T0" y="T1"/>
              </a:cxn>
              <a:cxn ang="0">
                <a:pos x="T2" y="T3"/>
              </a:cxn>
              <a:cxn ang="0">
                <a:pos x="T4" y="T5"/>
              </a:cxn>
              <a:cxn ang="0">
                <a:pos x="T6" y="T7"/>
              </a:cxn>
              <a:cxn ang="0">
                <a:pos x="T8" y="T9"/>
              </a:cxn>
            </a:cxnLst>
            <a:rect l="0" t="0" r="r" b="b"/>
            <a:pathLst>
              <a:path w="133" h="226">
                <a:moveTo>
                  <a:pt x="27" y="0"/>
                </a:moveTo>
                <a:lnTo>
                  <a:pt x="133" y="213"/>
                </a:lnTo>
                <a:lnTo>
                  <a:pt x="107" y="226"/>
                </a:lnTo>
                <a:lnTo>
                  <a:pt x="0" y="13"/>
                </a:lnTo>
                <a:lnTo>
                  <a:pt x="2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9" name="Freeform 1399"/>
          <p:cNvSpPr>
            <a:spLocks/>
          </p:cNvSpPr>
          <p:nvPr/>
        </p:nvSpPr>
        <p:spPr bwMode="auto">
          <a:xfrm>
            <a:off x="9634598" y="4547758"/>
            <a:ext cx="264389" cy="322527"/>
          </a:xfrm>
          <a:custGeom>
            <a:avLst/>
            <a:gdLst>
              <a:gd name="T0" fmla="*/ 24 w 191"/>
              <a:gd name="T1" fmla="*/ 0 h 233"/>
              <a:gd name="T2" fmla="*/ 191 w 191"/>
              <a:gd name="T3" fmla="*/ 215 h 233"/>
              <a:gd name="T4" fmla="*/ 167 w 191"/>
              <a:gd name="T5" fmla="*/ 233 h 233"/>
              <a:gd name="T6" fmla="*/ 0 w 191"/>
              <a:gd name="T7" fmla="*/ 20 h 233"/>
              <a:gd name="T8" fmla="*/ 24 w 191"/>
              <a:gd name="T9" fmla="*/ 0 h 233"/>
            </a:gdLst>
            <a:ahLst/>
            <a:cxnLst>
              <a:cxn ang="0">
                <a:pos x="T0" y="T1"/>
              </a:cxn>
              <a:cxn ang="0">
                <a:pos x="T2" y="T3"/>
              </a:cxn>
              <a:cxn ang="0">
                <a:pos x="T4" y="T5"/>
              </a:cxn>
              <a:cxn ang="0">
                <a:pos x="T6" y="T7"/>
              </a:cxn>
              <a:cxn ang="0">
                <a:pos x="T8" y="T9"/>
              </a:cxn>
            </a:cxnLst>
            <a:rect l="0" t="0" r="r" b="b"/>
            <a:pathLst>
              <a:path w="191" h="233">
                <a:moveTo>
                  <a:pt x="24" y="0"/>
                </a:moveTo>
                <a:lnTo>
                  <a:pt x="191" y="215"/>
                </a:lnTo>
                <a:lnTo>
                  <a:pt x="167" y="233"/>
                </a:lnTo>
                <a:lnTo>
                  <a:pt x="0" y="2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0" name="Rectangle 1400"/>
          <p:cNvSpPr>
            <a:spLocks noChangeArrowheads="1"/>
          </p:cNvSpPr>
          <p:nvPr/>
        </p:nvSpPr>
        <p:spPr bwMode="auto">
          <a:xfrm>
            <a:off x="6792767" y="4629427"/>
            <a:ext cx="3453662" cy="41527"/>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1" name="Freeform 1401"/>
          <p:cNvSpPr>
            <a:spLocks/>
          </p:cNvSpPr>
          <p:nvPr/>
        </p:nvSpPr>
        <p:spPr bwMode="auto">
          <a:xfrm>
            <a:off x="8033041" y="4556062"/>
            <a:ext cx="113507" cy="307300"/>
          </a:xfrm>
          <a:custGeom>
            <a:avLst/>
            <a:gdLst>
              <a:gd name="T0" fmla="*/ 53 w 82"/>
              <a:gd name="T1" fmla="*/ 0 h 222"/>
              <a:gd name="T2" fmla="*/ 82 w 82"/>
              <a:gd name="T3" fmla="*/ 8 h 222"/>
              <a:gd name="T4" fmla="*/ 28 w 82"/>
              <a:gd name="T5" fmla="*/ 222 h 222"/>
              <a:gd name="T6" fmla="*/ 0 w 82"/>
              <a:gd name="T7" fmla="*/ 213 h 222"/>
              <a:gd name="T8" fmla="*/ 53 w 82"/>
              <a:gd name="T9" fmla="*/ 0 h 222"/>
            </a:gdLst>
            <a:ahLst/>
            <a:cxnLst>
              <a:cxn ang="0">
                <a:pos x="T0" y="T1"/>
              </a:cxn>
              <a:cxn ang="0">
                <a:pos x="T2" y="T3"/>
              </a:cxn>
              <a:cxn ang="0">
                <a:pos x="T4" y="T5"/>
              </a:cxn>
              <a:cxn ang="0">
                <a:pos x="T6" y="T7"/>
              </a:cxn>
              <a:cxn ang="0">
                <a:pos x="T8" y="T9"/>
              </a:cxn>
            </a:cxnLst>
            <a:rect l="0" t="0" r="r" b="b"/>
            <a:pathLst>
              <a:path w="82" h="222">
                <a:moveTo>
                  <a:pt x="53" y="0"/>
                </a:moveTo>
                <a:lnTo>
                  <a:pt x="82" y="8"/>
                </a:lnTo>
                <a:lnTo>
                  <a:pt x="28" y="222"/>
                </a:lnTo>
                <a:lnTo>
                  <a:pt x="0" y="213"/>
                </a:lnTo>
                <a:lnTo>
                  <a:pt x="53"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2" name="Freeform 1402"/>
          <p:cNvSpPr>
            <a:spLocks/>
          </p:cNvSpPr>
          <p:nvPr/>
        </p:nvSpPr>
        <p:spPr bwMode="auto">
          <a:xfrm>
            <a:off x="7588702" y="4553295"/>
            <a:ext cx="185487" cy="312837"/>
          </a:xfrm>
          <a:custGeom>
            <a:avLst/>
            <a:gdLst>
              <a:gd name="T0" fmla="*/ 108 w 134"/>
              <a:gd name="T1" fmla="*/ 0 h 226"/>
              <a:gd name="T2" fmla="*/ 134 w 134"/>
              <a:gd name="T3" fmla="*/ 13 h 226"/>
              <a:gd name="T4" fmla="*/ 28 w 134"/>
              <a:gd name="T5" fmla="*/ 226 h 226"/>
              <a:gd name="T6" fmla="*/ 0 w 134"/>
              <a:gd name="T7" fmla="*/ 213 h 226"/>
              <a:gd name="T8" fmla="*/ 108 w 134"/>
              <a:gd name="T9" fmla="*/ 0 h 226"/>
            </a:gdLst>
            <a:ahLst/>
            <a:cxnLst>
              <a:cxn ang="0">
                <a:pos x="T0" y="T1"/>
              </a:cxn>
              <a:cxn ang="0">
                <a:pos x="T2" y="T3"/>
              </a:cxn>
              <a:cxn ang="0">
                <a:pos x="T4" y="T5"/>
              </a:cxn>
              <a:cxn ang="0">
                <a:pos x="T6" y="T7"/>
              </a:cxn>
              <a:cxn ang="0">
                <a:pos x="T8" y="T9"/>
              </a:cxn>
            </a:cxnLst>
            <a:rect l="0" t="0" r="r" b="b"/>
            <a:pathLst>
              <a:path w="134" h="226">
                <a:moveTo>
                  <a:pt x="108" y="0"/>
                </a:moveTo>
                <a:lnTo>
                  <a:pt x="134" y="13"/>
                </a:lnTo>
                <a:lnTo>
                  <a:pt x="28" y="226"/>
                </a:lnTo>
                <a:lnTo>
                  <a:pt x="0" y="213"/>
                </a:lnTo>
                <a:lnTo>
                  <a:pt x="10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3" name="Freeform 1403"/>
          <p:cNvSpPr>
            <a:spLocks/>
          </p:cNvSpPr>
          <p:nvPr/>
        </p:nvSpPr>
        <p:spPr bwMode="auto">
          <a:xfrm>
            <a:off x="7141595" y="4547758"/>
            <a:ext cx="264389" cy="322527"/>
          </a:xfrm>
          <a:custGeom>
            <a:avLst/>
            <a:gdLst>
              <a:gd name="T0" fmla="*/ 167 w 191"/>
              <a:gd name="T1" fmla="*/ 0 h 233"/>
              <a:gd name="T2" fmla="*/ 191 w 191"/>
              <a:gd name="T3" fmla="*/ 20 h 233"/>
              <a:gd name="T4" fmla="*/ 24 w 191"/>
              <a:gd name="T5" fmla="*/ 233 h 233"/>
              <a:gd name="T6" fmla="*/ 0 w 191"/>
              <a:gd name="T7" fmla="*/ 215 h 233"/>
              <a:gd name="T8" fmla="*/ 167 w 191"/>
              <a:gd name="T9" fmla="*/ 0 h 233"/>
            </a:gdLst>
            <a:ahLst/>
            <a:cxnLst>
              <a:cxn ang="0">
                <a:pos x="T0" y="T1"/>
              </a:cxn>
              <a:cxn ang="0">
                <a:pos x="T2" y="T3"/>
              </a:cxn>
              <a:cxn ang="0">
                <a:pos x="T4" y="T5"/>
              </a:cxn>
              <a:cxn ang="0">
                <a:pos x="T6" y="T7"/>
              </a:cxn>
              <a:cxn ang="0">
                <a:pos x="T8" y="T9"/>
              </a:cxn>
            </a:cxnLst>
            <a:rect l="0" t="0" r="r" b="b"/>
            <a:pathLst>
              <a:path w="191" h="233">
                <a:moveTo>
                  <a:pt x="167" y="0"/>
                </a:moveTo>
                <a:lnTo>
                  <a:pt x="191" y="20"/>
                </a:lnTo>
                <a:lnTo>
                  <a:pt x="24" y="233"/>
                </a:lnTo>
                <a:lnTo>
                  <a:pt x="0" y="215"/>
                </a:lnTo>
                <a:lnTo>
                  <a:pt x="16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4" name="Rectangle 1404"/>
          <p:cNvSpPr>
            <a:spLocks noChangeArrowheads="1"/>
          </p:cNvSpPr>
          <p:nvPr/>
        </p:nvSpPr>
        <p:spPr bwMode="auto">
          <a:xfrm>
            <a:off x="6666802" y="4730476"/>
            <a:ext cx="3760962" cy="41527"/>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493" name="Group 1492"/>
          <p:cNvGrpSpPr/>
          <p:nvPr/>
        </p:nvGrpSpPr>
        <p:grpSpPr>
          <a:xfrm>
            <a:off x="7093146" y="2381432"/>
            <a:ext cx="2852905" cy="1663849"/>
            <a:chOff x="4330700" y="2312988"/>
            <a:chExt cx="3271838" cy="1908176"/>
          </a:xfrm>
        </p:grpSpPr>
        <p:sp>
          <p:nvSpPr>
            <p:cNvPr id="1458" name="Freeform 1388"/>
            <p:cNvSpPr>
              <a:spLocks/>
            </p:cNvSpPr>
            <p:nvPr/>
          </p:nvSpPr>
          <p:spPr bwMode="auto">
            <a:xfrm>
              <a:off x="4330700" y="2312988"/>
              <a:ext cx="3271838" cy="1612900"/>
            </a:xfrm>
            <a:custGeom>
              <a:avLst/>
              <a:gdLst>
                <a:gd name="T0" fmla="*/ 98 w 2061"/>
                <a:gd name="T1" fmla="*/ 0 h 1016"/>
                <a:gd name="T2" fmla="*/ 1964 w 2061"/>
                <a:gd name="T3" fmla="*/ 0 h 1016"/>
                <a:gd name="T4" fmla="*/ 1997 w 2061"/>
                <a:gd name="T5" fmla="*/ 2 h 1016"/>
                <a:gd name="T6" fmla="*/ 2031 w 2061"/>
                <a:gd name="T7" fmla="*/ 9 h 1016"/>
                <a:gd name="T8" fmla="*/ 2061 w 2061"/>
                <a:gd name="T9" fmla="*/ 21 h 1016"/>
                <a:gd name="T10" fmla="*/ 2061 w 2061"/>
                <a:gd name="T11" fmla="*/ 811 h 1016"/>
                <a:gd name="T12" fmla="*/ 2058 w 2061"/>
                <a:gd name="T13" fmla="*/ 848 h 1016"/>
                <a:gd name="T14" fmla="*/ 2048 w 2061"/>
                <a:gd name="T15" fmla="*/ 882 h 1016"/>
                <a:gd name="T16" fmla="*/ 2033 w 2061"/>
                <a:gd name="T17" fmla="*/ 915 h 1016"/>
                <a:gd name="T18" fmla="*/ 2013 w 2061"/>
                <a:gd name="T19" fmla="*/ 943 h 1016"/>
                <a:gd name="T20" fmla="*/ 1988 w 2061"/>
                <a:gd name="T21" fmla="*/ 967 h 1016"/>
                <a:gd name="T22" fmla="*/ 1958 w 2061"/>
                <a:gd name="T23" fmla="*/ 988 h 1016"/>
                <a:gd name="T24" fmla="*/ 1927 w 2061"/>
                <a:gd name="T25" fmla="*/ 1003 h 1016"/>
                <a:gd name="T26" fmla="*/ 1891 w 2061"/>
                <a:gd name="T27" fmla="*/ 1013 h 1016"/>
                <a:gd name="T28" fmla="*/ 1854 w 2061"/>
                <a:gd name="T29" fmla="*/ 1016 h 1016"/>
                <a:gd name="T30" fmla="*/ 207 w 2061"/>
                <a:gd name="T31" fmla="*/ 1016 h 1016"/>
                <a:gd name="T32" fmla="*/ 170 w 2061"/>
                <a:gd name="T33" fmla="*/ 1013 h 1016"/>
                <a:gd name="T34" fmla="*/ 135 w 2061"/>
                <a:gd name="T35" fmla="*/ 1003 h 1016"/>
                <a:gd name="T36" fmla="*/ 103 w 2061"/>
                <a:gd name="T37" fmla="*/ 988 h 1016"/>
                <a:gd name="T38" fmla="*/ 74 w 2061"/>
                <a:gd name="T39" fmla="*/ 967 h 1016"/>
                <a:gd name="T40" fmla="*/ 49 w 2061"/>
                <a:gd name="T41" fmla="*/ 943 h 1016"/>
                <a:gd name="T42" fmla="*/ 29 w 2061"/>
                <a:gd name="T43" fmla="*/ 915 h 1016"/>
                <a:gd name="T44" fmla="*/ 13 w 2061"/>
                <a:gd name="T45" fmla="*/ 882 h 1016"/>
                <a:gd name="T46" fmla="*/ 4 w 2061"/>
                <a:gd name="T47" fmla="*/ 848 h 1016"/>
                <a:gd name="T48" fmla="*/ 0 w 2061"/>
                <a:gd name="T49" fmla="*/ 811 h 1016"/>
                <a:gd name="T50" fmla="*/ 0 w 2061"/>
                <a:gd name="T51" fmla="*/ 21 h 1016"/>
                <a:gd name="T52" fmla="*/ 31 w 2061"/>
                <a:gd name="T53" fmla="*/ 9 h 1016"/>
                <a:gd name="T54" fmla="*/ 63 w 2061"/>
                <a:gd name="T55" fmla="*/ 2 h 1016"/>
                <a:gd name="T56" fmla="*/ 98 w 2061"/>
                <a:gd name="T57"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61" h="1016">
                  <a:moveTo>
                    <a:pt x="98" y="0"/>
                  </a:moveTo>
                  <a:lnTo>
                    <a:pt x="1964" y="0"/>
                  </a:lnTo>
                  <a:lnTo>
                    <a:pt x="1997" y="2"/>
                  </a:lnTo>
                  <a:lnTo>
                    <a:pt x="2031" y="9"/>
                  </a:lnTo>
                  <a:lnTo>
                    <a:pt x="2061" y="21"/>
                  </a:lnTo>
                  <a:lnTo>
                    <a:pt x="2061" y="811"/>
                  </a:lnTo>
                  <a:lnTo>
                    <a:pt x="2058" y="848"/>
                  </a:lnTo>
                  <a:lnTo>
                    <a:pt x="2048" y="882"/>
                  </a:lnTo>
                  <a:lnTo>
                    <a:pt x="2033" y="915"/>
                  </a:lnTo>
                  <a:lnTo>
                    <a:pt x="2013" y="943"/>
                  </a:lnTo>
                  <a:lnTo>
                    <a:pt x="1988" y="967"/>
                  </a:lnTo>
                  <a:lnTo>
                    <a:pt x="1958" y="988"/>
                  </a:lnTo>
                  <a:lnTo>
                    <a:pt x="1927" y="1003"/>
                  </a:lnTo>
                  <a:lnTo>
                    <a:pt x="1891" y="1013"/>
                  </a:lnTo>
                  <a:lnTo>
                    <a:pt x="1854" y="1016"/>
                  </a:lnTo>
                  <a:lnTo>
                    <a:pt x="207" y="1016"/>
                  </a:lnTo>
                  <a:lnTo>
                    <a:pt x="170" y="1013"/>
                  </a:lnTo>
                  <a:lnTo>
                    <a:pt x="135" y="1003"/>
                  </a:lnTo>
                  <a:lnTo>
                    <a:pt x="103" y="988"/>
                  </a:lnTo>
                  <a:lnTo>
                    <a:pt x="74" y="967"/>
                  </a:lnTo>
                  <a:lnTo>
                    <a:pt x="49" y="943"/>
                  </a:lnTo>
                  <a:lnTo>
                    <a:pt x="29" y="915"/>
                  </a:lnTo>
                  <a:lnTo>
                    <a:pt x="13" y="882"/>
                  </a:lnTo>
                  <a:lnTo>
                    <a:pt x="4" y="848"/>
                  </a:lnTo>
                  <a:lnTo>
                    <a:pt x="0" y="811"/>
                  </a:lnTo>
                  <a:lnTo>
                    <a:pt x="0" y="21"/>
                  </a:lnTo>
                  <a:lnTo>
                    <a:pt x="31" y="9"/>
                  </a:lnTo>
                  <a:lnTo>
                    <a:pt x="63" y="2"/>
                  </a:lnTo>
                  <a:lnTo>
                    <a:pt x="98"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492" name="Group 1491"/>
            <p:cNvGrpSpPr/>
            <p:nvPr/>
          </p:nvGrpSpPr>
          <p:grpSpPr>
            <a:xfrm>
              <a:off x="4991100" y="3632201"/>
              <a:ext cx="1951038" cy="588963"/>
              <a:chOff x="4991100" y="3632201"/>
              <a:chExt cx="1951038" cy="588963"/>
            </a:xfrm>
          </p:grpSpPr>
          <p:sp>
            <p:nvSpPr>
              <p:cNvPr id="1461" name="Freeform 1391"/>
              <p:cNvSpPr>
                <a:spLocks/>
              </p:cNvSpPr>
              <p:nvPr/>
            </p:nvSpPr>
            <p:spPr bwMode="auto">
              <a:xfrm>
                <a:off x="4991100" y="3632201"/>
                <a:ext cx="382588" cy="588963"/>
              </a:xfrm>
              <a:custGeom>
                <a:avLst/>
                <a:gdLst>
                  <a:gd name="T0" fmla="*/ 134 w 241"/>
                  <a:gd name="T1" fmla="*/ 0 h 371"/>
                  <a:gd name="T2" fmla="*/ 157 w 241"/>
                  <a:gd name="T3" fmla="*/ 2 h 371"/>
                  <a:gd name="T4" fmla="*/ 181 w 241"/>
                  <a:gd name="T5" fmla="*/ 6 h 371"/>
                  <a:gd name="T6" fmla="*/ 202 w 241"/>
                  <a:gd name="T7" fmla="*/ 12 h 371"/>
                  <a:gd name="T8" fmla="*/ 220 w 241"/>
                  <a:gd name="T9" fmla="*/ 19 h 371"/>
                  <a:gd name="T10" fmla="*/ 233 w 241"/>
                  <a:gd name="T11" fmla="*/ 30 h 371"/>
                  <a:gd name="T12" fmla="*/ 240 w 241"/>
                  <a:gd name="T13" fmla="*/ 42 h 371"/>
                  <a:gd name="T14" fmla="*/ 241 w 241"/>
                  <a:gd name="T15" fmla="*/ 55 h 371"/>
                  <a:gd name="T16" fmla="*/ 199 w 241"/>
                  <a:gd name="T17" fmla="*/ 323 h 371"/>
                  <a:gd name="T18" fmla="*/ 194 w 241"/>
                  <a:gd name="T19" fmla="*/ 337 h 371"/>
                  <a:gd name="T20" fmla="*/ 185 w 241"/>
                  <a:gd name="T21" fmla="*/ 349 h 371"/>
                  <a:gd name="T22" fmla="*/ 172 w 241"/>
                  <a:gd name="T23" fmla="*/ 359 h 371"/>
                  <a:gd name="T24" fmla="*/ 156 w 241"/>
                  <a:gd name="T25" fmla="*/ 366 h 371"/>
                  <a:gd name="T26" fmla="*/ 138 w 241"/>
                  <a:gd name="T27" fmla="*/ 370 h 371"/>
                  <a:gd name="T28" fmla="*/ 120 w 241"/>
                  <a:gd name="T29" fmla="*/ 371 h 371"/>
                  <a:gd name="T30" fmla="*/ 103 w 241"/>
                  <a:gd name="T31" fmla="*/ 368 h 371"/>
                  <a:gd name="T32" fmla="*/ 85 w 241"/>
                  <a:gd name="T33" fmla="*/ 365 h 371"/>
                  <a:gd name="T34" fmla="*/ 69 w 241"/>
                  <a:gd name="T35" fmla="*/ 358 h 371"/>
                  <a:gd name="T36" fmla="*/ 56 w 241"/>
                  <a:gd name="T37" fmla="*/ 348 h 371"/>
                  <a:gd name="T38" fmla="*/ 46 w 241"/>
                  <a:gd name="T39" fmla="*/ 336 h 371"/>
                  <a:gd name="T40" fmla="*/ 42 w 241"/>
                  <a:gd name="T41" fmla="*/ 323 h 371"/>
                  <a:gd name="T42" fmla="*/ 0 w 241"/>
                  <a:gd name="T43" fmla="*/ 55 h 371"/>
                  <a:gd name="T44" fmla="*/ 1 w 241"/>
                  <a:gd name="T45" fmla="*/ 42 h 371"/>
                  <a:gd name="T46" fmla="*/ 9 w 241"/>
                  <a:gd name="T47" fmla="*/ 30 h 371"/>
                  <a:gd name="T48" fmla="*/ 21 w 241"/>
                  <a:gd name="T49" fmla="*/ 20 h 371"/>
                  <a:gd name="T50" fmla="*/ 39 w 241"/>
                  <a:gd name="T51" fmla="*/ 12 h 371"/>
                  <a:gd name="T52" fmla="*/ 60 w 241"/>
                  <a:gd name="T53" fmla="*/ 6 h 371"/>
                  <a:gd name="T54" fmla="*/ 83 w 241"/>
                  <a:gd name="T55" fmla="*/ 2 h 371"/>
                  <a:gd name="T56" fmla="*/ 108 w 241"/>
                  <a:gd name="T57" fmla="*/ 0 h 371"/>
                  <a:gd name="T58" fmla="*/ 134 w 241"/>
                  <a:gd name="T59"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 h="371">
                    <a:moveTo>
                      <a:pt x="134" y="0"/>
                    </a:moveTo>
                    <a:lnTo>
                      <a:pt x="157" y="2"/>
                    </a:lnTo>
                    <a:lnTo>
                      <a:pt x="181" y="6"/>
                    </a:lnTo>
                    <a:lnTo>
                      <a:pt x="202" y="12"/>
                    </a:lnTo>
                    <a:lnTo>
                      <a:pt x="220"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3" y="368"/>
                    </a:lnTo>
                    <a:lnTo>
                      <a:pt x="85" y="365"/>
                    </a:lnTo>
                    <a:lnTo>
                      <a:pt x="69" y="358"/>
                    </a:lnTo>
                    <a:lnTo>
                      <a:pt x="56" y="348"/>
                    </a:lnTo>
                    <a:lnTo>
                      <a:pt x="46" y="336"/>
                    </a:lnTo>
                    <a:lnTo>
                      <a:pt x="42" y="323"/>
                    </a:lnTo>
                    <a:lnTo>
                      <a:pt x="0" y="55"/>
                    </a:lnTo>
                    <a:lnTo>
                      <a:pt x="1" y="42"/>
                    </a:lnTo>
                    <a:lnTo>
                      <a:pt x="9" y="30"/>
                    </a:lnTo>
                    <a:lnTo>
                      <a:pt x="21" y="20"/>
                    </a:lnTo>
                    <a:lnTo>
                      <a:pt x="39" y="12"/>
                    </a:lnTo>
                    <a:lnTo>
                      <a:pt x="60" y="6"/>
                    </a:lnTo>
                    <a:lnTo>
                      <a:pt x="83" y="2"/>
                    </a:lnTo>
                    <a:lnTo>
                      <a:pt x="108" y="0"/>
                    </a:lnTo>
                    <a:lnTo>
                      <a:pt x="134"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2" name="Freeform 1392"/>
              <p:cNvSpPr>
                <a:spLocks/>
              </p:cNvSpPr>
              <p:nvPr/>
            </p:nvSpPr>
            <p:spPr bwMode="auto">
              <a:xfrm>
                <a:off x="6559550" y="3632201"/>
                <a:ext cx="382588" cy="588963"/>
              </a:xfrm>
              <a:custGeom>
                <a:avLst/>
                <a:gdLst>
                  <a:gd name="T0" fmla="*/ 133 w 241"/>
                  <a:gd name="T1" fmla="*/ 0 h 371"/>
                  <a:gd name="T2" fmla="*/ 159 w 241"/>
                  <a:gd name="T3" fmla="*/ 2 h 371"/>
                  <a:gd name="T4" fmla="*/ 181 w 241"/>
                  <a:gd name="T5" fmla="*/ 6 h 371"/>
                  <a:gd name="T6" fmla="*/ 203 w 241"/>
                  <a:gd name="T7" fmla="*/ 12 h 371"/>
                  <a:gd name="T8" fmla="*/ 219 w 241"/>
                  <a:gd name="T9" fmla="*/ 19 h 371"/>
                  <a:gd name="T10" fmla="*/ 233 w 241"/>
                  <a:gd name="T11" fmla="*/ 30 h 371"/>
                  <a:gd name="T12" fmla="*/ 240 w 241"/>
                  <a:gd name="T13" fmla="*/ 42 h 371"/>
                  <a:gd name="T14" fmla="*/ 241 w 241"/>
                  <a:gd name="T15" fmla="*/ 55 h 371"/>
                  <a:gd name="T16" fmla="*/ 199 w 241"/>
                  <a:gd name="T17" fmla="*/ 323 h 371"/>
                  <a:gd name="T18" fmla="*/ 194 w 241"/>
                  <a:gd name="T19" fmla="*/ 337 h 371"/>
                  <a:gd name="T20" fmla="*/ 185 w 241"/>
                  <a:gd name="T21" fmla="*/ 349 h 371"/>
                  <a:gd name="T22" fmla="*/ 172 w 241"/>
                  <a:gd name="T23" fmla="*/ 359 h 371"/>
                  <a:gd name="T24" fmla="*/ 156 w 241"/>
                  <a:gd name="T25" fmla="*/ 366 h 371"/>
                  <a:gd name="T26" fmla="*/ 138 w 241"/>
                  <a:gd name="T27" fmla="*/ 370 h 371"/>
                  <a:gd name="T28" fmla="*/ 120 w 241"/>
                  <a:gd name="T29" fmla="*/ 371 h 371"/>
                  <a:gd name="T30" fmla="*/ 102 w 241"/>
                  <a:gd name="T31" fmla="*/ 368 h 371"/>
                  <a:gd name="T32" fmla="*/ 84 w 241"/>
                  <a:gd name="T33" fmla="*/ 365 h 371"/>
                  <a:gd name="T34" fmla="*/ 69 w 241"/>
                  <a:gd name="T35" fmla="*/ 358 h 371"/>
                  <a:gd name="T36" fmla="*/ 56 w 241"/>
                  <a:gd name="T37" fmla="*/ 348 h 371"/>
                  <a:gd name="T38" fmla="*/ 47 w 241"/>
                  <a:gd name="T39" fmla="*/ 336 h 371"/>
                  <a:gd name="T40" fmla="*/ 41 w 241"/>
                  <a:gd name="T41" fmla="*/ 323 h 371"/>
                  <a:gd name="T42" fmla="*/ 0 w 241"/>
                  <a:gd name="T43" fmla="*/ 55 h 371"/>
                  <a:gd name="T44" fmla="*/ 1 w 241"/>
                  <a:gd name="T45" fmla="*/ 42 h 371"/>
                  <a:gd name="T46" fmla="*/ 9 w 241"/>
                  <a:gd name="T47" fmla="*/ 30 h 371"/>
                  <a:gd name="T48" fmla="*/ 22 w 241"/>
                  <a:gd name="T49" fmla="*/ 20 h 371"/>
                  <a:gd name="T50" fmla="*/ 39 w 241"/>
                  <a:gd name="T51" fmla="*/ 12 h 371"/>
                  <a:gd name="T52" fmla="*/ 61 w 241"/>
                  <a:gd name="T53" fmla="*/ 6 h 371"/>
                  <a:gd name="T54" fmla="*/ 83 w 241"/>
                  <a:gd name="T55" fmla="*/ 2 h 371"/>
                  <a:gd name="T56" fmla="*/ 108 w 241"/>
                  <a:gd name="T57" fmla="*/ 0 h 371"/>
                  <a:gd name="T58" fmla="*/ 133 w 241"/>
                  <a:gd name="T59"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 h="371">
                    <a:moveTo>
                      <a:pt x="133" y="0"/>
                    </a:moveTo>
                    <a:lnTo>
                      <a:pt x="159" y="2"/>
                    </a:lnTo>
                    <a:lnTo>
                      <a:pt x="181" y="6"/>
                    </a:lnTo>
                    <a:lnTo>
                      <a:pt x="203" y="12"/>
                    </a:lnTo>
                    <a:lnTo>
                      <a:pt x="219"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2" y="368"/>
                    </a:lnTo>
                    <a:lnTo>
                      <a:pt x="84" y="365"/>
                    </a:lnTo>
                    <a:lnTo>
                      <a:pt x="69" y="358"/>
                    </a:lnTo>
                    <a:lnTo>
                      <a:pt x="56" y="348"/>
                    </a:lnTo>
                    <a:lnTo>
                      <a:pt x="47" y="336"/>
                    </a:lnTo>
                    <a:lnTo>
                      <a:pt x="41" y="323"/>
                    </a:lnTo>
                    <a:lnTo>
                      <a:pt x="0" y="55"/>
                    </a:lnTo>
                    <a:lnTo>
                      <a:pt x="1" y="42"/>
                    </a:lnTo>
                    <a:lnTo>
                      <a:pt x="9" y="30"/>
                    </a:lnTo>
                    <a:lnTo>
                      <a:pt x="22" y="20"/>
                    </a:lnTo>
                    <a:lnTo>
                      <a:pt x="39" y="12"/>
                    </a:lnTo>
                    <a:lnTo>
                      <a:pt x="61" y="6"/>
                    </a:lnTo>
                    <a:lnTo>
                      <a:pt x="83" y="2"/>
                    </a:lnTo>
                    <a:lnTo>
                      <a:pt x="108" y="0"/>
                    </a:lnTo>
                    <a:lnTo>
                      <a:pt x="133"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3" name="Freeform 1393"/>
              <p:cNvSpPr>
                <a:spLocks/>
              </p:cNvSpPr>
              <p:nvPr/>
            </p:nvSpPr>
            <p:spPr bwMode="auto">
              <a:xfrm>
                <a:off x="5072063" y="3702051"/>
                <a:ext cx="222250" cy="423863"/>
              </a:xfrm>
              <a:custGeom>
                <a:avLst/>
                <a:gdLst>
                  <a:gd name="T0" fmla="*/ 69 w 140"/>
                  <a:gd name="T1" fmla="*/ 0 h 267"/>
                  <a:gd name="T2" fmla="*/ 87 w 140"/>
                  <a:gd name="T3" fmla="*/ 1 h 267"/>
                  <a:gd name="T4" fmla="*/ 105 w 140"/>
                  <a:gd name="T5" fmla="*/ 5 h 267"/>
                  <a:gd name="T6" fmla="*/ 120 w 140"/>
                  <a:gd name="T7" fmla="*/ 10 h 267"/>
                  <a:gd name="T8" fmla="*/ 132 w 140"/>
                  <a:gd name="T9" fmla="*/ 18 h 267"/>
                  <a:gd name="T10" fmla="*/ 139 w 140"/>
                  <a:gd name="T11" fmla="*/ 28 h 267"/>
                  <a:gd name="T12" fmla="*/ 140 w 140"/>
                  <a:gd name="T13" fmla="*/ 40 h 267"/>
                  <a:gd name="T14" fmla="*/ 115 w 140"/>
                  <a:gd name="T15" fmla="*/ 232 h 267"/>
                  <a:gd name="T16" fmla="*/ 111 w 140"/>
                  <a:gd name="T17" fmla="*/ 247 h 267"/>
                  <a:gd name="T18" fmla="*/ 102 w 140"/>
                  <a:gd name="T19" fmla="*/ 257 h 267"/>
                  <a:gd name="T20" fmla="*/ 90 w 140"/>
                  <a:gd name="T21" fmla="*/ 263 h 267"/>
                  <a:gd name="T22" fmla="*/ 77 w 140"/>
                  <a:gd name="T23" fmla="*/ 267 h 267"/>
                  <a:gd name="T24" fmla="*/ 62 w 140"/>
                  <a:gd name="T25" fmla="*/ 267 h 267"/>
                  <a:gd name="T26" fmla="*/ 49 w 140"/>
                  <a:gd name="T27" fmla="*/ 263 h 267"/>
                  <a:gd name="T28" fmla="*/ 37 w 140"/>
                  <a:gd name="T29" fmla="*/ 256 h 267"/>
                  <a:gd name="T30" fmla="*/ 29 w 140"/>
                  <a:gd name="T31" fmla="*/ 245 h 267"/>
                  <a:gd name="T32" fmla="*/ 24 w 140"/>
                  <a:gd name="T33" fmla="*/ 232 h 267"/>
                  <a:gd name="T34" fmla="*/ 0 w 140"/>
                  <a:gd name="T35" fmla="*/ 40 h 267"/>
                  <a:gd name="T36" fmla="*/ 1 w 140"/>
                  <a:gd name="T37" fmla="*/ 28 h 267"/>
                  <a:gd name="T38" fmla="*/ 9 w 140"/>
                  <a:gd name="T39" fmla="*/ 18 h 267"/>
                  <a:gd name="T40" fmla="*/ 19 w 140"/>
                  <a:gd name="T41" fmla="*/ 10 h 267"/>
                  <a:gd name="T42" fmla="*/ 35 w 140"/>
                  <a:gd name="T43" fmla="*/ 5 h 267"/>
                  <a:gd name="T44" fmla="*/ 52 w 140"/>
                  <a:gd name="T45" fmla="*/ 1 h 267"/>
                  <a:gd name="T46" fmla="*/ 69 w 140"/>
                  <a:gd name="T4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267">
                    <a:moveTo>
                      <a:pt x="69" y="0"/>
                    </a:moveTo>
                    <a:lnTo>
                      <a:pt x="87" y="1"/>
                    </a:lnTo>
                    <a:lnTo>
                      <a:pt x="105" y="5"/>
                    </a:lnTo>
                    <a:lnTo>
                      <a:pt x="120" y="10"/>
                    </a:lnTo>
                    <a:lnTo>
                      <a:pt x="132" y="18"/>
                    </a:lnTo>
                    <a:lnTo>
                      <a:pt x="139" y="28"/>
                    </a:lnTo>
                    <a:lnTo>
                      <a:pt x="140" y="40"/>
                    </a:lnTo>
                    <a:lnTo>
                      <a:pt x="115" y="232"/>
                    </a:lnTo>
                    <a:lnTo>
                      <a:pt x="111" y="247"/>
                    </a:lnTo>
                    <a:lnTo>
                      <a:pt x="102" y="257"/>
                    </a:lnTo>
                    <a:lnTo>
                      <a:pt x="90" y="263"/>
                    </a:lnTo>
                    <a:lnTo>
                      <a:pt x="77" y="267"/>
                    </a:lnTo>
                    <a:lnTo>
                      <a:pt x="62" y="267"/>
                    </a:lnTo>
                    <a:lnTo>
                      <a:pt x="49" y="263"/>
                    </a:lnTo>
                    <a:lnTo>
                      <a:pt x="37" y="256"/>
                    </a:lnTo>
                    <a:lnTo>
                      <a:pt x="29" y="245"/>
                    </a:lnTo>
                    <a:lnTo>
                      <a:pt x="24" y="232"/>
                    </a:lnTo>
                    <a:lnTo>
                      <a:pt x="0" y="40"/>
                    </a:lnTo>
                    <a:lnTo>
                      <a:pt x="1" y="28"/>
                    </a:lnTo>
                    <a:lnTo>
                      <a:pt x="9" y="18"/>
                    </a:lnTo>
                    <a:lnTo>
                      <a:pt x="19" y="10"/>
                    </a:lnTo>
                    <a:lnTo>
                      <a:pt x="35" y="5"/>
                    </a:lnTo>
                    <a:lnTo>
                      <a:pt x="52" y="1"/>
                    </a:lnTo>
                    <a:lnTo>
                      <a:pt x="69"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64" name="Freeform 1394"/>
              <p:cNvSpPr>
                <a:spLocks/>
              </p:cNvSpPr>
              <p:nvPr/>
            </p:nvSpPr>
            <p:spPr bwMode="auto">
              <a:xfrm>
                <a:off x="6640513" y="3702051"/>
                <a:ext cx="222250" cy="423863"/>
              </a:xfrm>
              <a:custGeom>
                <a:avLst/>
                <a:gdLst>
                  <a:gd name="T0" fmla="*/ 69 w 140"/>
                  <a:gd name="T1" fmla="*/ 0 h 267"/>
                  <a:gd name="T2" fmla="*/ 88 w 140"/>
                  <a:gd name="T3" fmla="*/ 1 h 267"/>
                  <a:gd name="T4" fmla="*/ 105 w 140"/>
                  <a:gd name="T5" fmla="*/ 5 h 267"/>
                  <a:gd name="T6" fmla="*/ 119 w 140"/>
                  <a:gd name="T7" fmla="*/ 10 h 267"/>
                  <a:gd name="T8" fmla="*/ 131 w 140"/>
                  <a:gd name="T9" fmla="*/ 18 h 267"/>
                  <a:gd name="T10" fmla="*/ 139 w 140"/>
                  <a:gd name="T11" fmla="*/ 28 h 267"/>
                  <a:gd name="T12" fmla="*/ 140 w 140"/>
                  <a:gd name="T13" fmla="*/ 40 h 267"/>
                  <a:gd name="T14" fmla="*/ 116 w 140"/>
                  <a:gd name="T15" fmla="*/ 232 h 267"/>
                  <a:gd name="T16" fmla="*/ 111 w 140"/>
                  <a:gd name="T17" fmla="*/ 247 h 267"/>
                  <a:gd name="T18" fmla="*/ 102 w 140"/>
                  <a:gd name="T19" fmla="*/ 257 h 267"/>
                  <a:gd name="T20" fmla="*/ 91 w 140"/>
                  <a:gd name="T21" fmla="*/ 263 h 267"/>
                  <a:gd name="T22" fmla="*/ 76 w 140"/>
                  <a:gd name="T23" fmla="*/ 267 h 267"/>
                  <a:gd name="T24" fmla="*/ 62 w 140"/>
                  <a:gd name="T25" fmla="*/ 267 h 267"/>
                  <a:gd name="T26" fmla="*/ 49 w 140"/>
                  <a:gd name="T27" fmla="*/ 263 h 267"/>
                  <a:gd name="T28" fmla="*/ 37 w 140"/>
                  <a:gd name="T29" fmla="*/ 256 h 267"/>
                  <a:gd name="T30" fmla="*/ 29 w 140"/>
                  <a:gd name="T31" fmla="*/ 245 h 267"/>
                  <a:gd name="T32" fmla="*/ 24 w 140"/>
                  <a:gd name="T33" fmla="*/ 232 h 267"/>
                  <a:gd name="T34" fmla="*/ 0 w 140"/>
                  <a:gd name="T35" fmla="*/ 40 h 267"/>
                  <a:gd name="T36" fmla="*/ 1 w 140"/>
                  <a:gd name="T37" fmla="*/ 28 h 267"/>
                  <a:gd name="T38" fmla="*/ 8 w 140"/>
                  <a:gd name="T39" fmla="*/ 18 h 267"/>
                  <a:gd name="T40" fmla="*/ 19 w 140"/>
                  <a:gd name="T41" fmla="*/ 10 h 267"/>
                  <a:gd name="T42" fmla="*/ 35 w 140"/>
                  <a:gd name="T43" fmla="*/ 5 h 267"/>
                  <a:gd name="T44" fmla="*/ 51 w 140"/>
                  <a:gd name="T45" fmla="*/ 1 h 267"/>
                  <a:gd name="T46" fmla="*/ 69 w 140"/>
                  <a:gd name="T4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267">
                    <a:moveTo>
                      <a:pt x="69" y="0"/>
                    </a:moveTo>
                    <a:lnTo>
                      <a:pt x="88" y="1"/>
                    </a:lnTo>
                    <a:lnTo>
                      <a:pt x="105" y="5"/>
                    </a:lnTo>
                    <a:lnTo>
                      <a:pt x="119" y="10"/>
                    </a:lnTo>
                    <a:lnTo>
                      <a:pt x="131" y="18"/>
                    </a:lnTo>
                    <a:lnTo>
                      <a:pt x="139" y="28"/>
                    </a:lnTo>
                    <a:lnTo>
                      <a:pt x="140" y="40"/>
                    </a:lnTo>
                    <a:lnTo>
                      <a:pt x="116" y="232"/>
                    </a:lnTo>
                    <a:lnTo>
                      <a:pt x="111" y="247"/>
                    </a:lnTo>
                    <a:lnTo>
                      <a:pt x="102" y="257"/>
                    </a:lnTo>
                    <a:lnTo>
                      <a:pt x="91" y="263"/>
                    </a:lnTo>
                    <a:lnTo>
                      <a:pt x="76" y="267"/>
                    </a:lnTo>
                    <a:lnTo>
                      <a:pt x="62" y="267"/>
                    </a:lnTo>
                    <a:lnTo>
                      <a:pt x="49" y="263"/>
                    </a:lnTo>
                    <a:lnTo>
                      <a:pt x="37" y="256"/>
                    </a:lnTo>
                    <a:lnTo>
                      <a:pt x="29" y="245"/>
                    </a:lnTo>
                    <a:lnTo>
                      <a:pt x="24" y="232"/>
                    </a:lnTo>
                    <a:lnTo>
                      <a:pt x="0" y="40"/>
                    </a:lnTo>
                    <a:lnTo>
                      <a:pt x="1" y="28"/>
                    </a:lnTo>
                    <a:lnTo>
                      <a:pt x="8" y="18"/>
                    </a:lnTo>
                    <a:lnTo>
                      <a:pt x="19" y="10"/>
                    </a:lnTo>
                    <a:lnTo>
                      <a:pt x="35" y="5"/>
                    </a:lnTo>
                    <a:lnTo>
                      <a:pt x="51" y="1"/>
                    </a:lnTo>
                    <a:lnTo>
                      <a:pt x="69"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5" name="Freeform 1405"/>
              <p:cNvSpPr>
                <a:spLocks/>
              </p:cNvSpPr>
              <p:nvPr/>
            </p:nvSpPr>
            <p:spPr bwMode="auto">
              <a:xfrm>
                <a:off x="5137150" y="3825876"/>
                <a:ext cx="92075" cy="176213"/>
              </a:xfrm>
              <a:custGeom>
                <a:avLst/>
                <a:gdLst>
                  <a:gd name="T0" fmla="*/ 28 w 58"/>
                  <a:gd name="T1" fmla="*/ 0 h 111"/>
                  <a:gd name="T2" fmla="*/ 40 w 58"/>
                  <a:gd name="T3" fmla="*/ 2 h 111"/>
                  <a:gd name="T4" fmla="*/ 50 w 58"/>
                  <a:gd name="T5" fmla="*/ 8 h 111"/>
                  <a:gd name="T6" fmla="*/ 56 w 58"/>
                  <a:gd name="T7" fmla="*/ 18 h 111"/>
                  <a:gd name="T8" fmla="*/ 58 w 58"/>
                  <a:gd name="T9" fmla="*/ 30 h 111"/>
                  <a:gd name="T10" fmla="*/ 56 w 58"/>
                  <a:gd name="T11" fmla="*/ 39 h 111"/>
                  <a:gd name="T12" fmla="*/ 52 w 58"/>
                  <a:gd name="T13" fmla="*/ 48 h 111"/>
                  <a:gd name="T14" fmla="*/ 45 w 58"/>
                  <a:gd name="T15" fmla="*/ 54 h 111"/>
                  <a:gd name="T16" fmla="*/ 55 w 58"/>
                  <a:gd name="T17" fmla="*/ 111 h 111"/>
                  <a:gd name="T18" fmla="*/ 2 w 58"/>
                  <a:gd name="T19" fmla="*/ 111 h 111"/>
                  <a:gd name="T20" fmla="*/ 13 w 58"/>
                  <a:gd name="T21" fmla="*/ 54 h 111"/>
                  <a:gd name="T22" fmla="*/ 6 w 58"/>
                  <a:gd name="T23" fmla="*/ 48 h 111"/>
                  <a:gd name="T24" fmla="*/ 1 w 58"/>
                  <a:gd name="T25" fmla="*/ 39 h 111"/>
                  <a:gd name="T26" fmla="*/ 0 w 58"/>
                  <a:gd name="T27" fmla="*/ 30 h 111"/>
                  <a:gd name="T28" fmla="*/ 1 w 58"/>
                  <a:gd name="T29" fmla="*/ 18 h 111"/>
                  <a:gd name="T30" fmla="*/ 8 w 58"/>
                  <a:gd name="T31" fmla="*/ 8 h 111"/>
                  <a:gd name="T32" fmla="*/ 18 w 58"/>
                  <a:gd name="T33" fmla="*/ 2 h 111"/>
                  <a:gd name="T34" fmla="*/ 28 w 58"/>
                  <a:gd name="T3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11">
                    <a:moveTo>
                      <a:pt x="28" y="0"/>
                    </a:moveTo>
                    <a:lnTo>
                      <a:pt x="40" y="2"/>
                    </a:lnTo>
                    <a:lnTo>
                      <a:pt x="50" y="8"/>
                    </a:lnTo>
                    <a:lnTo>
                      <a:pt x="56" y="18"/>
                    </a:lnTo>
                    <a:lnTo>
                      <a:pt x="58" y="30"/>
                    </a:lnTo>
                    <a:lnTo>
                      <a:pt x="56" y="39"/>
                    </a:lnTo>
                    <a:lnTo>
                      <a:pt x="52" y="48"/>
                    </a:lnTo>
                    <a:lnTo>
                      <a:pt x="45" y="54"/>
                    </a:lnTo>
                    <a:lnTo>
                      <a:pt x="55" y="111"/>
                    </a:lnTo>
                    <a:lnTo>
                      <a:pt x="2" y="111"/>
                    </a:lnTo>
                    <a:lnTo>
                      <a:pt x="13" y="54"/>
                    </a:lnTo>
                    <a:lnTo>
                      <a:pt x="6" y="48"/>
                    </a:lnTo>
                    <a:lnTo>
                      <a:pt x="1" y="39"/>
                    </a:lnTo>
                    <a:lnTo>
                      <a:pt x="0" y="30"/>
                    </a:lnTo>
                    <a:lnTo>
                      <a:pt x="1" y="18"/>
                    </a:lnTo>
                    <a:lnTo>
                      <a:pt x="8" y="8"/>
                    </a:lnTo>
                    <a:lnTo>
                      <a:pt x="18" y="2"/>
                    </a:lnTo>
                    <a:lnTo>
                      <a:pt x="28"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76" name="Freeform 1406"/>
              <p:cNvSpPr>
                <a:spLocks/>
              </p:cNvSpPr>
              <p:nvPr/>
            </p:nvSpPr>
            <p:spPr bwMode="auto">
              <a:xfrm>
                <a:off x="6705600" y="3825876"/>
                <a:ext cx="92075" cy="176213"/>
              </a:xfrm>
              <a:custGeom>
                <a:avLst/>
                <a:gdLst>
                  <a:gd name="T0" fmla="*/ 28 w 58"/>
                  <a:gd name="T1" fmla="*/ 0 h 111"/>
                  <a:gd name="T2" fmla="*/ 40 w 58"/>
                  <a:gd name="T3" fmla="*/ 2 h 111"/>
                  <a:gd name="T4" fmla="*/ 50 w 58"/>
                  <a:gd name="T5" fmla="*/ 8 h 111"/>
                  <a:gd name="T6" fmla="*/ 56 w 58"/>
                  <a:gd name="T7" fmla="*/ 18 h 111"/>
                  <a:gd name="T8" fmla="*/ 58 w 58"/>
                  <a:gd name="T9" fmla="*/ 30 h 111"/>
                  <a:gd name="T10" fmla="*/ 57 w 58"/>
                  <a:gd name="T11" fmla="*/ 39 h 111"/>
                  <a:gd name="T12" fmla="*/ 52 w 58"/>
                  <a:gd name="T13" fmla="*/ 48 h 111"/>
                  <a:gd name="T14" fmla="*/ 45 w 58"/>
                  <a:gd name="T15" fmla="*/ 54 h 111"/>
                  <a:gd name="T16" fmla="*/ 55 w 58"/>
                  <a:gd name="T17" fmla="*/ 111 h 111"/>
                  <a:gd name="T18" fmla="*/ 3 w 58"/>
                  <a:gd name="T19" fmla="*/ 111 h 111"/>
                  <a:gd name="T20" fmla="*/ 13 w 58"/>
                  <a:gd name="T21" fmla="*/ 54 h 111"/>
                  <a:gd name="T22" fmla="*/ 6 w 58"/>
                  <a:gd name="T23" fmla="*/ 48 h 111"/>
                  <a:gd name="T24" fmla="*/ 1 w 58"/>
                  <a:gd name="T25" fmla="*/ 39 h 111"/>
                  <a:gd name="T26" fmla="*/ 0 w 58"/>
                  <a:gd name="T27" fmla="*/ 30 h 111"/>
                  <a:gd name="T28" fmla="*/ 2 w 58"/>
                  <a:gd name="T29" fmla="*/ 18 h 111"/>
                  <a:gd name="T30" fmla="*/ 8 w 58"/>
                  <a:gd name="T31" fmla="*/ 8 h 111"/>
                  <a:gd name="T32" fmla="*/ 18 w 58"/>
                  <a:gd name="T33" fmla="*/ 2 h 111"/>
                  <a:gd name="T34" fmla="*/ 28 w 58"/>
                  <a:gd name="T3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11">
                    <a:moveTo>
                      <a:pt x="28" y="0"/>
                    </a:moveTo>
                    <a:lnTo>
                      <a:pt x="40" y="2"/>
                    </a:lnTo>
                    <a:lnTo>
                      <a:pt x="50" y="8"/>
                    </a:lnTo>
                    <a:lnTo>
                      <a:pt x="56" y="18"/>
                    </a:lnTo>
                    <a:lnTo>
                      <a:pt x="58" y="30"/>
                    </a:lnTo>
                    <a:lnTo>
                      <a:pt x="57" y="39"/>
                    </a:lnTo>
                    <a:lnTo>
                      <a:pt x="52" y="48"/>
                    </a:lnTo>
                    <a:lnTo>
                      <a:pt x="45" y="54"/>
                    </a:lnTo>
                    <a:lnTo>
                      <a:pt x="55" y="111"/>
                    </a:lnTo>
                    <a:lnTo>
                      <a:pt x="3" y="111"/>
                    </a:lnTo>
                    <a:lnTo>
                      <a:pt x="13" y="54"/>
                    </a:lnTo>
                    <a:lnTo>
                      <a:pt x="6" y="48"/>
                    </a:lnTo>
                    <a:lnTo>
                      <a:pt x="1" y="39"/>
                    </a:lnTo>
                    <a:lnTo>
                      <a:pt x="0" y="30"/>
                    </a:lnTo>
                    <a:lnTo>
                      <a:pt x="2" y="18"/>
                    </a:lnTo>
                    <a:lnTo>
                      <a:pt x="8" y="8"/>
                    </a:lnTo>
                    <a:lnTo>
                      <a:pt x="18" y="2"/>
                    </a:lnTo>
                    <a:lnTo>
                      <a:pt x="28"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sp>
        <p:nvSpPr>
          <p:cNvPr id="1497" name="Content Placeholder 1496"/>
          <p:cNvSpPr>
            <a:spLocks noGrp="1"/>
          </p:cNvSpPr>
          <p:nvPr>
            <p:ph sz="quarter" idx="13"/>
          </p:nvPr>
        </p:nvSpPr>
        <p:spPr/>
        <p:txBody>
          <a:bodyPr/>
          <a:lstStyle/>
          <a:p>
            <a:r>
              <a:rPr lang="en-US" altLang="zh-CN" dirty="0" smtClean="0"/>
              <a:t>Users</a:t>
            </a:r>
            <a:r>
              <a:rPr lang="zh-CN" altLang="en-US" dirty="0" smtClean="0"/>
              <a:t> </a:t>
            </a:r>
            <a:r>
              <a:rPr lang="en-US" altLang="zh-CN" dirty="0" smtClean="0"/>
              <a:t>INPUT</a:t>
            </a:r>
            <a:endParaRPr lang="en-US" dirty="0"/>
          </a:p>
          <a:p>
            <a:endParaRPr lang="en-US" dirty="0"/>
          </a:p>
        </p:txBody>
      </p:sp>
      <p:sp>
        <p:nvSpPr>
          <p:cNvPr id="1498" name="Content Placeholder 1497"/>
          <p:cNvSpPr>
            <a:spLocks noGrp="1"/>
          </p:cNvSpPr>
          <p:nvPr>
            <p:ph sz="quarter" idx="14"/>
          </p:nvPr>
        </p:nvSpPr>
        <p:spPr/>
        <p:txBody>
          <a:bodyPr>
            <a:normAutofit/>
          </a:bodyPr>
          <a:lstStyle/>
          <a:p>
            <a:pPr>
              <a:lnSpc>
                <a:spcPct val="120000"/>
              </a:lnSpc>
            </a:pPr>
            <a:r>
              <a:rPr lang="en-US" altLang="zh-CN" kern="0" dirty="0" smtClean="0"/>
              <a:t>Query</a:t>
            </a:r>
            <a:r>
              <a:rPr lang="zh-CN" altLang="en-US" kern="0" dirty="0" smtClean="0"/>
              <a:t> </a:t>
            </a:r>
            <a:r>
              <a:rPr lang="en-US" altLang="zh-CN" kern="0" dirty="0" smtClean="0"/>
              <a:t>topic.</a:t>
            </a:r>
          </a:p>
          <a:p>
            <a:pPr>
              <a:lnSpc>
                <a:spcPct val="120000"/>
              </a:lnSpc>
            </a:pPr>
            <a:r>
              <a:rPr lang="en-US" altLang="zh-CN" kern="0" dirty="0" smtClean="0"/>
              <a:t>Set</a:t>
            </a:r>
            <a:r>
              <a:rPr lang="zh-CN" altLang="en-US" kern="0" dirty="0" smtClean="0"/>
              <a:t> </a:t>
            </a:r>
            <a:r>
              <a:rPr lang="en-US" altLang="zh-CN" kern="0" dirty="0" smtClean="0"/>
              <a:t>Emotion</a:t>
            </a:r>
            <a:r>
              <a:rPr lang="zh-CN" altLang="en-US" kern="0" dirty="0" smtClean="0"/>
              <a:t> </a:t>
            </a:r>
            <a:r>
              <a:rPr lang="en-US" altLang="zh-CN" kern="0" dirty="0" smtClean="0"/>
              <a:t>target</a:t>
            </a:r>
          </a:p>
          <a:p>
            <a:pPr>
              <a:lnSpc>
                <a:spcPct val="120000"/>
              </a:lnSpc>
            </a:pPr>
            <a:endParaRPr lang="en-US" dirty="0"/>
          </a:p>
        </p:txBody>
      </p:sp>
    </p:spTree>
    <p:extLst>
      <p:ext uri="{BB962C8B-B14F-4D97-AF65-F5344CB8AC3E}">
        <p14:creationId xmlns:p14="http://schemas.microsoft.com/office/powerpoint/2010/main" val="1051253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 name="Content Placeholder 1497"/>
          <p:cNvSpPr>
            <a:spLocks noGrp="1"/>
          </p:cNvSpPr>
          <p:nvPr>
            <p:ph sz="quarter" idx="13"/>
          </p:nvPr>
        </p:nvSpPr>
        <p:spPr/>
        <p:txBody>
          <a:bodyPr/>
          <a:lstStyle/>
          <a:p>
            <a:r>
              <a:rPr lang="en-US" altLang="zh-CN" sz="4000" dirty="0" smtClean="0"/>
              <a:t>System</a:t>
            </a:r>
            <a:r>
              <a:rPr lang="zh-CN" altLang="en-US" sz="4000" dirty="0" smtClean="0"/>
              <a:t> </a:t>
            </a:r>
            <a:r>
              <a:rPr lang="en-US" altLang="zh-CN" sz="4000" dirty="0" smtClean="0"/>
              <a:t>OUTPUT</a:t>
            </a:r>
            <a:endParaRPr lang="en-US" sz="4000" dirty="0"/>
          </a:p>
        </p:txBody>
      </p:sp>
      <p:sp>
        <p:nvSpPr>
          <p:cNvPr id="1499" name="Content Placeholder 1498"/>
          <p:cNvSpPr>
            <a:spLocks noGrp="1"/>
          </p:cNvSpPr>
          <p:nvPr>
            <p:ph sz="quarter" idx="14"/>
          </p:nvPr>
        </p:nvSpPr>
        <p:spPr/>
        <p:txBody>
          <a:bodyPr>
            <a:normAutofit/>
          </a:bodyPr>
          <a:lstStyle/>
          <a:p>
            <a:r>
              <a:rPr lang="en-US" dirty="0"/>
              <a:t>The re-ranked list of initial search </a:t>
            </a:r>
            <a:r>
              <a:rPr lang="en-US" dirty="0" smtClean="0"/>
              <a:t>results</a:t>
            </a:r>
            <a:r>
              <a:rPr lang="en-US" altLang="zh-CN" dirty="0" smtClean="0"/>
              <a:t>.</a:t>
            </a:r>
            <a:endParaRPr lang="en-US" dirty="0"/>
          </a:p>
        </p:txBody>
      </p:sp>
      <p:grpSp>
        <p:nvGrpSpPr>
          <p:cNvPr id="1584" name="Group 1583"/>
          <p:cNvGrpSpPr/>
          <p:nvPr/>
        </p:nvGrpSpPr>
        <p:grpSpPr>
          <a:xfrm>
            <a:off x="5410380" y="1070592"/>
            <a:ext cx="5761124" cy="4529545"/>
            <a:chOff x="5484813" y="1069975"/>
            <a:chExt cx="5762625" cy="4530725"/>
          </a:xfrm>
        </p:grpSpPr>
        <p:sp>
          <p:nvSpPr>
            <p:cNvPr id="7" name="Rectangle 6"/>
            <p:cNvSpPr>
              <a:spLocks noChangeArrowheads="1"/>
            </p:cNvSpPr>
            <p:nvPr/>
          </p:nvSpPr>
          <p:spPr bwMode="auto">
            <a:xfrm>
              <a:off x="9297988" y="2133600"/>
              <a:ext cx="1949450" cy="1949450"/>
            </a:xfrm>
            <a:prstGeom prst="rect">
              <a:avLst/>
            </a:prstGeom>
            <a:solidFill>
              <a:schemeClr val="bg1">
                <a:lumMod val="85000"/>
              </a:schemeClr>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8" name="Freeform 7"/>
            <p:cNvSpPr>
              <a:spLocks/>
            </p:cNvSpPr>
            <p:nvPr/>
          </p:nvSpPr>
          <p:spPr bwMode="auto">
            <a:xfrm>
              <a:off x="9948863" y="2495550"/>
              <a:ext cx="649288" cy="1223963"/>
            </a:xfrm>
            <a:custGeom>
              <a:avLst/>
              <a:gdLst>
                <a:gd name="T0" fmla="*/ 204 w 409"/>
                <a:gd name="T1" fmla="*/ 0 h 771"/>
                <a:gd name="T2" fmla="*/ 241 w 409"/>
                <a:gd name="T3" fmla="*/ 3 h 771"/>
                <a:gd name="T4" fmla="*/ 276 w 409"/>
                <a:gd name="T5" fmla="*/ 13 h 771"/>
                <a:gd name="T6" fmla="*/ 308 w 409"/>
                <a:gd name="T7" fmla="*/ 28 h 771"/>
                <a:gd name="T8" fmla="*/ 336 w 409"/>
                <a:gd name="T9" fmla="*/ 48 h 771"/>
                <a:gd name="T10" fmla="*/ 360 w 409"/>
                <a:gd name="T11" fmla="*/ 72 h 771"/>
                <a:gd name="T12" fmla="*/ 381 w 409"/>
                <a:gd name="T13" fmla="*/ 101 h 771"/>
                <a:gd name="T14" fmla="*/ 396 w 409"/>
                <a:gd name="T15" fmla="*/ 133 h 771"/>
                <a:gd name="T16" fmla="*/ 406 w 409"/>
                <a:gd name="T17" fmla="*/ 168 h 771"/>
                <a:gd name="T18" fmla="*/ 409 w 409"/>
                <a:gd name="T19" fmla="*/ 204 h 771"/>
                <a:gd name="T20" fmla="*/ 406 w 409"/>
                <a:gd name="T21" fmla="*/ 240 h 771"/>
                <a:gd name="T22" fmla="*/ 397 w 409"/>
                <a:gd name="T23" fmla="*/ 273 h 771"/>
                <a:gd name="T24" fmla="*/ 384 w 409"/>
                <a:gd name="T25" fmla="*/ 303 h 771"/>
                <a:gd name="T26" fmla="*/ 365 w 409"/>
                <a:gd name="T27" fmla="*/ 332 h 771"/>
                <a:gd name="T28" fmla="*/ 342 w 409"/>
                <a:gd name="T29" fmla="*/ 356 h 771"/>
                <a:gd name="T30" fmla="*/ 315 w 409"/>
                <a:gd name="T31" fmla="*/ 376 h 771"/>
                <a:gd name="T32" fmla="*/ 385 w 409"/>
                <a:gd name="T33" fmla="*/ 771 h 771"/>
                <a:gd name="T34" fmla="*/ 23 w 409"/>
                <a:gd name="T35" fmla="*/ 771 h 771"/>
                <a:gd name="T36" fmla="*/ 93 w 409"/>
                <a:gd name="T37" fmla="*/ 376 h 771"/>
                <a:gd name="T38" fmla="*/ 67 w 409"/>
                <a:gd name="T39" fmla="*/ 356 h 771"/>
                <a:gd name="T40" fmla="*/ 44 w 409"/>
                <a:gd name="T41" fmla="*/ 332 h 771"/>
                <a:gd name="T42" fmla="*/ 25 w 409"/>
                <a:gd name="T43" fmla="*/ 303 h 771"/>
                <a:gd name="T44" fmla="*/ 12 w 409"/>
                <a:gd name="T45" fmla="*/ 273 h 771"/>
                <a:gd name="T46" fmla="*/ 3 w 409"/>
                <a:gd name="T47" fmla="*/ 240 h 771"/>
                <a:gd name="T48" fmla="*/ 0 w 409"/>
                <a:gd name="T49" fmla="*/ 204 h 771"/>
                <a:gd name="T50" fmla="*/ 3 w 409"/>
                <a:gd name="T51" fmla="*/ 168 h 771"/>
                <a:gd name="T52" fmla="*/ 13 w 409"/>
                <a:gd name="T53" fmla="*/ 133 h 771"/>
                <a:gd name="T54" fmla="*/ 27 w 409"/>
                <a:gd name="T55" fmla="*/ 101 h 771"/>
                <a:gd name="T56" fmla="*/ 48 w 409"/>
                <a:gd name="T57" fmla="*/ 72 h 771"/>
                <a:gd name="T58" fmla="*/ 72 w 409"/>
                <a:gd name="T59" fmla="*/ 48 h 771"/>
                <a:gd name="T60" fmla="*/ 101 w 409"/>
                <a:gd name="T61" fmla="*/ 28 h 771"/>
                <a:gd name="T62" fmla="*/ 133 w 409"/>
                <a:gd name="T63" fmla="*/ 13 h 771"/>
                <a:gd name="T64" fmla="*/ 168 w 409"/>
                <a:gd name="T65" fmla="*/ 3 h 771"/>
                <a:gd name="T66" fmla="*/ 204 w 409"/>
                <a:gd name="T67"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9" h="771">
                  <a:moveTo>
                    <a:pt x="204" y="0"/>
                  </a:moveTo>
                  <a:lnTo>
                    <a:pt x="241" y="3"/>
                  </a:lnTo>
                  <a:lnTo>
                    <a:pt x="276" y="13"/>
                  </a:lnTo>
                  <a:lnTo>
                    <a:pt x="308" y="28"/>
                  </a:lnTo>
                  <a:lnTo>
                    <a:pt x="336" y="48"/>
                  </a:lnTo>
                  <a:lnTo>
                    <a:pt x="360" y="72"/>
                  </a:lnTo>
                  <a:lnTo>
                    <a:pt x="381" y="101"/>
                  </a:lnTo>
                  <a:lnTo>
                    <a:pt x="396" y="133"/>
                  </a:lnTo>
                  <a:lnTo>
                    <a:pt x="406" y="168"/>
                  </a:lnTo>
                  <a:lnTo>
                    <a:pt x="409" y="204"/>
                  </a:lnTo>
                  <a:lnTo>
                    <a:pt x="406" y="240"/>
                  </a:lnTo>
                  <a:lnTo>
                    <a:pt x="397" y="273"/>
                  </a:lnTo>
                  <a:lnTo>
                    <a:pt x="384" y="303"/>
                  </a:lnTo>
                  <a:lnTo>
                    <a:pt x="365" y="332"/>
                  </a:lnTo>
                  <a:lnTo>
                    <a:pt x="342" y="356"/>
                  </a:lnTo>
                  <a:lnTo>
                    <a:pt x="315" y="376"/>
                  </a:lnTo>
                  <a:lnTo>
                    <a:pt x="385" y="771"/>
                  </a:lnTo>
                  <a:lnTo>
                    <a:pt x="23" y="771"/>
                  </a:lnTo>
                  <a:lnTo>
                    <a:pt x="93" y="376"/>
                  </a:lnTo>
                  <a:lnTo>
                    <a:pt x="67" y="356"/>
                  </a:lnTo>
                  <a:lnTo>
                    <a:pt x="44" y="332"/>
                  </a:lnTo>
                  <a:lnTo>
                    <a:pt x="25" y="303"/>
                  </a:lnTo>
                  <a:lnTo>
                    <a:pt x="12" y="273"/>
                  </a:lnTo>
                  <a:lnTo>
                    <a:pt x="3" y="240"/>
                  </a:lnTo>
                  <a:lnTo>
                    <a:pt x="0" y="204"/>
                  </a:lnTo>
                  <a:lnTo>
                    <a:pt x="3" y="168"/>
                  </a:lnTo>
                  <a:lnTo>
                    <a:pt x="13" y="133"/>
                  </a:lnTo>
                  <a:lnTo>
                    <a:pt x="27" y="101"/>
                  </a:lnTo>
                  <a:lnTo>
                    <a:pt x="48" y="72"/>
                  </a:lnTo>
                  <a:lnTo>
                    <a:pt x="72" y="48"/>
                  </a:lnTo>
                  <a:lnTo>
                    <a:pt x="101" y="28"/>
                  </a:lnTo>
                  <a:lnTo>
                    <a:pt x="133" y="13"/>
                  </a:lnTo>
                  <a:lnTo>
                    <a:pt x="168" y="3"/>
                  </a:lnTo>
                  <a:lnTo>
                    <a:pt x="204" y="0"/>
                  </a:lnTo>
                  <a:close/>
                </a:path>
              </a:pathLst>
            </a:custGeom>
            <a:solidFill>
              <a:schemeClr val="tx1">
                <a:lumMod val="75000"/>
                <a:lumOff val="25000"/>
                <a:alpha val="39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 name="Freeform 8"/>
            <p:cNvSpPr>
              <a:spLocks/>
            </p:cNvSpPr>
            <p:nvPr/>
          </p:nvSpPr>
          <p:spPr bwMode="auto">
            <a:xfrm>
              <a:off x="9512301" y="1069975"/>
              <a:ext cx="1522413" cy="1063625"/>
            </a:xfrm>
            <a:custGeom>
              <a:avLst/>
              <a:gdLst>
                <a:gd name="T0" fmla="*/ 204 w 959"/>
                <a:gd name="T1" fmla="*/ 0 h 670"/>
                <a:gd name="T2" fmla="*/ 754 w 959"/>
                <a:gd name="T3" fmla="*/ 0 h 670"/>
                <a:gd name="T4" fmla="*/ 792 w 959"/>
                <a:gd name="T5" fmla="*/ 4 h 670"/>
                <a:gd name="T6" fmla="*/ 826 w 959"/>
                <a:gd name="T7" fmla="*/ 13 h 670"/>
                <a:gd name="T8" fmla="*/ 858 w 959"/>
                <a:gd name="T9" fmla="*/ 29 h 670"/>
                <a:gd name="T10" fmla="*/ 886 w 959"/>
                <a:gd name="T11" fmla="*/ 49 h 670"/>
                <a:gd name="T12" fmla="*/ 910 w 959"/>
                <a:gd name="T13" fmla="*/ 73 h 670"/>
                <a:gd name="T14" fmla="*/ 931 w 959"/>
                <a:gd name="T15" fmla="*/ 101 h 670"/>
                <a:gd name="T16" fmla="*/ 947 w 959"/>
                <a:gd name="T17" fmla="*/ 133 h 670"/>
                <a:gd name="T18" fmla="*/ 956 w 959"/>
                <a:gd name="T19" fmla="*/ 169 h 670"/>
                <a:gd name="T20" fmla="*/ 959 w 959"/>
                <a:gd name="T21" fmla="*/ 205 h 670"/>
                <a:gd name="T22" fmla="*/ 959 w 959"/>
                <a:gd name="T23" fmla="*/ 670 h 670"/>
                <a:gd name="T24" fmla="*/ 786 w 959"/>
                <a:gd name="T25" fmla="*/ 670 h 670"/>
                <a:gd name="T26" fmla="*/ 786 w 959"/>
                <a:gd name="T27" fmla="*/ 275 h 670"/>
                <a:gd name="T28" fmla="*/ 783 w 959"/>
                <a:gd name="T29" fmla="*/ 252 h 670"/>
                <a:gd name="T30" fmla="*/ 775 w 959"/>
                <a:gd name="T31" fmla="*/ 231 h 670"/>
                <a:gd name="T32" fmla="*/ 763 w 959"/>
                <a:gd name="T33" fmla="*/ 212 h 670"/>
                <a:gd name="T34" fmla="*/ 748 w 959"/>
                <a:gd name="T35" fmla="*/ 196 h 670"/>
                <a:gd name="T36" fmla="*/ 729 w 959"/>
                <a:gd name="T37" fmla="*/ 184 h 670"/>
                <a:gd name="T38" fmla="*/ 707 w 959"/>
                <a:gd name="T39" fmla="*/ 176 h 670"/>
                <a:gd name="T40" fmla="*/ 684 w 959"/>
                <a:gd name="T41" fmla="*/ 173 h 670"/>
                <a:gd name="T42" fmla="*/ 275 w 959"/>
                <a:gd name="T43" fmla="*/ 173 h 670"/>
                <a:gd name="T44" fmla="*/ 252 w 959"/>
                <a:gd name="T45" fmla="*/ 176 h 670"/>
                <a:gd name="T46" fmla="*/ 230 w 959"/>
                <a:gd name="T47" fmla="*/ 184 h 670"/>
                <a:gd name="T48" fmla="*/ 211 w 959"/>
                <a:gd name="T49" fmla="*/ 196 h 670"/>
                <a:gd name="T50" fmla="*/ 195 w 959"/>
                <a:gd name="T51" fmla="*/ 212 h 670"/>
                <a:gd name="T52" fmla="*/ 183 w 959"/>
                <a:gd name="T53" fmla="*/ 231 h 670"/>
                <a:gd name="T54" fmla="*/ 175 w 959"/>
                <a:gd name="T55" fmla="*/ 252 h 670"/>
                <a:gd name="T56" fmla="*/ 172 w 959"/>
                <a:gd name="T57" fmla="*/ 275 h 670"/>
                <a:gd name="T58" fmla="*/ 172 w 959"/>
                <a:gd name="T59" fmla="*/ 670 h 670"/>
                <a:gd name="T60" fmla="*/ 0 w 959"/>
                <a:gd name="T61" fmla="*/ 670 h 670"/>
                <a:gd name="T62" fmla="*/ 0 w 959"/>
                <a:gd name="T63" fmla="*/ 205 h 670"/>
                <a:gd name="T64" fmla="*/ 3 w 959"/>
                <a:gd name="T65" fmla="*/ 169 h 670"/>
                <a:gd name="T66" fmla="*/ 12 w 959"/>
                <a:gd name="T67" fmla="*/ 133 h 670"/>
                <a:gd name="T68" fmla="*/ 27 w 959"/>
                <a:gd name="T69" fmla="*/ 101 h 670"/>
                <a:gd name="T70" fmla="*/ 48 w 959"/>
                <a:gd name="T71" fmla="*/ 73 h 670"/>
                <a:gd name="T72" fmla="*/ 72 w 959"/>
                <a:gd name="T73" fmla="*/ 49 h 670"/>
                <a:gd name="T74" fmla="*/ 101 w 959"/>
                <a:gd name="T75" fmla="*/ 29 h 670"/>
                <a:gd name="T76" fmla="*/ 133 w 959"/>
                <a:gd name="T77" fmla="*/ 13 h 670"/>
                <a:gd name="T78" fmla="*/ 167 w 959"/>
                <a:gd name="T79" fmla="*/ 4 h 670"/>
                <a:gd name="T80" fmla="*/ 204 w 959"/>
                <a:gd name="T8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9" h="670">
                  <a:moveTo>
                    <a:pt x="204" y="0"/>
                  </a:moveTo>
                  <a:lnTo>
                    <a:pt x="754" y="0"/>
                  </a:lnTo>
                  <a:lnTo>
                    <a:pt x="792" y="4"/>
                  </a:lnTo>
                  <a:lnTo>
                    <a:pt x="826" y="13"/>
                  </a:lnTo>
                  <a:lnTo>
                    <a:pt x="858" y="29"/>
                  </a:lnTo>
                  <a:lnTo>
                    <a:pt x="886" y="49"/>
                  </a:lnTo>
                  <a:lnTo>
                    <a:pt x="910" y="73"/>
                  </a:lnTo>
                  <a:lnTo>
                    <a:pt x="931" y="101"/>
                  </a:lnTo>
                  <a:lnTo>
                    <a:pt x="947" y="133"/>
                  </a:lnTo>
                  <a:lnTo>
                    <a:pt x="956" y="169"/>
                  </a:lnTo>
                  <a:lnTo>
                    <a:pt x="959" y="205"/>
                  </a:lnTo>
                  <a:lnTo>
                    <a:pt x="959" y="670"/>
                  </a:lnTo>
                  <a:lnTo>
                    <a:pt x="786" y="670"/>
                  </a:lnTo>
                  <a:lnTo>
                    <a:pt x="786" y="275"/>
                  </a:lnTo>
                  <a:lnTo>
                    <a:pt x="783" y="252"/>
                  </a:lnTo>
                  <a:lnTo>
                    <a:pt x="775" y="231"/>
                  </a:lnTo>
                  <a:lnTo>
                    <a:pt x="763" y="212"/>
                  </a:lnTo>
                  <a:lnTo>
                    <a:pt x="748" y="196"/>
                  </a:lnTo>
                  <a:lnTo>
                    <a:pt x="729" y="184"/>
                  </a:lnTo>
                  <a:lnTo>
                    <a:pt x="707" y="176"/>
                  </a:lnTo>
                  <a:lnTo>
                    <a:pt x="684" y="173"/>
                  </a:lnTo>
                  <a:lnTo>
                    <a:pt x="275" y="173"/>
                  </a:lnTo>
                  <a:lnTo>
                    <a:pt x="252" y="176"/>
                  </a:lnTo>
                  <a:lnTo>
                    <a:pt x="230" y="184"/>
                  </a:lnTo>
                  <a:lnTo>
                    <a:pt x="211" y="196"/>
                  </a:lnTo>
                  <a:lnTo>
                    <a:pt x="195" y="212"/>
                  </a:lnTo>
                  <a:lnTo>
                    <a:pt x="183" y="231"/>
                  </a:lnTo>
                  <a:lnTo>
                    <a:pt x="175" y="252"/>
                  </a:lnTo>
                  <a:lnTo>
                    <a:pt x="172" y="275"/>
                  </a:lnTo>
                  <a:lnTo>
                    <a:pt x="172" y="670"/>
                  </a:lnTo>
                  <a:lnTo>
                    <a:pt x="0" y="670"/>
                  </a:lnTo>
                  <a:lnTo>
                    <a:pt x="0" y="205"/>
                  </a:lnTo>
                  <a:lnTo>
                    <a:pt x="3" y="169"/>
                  </a:lnTo>
                  <a:lnTo>
                    <a:pt x="12" y="133"/>
                  </a:lnTo>
                  <a:lnTo>
                    <a:pt x="27" y="101"/>
                  </a:lnTo>
                  <a:lnTo>
                    <a:pt x="48" y="73"/>
                  </a:lnTo>
                  <a:lnTo>
                    <a:pt x="72" y="49"/>
                  </a:lnTo>
                  <a:lnTo>
                    <a:pt x="101" y="29"/>
                  </a:lnTo>
                  <a:lnTo>
                    <a:pt x="133" y="13"/>
                  </a:lnTo>
                  <a:lnTo>
                    <a:pt x="167" y="4"/>
                  </a:lnTo>
                  <a:lnTo>
                    <a:pt x="204" y="0"/>
                  </a:lnTo>
                  <a:close/>
                </a:path>
              </a:pathLst>
            </a:custGeom>
            <a:solidFill>
              <a:schemeClr val="bg1">
                <a:lumMod val="8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 name="Freeform 9"/>
            <p:cNvSpPr>
              <a:spLocks/>
            </p:cNvSpPr>
            <p:nvPr/>
          </p:nvSpPr>
          <p:spPr bwMode="auto">
            <a:xfrm>
              <a:off x="6176963" y="2273300"/>
              <a:ext cx="3983038" cy="2619375"/>
            </a:xfrm>
            <a:custGeom>
              <a:avLst/>
              <a:gdLst>
                <a:gd name="T0" fmla="*/ 87 w 2509"/>
                <a:gd name="T1" fmla="*/ 0 h 1650"/>
                <a:gd name="T2" fmla="*/ 2422 w 2509"/>
                <a:gd name="T3" fmla="*/ 0 h 1650"/>
                <a:gd name="T4" fmla="*/ 2445 w 2509"/>
                <a:gd name="T5" fmla="*/ 3 h 1650"/>
                <a:gd name="T6" fmla="*/ 2466 w 2509"/>
                <a:gd name="T7" fmla="*/ 12 h 1650"/>
                <a:gd name="T8" fmla="*/ 2483 w 2509"/>
                <a:gd name="T9" fmla="*/ 25 h 1650"/>
                <a:gd name="T10" fmla="*/ 2497 w 2509"/>
                <a:gd name="T11" fmla="*/ 43 h 1650"/>
                <a:gd name="T12" fmla="*/ 2505 w 2509"/>
                <a:gd name="T13" fmla="*/ 64 h 1650"/>
                <a:gd name="T14" fmla="*/ 2509 w 2509"/>
                <a:gd name="T15" fmla="*/ 87 h 1650"/>
                <a:gd name="T16" fmla="*/ 2509 w 2509"/>
                <a:gd name="T17" fmla="*/ 1563 h 1650"/>
                <a:gd name="T18" fmla="*/ 2505 w 2509"/>
                <a:gd name="T19" fmla="*/ 1586 h 1650"/>
                <a:gd name="T20" fmla="*/ 2497 w 2509"/>
                <a:gd name="T21" fmla="*/ 1607 h 1650"/>
                <a:gd name="T22" fmla="*/ 2483 w 2509"/>
                <a:gd name="T23" fmla="*/ 1625 h 1650"/>
                <a:gd name="T24" fmla="*/ 2466 w 2509"/>
                <a:gd name="T25" fmla="*/ 1638 h 1650"/>
                <a:gd name="T26" fmla="*/ 2445 w 2509"/>
                <a:gd name="T27" fmla="*/ 1647 h 1650"/>
                <a:gd name="T28" fmla="*/ 2422 w 2509"/>
                <a:gd name="T29" fmla="*/ 1650 h 1650"/>
                <a:gd name="T30" fmla="*/ 87 w 2509"/>
                <a:gd name="T31" fmla="*/ 1650 h 1650"/>
                <a:gd name="T32" fmla="*/ 63 w 2509"/>
                <a:gd name="T33" fmla="*/ 1647 h 1650"/>
                <a:gd name="T34" fmla="*/ 43 w 2509"/>
                <a:gd name="T35" fmla="*/ 1638 h 1650"/>
                <a:gd name="T36" fmla="*/ 25 w 2509"/>
                <a:gd name="T37" fmla="*/ 1625 h 1650"/>
                <a:gd name="T38" fmla="*/ 12 w 2509"/>
                <a:gd name="T39" fmla="*/ 1607 h 1650"/>
                <a:gd name="T40" fmla="*/ 3 w 2509"/>
                <a:gd name="T41" fmla="*/ 1586 h 1650"/>
                <a:gd name="T42" fmla="*/ 0 w 2509"/>
                <a:gd name="T43" fmla="*/ 1563 h 1650"/>
                <a:gd name="T44" fmla="*/ 0 w 2509"/>
                <a:gd name="T45" fmla="*/ 87 h 1650"/>
                <a:gd name="T46" fmla="*/ 3 w 2509"/>
                <a:gd name="T47" fmla="*/ 64 h 1650"/>
                <a:gd name="T48" fmla="*/ 12 w 2509"/>
                <a:gd name="T49" fmla="*/ 43 h 1650"/>
                <a:gd name="T50" fmla="*/ 25 w 2509"/>
                <a:gd name="T51" fmla="*/ 25 h 1650"/>
                <a:gd name="T52" fmla="*/ 43 w 2509"/>
                <a:gd name="T53" fmla="*/ 12 h 1650"/>
                <a:gd name="T54" fmla="*/ 63 w 2509"/>
                <a:gd name="T55" fmla="*/ 3 h 1650"/>
                <a:gd name="T56" fmla="*/ 87 w 2509"/>
                <a:gd name="T57" fmla="*/ 0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9" h="1650">
                  <a:moveTo>
                    <a:pt x="87" y="0"/>
                  </a:moveTo>
                  <a:lnTo>
                    <a:pt x="2422" y="0"/>
                  </a:lnTo>
                  <a:lnTo>
                    <a:pt x="2445" y="3"/>
                  </a:lnTo>
                  <a:lnTo>
                    <a:pt x="2466" y="12"/>
                  </a:lnTo>
                  <a:lnTo>
                    <a:pt x="2483" y="25"/>
                  </a:lnTo>
                  <a:lnTo>
                    <a:pt x="2497" y="43"/>
                  </a:lnTo>
                  <a:lnTo>
                    <a:pt x="2505" y="64"/>
                  </a:lnTo>
                  <a:lnTo>
                    <a:pt x="2509" y="87"/>
                  </a:lnTo>
                  <a:lnTo>
                    <a:pt x="2509" y="1563"/>
                  </a:lnTo>
                  <a:lnTo>
                    <a:pt x="2505" y="1586"/>
                  </a:lnTo>
                  <a:lnTo>
                    <a:pt x="2497" y="1607"/>
                  </a:lnTo>
                  <a:lnTo>
                    <a:pt x="2483" y="1625"/>
                  </a:lnTo>
                  <a:lnTo>
                    <a:pt x="2466" y="1638"/>
                  </a:lnTo>
                  <a:lnTo>
                    <a:pt x="2445" y="1647"/>
                  </a:lnTo>
                  <a:lnTo>
                    <a:pt x="2422" y="1650"/>
                  </a:lnTo>
                  <a:lnTo>
                    <a:pt x="87" y="1650"/>
                  </a:lnTo>
                  <a:lnTo>
                    <a:pt x="63" y="1647"/>
                  </a:lnTo>
                  <a:lnTo>
                    <a:pt x="43" y="1638"/>
                  </a:lnTo>
                  <a:lnTo>
                    <a:pt x="25" y="1625"/>
                  </a:lnTo>
                  <a:lnTo>
                    <a:pt x="12" y="1607"/>
                  </a:lnTo>
                  <a:lnTo>
                    <a:pt x="3" y="1586"/>
                  </a:lnTo>
                  <a:lnTo>
                    <a:pt x="0" y="1563"/>
                  </a:lnTo>
                  <a:lnTo>
                    <a:pt x="0" y="87"/>
                  </a:lnTo>
                  <a:lnTo>
                    <a:pt x="3" y="64"/>
                  </a:lnTo>
                  <a:lnTo>
                    <a:pt x="12" y="43"/>
                  </a:lnTo>
                  <a:lnTo>
                    <a:pt x="25" y="25"/>
                  </a:lnTo>
                  <a:lnTo>
                    <a:pt x="43" y="12"/>
                  </a:lnTo>
                  <a:lnTo>
                    <a:pt x="63" y="3"/>
                  </a:lnTo>
                  <a:lnTo>
                    <a:pt x="87"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 name="Rectangle 10"/>
            <p:cNvSpPr>
              <a:spLocks noChangeArrowheads="1"/>
            </p:cNvSpPr>
            <p:nvPr/>
          </p:nvSpPr>
          <p:spPr bwMode="auto">
            <a:xfrm>
              <a:off x="6384926" y="2547938"/>
              <a:ext cx="3568700" cy="1916113"/>
            </a:xfrm>
            <a:prstGeom prst="rect">
              <a:avLst/>
            </a:prstGeom>
            <a:solidFill>
              <a:schemeClr val="accent5"/>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 name="Freeform 11"/>
            <p:cNvSpPr>
              <a:spLocks/>
            </p:cNvSpPr>
            <p:nvPr/>
          </p:nvSpPr>
          <p:spPr bwMode="auto">
            <a:xfrm>
              <a:off x="8118476" y="2365375"/>
              <a:ext cx="100013" cy="100013"/>
            </a:xfrm>
            <a:custGeom>
              <a:avLst/>
              <a:gdLst>
                <a:gd name="T0" fmla="*/ 32 w 63"/>
                <a:gd name="T1" fmla="*/ 0 h 63"/>
                <a:gd name="T2" fmla="*/ 44 w 63"/>
                <a:gd name="T3" fmla="*/ 2 h 63"/>
                <a:gd name="T4" fmla="*/ 54 w 63"/>
                <a:gd name="T5" fmla="*/ 9 h 63"/>
                <a:gd name="T6" fmla="*/ 60 w 63"/>
                <a:gd name="T7" fmla="*/ 19 h 63"/>
                <a:gd name="T8" fmla="*/ 63 w 63"/>
                <a:gd name="T9" fmla="*/ 31 h 63"/>
                <a:gd name="T10" fmla="*/ 60 w 63"/>
                <a:gd name="T11" fmla="*/ 43 h 63"/>
                <a:gd name="T12" fmla="*/ 54 w 63"/>
                <a:gd name="T13" fmla="*/ 53 h 63"/>
                <a:gd name="T14" fmla="*/ 44 w 63"/>
                <a:gd name="T15" fmla="*/ 61 h 63"/>
                <a:gd name="T16" fmla="*/ 32 w 63"/>
                <a:gd name="T17" fmla="*/ 63 h 63"/>
                <a:gd name="T18" fmla="*/ 19 w 63"/>
                <a:gd name="T19" fmla="*/ 61 h 63"/>
                <a:gd name="T20" fmla="*/ 9 w 63"/>
                <a:gd name="T21" fmla="*/ 53 h 63"/>
                <a:gd name="T22" fmla="*/ 2 w 63"/>
                <a:gd name="T23" fmla="*/ 43 h 63"/>
                <a:gd name="T24" fmla="*/ 0 w 63"/>
                <a:gd name="T25" fmla="*/ 31 h 63"/>
                <a:gd name="T26" fmla="*/ 2 w 63"/>
                <a:gd name="T27" fmla="*/ 19 h 63"/>
                <a:gd name="T28" fmla="*/ 9 w 63"/>
                <a:gd name="T29" fmla="*/ 9 h 63"/>
                <a:gd name="T30" fmla="*/ 19 w 63"/>
                <a:gd name="T31" fmla="*/ 2 h 63"/>
                <a:gd name="T32" fmla="*/ 32 w 63"/>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3">
                  <a:moveTo>
                    <a:pt x="32" y="0"/>
                  </a:moveTo>
                  <a:lnTo>
                    <a:pt x="44" y="2"/>
                  </a:lnTo>
                  <a:lnTo>
                    <a:pt x="54" y="9"/>
                  </a:lnTo>
                  <a:lnTo>
                    <a:pt x="60" y="19"/>
                  </a:lnTo>
                  <a:lnTo>
                    <a:pt x="63" y="31"/>
                  </a:lnTo>
                  <a:lnTo>
                    <a:pt x="60" y="43"/>
                  </a:lnTo>
                  <a:lnTo>
                    <a:pt x="54" y="53"/>
                  </a:lnTo>
                  <a:lnTo>
                    <a:pt x="44" y="61"/>
                  </a:lnTo>
                  <a:lnTo>
                    <a:pt x="32" y="63"/>
                  </a:lnTo>
                  <a:lnTo>
                    <a:pt x="19" y="61"/>
                  </a:lnTo>
                  <a:lnTo>
                    <a:pt x="9" y="53"/>
                  </a:lnTo>
                  <a:lnTo>
                    <a:pt x="2" y="43"/>
                  </a:lnTo>
                  <a:lnTo>
                    <a:pt x="0" y="31"/>
                  </a:lnTo>
                  <a:lnTo>
                    <a:pt x="2" y="19"/>
                  </a:lnTo>
                  <a:lnTo>
                    <a:pt x="9" y="9"/>
                  </a:lnTo>
                  <a:lnTo>
                    <a:pt x="19" y="2"/>
                  </a:lnTo>
                  <a:lnTo>
                    <a:pt x="32"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4" name="Rectangle 12"/>
            <p:cNvSpPr>
              <a:spLocks noChangeArrowheads="1"/>
            </p:cNvSpPr>
            <p:nvPr/>
          </p:nvSpPr>
          <p:spPr bwMode="auto">
            <a:xfrm>
              <a:off x="8083551" y="4583113"/>
              <a:ext cx="169863" cy="169863"/>
            </a:xfrm>
            <a:prstGeom prst="rect">
              <a:avLst/>
            </a:prstGeom>
            <a:solidFill>
              <a:srgbClr val="DEFFF3"/>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5" name="Freeform 13"/>
            <p:cNvSpPr>
              <a:spLocks/>
            </p:cNvSpPr>
            <p:nvPr/>
          </p:nvSpPr>
          <p:spPr bwMode="auto">
            <a:xfrm>
              <a:off x="5484813" y="4892675"/>
              <a:ext cx="5365750" cy="454025"/>
            </a:xfrm>
            <a:custGeom>
              <a:avLst/>
              <a:gdLst>
                <a:gd name="T0" fmla="*/ 436 w 3380"/>
                <a:gd name="T1" fmla="*/ 0 h 286"/>
                <a:gd name="T2" fmla="*/ 2945 w 3380"/>
                <a:gd name="T3" fmla="*/ 0 h 286"/>
                <a:gd name="T4" fmla="*/ 3380 w 3380"/>
                <a:gd name="T5" fmla="*/ 286 h 286"/>
                <a:gd name="T6" fmla="*/ 0 w 3380"/>
                <a:gd name="T7" fmla="*/ 286 h 286"/>
                <a:gd name="T8" fmla="*/ 436 w 3380"/>
                <a:gd name="T9" fmla="*/ 0 h 286"/>
              </a:gdLst>
              <a:ahLst/>
              <a:cxnLst>
                <a:cxn ang="0">
                  <a:pos x="T0" y="T1"/>
                </a:cxn>
                <a:cxn ang="0">
                  <a:pos x="T2" y="T3"/>
                </a:cxn>
                <a:cxn ang="0">
                  <a:pos x="T4" y="T5"/>
                </a:cxn>
                <a:cxn ang="0">
                  <a:pos x="T6" y="T7"/>
                </a:cxn>
                <a:cxn ang="0">
                  <a:pos x="T8" y="T9"/>
                </a:cxn>
              </a:cxnLst>
              <a:rect l="0" t="0" r="r" b="b"/>
              <a:pathLst>
                <a:path w="3380" h="286">
                  <a:moveTo>
                    <a:pt x="436" y="0"/>
                  </a:moveTo>
                  <a:lnTo>
                    <a:pt x="2945" y="0"/>
                  </a:lnTo>
                  <a:lnTo>
                    <a:pt x="3380" y="286"/>
                  </a:lnTo>
                  <a:lnTo>
                    <a:pt x="0" y="286"/>
                  </a:lnTo>
                  <a:lnTo>
                    <a:pt x="436"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6" name="Freeform 14"/>
            <p:cNvSpPr>
              <a:spLocks/>
            </p:cNvSpPr>
            <p:nvPr/>
          </p:nvSpPr>
          <p:spPr bwMode="auto">
            <a:xfrm>
              <a:off x="5484813" y="5346700"/>
              <a:ext cx="5365750" cy="254000"/>
            </a:xfrm>
            <a:custGeom>
              <a:avLst/>
              <a:gdLst>
                <a:gd name="T0" fmla="*/ 0 w 3380"/>
                <a:gd name="T1" fmla="*/ 0 h 160"/>
                <a:gd name="T2" fmla="*/ 3380 w 3380"/>
                <a:gd name="T3" fmla="*/ 0 h 160"/>
                <a:gd name="T4" fmla="*/ 3380 w 3380"/>
                <a:gd name="T5" fmla="*/ 97 h 160"/>
                <a:gd name="T6" fmla="*/ 3377 w 3380"/>
                <a:gd name="T7" fmla="*/ 117 h 160"/>
                <a:gd name="T8" fmla="*/ 3368 w 3380"/>
                <a:gd name="T9" fmla="*/ 135 h 160"/>
                <a:gd name="T10" fmla="*/ 3355 w 3380"/>
                <a:gd name="T11" fmla="*/ 148 h 160"/>
                <a:gd name="T12" fmla="*/ 3337 w 3380"/>
                <a:gd name="T13" fmla="*/ 158 h 160"/>
                <a:gd name="T14" fmla="*/ 3318 w 3380"/>
                <a:gd name="T15" fmla="*/ 160 h 160"/>
                <a:gd name="T16" fmla="*/ 63 w 3380"/>
                <a:gd name="T17" fmla="*/ 160 h 160"/>
                <a:gd name="T18" fmla="*/ 43 w 3380"/>
                <a:gd name="T19" fmla="*/ 158 h 160"/>
                <a:gd name="T20" fmla="*/ 25 w 3380"/>
                <a:gd name="T21" fmla="*/ 148 h 160"/>
                <a:gd name="T22" fmla="*/ 12 w 3380"/>
                <a:gd name="T23" fmla="*/ 135 h 160"/>
                <a:gd name="T24" fmla="*/ 3 w 3380"/>
                <a:gd name="T25" fmla="*/ 117 h 160"/>
                <a:gd name="T26" fmla="*/ 0 w 3380"/>
                <a:gd name="T27" fmla="*/ 97 h 160"/>
                <a:gd name="T28" fmla="*/ 0 w 338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0" h="160">
                  <a:moveTo>
                    <a:pt x="0" y="0"/>
                  </a:moveTo>
                  <a:lnTo>
                    <a:pt x="3380" y="0"/>
                  </a:lnTo>
                  <a:lnTo>
                    <a:pt x="3380" y="97"/>
                  </a:lnTo>
                  <a:lnTo>
                    <a:pt x="3377" y="117"/>
                  </a:lnTo>
                  <a:lnTo>
                    <a:pt x="3368" y="135"/>
                  </a:lnTo>
                  <a:lnTo>
                    <a:pt x="3355" y="148"/>
                  </a:lnTo>
                  <a:lnTo>
                    <a:pt x="3337" y="158"/>
                  </a:lnTo>
                  <a:lnTo>
                    <a:pt x="3318" y="160"/>
                  </a:lnTo>
                  <a:lnTo>
                    <a:pt x="63" y="160"/>
                  </a:lnTo>
                  <a:lnTo>
                    <a:pt x="43" y="158"/>
                  </a:lnTo>
                  <a:lnTo>
                    <a:pt x="25" y="148"/>
                  </a:lnTo>
                  <a:lnTo>
                    <a:pt x="12" y="135"/>
                  </a:lnTo>
                  <a:lnTo>
                    <a:pt x="3" y="117"/>
                  </a:lnTo>
                  <a:lnTo>
                    <a:pt x="0" y="97"/>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7" name="Rectangle 15"/>
            <p:cNvSpPr>
              <a:spLocks noChangeArrowheads="1"/>
            </p:cNvSpPr>
            <p:nvPr/>
          </p:nvSpPr>
          <p:spPr bwMode="auto">
            <a:xfrm>
              <a:off x="7626351" y="5478463"/>
              <a:ext cx="1084263" cy="6985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8" name="Rectangle 16"/>
            <p:cNvSpPr>
              <a:spLocks noChangeArrowheads="1"/>
            </p:cNvSpPr>
            <p:nvPr/>
          </p:nvSpPr>
          <p:spPr bwMode="auto">
            <a:xfrm>
              <a:off x="5484813" y="5346700"/>
              <a:ext cx="5365750" cy="7778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 name="Freeform 17"/>
            <p:cNvSpPr>
              <a:spLocks/>
            </p:cNvSpPr>
            <p:nvPr/>
          </p:nvSpPr>
          <p:spPr bwMode="auto">
            <a:xfrm>
              <a:off x="5813426" y="4964113"/>
              <a:ext cx="4710113" cy="306388"/>
            </a:xfrm>
            <a:custGeom>
              <a:avLst/>
              <a:gdLst>
                <a:gd name="T0" fmla="*/ 294 w 2967"/>
                <a:gd name="T1" fmla="*/ 0 h 193"/>
                <a:gd name="T2" fmla="*/ 2674 w 2967"/>
                <a:gd name="T3" fmla="*/ 0 h 193"/>
                <a:gd name="T4" fmla="*/ 2967 w 2967"/>
                <a:gd name="T5" fmla="*/ 193 h 193"/>
                <a:gd name="T6" fmla="*/ 0 w 2967"/>
                <a:gd name="T7" fmla="*/ 193 h 193"/>
                <a:gd name="T8" fmla="*/ 294 w 2967"/>
                <a:gd name="T9" fmla="*/ 0 h 193"/>
              </a:gdLst>
              <a:ahLst/>
              <a:cxnLst>
                <a:cxn ang="0">
                  <a:pos x="T0" y="T1"/>
                </a:cxn>
                <a:cxn ang="0">
                  <a:pos x="T2" y="T3"/>
                </a:cxn>
                <a:cxn ang="0">
                  <a:pos x="T4" y="T5"/>
                </a:cxn>
                <a:cxn ang="0">
                  <a:pos x="T6" y="T7"/>
                </a:cxn>
                <a:cxn ang="0">
                  <a:pos x="T8" y="T9"/>
                </a:cxn>
              </a:cxnLst>
              <a:rect l="0" t="0" r="r" b="b"/>
              <a:pathLst>
                <a:path w="2967" h="193">
                  <a:moveTo>
                    <a:pt x="294" y="0"/>
                  </a:moveTo>
                  <a:lnTo>
                    <a:pt x="2674" y="0"/>
                  </a:lnTo>
                  <a:lnTo>
                    <a:pt x="2967" y="193"/>
                  </a:lnTo>
                  <a:lnTo>
                    <a:pt x="0" y="193"/>
                  </a:lnTo>
                  <a:lnTo>
                    <a:pt x="294"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30" name="Rectangle 18"/>
            <p:cNvSpPr>
              <a:spLocks noChangeArrowheads="1"/>
            </p:cNvSpPr>
            <p:nvPr/>
          </p:nvSpPr>
          <p:spPr bwMode="auto">
            <a:xfrm>
              <a:off x="8135938" y="4937125"/>
              <a:ext cx="50800" cy="36353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31" name="Freeform 19"/>
            <p:cNvSpPr>
              <a:spLocks/>
            </p:cNvSpPr>
            <p:nvPr/>
          </p:nvSpPr>
          <p:spPr bwMode="auto">
            <a:xfrm>
              <a:off x="8621713" y="4929188"/>
              <a:ext cx="141288" cy="376238"/>
            </a:xfrm>
            <a:custGeom>
              <a:avLst/>
              <a:gdLst>
                <a:gd name="T0" fmla="*/ 30 w 89"/>
                <a:gd name="T1" fmla="*/ 0 h 237"/>
                <a:gd name="T2" fmla="*/ 89 w 89"/>
                <a:gd name="T3" fmla="*/ 229 h 237"/>
                <a:gd name="T4" fmla="*/ 58 w 89"/>
                <a:gd name="T5" fmla="*/ 237 h 237"/>
                <a:gd name="T6" fmla="*/ 0 w 89"/>
                <a:gd name="T7" fmla="*/ 8 h 237"/>
                <a:gd name="T8" fmla="*/ 30 w 89"/>
                <a:gd name="T9" fmla="*/ 0 h 237"/>
              </a:gdLst>
              <a:ahLst/>
              <a:cxnLst>
                <a:cxn ang="0">
                  <a:pos x="T0" y="T1"/>
                </a:cxn>
                <a:cxn ang="0">
                  <a:pos x="T2" y="T3"/>
                </a:cxn>
                <a:cxn ang="0">
                  <a:pos x="T4" y="T5"/>
                </a:cxn>
                <a:cxn ang="0">
                  <a:pos x="T6" y="T7"/>
                </a:cxn>
                <a:cxn ang="0">
                  <a:pos x="T8" y="T9"/>
                </a:cxn>
              </a:cxnLst>
              <a:rect l="0" t="0" r="r" b="b"/>
              <a:pathLst>
                <a:path w="89" h="237">
                  <a:moveTo>
                    <a:pt x="30" y="0"/>
                  </a:moveTo>
                  <a:lnTo>
                    <a:pt x="89" y="229"/>
                  </a:lnTo>
                  <a:lnTo>
                    <a:pt x="58" y="237"/>
                  </a:lnTo>
                  <a:lnTo>
                    <a:pt x="0" y="8"/>
                  </a:lnTo>
                  <a:lnTo>
                    <a:pt x="3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68" name="Freeform 20"/>
            <p:cNvSpPr>
              <a:spLocks/>
            </p:cNvSpPr>
            <p:nvPr/>
          </p:nvSpPr>
          <p:spPr bwMode="auto">
            <a:xfrm>
              <a:off x="9080501" y="4924425"/>
              <a:ext cx="227013" cy="385763"/>
            </a:xfrm>
            <a:custGeom>
              <a:avLst/>
              <a:gdLst>
                <a:gd name="T0" fmla="*/ 29 w 143"/>
                <a:gd name="T1" fmla="*/ 0 h 243"/>
                <a:gd name="T2" fmla="*/ 143 w 143"/>
                <a:gd name="T3" fmla="*/ 229 h 243"/>
                <a:gd name="T4" fmla="*/ 114 w 143"/>
                <a:gd name="T5" fmla="*/ 243 h 243"/>
                <a:gd name="T6" fmla="*/ 0 w 143"/>
                <a:gd name="T7" fmla="*/ 14 h 243"/>
                <a:gd name="T8" fmla="*/ 29 w 143"/>
                <a:gd name="T9" fmla="*/ 0 h 243"/>
              </a:gdLst>
              <a:ahLst/>
              <a:cxnLst>
                <a:cxn ang="0">
                  <a:pos x="T0" y="T1"/>
                </a:cxn>
                <a:cxn ang="0">
                  <a:pos x="T2" y="T3"/>
                </a:cxn>
                <a:cxn ang="0">
                  <a:pos x="T4" y="T5"/>
                </a:cxn>
                <a:cxn ang="0">
                  <a:pos x="T6" y="T7"/>
                </a:cxn>
                <a:cxn ang="0">
                  <a:pos x="T8" y="T9"/>
                </a:cxn>
              </a:cxnLst>
              <a:rect l="0" t="0" r="r" b="b"/>
              <a:pathLst>
                <a:path w="143" h="243">
                  <a:moveTo>
                    <a:pt x="29" y="0"/>
                  </a:moveTo>
                  <a:lnTo>
                    <a:pt x="143" y="229"/>
                  </a:lnTo>
                  <a:lnTo>
                    <a:pt x="114" y="243"/>
                  </a:lnTo>
                  <a:lnTo>
                    <a:pt x="0" y="14"/>
                  </a:lnTo>
                  <a:lnTo>
                    <a:pt x="29"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69" name="Freeform 21"/>
            <p:cNvSpPr>
              <a:spLocks/>
            </p:cNvSpPr>
            <p:nvPr/>
          </p:nvSpPr>
          <p:spPr bwMode="auto">
            <a:xfrm>
              <a:off x="9536113" y="4921250"/>
              <a:ext cx="325438" cy="395288"/>
            </a:xfrm>
            <a:custGeom>
              <a:avLst/>
              <a:gdLst>
                <a:gd name="T0" fmla="*/ 25 w 205"/>
                <a:gd name="T1" fmla="*/ 0 h 249"/>
                <a:gd name="T2" fmla="*/ 205 w 205"/>
                <a:gd name="T3" fmla="*/ 229 h 249"/>
                <a:gd name="T4" fmla="*/ 179 w 205"/>
                <a:gd name="T5" fmla="*/ 249 h 249"/>
                <a:gd name="T6" fmla="*/ 0 w 205"/>
                <a:gd name="T7" fmla="*/ 20 h 249"/>
                <a:gd name="T8" fmla="*/ 25 w 205"/>
                <a:gd name="T9" fmla="*/ 0 h 249"/>
              </a:gdLst>
              <a:ahLst/>
              <a:cxnLst>
                <a:cxn ang="0">
                  <a:pos x="T0" y="T1"/>
                </a:cxn>
                <a:cxn ang="0">
                  <a:pos x="T2" y="T3"/>
                </a:cxn>
                <a:cxn ang="0">
                  <a:pos x="T4" y="T5"/>
                </a:cxn>
                <a:cxn ang="0">
                  <a:pos x="T6" y="T7"/>
                </a:cxn>
                <a:cxn ang="0">
                  <a:pos x="T8" y="T9"/>
                </a:cxn>
              </a:cxnLst>
              <a:rect l="0" t="0" r="r" b="b"/>
              <a:pathLst>
                <a:path w="205" h="249">
                  <a:moveTo>
                    <a:pt x="25" y="0"/>
                  </a:moveTo>
                  <a:lnTo>
                    <a:pt x="205" y="229"/>
                  </a:lnTo>
                  <a:lnTo>
                    <a:pt x="179" y="249"/>
                  </a:lnTo>
                  <a:lnTo>
                    <a:pt x="0" y="20"/>
                  </a:lnTo>
                  <a:lnTo>
                    <a:pt x="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0" name="Rectangle 22"/>
            <p:cNvSpPr>
              <a:spLocks noChangeArrowheads="1"/>
            </p:cNvSpPr>
            <p:nvPr/>
          </p:nvSpPr>
          <p:spPr bwMode="auto">
            <a:xfrm>
              <a:off x="6030913" y="5018088"/>
              <a:ext cx="4259263" cy="5080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1" name="Freeform 23"/>
            <p:cNvSpPr>
              <a:spLocks/>
            </p:cNvSpPr>
            <p:nvPr/>
          </p:nvSpPr>
          <p:spPr bwMode="auto">
            <a:xfrm>
              <a:off x="7559676" y="4929188"/>
              <a:ext cx="142875" cy="376238"/>
            </a:xfrm>
            <a:custGeom>
              <a:avLst/>
              <a:gdLst>
                <a:gd name="T0" fmla="*/ 58 w 90"/>
                <a:gd name="T1" fmla="*/ 0 h 237"/>
                <a:gd name="T2" fmla="*/ 90 w 90"/>
                <a:gd name="T3" fmla="*/ 8 h 237"/>
                <a:gd name="T4" fmla="*/ 32 w 90"/>
                <a:gd name="T5" fmla="*/ 237 h 237"/>
                <a:gd name="T6" fmla="*/ 0 w 90"/>
                <a:gd name="T7" fmla="*/ 229 h 237"/>
                <a:gd name="T8" fmla="*/ 58 w 90"/>
                <a:gd name="T9" fmla="*/ 0 h 237"/>
              </a:gdLst>
              <a:ahLst/>
              <a:cxnLst>
                <a:cxn ang="0">
                  <a:pos x="T0" y="T1"/>
                </a:cxn>
                <a:cxn ang="0">
                  <a:pos x="T2" y="T3"/>
                </a:cxn>
                <a:cxn ang="0">
                  <a:pos x="T4" y="T5"/>
                </a:cxn>
                <a:cxn ang="0">
                  <a:pos x="T6" y="T7"/>
                </a:cxn>
                <a:cxn ang="0">
                  <a:pos x="T8" y="T9"/>
                </a:cxn>
              </a:cxnLst>
              <a:rect l="0" t="0" r="r" b="b"/>
              <a:pathLst>
                <a:path w="90" h="237">
                  <a:moveTo>
                    <a:pt x="58" y="0"/>
                  </a:moveTo>
                  <a:lnTo>
                    <a:pt x="90" y="8"/>
                  </a:lnTo>
                  <a:lnTo>
                    <a:pt x="32" y="237"/>
                  </a:lnTo>
                  <a:lnTo>
                    <a:pt x="0" y="229"/>
                  </a:lnTo>
                  <a:lnTo>
                    <a:pt x="5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2" name="Freeform 24"/>
            <p:cNvSpPr>
              <a:spLocks/>
            </p:cNvSpPr>
            <p:nvPr/>
          </p:nvSpPr>
          <p:spPr bwMode="auto">
            <a:xfrm>
              <a:off x="7015163" y="4924425"/>
              <a:ext cx="228600" cy="385763"/>
            </a:xfrm>
            <a:custGeom>
              <a:avLst/>
              <a:gdLst>
                <a:gd name="T0" fmla="*/ 114 w 144"/>
                <a:gd name="T1" fmla="*/ 0 h 243"/>
                <a:gd name="T2" fmla="*/ 144 w 144"/>
                <a:gd name="T3" fmla="*/ 14 h 243"/>
                <a:gd name="T4" fmla="*/ 28 w 144"/>
                <a:gd name="T5" fmla="*/ 243 h 243"/>
                <a:gd name="T6" fmla="*/ 0 w 144"/>
                <a:gd name="T7" fmla="*/ 229 h 243"/>
                <a:gd name="T8" fmla="*/ 114 w 144"/>
                <a:gd name="T9" fmla="*/ 0 h 243"/>
              </a:gdLst>
              <a:ahLst/>
              <a:cxnLst>
                <a:cxn ang="0">
                  <a:pos x="T0" y="T1"/>
                </a:cxn>
                <a:cxn ang="0">
                  <a:pos x="T2" y="T3"/>
                </a:cxn>
                <a:cxn ang="0">
                  <a:pos x="T4" y="T5"/>
                </a:cxn>
                <a:cxn ang="0">
                  <a:pos x="T6" y="T7"/>
                </a:cxn>
                <a:cxn ang="0">
                  <a:pos x="T8" y="T9"/>
                </a:cxn>
              </a:cxnLst>
              <a:rect l="0" t="0" r="r" b="b"/>
              <a:pathLst>
                <a:path w="144" h="243">
                  <a:moveTo>
                    <a:pt x="114" y="0"/>
                  </a:moveTo>
                  <a:lnTo>
                    <a:pt x="144" y="14"/>
                  </a:lnTo>
                  <a:lnTo>
                    <a:pt x="28" y="243"/>
                  </a:lnTo>
                  <a:lnTo>
                    <a:pt x="0" y="229"/>
                  </a:lnTo>
                  <a:lnTo>
                    <a:pt x="11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3" name="Freeform 25"/>
            <p:cNvSpPr>
              <a:spLocks/>
            </p:cNvSpPr>
            <p:nvPr/>
          </p:nvSpPr>
          <p:spPr bwMode="auto">
            <a:xfrm>
              <a:off x="6461126" y="4921250"/>
              <a:ext cx="327025" cy="395288"/>
            </a:xfrm>
            <a:custGeom>
              <a:avLst/>
              <a:gdLst>
                <a:gd name="T0" fmla="*/ 180 w 206"/>
                <a:gd name="T1" fmla="*/ 0 h 249"/>
                <a:gd name="T2" fmla="*/ 206 w 206"/>
                <a:gd name="T3" fmla="*/ 20 h 249"/>
                <a:gd name="T4" fmla="*/ 25 w 206"/>
                <a:gd name="T5" fmla="*/ 249 h 249"/>
                <a:gd name="T6" fmla="*/ 0 w 206"/>
                <a:gd name="T7" fmla="*/ 229 h 249"/>
                <a:gd name="T8" fmla="*/ 180 w 206"/>
                <a:gd name="T9" fmla="*/ 0 h 249"/>
              </a:gdLst>
              <a:ahLst/>
              <a:cxnLst>
                <a:cxn ang="0">
                  <a:pos x="T0" y="T1"/>
                </a:cxn>
                <a:cxn ang="0">
                  <a:pos x="T2" y="T3"/>
                </a:cxn>
                <a:cxn ang="0">
                  <a:pos x="T4" y="T5"/>
                </a:cxn>
                <a:cxn ang="0">
                  <a:pos x="T6" y="T7"/>
                </a:cxn>
                <a:cxn ang="0">
                  <a:pos x="T8" y="T9"/>
                </a:cxn>
              </a:cxnLst>
              <a:rect l="0" t="0" r="r" b="b"/>
              <a:pathLst>
                <a:path w="206" h="249">
                  <a:moveTo>
                    <a:pt x="180" y="0"/>
                  </a:moveTo>
                  <a:lnTo>
                    <a:pt x="206" y="20"/>
                  </a:lnTo>
                  <a:lnTo>
                    <a:pt x="25" y="249"/>
                  </a:lnTo>
                  <a:lnTo>
                    <a:pt x="0" y="229"/>
                  </a:lnTo>
                  <a:lnTo>
                    <a:pt x="18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4" name="Rectangle 26"/>
            <p:cNvSpPr>
              <a:spLocks noChangeArrowheads="1"/>
            </p:cNvSpPr>
            <p:nvPr/>
          </p:nvSpPr>
          <p:spPr bwMode="auto">
            <a:xfrm>
              <a:off x="5875338" y="5145088"/>
              <a:ext cx="4638675" cy="5080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5" name="Freeform 27"/>
            <p:cNvSpPr>
              <a:spLocks/>
            </p:cNvSpPr>
            <p:nvPr/>
          </p:nvSpPr>
          <p:spPr bwMode="auto">
            <a:xfrm>
              <a:off x="6969126" y="2835275"/>
              <a:ext cx="585788" cy="727075"/>
            </a:xfrm>
            <a:custGeom>
              <a:avLst/>
              <a:gdLst>
                <a:gd name="T0" fmla="*/ 184 w 369"/>
                <a:gd name="T1" fmla="*/ 0 h 458"/>
                <a:gd name="T2" fmla="*/ 217 w 369"/>
                <a:gd name="T3" fmla="*/ 4 h 458"/>
                <a:gd name="T4" fmla="*/ 246 w 369"/>
                <a:gd name="T5" fmla="*/ 10 h 458"/>
                <a:gd name="T6" fmla="*/ 272 w 369"/>
                <a:gd name="T7" fmla="*/ 22 h 458"/>
                <a:gd name="T8" fmla="*/ 295 w 369"/>
                <a:gd name="T9" fmla="*/ 38 h 458"/>
                <a:gd name="T10" fmla="*/ 315 w 369"/>
                <a:gd name="T11" fmla="*/ 56 h 458"/>
                <a:gd name="T12" fmla="*/ 331 w 369"/>
                <a:gd name="T13" fmla="*/ 77 h 458"/>
                <a:gd name="T14" fmla="*/ 344 w 369"/>
                <a:gd name="T15" fmla="*/ 102 h 458"/>
                <a:gd name="T16" fmla="*/ 354 w 369"/>
                <a:gd name="T17" fmla="*/ 128 h 458"/>
                <a:gd name="T18" fmla="*/ 362 w 369"/>
                <a:gd name="T19" fmla="*/ 155 h 458"/>
                <a:gd name="T20" fmla="*/ 366 w 369"/>
                <a:gd name="T21" fmla="*/ 185 h 458"/>
                <a:gd name="T22" fmla="*/ 369 w 369"/>
                <a:gd name="T23" fmla="*/ 215 h 458"/>
                <a:gd name="T24" fmla="*/ 367 w 369"/>
                <a:gd name="T25" fmla="*/ 245 h 458"/>
                <a:gd name="T26" fmla="*/ 363 w 369"/>
                <a:gd name="T27" fmla="*/ 274 h 458"/>
                <a:gd name="T28" fmla="*/ 356 w 369"/>
                <a:gd name="T29" fmla="*/ 303 h 458"/>
                <a:gd name="T30" fmla="*/ 348 w 369"/>
                <a:gd name="T31" fmla="*/ 331 h 458"/>
                <a:gd name="T32" fmla="*/ 336 w 369"/>
                <a:gd name="T33" fmla="*/ 357 h 458"/>
                <a:gd name="T34" fmla="*/ 321 w 369"/>
                <a:gd name="T35" fmla="*/ 381 h 458"/>
                <a:gd name="T36" fmla="*/ 305 w 369"/>
                <a:gd name="T37" fmla="*/ 403 h 458"/>
                <a:gd name="T38" fmla="*/ 285 w 369"/>
                <a:gd name="T39" fmla="*/ 422 h 458"/>
                <a:gd name="T40" fmla="*/ 263 w 369"/>
                <a:gd name="T41" fmla="*/ 437 h 458"/>
                <a:gd name="T42" fmla="*/ 239 w 369"/>
                <a:gd name="T43" fmla="*/ 448 h 458"/>
                <a:gd name="T44" fmla="*/ 212 w 369"/>
                <a:gd name="T45" fmla="*/ 456 h 458"/>
                <a:gd name="T46" fmla="*/ 184 w 369"/>
                <a:gd name="T47" fmla="*/ 458 h 458"/>
                <a:gd name="T48" fmla="*/ 155 w 369"/>
                <a:gd name="T49" fmla="*/ 456 h 458"/>
                <a:gd name="T50" fmla="*/ 129 w 369"/>
                <a:gd name="T51" fmla="*/ 448 h 458"/>
                <a:gd name="T52" fmla="*/ 106 w 369"/>
                <a:gd name="T53" fmla="*/ 437 h 458"/>
                <a:gd name="T54" fmla="*/ 84 w 369"/>
                <a:gd name="T55" fmla="*/ 422 h 458"/>
                <a:gd name="T56" fmla="*/ 64 w 369"/>
                <a:gd name="T57" fmla="*/ 403 h 458"/>
                <a:gd name="T58" fmla="*/ 47 w 369"/>
                <a:gd name="T59" fmla="*/ 381 h 458"/>
                <a:gd name="T60" fmla="*/ 33 w 369"/>
                <a:gd name="T61" fmla="*/ 357 h 458"/>
                <a:gd name="T62" fmla="*/ 21 w 369"/>
                <a:gd name="T63" fmla="*/ 331 h 458"/>
                <a:gd name="T64" fmla="*/ 12 w 369"/>
                <a:gd name="T65" fmla="*/ 303 h 458"/>
                <a:gd name="T66" fmla="*/ 6 w 369"/>
                <a:gd name="T67" fmla="*/ 274 h 458"/>
                <a:gd name="T68" fmla="*/ 1 w 369"/>
                <a:gd name="T69" fmla="*/ 245 h 458"/>
                <a:gd name="T70" fmla="*/ 0 w 369"/>
                <a:gd name="T71" fmla="*/ 215 h 458"/>
                <a:gd name="T72" fmla="*/ 1 w 369"/>
                <a:gd name="T73" fmla="*/ 185 h 458"/>
                <a:gd name="T74" fmla="*/ 7 w 369"/>
                <a:gd name="T75" fmla="*/ 155 h 458"/>
                <a:gd name="T76" fmla="*/ 13 w 369"/>
                <a:gd name="T77" fmla="*/ 128 h 458"/>
                <a:gd name="T78" fmla="*/ 24 w 369"/>
                <a:gd name="T79" fmla="*/ 102 h 458"/>
                <a:gd name="T80" fmla="*/ 37 w 369"/>
                <a:gd name="T81" fmla="*/ 77 h 458"/>
                <a:gd name="T82" fmla="*/ 54 w 369"/>
                <a:gd name="T83" fmla="*/ 56 h 458"/>
                <a:gd name="T84" fmla="*/ 74 w 369"/>
                <a:gd name="T85" fmla="*/ 38 h 458"/>
                <a:gd name="T86" fmla="*/ 96 w 369"/>
                <a:gd name="T87" fmla="*/ 22 h 458"/>
                <a:gd name="T88" fmla="*/ 122 w 369"/>
                <a:gd name="T89" fmla="*/ 10 h 458"/>
                <a:gd name="T90" fmla="*/ 152 w 369"/>
                <a:gd name="T91" fmla="*/ 4 h 458"/>
                <a:gd name="T92" fmla="*/ 184 w 369"/>
                <a:gd name="T9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9" h="458">
                  <a:moveTo>
                    <a:pt x="184" y="0"/>
                  </a:moveTo>
                  <a:lnTo>
                    <a:pt x="217" y="4"/>
                  </a:lnTo>
                  <a:lnTo>
                    <a:pt x="246" y="10"/>
                  </a:lnTo>
                  <a:lnTo>
                    <a:pt x="272" y="22"/>
                  </a:lnTo>
                  <a:lnTo>
                    <a:pt x="295" y="38"/>
                  </a:lnTo>
                  <a:lnTo>
                    <a:pt x="315" y="56"/>
                  </a:lnTo>
                  <a:lnTo>
                    <a:pt x="331" y="77"/>
                  </a:lnTo>
                  <a:lnTo>
                    <a:pt x="344" y="102"/>
                  </a:lnTo>
                  <a:lnTo>
                    <a:pt x="354" y="128"/>
                  </a:lnTo>
                  <a:lnTo>
                    <a:pt x="362" y="155"/>
                  </a:lnTo>
                  <a:lnTo>
                    <a:pt x="366" y="185"/>
                  </a:lnTo>
                  <a:lnTo>
                    <a:pt x="369" y="215"/>
                  </a:lnTo>
                  <a:lnTo>
                    <a:pt x="367" y="245"/>
                  </a:lnTo>
                  <a:lnTo>
                    <a:pt x="363" y="274"/>
                  </a:lnTo>
                  <a:lnTo>
                    <a:pt x="356" y="303"/>
                  </a:lnTo>
                  <a:lnTo>
                    <a:pt x="348" y="331"/>
                  </a:lnTo>
                  <a:lnTo>
                    <a:pt x="336" y="357"/>
                  </a:lnTo>
                  <a:lnTo>
                    <a:pt x="321" y="381"/>
                  </a:lnTo>
                  <a:lnTo>
                    <a:pt x="305" y="403"/>
                  </a:lnTo>
                  <a:lnTo>
                    <a:pt x="285" y="422"/>
                  </a:lnTo>
                  <a:lnTo>
                    <a:pt x="263" y="437"/>
                  </a:lnTo>
                  <a:lnTo>
                    <a:pt x="239" y="448"/>
                  </a:lnTo>
                  <a:lnTo>
                    <a:pt x="212" y="456"/>
                  </a:lnTo>
                  <a:lnTo>
                    <a:pt x="184" y="458"/>
                  </a:lnTo>
                  <a:lnTo>
                    <a:pt x="155" y="456"/>
                  </a:lnTo>
                  <a:lnTo>
                    <a:pt x="129" y="448"/>
                  </a:lnTo>
                  <a:lnTo>
                    <a:pt x="106" y="437"/>
                  </a:lnTo>
                  <a:lnTo>
                    <a:pt x="84" y="422"/>
                  </a:lnTo>
                  <a:lnTo>
                    <a:pt x="64" y="403"/>
                  </a:lnTo>
                  <a:lnTo>
                    <a:pt x="47" y="381"/>
                  </a:lnTo>
                  <a:lnTo>
                    <a:pt x="33" y="357"/>
                  </a:lnTo>
                  <a:lnTo>
                    <a:pt x="21" y="331"/>
                  </a:lnTo>
                  <a:lnTo>
                    <a:pt x="12" y="303"/>
                  </a:lnTo>
                  <a:lnTo>
                    <a:pt x="6" y="274"/>
                  </a:lnTo>
                  <a:lnTo>
                    <a:pt x="1" y="245"/>
                  </a:lnTo>
                  <a:lnTo>
                    <a:pt x="0" y="215"/>
                  </a:lnTo>
                  <a:lnTo>
                    <a:pt x="1" y="185"/>
                  </a:lnTo>
                  <a:lnTo>
                    <a:pt x="7" y="155"/>
                  </a:lnTo>
                  <a:lnTo>
                    <a:pt x="13" y="128"/>
                  </a:lnTo>
                  <a:lnTo>
                    <a:pt x="24" y="102"/>
                  </a:lnTo>
                  <a:lnTo>
                    <a:pt x="37" y="77"/>
                  </a:lnTo>
                  <a:lnTo>
                    <a:pt x="54" y="56"/>
                  </a:lnTo>
                  <a:lnTo>
                    <a:pt x="74" y="38"/>
                  </a:lnTo>
                  <a:lnTo>
                    <a:pt x="96" y="22"/>
                  </a:lnTo>
                  <a:lnTo>
                    <a:pt x="122" y="10"/>
                  </a:lnTo>
                  <a:lnTo>
                    <a:pt x="152" y="4"/>
                  </a:lnTo>
                  <a:lnTo>
                    <a:pt x="184" y="0"/>
                  </a:lnTo>
                  <a:close/>
                </a:path>
              </a:pathLst>
            </a:custGeom>
            <a:solidFill>
              <a:schemeClr val="bg1">
                <a:alpha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6" name="Freeform 28"/>
            <p:cNvSpPr>
              <a:spLocks/>
            </p:cNvSpPr>
            <p:nvPr/>
          </p:nvSpPr>
          <p:spPr bwMode="auto">
            <a:xfrm>
              <a:off x="6605588" y="3535363"/>
              <a:ext cx="1311275" cy="647700"/>
            </a:xfrm>
            <a:custGeom>
              <a:avLst/>
              <a:gdLst>
                <a:gd name="T0" fmla="*/ 269 w 826"/>
                <a:gd name="T1" fmla="*/ 0 h 408"/>
                <a:gd name="T2" fmla="*/ 292 w 826"/>
                <a:gd name="T3" fmla="*/ 23 h 408"/>
                <a:gd name="T4" fmla="*/ 318 w 826"/>
                <a:gd name="T5" fmla="*/ 40 h 408"/>
                <a:gd name="T6" fmla="*/ 347 w 826"/>
                <a:gd name="T7" fmla="*/ 55 h 408"/>
                <a:gd name="T8" fmla="*/ 379 w 826"/>
                <a:gd name="T9" fmla="*/ 63 h 408"/>
                <a:gd name="T10" fmla="*/ 413 w 826"/>
                <a:gd name="T11" fmla="*/ 66 h 408"/>
                <a:gd name="T12" fmla="*/ 448 w 826"/>
                <a:gd name="T13" fmla="*/ 63 h 408"/>
                <a:gd name="T14" fmla="*/ 479 w 826"/>
                <a:gd name="T15" fmla="*/ 55 h 408"/>
                <a:gd name="T16" fmla="*/ 508 w 826"/>
                <a:gd name="T17" fmla="*/ 40 h 408"/>
                <a:gd name="T18" fmla="*/ 535 w 826"/>
                <a:gd name="T19" fmla="*/ 23 h 408"/>
                <a:gd name="T20" fmla="*/ 558 w 826"/>
                <a:gd name="T21" fmla="*/ 0 h 408"/>
                <a:gd name="T22" fmla="*/ 598 w 826"/>
                <a:gd name="T23" fmla="*/ 16 h 408"/>
                <a:gd name="T24" fmla="*/ 633 w 826"/>
                <a:gd name="T25" fmla="*/ 36 h 408"/>
                <a:gd name="T26" fmla="*/ 666 w 826"/>
                <a:gd name="T27" fmla="*/ 60 h 408"/>
                <a:gd name="T28" fmla="*/ 695 w 826"/>
                <a:gd name="T29" fmla="*/ 88 h 408"/>
                <a:gd name="T30" fmla="*/ 723 w 826"/>
                <a:gd name="T31" fmla="*/ 119 h 408"/>
                <a:gd name="T32" fmla="*/ 746 w 826"/>
                <a:gd name="T33" fmla="*/ 153 h 408"/>
                <a:gd name="T34" fmla="*/ 767 w 826"/>
                <a:gd name="T35" fmla="*/ 189 h 408"/>
                <a:gd name="T36" fmla="*/ 785 w 826"/>
                <a:gd name="T37" fmla="*/ 229 h 408"/>
                <a:gd name="T38" fmla="*/ 799 w 826"/>
                <a:gd name="T39" fmla="*/ 270 h 408"/>
                <a:gd name="T40" fmla="*/ 811 w 826"/>
                <a:gd name="T41" fmla="*/ 315 h 408"/>
                <a:gd name="T42" fmla="*/ 820 w 826"/>
                <a:gd name="T43" fmla="*/ 361 h 408"/>
                <a:gd name="T44" fmla="*/ 826 w 826"/>
                <a:gd name="T45" fmla="*/ 408 h 408"/>
                <a:gd name="T46" fmla="*/ 0 w 826"/>
                <a:gd name="T47" fmla="*/ 408 h 408"/>
                <a:gd name="T48" fmla="*/ 7 w 826"/>
                <a:gd name="T49" fmla="*/ 361 h 408"/>
                <a:gd name="T50" fmla="*/ 16 w 826"/>
                <a:gd name="T51" fmla="*/ 315 h 408"/>
                <a:gd name="T52" fmla="*/ 28 w 826"/>
                <a:gd name="T53" fmla="*/ 270 h 408"/>
                <a:gd name="T54" fmla="*/ 42 w 826"/>
                <a:gd name="T55" fmla="*/ 229 h 408"/>
                <a:gd name="T56" fmla="*/ 60 w 826"/>
                <a:gd name="T57" fmla="*/ 189 h 408"/>
                <a:gd name="T58" fmla="*/ 81 w 826"/>
                <a:gd name="T59" fmla="*/ 153 h 408"/>
                <a:gd name="T60" fmla="*/ 104 w 826"/>
                <a:gd name="T61" fmla="*/ 119 h 408"/>
                <a:gd name="T62" fmla="*/ 130 w 826"/>
                <a:gd name="T63" fmla="*/ 88 h 408"/>
                <a:gd name="T64" fmla="*/ 160 w 826"/>
                <a:gd name="T65" fmla="*/ 60 h 408"/>
                <a:gd name="T66" fmla="*/ 193 w 826"/>
                <a:gd name="T67" fmla="*/ 36 h 408"/>
                <a:gd name="T68" fmla="*/ 229 w 826"/>
                <a:gd name="T69" fmla="*/ 16 h 408"/>
                <a:gd name="T70" fmla="*/ 269 w 826"/>
                <a:gd name="T7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6" h="408">
                  <a:moveTo>
                    <a:pt x="269" y="0"/>
                  </a:moveTo>
                  <a:lnTo>
                    <a:pt x="292" y="23"/>
                  </a:lnTo>
                  <a:lnTo>
                    <a:pt x="318" y="40"/>
                  </a:lnTo>
                  <a:lnTo>
                    <a:pt x="347" y="55"/>
                  </a:lnTo>
                  <a:lnTo>
                    <a:pt x="379" y="63"/>
                  </a:lnTo>
                  <a:lnTo>
                    <a:pt x="413" y="66"/>
                  </a:lnTo>
                  <a:lnTo>
                    <a:pt x="448" y="63"/>
                  </a:lnTo>
                  <a:lnTo>
                    <a:pt x="479" y="55"/>
                  </a:lnTo>
                  <a:lnTo>
                    <a:pt x="508" y="40"/>
                  </a:lnTo>
                  <a:lnTo>
                    <a:pt x="535" y="23"/>
                  </a:lnTo>
                  <a:lnTo>
                    <a:pt x="558" y="0"/>
                  </a:lnTo>
                  <a:lnTo>
                    <a:pt x="598" y="16"/>
                  </a:lnTo>
                  <a:lnTo>
                    <a:pt x="633" y="36"/>
                  </a:lnTo>
                  <a:lnTo>
                    <a:pt x="666" y="60"/>
                  </a:lnTo>
                  <a:lnTo>
                    <a:pt x="695" y="88"/>
                  </a:lnTo>
                  <a:lnTo>
                    <a:pt x="723" y="119"/>
                  </a:lnTo>
                  <a:lnTo>
                    <a:pt x="746" y="153"/>
                  </a:lnTo>
                  <a:lnTo>
                    <a:pt x="767" y="189"/>
                  </a:lnTo>
                  <a:lnTo>
                    <a:pt x="785" y="229"/>
                  </a:lnTo>
                  <a:lnTo>
                    <a:pt x="799" y="270"/>
                  </a:lnTo>
                  <a:lnTo>
                    <a:pt x="811" y="315"/>
                  </a:lnTo>
                  <a:lnTo>
                    <a:pt x="820" y="361"/>
                  </a:lnTo>
                  <a:lnTo>
                    <a:pt x="826" y="408"/>
                  </a:lnTo>
                  <a:lnTo>
                    <a:pt x="0" y="408"/>
                  </a:lnTo>
                  <a:lnTo>
                    <a:pt x="7" y="361"/>
                  </a:lnTo>
                  <a:lnTo>
                    <a:pt x="16" y="315"/>
                  </a:lnTo>
                  <a:lnTo>
                    <a:pt x="28" y="270"/>
                  </a:lnTo>
                  <a:lnTo>
                    <a:pt x="42" y="229"/>
                  </a:lnTo>
                  <a:lnTo>
                    <a:pt x="60" y="189"/>
                  </a:lnTo>
                  <a:lnTo>
                    <a:pt x="81" y="153"/>
                  </a:lnTo>
                  <a:lnTo>
                    <a:pt x="104" y="119"/>
                  </a:lnTo>
                  <a:lnTo>
                    <a:pt x="130" y="88"/>
                  </a:lnTo>
                  <a:lnTo>
                    <a:pt x="160" y="60"/>
                  </a:lnTo>
                  <a:lnTo>
                    <a:pt x="193" y="36"/>
                  </a:lnTo>
                  <a:lnTo>
                    <a:pt x="229" y="16"/>
                  </a:lnTo>
                  <a:lnTo>
                    <a:pt x="269" y="0"/>
                  </a:lnTo>
                  <a:close/>
                </a:path>
              </a:pathLst>
            </a:custGeom>
            <a:solidFill>
              <a:schemeClr val="bg1">
                <a:alpha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7" name="Freeform 29"/>
            <p:cNvSpPr>
              <a:spLocks/>
            </p:cNvSpPr>
            <p:nvPr/>
          </p:nvSpPr>
          <p:spPr bwMode="auto">
            <a:xfrm>
              <a:off x="8120063" y="3887788"/>
              <a:ext cx="1562100" cy="295275"/>
            </a:xfrm>
            <a:custGeom>
              <a:avLst/>
              <a:gdLst>
                <a:gd name="T0" fmla="*/ 21 w 984"/>
                <a:gd name="T1" fmla="*/ 0 h 186"/>
                <a:gd name="T2" fmla="*/ 964 w 984"/>
                <a:gd name="T3" fmla="*/ 0 h 186"/>
                <a:gd name="T4" fmla="*/ 975 w 984"/>
                <a:gd name="T5" fmla="*/ 2 h 186"/>
                <a:gd name="T6" fmla="*/ 982 w 984"/>
                <a:gd name="T7" fmla="*/ 10 h 186"/>
                <a:gd name="T8" fmla="*/ 984 w 984"/>
                <a:gd name="T9" fmla="*/ 21 h 186"/>
                <a:gd name="T10" fmla="*/ 984 w 984"/>
                <a:gd name="T11" fmla="*/ 165 h 186"/>
                <a:gd name="T12" fmla="*/ 982 w 984"/>
                <a:gd name="T13" fmla="*/ 176 h 186"/>
                <a:gd name="T14" fmla="*/ 975 w 984"/>
                <a:gd name="T15" fmla="*/ 184 h 186"/>
                <a:gd name="T16" fmla="*/ 964 w 984"/>
                <a:gd name="T17" fmla="*/ 186 h 186"/>
                <a:gd name="T18" fmla="*/ 21 w 984"/>
                <a:gd name="T19" fmla="*/ 186 h 186"/>
                <a:gd name="T20" fmla="*/ 11 w 984"/>
                <a:gd name="T21" fmla="*/ 184 h 186"/>
                <a:gd name="T22" fmla="*/ 3 w 984"/>
                <a:gd name="T23" fmla="*/ 176 h 186"/>
                <a:gd name="T24" fmla="*/ 0 w 984"/>
                <a:gd name="T25" fmla="*/ 165 h 186"/>
                <a:gd name="T26" fmla="*/ 0 w 984"/>
                <a:gd name="T27" fmla="*/ 21 h 186"/>
                <a:gd name="T28" fmla="*/ 3 w 984"/>
                <a:gd name="T29" fmla="*/ 10 h 186"/>
                <a:gd name="T30" fmla="*/ 11 w 984"/>
                <a:gd name="T31" fmla="*/ 2 h 186"/>
                <a:gd name="T32" fmla="*/ 21 w 984"/>
                <a:gd name="T3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4" h="186">
                  <a:moveTo>
                    <a:pt x="21" y="0"/>
                  </a:moveTo>
                  <a:lnTo>
                    <a:pt x="964" y="0"/>
                  </a:lnTo>
                  <a:lnTo>
                    <a:pt x="975" y="2"/>
                  </a:lnTo>
                  <a:lnTo>
                    <a:pt x="982" y="10"/>
                  </a:lnTo>
                  <a:lnTo>
                    <a:pt x="984" y="21"/>
                  </a:lnTo>
                  <a:lnTo>
                    <a:pt x="984" y="165"/>
                  </a:lnTo>
                  <a:lnTo>
                    <a:pt x="982" y="176"/>
                  </a:lnTo>
                  <a:lnTo>
                    <a:pt x="975" y="184"/>
                  </a:lnTo>
                  <a:lnTo>
                    <a:pt x="964" y="186"/>
                  </a:lnTo>
                  <a:lnTo>
                    <a:pt x="21" y="186"/>
                  </a:lnTo>
                  <a:lnTo>
                    <a:pt x="11" y="184"/>
                  </a:lnTo>
                  <a:lnTo>
                    <a:pt x="3" y="176"/>
                  </a:lnTo>
                  <a:lnTo>
                    <a:pt x="0" y="165"/>
                  </a:lnTo>
                  <a:lnTo>
                    <a:pt x="0" y="21"/>
                  </a:lnTo>
                  <a:lnTo>
                    <a:pt x="3" y="10"/>
                  </a:lnTo>
                  <a:lnTo>
                    <a:pt x="11" y="2"/>
                  </a:lnTo>
                  <a:lnTo>
                    <a:pt x="21"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8" name="Freeform 30"/>
            <p:cNvSpPr>
              <a:spLocks/>
            </p:cNvSpPr>
            <p:nvPr/>
          </p:nvSpPr>
          <p:spPr bwMode="auto">
            <a:xfrm>
              <a:off x="8120063" y="3690938"/>
              <a:ext cx="604838" cy="112713"/>
            </a:xfrm>
            <a:custGeom>
              <a:avLst/>
              <a:gdLst>
                <a:gd name="T0" fmla="*/ 8 w 381"/>
                <a:gd name="T1" fmla="*/ 0 h 71"/>
                <a:gd name="T2" fmla="*/ 373 w 381"/>
                <a:gd name="T3" fmla="*/ 0 h 71"/>
                <a:gd name="T4" fmla="*/ 376 w 381"/>
                <a:gd name="T5" fmla="*/ 0 h 71"/>
                <a:gd name="T6" fmla="*/ 378 w 381"/>
                <a:gd name="T7" fmla="*/ 2 h 71"/>
                <a:gd name="T8" fmla="*/ 379 w 381"/>
                <a:gd name="T9" fmla="*/ 4 h 71"/>
                <a:gd name="T10" fmla="*/ 381 w 381"/>
                <a:gd name="T11" fmla="*/ 7 h 71"/>
                <a:gd name="T12" fmla="*/ 381 w 381"/>
                <a:gd name="T13" fmla="*/ 63 h 71"/>
                <a:gd name="T14" fmla="*/ 379 w 381"/>
                <a:gd name="T15" fmla="*/ 67 h 71"/>
                <a:gd name="T16" fmla="*/ 378 w 381"/>
                <a:gd name="T17" fmla="*/ 69 h 71"/>
                <a:gd name="T18" fmla="*/ 376 w 381"/>
                <a:gd name="T19" fmla="*/ 71 h 71"/>
                <a:gd name="T20" fmla="*/ 373 w 381"/>
                <a:gd name="T21" fmla="*/ 71 h 71"/>
                <a:gd name="T22" fmla="*/ 8 w 381"/>
                <a:gd name="T23" fmla="*/ 71 h 71"/>
                <a:gd name="T24" fmla="*/ 5 w 381"/>
                <a:gd name="T25" fmla="*/ 71 h 71"/>
                <a:gd name="T26" fmla="*/ 2 w 381"/>
                <a:gd name="T27" fmla="*/ 69 h 71"/>
                <a:gd name="T28" fmla="*/ 1 w 381"/>
                <a:gd name="T29" fmla="*/ 67 h 71"/>
                <a:gd name="T30" fmla="*/ 0 w 381"/>
                <a:gd name="T31" fmla="*/ 63 h 71"/>
                <a:gd name="T32" fmla="*/ 0 w 381"/>
                <a:gd name="T33" fmla="*/ 7 h 71"/>
                <a:gd name="T34" fmla="*/ 1 w 381"/>
                <a:gd name="T35" fmla="*/ 4 h 71"/>
                <a:gd name="T36" fmla="*/ 2 w 381"/>
                <a:gd name="T37" fmla="*/ 2 h 71"/>
                <a:gd name="T38" fmla="*/ 5 w 381"/>
                <a:gd name="T39" fmla="*/ 0 h 71"/>
                <a:gd name="T40" fmla="*/ 8 w 3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1" h="71">
                  <a:moveTo>
                    <a:pt x="8" y="0"/>
                  </a:moveTo>
                  <a:lnTo>
                    <a:pt x="373" y="0"/>
                  </a:lnTo>
                  <a:lnTo>
                    <a:pt x="376" y="0"/>
                  </a:lnTo>
                  <a:lnTo>
                    <a:pt x="378" y="2"/>
                  </a:lnTo>
                  <a:lnTo>
                    <a:pt x="379" y="4"/>
                  </a:lnTo>
                  <a:lnTo>
                    <a:pt x="381" y="7"/>
                  </a:lnTo>
                  <a:lnTo>
                    <a:pt x="381" y="63"/>
                  </a:lnTo>
                  <a:lnTo>
                    <a:pt x="379" y="67"/>
                  </a:lnTo>
                  <a:lnTo>
                    <a:pt x="378" y="69"/>
                  </a:lnTo>
                  <a:lnTo>
                    <a:pt x="376" y="71"/>
                  </a:lnTo>
                  <a:lnTo>
                    <a:pt x="373" y="71"/>
                  </a:lnTo>
                  <a:lnTo>
                    <a:pt x="8" y="71"/>
                  </a:lnTo>
                  <a:lnTo>
                    <a:pt x="5" y="71"/>
                  </a:lnTo>
                  <a:lnTo>
                    <a:pt x="2" y="69"/>
                  </a:lnTo>
                  <a:lnTo>
                    <a:pt x="1" y="67"/>
                  </a:lnTo>
                  <a:lnTo>
                    <a:pt x="0" y="63"/>
                  </a:lnTo>
                  <a:lnTo>
                    <a:pt x="0" y="7"/>
                  </a:lnTo>
                  <a:lnTo>
                    <a:pt x="1" y="4"/>
                  </a:lnTo>
                  <a:lnTo>
                    <a:pt x="2" y="2"/>
                  </a:lnTo>
                  <a:lnTo>
                    <a:pt x="5" y="0"/>
                  </a:lnTo>
                  <a:lnTo>
                    <a:pt x="8" y="0"/>
                  </a:lnTo>
                  <a:close/>
                </a:path>
              </a:pathLst>
            </a:custGeom>
            <a:solidFill>
              <a:schemeClr val="bg1">
                <a:alpha val="47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79" name="Freeform 31"/>
            <p:cNvSpPr>
              <a:spLocks/>
            </p:cNvSpPr>
            <p:nvPr/>
          </p:nvSpPr>
          <p:spPr bwMode="auto">
            <a:xfrm>
              <a:off x="8120063" y="3232150"/>
              <a:ext cx="1562100" cy="296863"/>
            </a:xfrm>
            <a:custGeom>
              <a:avLst/>
              <a:gdLst>
                <a:gd name="T0" fmla="*/ 21 w 984"/>
                <a:gd name="T1" fmla="*/ 0 h 187"/>
                <a:gd name="T2" fmla="*/ 964 w 984"/>
                <a:gd name="T3" fmla="*/ 0 h 187"/>
                <a:gd name="T4" fmla="*/ 975 w 984"/>
                <a:gd name="T5" fmla="*/ 3 h 187"/>
                <a:gd name="T6" fmla="*/ 982 w 984"/>
                <a:gd name="T7" fmla="*/ 11 h 187"/>
                <a:gd name="T8" fmla="*/ 984 w 984"/>
                <a:gd name="T9" fmla="*/ 21 h 187"/>
                <a:gd name="T10" fmla="*/ 984 w 984"/>
                <a:gd name="T11" fmla="*/ 166 h 187"/>
                <a:gd name="T12" fmla="*/ 982 w 984"/>
                <a:gd name="T13" fmla="*/ 177 h 187"/>
                <a:gd name="T14" fmla="*/ 975 w 984"/>
                <a:gd name="T15" fmla="*/ 184 h 187"/>
                <a:gd name="T16" fmla="*/ 964 w 984"/>
                <a:gd name="T17" fmla="*/ 187 h 187"/>
                <a:gd name="T18" fmla="*/ 21 w 984"/>
                <a:gd name="T19" fmla="*/ 187 h 187"/>
                <a:gd name="T20" fmla="*/ 11 w 984"/>
                <a:gd name="T21" fmla="*/ 184 h 187"/>
                <a:gd name="T22" fmla="*/ 3 w 984"/>
                <a:gd name="T23" fmla="*/ 177 h 187"/>
                <a:gd name="T24" fmla="*/ 0 w 984"/>
                <a:gd name="T25" fmla="*/ 166 h 187"/>
                <a:gd name="T26" fmla="*/ 0 w 984"/>
                <a:gd name="T27" fmla="*/ 21 h 187"/>
                <a:gd name="T28" fmla="*/ 3 w 984"/>
                <a:gd name="T29" fmla="*/ 11 h 187"/>
                <a:gd name="T30" fmla="*/ 11 w 984"/>
                <a:gd name="T31" fmla="*/ 3 h 187"/>
                <a:gd name="T32" fmla="*/ 21 w 984"/>
                <a:gd name="T33"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4" h="187">
                  <a:moveTo>
                    <a:pt x="21" y="0"/>
                  </a:moveTo>
                  <a:lnTo>
                    <a:pt x="964" y="0"/>
                  </a:lnTo>
                  <a:lnTo>
                    <a:pt x="975" y="3"/>
                  </a:lnTo>
                  <a:lnTo>
                    <a:pt x="982" y="11"/>
                  </a:lnTo>
                  <a:lnTo>
                    <a:pt x="984" y="21"/>
                  </a:lnTo>
                  <a:lnTo>
                    <a:pt x="984" y="166"/>
                  </a:lnTo>
                  <a:lnTo>
                    <a:pt x="982" y="177"/>
                  </a:lnTo>
                  <a:lnTo>
                    <a:pt x="975" y="184"/>
                  </a:lnTo>
                  <a:lnTo>
                    <a:pt x="964" y="187"/>
                  </a:lnTo>
                  <a:lnTo>
                    <a:pt x="21" y="187"/>
                  </a:lnTo>
                  <a:lnTo>
                    <a:pt x="11" y="184"/>
                  </a:lnTo>
                  <a:lnTo>
                    <a:pt x="3" y="177"/>
                  </a:lnTo>
                  <a:lnTo>
                    <a:pt x="0" y="166"/>
                  </a:lnTo>
                  <a:lnTo>
                    <a:pt x="0" y="21"/>
                  </a:lnTo>
                  <a:lnTo>
                    <a:pt x="3" y="11"/>
                  </a:lnTo>
                  <a:lnTo>
                    <a:pt x="11" y="3"/>
                  </a:lnTo>
                  <a:lnTo>
                    <a:pt x="21"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80" name="Freeform 32"/>
            <p:cNvSpPr>
              <a:spLocks/>
            </p:cNvSpPr>
            <p:nvPr/>
          </p:nvSpPr>
          <p:spPr bwMode="auto">
            <a:xfrm>
              <a:off x="8120063" y="3036888"/>
              <a:ext cx="604838" cy="112713"/>
            </a:xfrm>
            <a:custGeom>
              <a:avLst/>
              <a:gdLst>
                <a:gd name="T0" fmla="*/ 8 w 381"/>
                <a:gd name="T1" fmla="*/ 0 h 71"/>
                <a:gd name="T2" fmla="*/ 373 w 381"/>
                <a:gd name="T3" fmla="*/ 0 h 71"/>
                <a:gd name="T4" fmla="*/ 376 w 381"/>
                <a:gd name="T5" fmla="*/ 0 h 71"/>
                <a:gd name="T6" fmla="*/ 378 w 381"/>
                <a:gd name="T7" fmla="*/ 2 h 71"/>
                <a:gd name="T8" fmla="*/ 379 w 381"/>
                <a:gd name="T9" fmla="*/ 4 h 71"/>
                <a:gd name="T10" fmla="*/ 381 w 381"/>
                <a:gd name="T11" fmla="*/ 8 h 71"/>
                <a:gd name="T12" fmla="*/ 381 w 381"/>
                <a:gd name="T13" fmla="*/ 64 h 71"/>
                <a:gd name="T14" fmla="*/ 379 w 381"/>
                <a:gd name="T15" fmla="*/ 67 h 71"/>
                <a:gd name="T16" fmla="*/ 378 w 381"/>
                <a:gd name="T17" fmla="*/ 69 h 71"/>
                <a:gd name="T18" fmla="*/ 376 w 381"/>
                <a:gd name="T19" fmla="*/ 71 h 71"/>
                <a:gd name="T20" fmla="*/ 373 w 381"/>
                <a:gd name="T21" fmla="*/ 71 h 71"/>
                <a:gd name="T22" fmla="*/ 8 w 381"/>
                <a:gd name="T23" fmla="*/ 71 h 71"/>
                <a:gd name="T24" fmla="*/ 5 w 381"/>
                <a:gd name="T25" fmla="*/ 71 h 71"/>
                <a:gd name="T26" fmla="*/ 2 w 381"/>
                <a:gd name="T27" fmla="*/ 69 h 71"/>
                <a:gd name="T28" fmla="*/ 1 w 381"/>
                <a:gd name="T29" fmla="*/ 67 h 71"/>
                <a:gd name="T30" fmla="*/ 0 w 381"/>
                <a:gd name="T31" fmla="*/ 64 h 71"/>
                <a:gd name="T32" fmla="*/ 0 w 381"/>
                <a:gd name="T33" fmla="*/ 8 h 71"/>
                <a:gd name="T34" fmla="*/ 1 w 381"/>
                <a:gd name="T35" fmla="*/ 4 h 71"/>
                <a:gd name="T36" fmla="*/ 2 w 381"/>
                <a:gd name="T37" fmla="*/ 2 h 71"/>
                <a:gd name="T38" fmla="*/ 5 w 381"/>
                <a:gd name="T39" fmla="*/ 0 h 71"/>
                <a:gd name="T40" fmla="*/ 8 w 3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1" h="71">
                  <a:moveTo>
                    <a:pt x="8" y="0"/>
                  </a:moveTo>
                  <a:lnTo>
                    <a:pt x="373" y="0"/>
                  </a:lnTo>
                  <a:lnTo>
                    <a:pt x="376" y="0"/>
                  </a:lnTo>
                  <a:lnTo>
                    <a:pt x="378" y="2"/>
                  </a:lnTo>
                  <a:lnTo>
                    <a:pt x="379" y="4"/>
                  </a:lnTo>
                  <a:lnTo>
                    <a:pt x="381" y="8"/>
                  </a:lnTo>
                  <a:lnTo>
                    <a:pt x="381" y="64"/>
                  </a:lnTo>
                  <a:lnTo>
                    <a:pt x="379" y="67"/>
                  </a:lnTo>
                  <a:lnTo>
                    <a:pt x="378" y="69"/>
                  </a:lnTo>
                  <a:lnTo>
                    <a:pt x="376" y="71"/>
                  </a:lnTo>
                  <a:lnTo>
                    <a:pt x="373" y="71"/>
                  </a:lnTo>
                  <a:lnTo>
                    <a:pt x="8" y="71"/>
                  </a:lnTo>
                  <a:lnTo>
                    <a:pt x="5" y="71"/>
                  </a:lnTo>
                  <a:lnTo>
                    <a:pt x="2" y="69"/>
                  </a:lnTo>
                  <a:lnTo>
                    <a:pt x="1" y="67"/>
                  </a:lnTo>
                  <a:lnTo>
                    <a:pt x="0" y="64"/>
                  </a:lnTo>
                  <a:lnTo>
                    <a:pt x="0" y="8"/>
                  </a:lnTo>
                  <a:lnTo>
                    <a:pt x="1" y="4"/>
                  </a:lnTo>
                  <a:lnTo>
                    <a:pt x="2" y="2"/>
                  </a:lnTo>
                  <a:lnTo>
                    <a:pt x="5" y="0"/>
                  </a:lnTo>
                  <a:lnTo>
                    <a:pt x="8" y="0"/>
                  </a:lnTo>
                  <a:close/>
                </a:path>
              </a:pathLst>
            </a:custGeom>
            <a:solidFill>
              <a:schemeClr val="bg1">
                <a:alpha val="47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81" name="Freeform 33"/>
            <p:cNvSpPr>
              <a:spLocks/>
            </p:cNvSpPr>
            <p:nvPr/>
          </p:nvSpPr>
          <p:spPr bwMode="auto">
            <a:xfrm>
              <a:off x="8747126" y="1677988"/>
              <a:ext cx="1851025" cy="1174750"/>
            </a:xfrm>
            <a:custGeom>
              <a:avLst/>
              <a:gdLst>
                <a:gd name="T0" fmla="*/ 38 w 1166"/>
                <a:gd name="T1" fmla="*/ 0 h 740"/>
                <a:gd name="T2" fmla="*/ 1127 w 1166"/>
                <a:gd name="T3" fmla="*/ 0 h 740"/>
                <a:gd name="T4" fmla="*/ 1142 w 1166"/>
                <a:gd name="T5" fmla="*/ 4 h 740"/>
                <a:gd name="T6" fmla="*/ 1155 w 1166"/>
                <a:gd name="T7" fmla="*/ 11 h 740"/>
                <a:gd name="T8" fmla="*/ 1163 w 1166"/>
                <a:gd name="T9" fmla="*/ 23 h 740"/>
                <a:gd name="T10" fmla="*/ 1166 w 1166"/>
                <a:gd name="T11" fmla="*/ 39 h 740"/>
                <a:gd name="T12" fmla="*/ 1166 w 1166"/>
                <a:gd name="T13" fmla="*/ 702 h 740"/>
                <a:gd name="T14" fmla="*/ 1163 w 1166"/>
                <a:gd name="T15" fmla="*/ 717 h 740"/>
                <a:gd name="T16" fmla="*/ 1155 w 1166"/>
                <a:gd name="T17" fmla="*/ 729 h 740"/>
                <a:gd name="T18" fmla="*/ 1142 w 1166"/>
                <a:gd name="T19" fmla="*/ 738 h 740"/>
                <a:gd name="T20" fmla="*/ 1127 w 1166"/>
                <a:gd name="T21" fmla="*/ 740 h 740"/>
                <a:gd name="T22" fmla="*/ 38 w 1166"/>
                <a:gd name="T23" fmla="*/ 740 h 740"/>
                <a:gd name="T24" fmla="*/ 23 w 1166"/>
                <a:gd name="T25" fmla="*/ 738 h 740"/>
                <a:gd name="T26" fmla="*/ 11 w 1166"/>
                <a:gd name="T27" fmla="*/ 729 h 740"/>
                <a:gd name="T28" fmla="*/ 2 w 1166"/>
                <a:gd name="T29" fmla="*/ 717 h 740"/>
                <a:gd name="T30" fmla="*/ 0 w 1166"/>
                <a:gd name="T31" fmla="*/ 702 h 740"/>
                <a:gd name="T32" fmla="*/ 0 w 1166"/>
                <a:gd name="T33" fmla="*/ 39 h 740"/>
                <a:gd name="T34" fmla="*/ 2 w 1166"/>
                <a:gd name="T35" fmla="*/ 23 h 740"/>
                <a:gd name="T36" fmla="*/ 11 w 1166"/>
                <a:gd name="T37" fmla="*/ 11 h 740"/>
                <a:gd name="T38" fmla="*/ 23 w 1166"/>
                <a:gd name="T39" fmla="*/ 4 h 740"/>
                <a:gd name="T40" fmla="*/ 38 w 1166"/>
                <a:gd name="T41"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6" h="740">
                  <a:moveTo>
                    <a:pt x="38" y="0"/>
                  </a:moveTo>
                  <a:lnTo>
                    <a:pt x="1127" y="0"/>
                  </a:lnTo>
                  <a:lnTo>
                    <a:pt x="1142" y="4"/>
                  </a:lnTo>
                  <a:lnTo>
                    <a:pt x="1155" y="11"/>
                  </a:lnTo>
                  <a:lnTo>
                    <a:pt x="1163" y="23"/>
                  </a:lnTo>
                  <a:lnTo>
                    <a:pt x="1166" y="39"/>
                  </a:lnTo>
                  <a:lnTo>
                    <a:pt x="1166" y="702"/>
                  </a:lnTo>
                  <a:lnTo>
                    <a:pt x="1163" y="717"/>
                  </a:lnTo>
                  <a:lnTo>
                    <a:pt x="1155" y="729"/>
                  </a:lnTo>
                  <a:lnTo>
                    <a:pt x="1142" y="738"/>
                  </a:lnTo>
                  <a:lnTo>
                    <a:pt x="1127" y="740"/>
                  </a:lnTo>
                  <a:lnTo>
                    <a:pt x="38" y="740"/>
                  </a:lnTo>
                  <a:lnTo>
                    <a:pt x="23" y="738"/>
                  </a:lnTo>
                  <a:lnTo>
                    <a:pt x="11" y="729"/>
                  </a:lnTo>
                  <a:lnTo>
                    <a:pt x="2" y="717"/>
                  </a:lnTo>
                  <a:lnTo>
                    <a:pt x="0" y="702"/>
                  </a:lnTo>
                  <a:lnTo>
                    <a:pt x="0" y="39"/>
                  </a:lnTo>
                  <a:lnTo>
                    <a:pt x="2" y="23"/>
                  </a:lnTo>
                  <a:lnTo>
                    <a:pt x="11" y="11"/>
                  </a:lnTo>
                  <a:lnTo>
                    <a:pt x="23" y="4"/>
                  </a:lnTo>
                  <a:lnTo>
                    <a:pt x="38"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82" name="Rectangle 34"/>
            <p:cNvSpPr>
              <a:spLocks noChangeArrowheads="1"/>
            </p:cNvSpPr>
            <p:nvPr/>
          </p:nvSpPr>
          <p:spPr bwMode="auto">
            <a:xfrm>
              <a:off x="8747126" y="2503488"/>
              <a:ext cx="1851025" cy="219075"/>
            </a:xfrm>
            <a:prstGeom prst="rect">
              <a:avLst/>
            </a:prstGeom>
            <a:solidFill>
              <a:schemeClr val="accent6"/>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83" name="Freeform 35"/>
            <p:cNvSpPr>
              <a:spLocks/>
            </p:cNvSpPr>
            <p:nvPr/>
          </p:nvSpPr>
          <p:spPr bwMode="auto">
            <a:xfrm>
              <a:off x="8859838" y="1787525"/>
              <a:ext cx="420688" cy="300038"/>
            </a:xfrm>
            <a:custGeom>
              <a:avLst/>
              <a:gdLst>
                <a:gd name="T0" fmla="*/ 22 w 265"/>
                <a:gd name="T1" fmla="*/ 0 h 189"/>
                <a:gd name="T2" fmla="*/ 245 w 265"/>
                <a:gd name="T3" fmla="*/ 0 h 189"/>
                <a:gd name="T4" fmla="*/ 256 w 265"/>
                <a:gd name="T5" fmla="*/ 3 h 189"/>
                <a:gd name="T6" fmla="*/ 263 w 265"/>
                <a:gd name="T7" fmla="*/ 11 h 189"/>
                <a:gd name="T8" fmla="*/ 265 w 265"/>
                <a:gd name="T9" fmla="*/ 21 h 189"/>
                <a:gd name="T10" fmla="*/ 265 w 265"/>
                <a:gd name="T11" fmla="*/ 168 h 189"/>
                <a:gd name="T12" fmla="*/ 263 w 265"/>
                <a:gd name="T13" fmla="*/ 179 h 189"/>
                <a:gd name="T14" fmla="*/ 256 w 265"/>
                <a:gd name="T15" fmla="*/ 187 h 189"/>
                <a:gd name="T16" fmla="*/ 245 w 265"/>
                <a:gd name="T17" fmla="*/ 189 h 189"/>
                <a:gd name="T18" fmla="*/ 22 w 265"/>
                <a:gd name="T19" fmla="*/ 189 h 189"/>
                <a:gd name="T20" fmla="*/ 11 w 265"/>
                <a:gd name="T21" fmla="*/ 187 h 189"/>
                <a:gd name="T22" fmla="*/ 4 w 265"/>
                <a:gd name="T23" fmla="*/ 179 h 189"/>
                <a:gd name="T24" fmla="*/ 0 w 265"/>
                <a:gd name="T25" fmla="*/ 168 h 189"/>
                <a:gd name="T26" fmla="*/ 0 w 265"/>
                <a:gd name="T27" fmla="*/ 21 h 189"/>
                <a:gd name="T28" fmla="*/ 4 w 265"/>
                <a:gd name="T29" fmla="*/ 11 h 189"/>
                <a:gd name="T30" fmla="*/ 11 w 265"/>
                <a:gd name="T31" fmla="*/ 3 h 189"/>
                <a:gd name="T32" fmla="*/ 22 w 265"/>
                <a:gd name="T3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189">
                  <a:moveTo>
                    <a:pt x="22" y="0"/>
                  </a:moveTo>
                  <a:lnTo>
                    <a:pt x="245" y="0"/>
                  </a:lnTo>
                  <a:lnTo>
                    <a:pt x="256" y="3"/>
                  </a:lnTo>
                  <a:lnTo>
                    <a:pt x="263" y="11"/>
                  </a:lnTo>
                  <a:lnTo>
                    <a:pt x="265" y="21"/>
                  </a:lnTo>
                  <a:lnTo>
                    <a:pt x="265" y="168"/>
                  </a:lnTo>
                  <a:lnTo>
                    <a:pt x="263" y="179"/>
                  </a:lnTo>
                  <a:lnTo>
                    <a:pt x="256" y="187"/>
                  </a:lnTo>
                  <a:lnTo>
                    <a:pt x="245" y="189"/>
                  </a:lnTo>
                  <a:lnTo>
                    <a:pt x="22" y="189"/>
                  </a:lnTo>
                  <a:lnTo>
                    <a:pt x="11" y="187"/>
                  </a:lnTo>
                  <a:lnTo>
                    <a:pt x="4" y="179"/>
                  </a:lnTo>
                  <a:lnTo>
                    <a:pt x="0" y="168"/>
                  </a:lnTo>
                  <a:lnTo>
                    <a:pt x="0" y="21"/>
                  </a:lnTo>
                  <a:lnTo>
                    <a:pt x="4" y="11"/>
                  </a:lnTo>
                  <a:lnTo>
                    <a:pt x="11" y="3"/>
                  </a:lnTo>
                  <a:lnTo>
                    <a:pt x="22"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Tree>
    <p:extLst>
      <p:ext uri="{BB962C8B-B14F-4D97-AF65-F5344CB8AC3E}">
        <p14:creationId xmlns:p14="http://schemas.microsoft.com/office/powerpoint/2010/main" val="1685245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 name="Content Placeholder 1497"/>
          <p:cNvSpPr>
            <a:spLocks noGrp="1"/>
          </p:cNvSpPr>
          <p:nvPr>
            <p:ph sz="quarter" idx="13"/>
          </p:nvPr>
        </p:nvSpPr>
        <p:spPr>
          <a:xfrm>
            <a:off x="684390" y="1066800"/>
            <a:ext cx="5030609" cy="762000"/>
          </a:xfrm>
        </p:spPr>
        <p:txBody>
          <a:bodyPr/>
          <a:lstStyle/>
          <a:p>
            <a:r>
              <a:rPr lang="en-US" altLang="zh-CN" sz="3600" dirty="0" smtClean="0"/>
              <a:t>Emotion</a:t>
            </a:r>
            <a:r>
              <a:rPr lang="zh-CN" altLang="en-US" sz="3600" dirty="0" smtClean="0"/>
              <a:t> </a:t>
            </a:r>
            <a:r>
              <a:rPr lang="en-US" altLang="zh-CN" sz="3600" dirty="0" smtClean="0"/>
              <a:t>Calculation</a:t>
            </a:r>
            <a:endParaRPr lang="en-US" sz="3600" dirty="0"/>
          </a:p>
        </p:txBody>
      </p:sp>
      <p:sp>
        <p:nvSpPr>
          <p:cNvPr id="1499" name="Content Placeholder 1498"/>
          <p:cNvSpPr>
            <a:spLocks noGrp="1"/>
          </p:cNvSpPr>
          <p:nvPr>
            <p:ph sz="quarter" idx="14"/>
          </p:nvPr>
        </p:nvSpPr>
        <p:spPr>
          <a:xfrm>
            <a:off x="802136" y="4282318"/>
            <a:ext cx="7376409" cy="1981200"/>
          </a:xfrm>
        </p:spPr>
        <p:txBody>
          <a:bodyPr>
            <a:normAutofit/>
          </a:bodyPr>
          <a:lstStyle/>
          <a:p>
            <a:pPr>
              <a:lnSpc>
                <a:spcPct val="120000"/>
              </a:lnSpc>
            </a:pPr>
            <a:endParaRPr lang="en-US" sz="2000" kern="0" dirty="0" smtClean="0"/>
          </a:p>
          <a:p>
            <a:pPr>
              <a:lnSpc>
                <a:spcPct val="120000"/>
              </a:lnSpc>
            </a:pPr>
            <a:r>
              <a:rPr lang="en-US" altLang="zh-CN" sz="2000" u="sng" dirty="0" smtClean="0"/>
              <a:t>Reference</a:t>
            </a:r>
            <a:r>
              <a:rPr lang="zh-CN" altLang="en-US" sz="2000" u="sng" dirty="0" smtClean="0"/>
              <a:t>：</a:t>
            </a:r>
            <a:r>
              <a:rPr lang="en-US" sz="2000" u="sng" dirty="0"/>
              <a:t>Personalized Web Search Using Emotional Features </a:t>
            </a:r>
            <a:endParaRPr lang="en-US" sz="2000" u="sng" dirty="0"/>
          </a:p>
          <a:p>
            <a:pPr>
              <a:lnSpc>
                <a:spcPct val="120000"/>
              </a:lnSpc>
            </a:pPr>
            <a:endParaRPr lang="en-US" sz="2000" dirty="0"/>
          </a:p>
        </p:txBody>
      </p:sp>
      <p:grpSp>
        <p:nvGrpSpPr>
          <p:cNvPr id="1472" name="Group 1471"/>
          <p:cNvGrpSpPr/>
          <p:nvPr/>
        </p:nvGrpSpPr>
        <p:grpSpPr>
          <a:xfrm>
            <a:off x="8879305" y="4161220"/>
            <a:ext cx="2895600" cy="2529718"/>
            <a:chOff x="5865813" y="1041401"/>
            <a:chExt cx="4919663" cy="4783137"/>
          </a:xfrm>
        </p:grpSpPr>
        <p:sp>
          <p:nvSpPr>
            <p:cNvPr id="6" name="Freeform 6"/>
            <p:cNvSpPr>
              <a:spLocks noEditPoints="1"/>
            </p:cNvSpPr>
            <p:nvPr/>
          </p:nvSpPr>
          <p:spPr bwMode="auto">
            <a:xfrm>
              <a:off x="5865813" y="4167188"/>
              <a:ext cx="1654175" cy="1657350"/>
            </a:xfrm>
            <a:custGeom>
              <a:avLst/>
              <a:gdLst>
                <a:gd name="T0" fmla="*/ 966 w 2085"/>
                <a:gd name="T1" fmla="*/ 384 h 2088"/>
                <a:gd name="T2" fmla="*/ 818 w 2085"/>
                <a:gd name="T3" fmla="*/ 418 h 2088"/>
                <a:gd name="T4" fmla="*/ 682 w 2085"/>
                <a:gd name="T5" fmla="*/ 486 h 2088"/>
                <a:gd name="T6" fmla="*/ 566 w 2085"/>
                <a:gd name="T7" fmla="*/ 582 h 2088"/>
                <a:gd name="T8" fmla="*/ 472 w 2085"/>
                <a:gd name="T9" fmla="*/ 704 h 2088"/>
                <a:gd name="T10" fmla="*/ 408 w 2085"/>
                <a:gd name="T11" fmla="*/ 851 h 2088"/>
                <a:gd name="T12" fmla="*/ 380 w 2085"/>
                <a:gd name="T13" fmla="*/ 1013 h 2088"/>
                <a:gd name="T14" fmla="*/ 391 w 2085"/>
                <a:gd name="T15" fmla="*/ 1173 h 2088"/>
                <a:gd name="T16" fmla="*/ 440 w 2085"/>
                <a:gd name="T17" fmla="*/ 1322 h 2088"/>
                <a:gd name="T18" fmla="*/ 521 w 2085"/>
                <a:gd name="T19" fmla="*/ 1455 h 2088"/>
                <a:gd name="T20" fmla="*/ 634 w 2085"/>
                <a:gd name="T21" fmla="*/ 1568 h 2088"/>
                <a:gd name="T22" fmla="*/ 771 w 2085"/>
                <a:gd name="T23" fmla="*/ 1651 h 2088"/>
                <a:gd name="T24" fmla="*/ 914 w 2085"/>
                <a:gd name="T25" fmla="*/ 1696 h 2088"/>
                <a:gd name="T26" fmla="*/ 1043 w 2085"/>
                <a:gd name="T27" fmla="*/ 1710 h 2088"/>
                <a:gd name="T28" fmla="*/ 1196 w 2085"/>
                <a:gd name="T29" fmla="*/ 1691 h 2088"/>
                <a:gd name="T30" fmla="*/ 1337 w 2085"/>
                <a:gd name="T31" fmla="*/ 1640 h 2088"/>
                <a:gd name="T32" fmla="*/ 1465 w 2085"/>
                <a:gd name="T33" fmla="*/ 1557 h 2088"/>
                <a:gd name="T34" fmla="*/ 1572 w 2085"/>
                <a:gd name="T35" fmla="*/ 1448 h 2088"/>
                <a:gd name="T36" fmla="*/ 1651 w 2085"/>
                <a:gd name="T37" fmla="*/ 1312 h 2088"/>
                <a:gd name="T38" fmla="*/ 1698 w 2085"/>
                <a:gd name="T39" fmla="*/ 1156 h 2088"/>
                <a:gd name="T40" fmla="*/ 1705 w 2085"/>
                <a:gd name="T41" fmla="*/ 994 h 2088"/>
                <a:gd name="T42" fmla="*/ 1675 w 2085"/>
                <a:gd name="T43" fmla="*/ 840 h 2088"/>
                <a:gd name="T44" fmla="*/ 1609 w 2085"/>
                <a:gd name="T45" fmla="*/ 697 h 2088"/>
                <a:gd name="T46" fmla="*/ 1512 w 2085"/>
                <a:gd name="T47" fmla="*/ 572 h 2088"/>
                <a:gd name="T48" fmla="*/ 1387 w 2085"/>
                <a:gd name="T49" fmla="*/ 475 h 2088"/>
                <a:gd name="T50" fmla="*/ 1235 w 2085"/>
                <a:gd name="T51" fmla="*/ 407 h 2088"/>
                <a:gd name="T52" fmla="*/ 1107 w 2085"/>
                <a:gd name="T53" fmla="*/ 382 h 2088"/>
                <a:gd name="T54" fmla="*/ 1188 w 2085"/>
                <a:gd name="T55" fmla="*/ 0 h 2088"/>
                <a:gd name="T56" fmla="*/ 1457 w 2085"/>
                <a:gd name="T57" fmla="*/ 245 h 2088"/>
                <a:gd name="T58" fmla="*/ 1615 w 2085"/>
                <a:gd name="T59" fmla="*/ 348 h 2088"/>
                <a:gd name="T60" fmla="*/ 1747 w 2085"/>
                <a:gd name="T61" fmla="*/ 482 h 2088"/>
                <a:gd name="T62" fmla="*/ 2038 w 2085"/>
                <a:gd name="T63" fmla="*/ 699 h 2088"/>
                <a:gd name="T64" fmla="*/ 1923 w 2085"/>
                <a:gd name="T65" fmla="*/ 862 h 2088"/>
                <a:gd name="T66" fmla="*/ 1942 w 2085"/>
                <a:gd name="T67" fmla="*/ 1049 h 2088"/>
                <a:gd name="T68" fmla="*/ 2085 w 2085"/>
                <a:gd name="T69" fmla="*/ 1190 h 2088"/>
                <a:gd name="T70" fmla="*/ 1841 w 2085"/>
                <a:gd name="T71" fmla="*/ 1459 h 2088"/>
                <a:gd name="T72" fmla="*/ 1737 w 2085"/>
                <a:gd name="T73" fmla="*/ 1617 h 2088"/>
                <a:gd name="T74" fmla="*/ 1604 w 2085"/>
                <a:gd name="T75" fmla="*/ 1747 h 2088"/>
                <a:gd name="T76" fmla="*/ 1387 w 2085"/>
                <a:gd name="T77" fmla="*/ 2041 h 2088"/>
                <a:gd name="T78" fmla="*/ 1226 w 2085"/>
                <a:gd name="T79" fmla="*/ 1926 h 2088"/>
                <a:gd name="T80" fmla="*/ 1043 w 2085"/>
                <a:gd name="T81" fmla="*/ 1945 h 2088"/>
                <a:gd name="T82" fmla="*/ 897 w 2085"/>
                <a:gd name="T83" fmla="*/ 2088 h 2088"/>
                <a:gd name="T84" fmla="*/ 628 w 2085"/>
                <a:gd name="T85" fmla="*/ 1843 h 2088"/>
                <a:gd name="T86" fmla="*/ 470 w 2085"/>
                <a:gd name="T87" fmla="*/ 1740 h 2088"/>
                <a:gd name="T88" fmla="*/ 340 w 2085"/>
                <a:gd name="T89" fmla="*/ 1606 h 2088"/>
                <a:gd name="T90" fmla="*/ 49 w 2085"/>
                <a:gd name="T91" fmla="*/ 1390 h 2088"/>
                <a:gd name="T92" fmla="*/ 162 w 2085"/>
                <a:gd name="T93" fmla="*/ 1226 h 2088"/>
                <a:gd name="T94" fmla="*/ 143 w 2085"/>
                <a:gd name="T95" fmla="*/ 1039 h 2088"/>
                <a:gd name="T96" fmla="*/ 0 w 2085"/>
                <a:gd name="T97" fmla="*/ 898 h 2088"/>
                <a:gd name="T98" fmla="*/ 244 w 2085"/>
                <a:gd name="T99" fmla="*/ 629 h 2088"/>
                <a:gd name="T100" fmla="*/ 350 w 2085"/>
                <a:gd name="T101" fmla="*/ 471 h 2088"/>
                <a:gd name="T102" fmla="*/ 481 w 2085"/>
                <a:gd name="T103" fmla="*/ 341 h 2088"/>
                <a:gd name="T104" fmla="*/ 697 w 2085"/>
                <a:gd name="T105" fmla="*/ 47 h 2088"/>
                <a:gd name="T106" fmla="*/ 859 w 2085"/>
                <a:gd name="T107" fmla="*/ 162 h 2088"/>
                <a:gd name="T108" fmla="*/ 1043 w 2085"/>
                <a:gd name="T109" fmla="*/ 143 h 2088"/>
                <a:gd name="T110" fmla="*/ 1188 w 2085"/>
                <a:gd name="T111" fmla="*/ 0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85" h="2088">
                  <a:moveTo>
                    <a:pt x="1043" y="378"/>
                  </a:moveTo>
                  <a:lnTo>
                    <a:pt x="966" y="384"/>
                  </a:lnTo>
                  <a:lnTo>
                    <a:pt x="891" y="397"/>
                  </a:lnTo>
                  <a:lnTo>
                    <a:pt x="818" y="418"/>
                  </a:lnTo>
                  <a:lnTo>
                    <a:pt x="748" y="448"/>
                  </a:lnTo>
                  <a:lnTo>
                    <a:pt x="682" y="486"/>
                  </a:lnTo>
                  <a:lnTo>
                    <a:pt x="620" y="531"/>
                  </a:lnTo>
                  <a:lnTo>
                    <a:pt x="566" y="582"/>
                  </a:lnTo>
                  <a:lnTo>
                    <a:pt x="515" y="640"/>
                  </a:lnTo>
                  <a:lnTo>
                    <a:pt x="472" y="704"/>
                  </a:lnTo>
                  <a:lnTo>
                    <a:pt x="436" y="776"/>
                  </a:lnTo>
                  <a:lnTo>
                    <a:pt x="408" y="851"/>
                  </a:lnTo>
                  <a:lnTo>
                    <a:pt x="387" y="932"/>
                  </a:lnTo>
                  <a:lnTo>
                    <a:pt x="380" y="1013"/>
                  </a:lnTo>
                  <a:lnTo>
                    <a:pt x="380" y="1094"/>
                  </a:lnTo>
                  <a:lnTo>
                    <a:pt x="391" y="1173"/>
                  </a:lnTo>
                  <a:lnTo>
                    <a:pt x="412" y="1248"/>
                  </a:lnTo>
                  <a:lnTo>
                    <a:pt x="440" y="1322"/>
                  </a:lnTo>
                  <a:lnTo>
                    <a:pt x="476" y="1391"/>
                  </a:lnTo>
                  <a:lnTo>
                    <a:pt x="521" y="1455"/>
                  </a:lnTo>
                  <a:lnTo>
                    <a:pt x="573" y="1516"/>
                  </a:lnTo>
                  <a:lnTo>
                    <a:pt x="634" y="1568"/>
                  </a:lnTo>
                  <a:lnTo>
                    <a:pt x="699" y="1614"/>
                  </a:lnTo>
                  <a:lnTo>
                    <a:pt x="771" y="1651"/>
                  </a:lnTo>
                  <a:lnTo>
                    <a:pt x="850" y="1681"/>
                  </a:lnTo>
                  <a:lnTo>
                    <a:pt x="914" y="1696"/>
                  </a:lnTo>
                  <a:lnTo>
                    <a:pt x="979" y="1706"/>
                  </a:lnTo>
                  <a:lnTo>
                    <a:pt x="1043" y="1710"/>
                  </a:lnTo>
                  <a:lnTo>
                    <a:pt x="1120" y="1704"/>
                  </a:lnTo>
                  <a:lnTo>
                    <a:pt x="1196" y="1691"/>
                  </a:lnTo>
                  <a:lnTo>
                    <a:pt x="1267" y="1670"/>
                  </a:lnTo>
                  <a:lnTo>
                    <a:pt x="1337" y="1640"/>
                  </a:lnTo>
                  <a:lnTo>
                    <a:pt x="1402" y="1602"/>
                  </a:lnTo>
                  <a:lnTo>
                    <a:pt x="1465" y="1557"/>
                  </a:lnTo>
                  <a:lnTo>
                    <a:pt x="1521" y="1506"/>
                  </a:lnTo>
                  <a:lnTo>
                    <a:pt x="1572" y="1448"/>
                  </a:lnTo>
                  <a:lnTo>
                    <a:pt x="1615" y="1384"/>
                  </a:lnTo>
                  <a:lnTo>
                    <a:pt x="1651" y="1312"/>
                  </a:lnTo>
                  <a:lnTo>
                    <a:pt x="1679" y="1237"/>
                  </a:lnTo>
                  <a:lnTo>
                    <a:pt x="1698" y="1156"/>
                  </a:lnTo>
                  <a:lnTo>
                    <a:pt x="1707" y="1075"/>
                  </a:lnTo>
                  <a:lnTo>
                    <a:pt x="1705" y="994"/>
                  </a:lnTo>
                  <a:lnTo>
                    <a:pt x="1694" y="915"/>
                  </a:lnTo>
                  <a:lnTo>
                    <a:pt x="1675" y="840"/>
                  </a:lnTo>
                  <a:lnTo>
                    <a:pt x="1647" y="766"/>
                  </a:lnTo>
                  <a:lnTo>
                    <a:pt x="1609" y="697"/>
                  </a:lnTo>
                  <a:lnTo>
                    <a:pt x="1564" y="633"/>
                  </a:lnTo>
                  <a:lnTo>
                    <a:pt x="1512" y="572"/>
                  </a:lnTo>
                  <a:lnTo>
                    <a:pt x="1453" y="520"/>
                  </a:lnTo>
                  <a:lnTo>
                    <a:pt x="1387" y="475"/>
                  </a:lnTo>
                  <a:lnTo>
                    <a:pt x="1314" y="437"/>
                  </a:lnTo>
                  <a:lnTo>
                    <a:pt x="1235" y="407"/>
                  </a:lnTo>
                  <a:lnTo>
                    <a:pt x="1171" y="392"/>
                  </a:lnTo>
                  <a:lnTo>
                    <a:pt x="1107" y="382"/>
                  </a:lnTo>
                  <a:lnTo>
                    <a:pt x="1043" y="378"/>
                  </a:lnTo>
                  <a:close/>
                  <a:moveTo>
                    <a:pt x="1188" y="0"/>
                  </a:moveTo>
                  <a:lnTo>
                    <a:pt x="1502" y="96"/>
                  </a:lnTo>
                  <a:lnTo>
                    <a:pt x="1457" y="245"/>
                  </a:lnTo>
                  <a:lnTo>
                    <a:pt x="1540" y="294"/>
                  </a:lnTo>
                  <a:lnTo>
                    <a:pt x="1615" y="348"/>
                  </a:lnTo>
                  <a:lnTo>
                    <a:pt x="1684" y="412"/>
                  </a:lnTo>
                  <a:lnTo>
                    <a:pt x="1747" y="482"/>
                  </a:lnTo>
                  <a:lnTo>
                    <a:pt x="1884" y="409"/>
                  </a:lnTo>
                  <a:lnTo>
                    <a:pt x="2038" y="699"/>
                  </a:lnTo>
                  <a:lnTo>
                    <a:pt x="1901" y="772"/>
                  </a:lnTo>
                  <a:lnTo>
                    <a:pt x="1923" y="862"/>
                  </a:lnTo>
                  <a:lnTo>
                    <a:pt x="1938" y="955"/>
                  </a:lnTo>
                  <a:lnTo>
                    <a:pt x="1942" y="1049"/>
                  </a:lnTo>
                  <a:lnTo>
                    <a:pt x="1936" y="1145"/>
                  </a:lnTo>
                  <a:lnTo>
                    <a:pt x="2085" y="1190"/>
                  </a:lnTo>
                  <a:lnTo>
                    <a:pt x="1991" y="1504"/>
                  </a:lnTo>
                  <a:lnTo>
                    <a:pt x="1841" y="1459"/>
                  </a:lnTo>
                  <a:lnTo>
                    <a:pt x="1794" y="1542"/>
                  </a:lnTo>
                  <a:lnTo>
                    <a:pt x="1737" y="1617"/>
                  </a:lnTo>
                  <a:lnTo>
                    <a:pt x="1673" y="1687"/>
                  </a:lnTo>
                  <a:lnTo>
                    <a:pt x="1604" y="1747"/>
                  </a:lnTo>
                  <a:lnTo>
                    <a:pt x="1677" y="1885"/>
                  </a:lnTo>
                  <a:lnTo>
                    <a:pt x="1387" y="2041"/>
                  </a:lnTo>
                  <a:lnTo>
                    <a:pt x="1314" y="1903"/>
                  </a:lnTo>
                  <a:lnTo>
                    <a:pt x="1226" y="1926"/>
                  </a:lnTo>
                  <a:lnTo>
                    <a:pt x="1136" y="1939"/>
                  </a:lnTo>
                  <a:lnTo>
                    <a:pt x="1043" y="1945"/>
                  </a:lnTo>
                  <a:lnTo>
                    <a:pt x="942" y="1939"/>
                  </a:lnTo>
                  <a:lnTo>
                    <a:pt x="897" y="2088"/>
                  </a:lnTo>
                  <a:lnTo>
                    <a:pt x="583" y="1992"/>
                  </a:lnTo>
                  <a:lnTo>
                    <a:pt x="628" y="1843"/>
                  </a:lnTo>
                  <a:lnTo>
                    <a:pt x="545" y="1794"/>
                  </a:lnTo>
                  <a:lnTo>
                    <a:pt x="470" y="1740"/>
                  </a:lnTo>
                  <a:lnTo>
                    <a:pt x="402" y="1676"/>
                  </a:lnTo>
                  <a:lnTo>
                    <a:pt x="340" y="1606"/>
                  </a:lnTo>
                  <a:lnTo>
                    <a:pt x="203" y="1679"/>
                  </a:lnTo>
                  <a:lnTo>
                    <a:pt x="49" y="1390"/>
                  </a:lnTo>
                  <a:lnTo>
                    <a:pt x="186" y="1316"/>
                  </a:lnTo>
                  <a:lnTo>
                    <a:pt x="162" y="1226"/>
                  </a:lnTo>
                  <a:lnTo>
                    <a:pt x="149" y="1133"/>
                  </a:lnTo>
                  <a:lnTo>
                    <a:pt x="143" y="1039"/>
                  </a:lnTo>
                  <a:lnTo>
                    <a:pt x="149" y="943"/>
                  </a:lnTo>
                  <a:lnTo>
                    <a:pt x="0" y="898"/>
                  </a:lnTo>
                  <a:lnTo>
                    <a:pt x="96" y="584"/>
                  </a:lnTo>
                  <a:lnTo>
                    <a:pt x="244" y="629"/>
                  </a:lnTo>
                  <a:lnTo>
                    <a:pt x="293" y="546"/>
                  </a:lnTo>
                  <a:lnTo>
                    <a:pt x="350" y="471"/>
                  </a:lnTo>
                  <a:lnTo>
                    <a:pt x="412" y="401"/>
                  </a:lnTo>
                  <a:lnTo>
                    <a:pt x="481" y="341"/>
                  </a:lnTo>
                  <a:lnTo>
                    <a:pt x="408" y="203"/>
                  </a:lnTo>
                  <a:lnTo>
                    <a:pt x="697" y="47"/>
                  </a:lnTo>
                  <a:lnTo>
                    <a:pt x="771" y="185"/>
                  </a:lnTo>
                  <a:lnTo>
                    <a:pt x="859" y="162"/>
                  </a:lnTo>
                  <a:lnTo>
                    <a:pt x="949" y="149"/>
                  </a:lnTo>
                  <a:lnTo>
                    <a:pt x="1043" y="143"/>
                  </a:lnTo>
                  <a:lnTo>
                    <a:pt x="1143" y="149"/>
                  </a:lnTo>
                  <a:lnTo>
                    <a:pt x="1188" y="0"/>
                  </a:lnTo>
                  <a:close/>
                </a:path>
              </a:pathLst>
            </a:custGeom>
            <a:solidFill>
              <a:schemeClr val="bg1">
                <a:alpha val="2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 name="Freeform 7"/>
            <p:cNvSpPr>
              <a:spLocks noEditPoints="1"/>
            </p:cNvSpPr>
            <p:nvPr/>
          </p:nvSpPr>
          <p:spPr bwMode="auto">
            <a:xfrm>
              <a:off x="8064501" y="1041401"/>
              <a:ext cx="2720975" cy="2725738"/>
            </a:xfrm>
            <a:custGeom>
              <a:avLst/>
              <a:gdLst>
                <a:gd name="T0" fmla="*/ 1517 w 3429"/>
                <a:gd name="T1" fmla="*/ 641 h 3434"/>
                <a:gd name="T2" fmla="*/ 1237 w 3429"/>
                <a:gd name="T3" fmla="*/ 733 h 3434"/>
                <a:gd name="T4" fmla="*/ 993 w 3429"/>
                <a:gd name="T5" fmla="*/ 895 h 3434"/>
                <a:gd name="T6" fmla="*/ 799 w 3429"/>
                <a:gd name="T7" fmla="*/ 1121 h 3434"/>
                <a:gd name="T8" fmla="*/ 670 w 3429"/>
                <a:gd name="T9" fmla="*/ 1399 h 3434"/>
                <a:gd name="T10" fmla="*/ 623 w 3429"/>
                <a:gd name="T11" fmla="*/ 1706 h 3434"/>
                <a:gd name="T12" fmla="*/ 660 w 3429"/>
                <a:gd name="T13" fmla="*/ 2004 h 3434"/>
                <a:gd name="T14" fmla="*/ 775 w 3429"/>
                <a:gd name="T15" fmla="*/ 2275 h 3434"/>
                <a:gd name="T16" fmla="*/ 959 w 3429"/>
                <a:gd name="T17" fmla="*/ 2508 h 3434"/>
                <a:gd name="T18" fmla="*/ 1203 w 3429"/>
                <a:gd name="T19" fmla="*/ 2685 h 3434"/>
                <a:gd name="T20" fmla="*/ 1502 w 3429"/>
                <a:gd name="T21" fmla="*/ 2791 h 3434"/>
                <a:gd name="T22" fmla="*/ 1814 w 3429"/>
                <a:gd name="T23" fmla="*/ 2808 h 3434"/>
                <a:gd name="T24" fmla="*/ 2102 w 3429"/>
                <a:gd name="T25" fmla="*/ 2740 h 3434"/>
                <a:gd name="T26" fmla="*/ 2360 w 3429"/>
                <a:gd name="T27" fmla="*/ 2600 h 3434"/>
                <a:gd name="T28" fmla="*/ 2572 w 3429"/>
                <a:gd name="T29" fmla="*/ 2395 h 3434"/>
                <a:gd name="T30" fmla="*/ 2724 w 3429"/>
                <a:gd name="T31" fmla="*/ 2134 h 3434"/>
                <a:gd name="T32" fmla="*/ 2801 w 3429"/>
                <a:gd name="T33" fmla="*/ 1830 h 3434"/>
                <a:gd name="T34" fmla="*/ 2790 w 3429"/>
                <a:gd name="T35" fmla="*/ 1529 h 3434"/>
                <a:gd name="T36" fmla="*/ 2700 w 3429"/>
                <a:gd name="T37" fmla="*/ 1247 h 3434"/>
                <a:gd name="T38" fmla="*/ 2538 w 3429"/>
                <a:gd name="T39" fmla="*/ 998 h 3434"/>
                <a:gd name="T40" fmla="*/ 2313 w 3429"/>
                <a:gd name="T41" fmla="*/ 802 h 3434"/>
                <a:gd name="T42" fmla="*/ 2033 w 3429"/>
                <a:gd name="T43" fmla="*/ 671 h 3434"/>
                <a:gd name="T44" fmla="*/ 1715 w 3429"/>
                <a:gd name="T45" fmla="*/ 624 h 3434"/>
                <a:gd name="T46" fmla="*/ 2395 w 3429"/>
                <a:gd name="T47" fmla="*/ 403 h 3434"/>
                <a:gd name="T48" fmla="*/ 2657 w 3429"/>
                <a:gd name="T49" fmla="*/ 575 h 3434"/>
                <a:gd name="T50" fmla="*/ 2871 w 3429"/>
                <a:gd name="T51" fmla="*/ 793 h 3434"/>
                <a:gd name="T52" fmla="*/ 3125 w 3429"/>
                <a:gd name="T53" fmla="*/ 1269 h 3434"/>
                <a:gd name="T54" fmla="*/ 3191 w 3429"/>
                <a:gd name="T55" fmla="*/ 1633 h 3434"/>
                <a:gd name="T56" fmla="*/ 3429 w 3429"/>
                <a:gd name="T57" fmla="*/ 1957 h 3434"/>
                <a:gd name="T58" fmla="*/ 2976 w 3429"/>
                <a:gd name="T59" fmla="*/ 2491 h 3434"/>
                <a:gd name="T60" fmla="*/ 2788 w 3429"/>
                <a:gd name="T61" fmla="*/ 2736 h 3434"/>
                <a:gd name="T62" fmla="*/ 2758 w 3429"/>
                <a:gd name="T63" fmla="*/ 3101 h 3434"/>
                <a:gd name="T64" fmla="*/ 2053 w 3429"/>
                <a:gd name="T65" fmla="*/ 3160 h 3434"/>
                <a:gd name="T66" fmla="*/ 1715 w 3429"/>
                <a:gd name="T67" fmla="*/ 3199 h 3434"/>
                <a:gd name="T68" fmla="*/ 1476 w 3429"/>
                <a:gd name="T69" fmla="*/ 3434 h 3434"/>
                <a:gd name="T70" fmla="*/ 942 w 3429"/>
                <a:gd name="T71" fmla="*/ 2981 h 3434"/>
                <a:gd name="T72" fmla="*/ 696 w 3429"/>
                <a:gd name="T73" fmla="*/ 2792 h 3434"/>
                <a:gd name="T74" fmla="*/ 331 w 3429"/>
                <a:gd name="T75" fmla="*/ 2762 h 3434"/>
                <a:gd name="T76" fmla="*/ 273 w 3429"/>
                <a:gd name="T77" fmla="*/ 2047 h 3434"/>
                <a:gd name="T78" fmla="*/ 235 w 3429"/>
                <a:gd name="T79" fmla="*/ 1678 h 3434"/>
                <a:gd name="T80" fmla="*/ 156 w 3429"/>
                <a:gd name="T81" fmla="*/ 961 h 3434"/>
                <a:gd name="T82" fmla="*/ 510 w 3429"/>
                <a:gd name="T83" fmla="*/ 857 h 3434"/>
                <a:gd name="T84" fmla="*/ 715 w 3429"/>
                <a:gd name="T85" fmla="*/ 625 h 3434"/>
                <a:gd name="T86" fmla="*/ 1147 w 3429"/>
                <a:gd name="T87" fmla="*/ 79 h 3434"/>
                <a:gd name="T88" fmla="*/ 1487 w 3429"/>
                <a:gd name="T89" fmla="*/ 253 h 3434"/>
                <a:gd name="T90" fmla="*/ 1798 w 3429"/>
                <a:gd name="T91" fmla="*/ 238 h 3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29" h="3434">
                  <a:moveTo>
                    <a:pt x="1715" y="624"/>
                  </a:moveTo>
                  <a:lnTo>
                    <a:pt x="1615" y="627"/>
                  </a:lnTo>
                  <a:lnTo>
                    <a:pt x="1517" y="641"/>
                  </a:lnTo>
                  <a:lnTo>
                    <a:pt x="1422" y="663"/>
                  </a:lnTo>
                  <a:lnTo>
                    <a:pt x="1328" y="695"/>
                  </a:lnTo>
                  <a:lnTo>
                    <a:pt x="1237" y="733"/>
                  </a:lnTo>
                  <a:lnTo>
                    <a:pt x="1153" y="780"/>
                  </a:lnTo>
                  <a:lnTo>
                    <a:pt x="1070" y="834"/>
                  </a:lnTo>
                  <a:lnTo>
                    <a:pt x="993" y="895"/>
                  </a:lnTo>
                  <a:lnTo>
                    <a:pt x="923" y="964"/>
                  </a:lnTo>
                  <a:lnTo>
                    <a:pt x="858" y="1040"/>
                  </a:lnTo>
                  <a:lnTo>
                    <a:pt x="799" y="1121"/>
                  </a:lnTo>
                  <a:lnTo>
                    <a:pt x="748" y="1207"/>
                  </a:lnTo>
                  <a:lnTo>
                    <a:pt x="705" y="1301"/>
                  </a:lnTo>
                  <a:lnTo>
                    <a:pt x="670" y="1399"/>
                  </a:lnTo>
                  <a:lnTo>
                    <a:pt x="643" y="1501"/>
                  </a:lnTo>
                  <a:lnTo>
                    <a:pt x="628" y="1604"/>
                  </a:lnTo>
                  <a:lnTo>
                    <a:pt x="623" y="1706"/>
                  </a:lnTo>
                  <a:lnTo>
                    <a:pt x="626" y="1806"/>
                  </a:lnTo>
                  <a:lnTo>
                    <a:pt x="639" y="1906"/>
                  </a:lnTo>
                  <a:lnTo>
                    <a:pt x="660" y="2004"/>
                  </a:lnTo>
                  <a:lnTo>
                    <a:pt x="690" y="2098"/>
                  </a:lnTo>
                  <a:lnTo>
                    <a:pt x="730" y="2188"/>
                  </a:lnTo>
                  <a:lnTo>
                    <a:pt x="775" y="2275"/>
                  </a:lnTo>
                  <a:lnTo>
                    <a:pt x="829" y="2358"/>
                  </a:lnTo>
                  <a:lnTo>
                    <a:pt x="891" y="2435"/>
                  </a:lnTo>
                  <a:lnTo>
                    <a:pt x="959" y="2508"/>
                  </a:lnTo>
                  <a:lnTo>
                    <a:pt x="1034" y="2574"/>
                  </a:lnTo>
                  <a:lnTo>
                    <a:pt x="1117" y="2632"/>
                  </a:lnTo>
                  <a:lnTo>
                    <a:pt x="1203" y="2685"/>
                  </a:lnTo>
                  <a:lnTo>
                    <a:pt x="1297" y="2728"/>
                  </a:lnTo>
                  <a:lnTo>
                    <a:pt x="1397" y="2764"/>
                  </a:lnTo>
                  <a:lnTo>
                    <a:pt x="1502" y="2791"/>
                  </a:lnTo>
                  <a:lnTo>
                    <a:pt x="1610" y="2806"/>
                  </a:lnTo>
                  <a:lnTo>
                    <a:pt x="1715" y="2811"/>
                  </a:lnTo>
                  <a:lnTo>
                    <a:pt x="1814" y="2808"/>
                  </a:lnTo>
                  <a:lnTo>
                    <a:pt x="1912" y="2792"/>
                  </a:lnTo>
                  <a:lnTo>
                    <a:pt x="2008" y="2770"/>
                  </a:lnTo>
                  <a:lnTo>
                    <a:pt x="2102" y="2740"/>
                  </a:lnTo>
                  <a:lnTo>
                    <a:pt x="2190" y="2702"/>
                  </a:lnTo>
                  <a:lnTo>
                    <a:pt x="2277" y="2655"/>
                  </a:lnTo>
                  <a:lnTo>
                    <a:pt x="2360" y="2600"/>
                  </a:lnTo>
                  <a:lnTo>
                    <a:pt x="2435" y="2538"/>
                  </a:lnTo>
                  <a:lnTo>
                    <a:pt x="2506" y="2471"/>
                  </a:lnTo>
                  <a:lnTo>
                    <a:pt x="2572" y="2395"/>
                  </a:lnTo>
                  <a:lnTo>
                    <a:pt x="2630" y="2314"/>
                  </a:lnTo>
                  <a:lnTo>
                    <a:pt x="2681" y="2228"/>
                  </a:lnTo>
                  <a:lnTo>
                    <a:pt x="2724" y="2134"/>
                  </a:lnTo>
                  <a:lnTo>
                    <a:pt x="2760" y="2036"/>
                  </a:lnTo>
                  <a:lnTo>
                    <a:pt x="2785" y="1934"/>
                  </a:lnTo>
                  <a:lnTo>
                    <a:pt x="2801" y="1830"/>
                  </a:lnTo>
                  <a:lnTo>
                    <a:pt x="2807" y="1729"/>
                  </a:lnTo>
                  <a:lnTo>
                    <a:pt x="2803" y="1629"/>
                  </a:lnTo>
                  <a:lnTo>
                    <a:pt x="2790" y="1529"/>
                  </a:lnTo>
                  <a:lnTo>
                    <a:pt x="2769" y="1431"/>
                  </a:lnTo>
                  <a:lnTo>
                    <a:pt x="2739" y="1337"/>
                  </a:lnTo>
                  <a:lnTo>
                    <a:pt x="2700" y="1247"/>
                  </a:lnTo>
                  <a:lnTo>
                    <a:pt x="2655" y="1158"/>
                  </a:lnTo>
                  <a:lnTo>
                    <a:pt x="2600" y="1077"/>
                  </a:lnTo>
                  <a:lnTo>
                    <a:pt x="2538" y="998"/>
                  </a:lnTo>
                  <a:lnTo>
                    <a:pt x="2471" y="927"/>
                  </a:lnTo>
                  <a:lnTo>
                    <a:pt x="2395" y="861"/>
                  </a:lnTo>
                  <a:lnTo>
                    <a:pt x="2313" y="802"/>
                  </a:lnTo>
                  <a:lnTo>
                    <a:pt x="2224" y="750"/>
                  </a:lnTo>
                  <a:lnTo>
                    <a:pt x="2132" y="706"/>
                  </a:lnTo>
                  <a:lnTo>
                    <a:pt x="2033" y="671"/>
                  </a:lnTo>
                  <a:lnTo>
                    <a:pt x="1925" y="644"/>
                  </a:lnTo>
                  <a:lnTo>
                    <a:pt x="1820" y="629"/>
                  </a:lnTo>
                  <a:lnTo>
                    <a:pt x="1715" y="624"/>
                  </a:lnTo>
                  <a:close/>
                  <a:moveTo>
                    <a:pt x="1954" y="0"/>
                  </a:moveTo>
                  <a:lnTo>
                    <a:pt x="2471" y="157"/>
                  </a:lnTo>
                  <a:lnTo>
                    <a:pt x="2395" y="403"/>
                  </a:lnTo>
                  <a:lnTo>
                    <a:pt x="2487" y="454"/>
                  </a:lnTo>
                  <a:lnTo>
                    <a:pt x="2574" y="513"/>
                  </a:lnTo>
                  <a:lnTo>
                    <a:pt x="2657" y="575"/>
                  </a:lnTo>
                  <a:lnTo>
                    <a:pt x="2732" y="642"/>
                  </a:lnTo>
                  <a:lnTo>
                    <a:pt x="2803" y="716"/>
                  </a:lnTo>
                  <a:lnTo>
                    <a:pt x="2871" y="793"/>
                  </a:lnTo>
                  <a:lnTo>
                    <a:pt x="3097" y="673"/>
                  </a:lnTo>
                  <a:lnTo>
                    <a:pt x="3350" y="1149"/>
                  </a:lnTo>
                  <a:lnTo>
                    <a:pt x="3125" y="1269"/>
                  </a:lnTo>
                  <a:lnTo>
                    <a:pt x="3157" y="1388"/>
                  </a:lnTo>
                  <a:lnTo>
                    <a:pt x="3179" y="1508"/>
                  </a:lnTo>
                  <a:lnTo>
                    <a:pt x="3191" y="1633"/>
                  </a:lnTo>
                  <a:lnTo>
                    <a:pt x="3192" y="1757"/>
                  </a:lnTo>
                  <a:lnTo>
                    <a:pt x="3185" y="1881"/>
                  </a:lnTo>
                  <a:lnTo>
                    <a:pt x="3429" y="1957"/>
                  </a:lnTo>
                  <a:lnTo>
                    <a:pt x="3271" y="2474"/>
                  </a:lnTo>
                  <a:lnTo>
                    <a:pt x="3027" y="2399"/>
                  </a:lnTo>
                  <a:lnTo>
                    <a:pt x="2976" y="2491"/>
                  </a:lnTo>
                  <a:lnTo>
                    <a:pt x="2918" y="2578"/>
                  </a:lnTo>
                  <a:lnTo>
                    <a:pt x="2856" y="2661"/>
                  </a:lnTo>
                  <a:lnTo>
                    <a:pt x="2788" y="2736"/>
                  </a:lnTo>
                  <a:lnTo>
                    <a:pt x="2715" y="2809"/>
                  </a:lnTo>
                  <a:lnTo>
                    <a:pt x="2638" y="2875"/>
                  </a:lnTo>
                  <a:lnTo>
                    <a:pt x="2758" y="3101"/>
                  </a:lnTo>
                  <a:lnTo>
                    <a:pt x="2281" y="3355"/>
                  </a:lnTo>
                  <a:lnTo>
                    <a:pt x="2160" y="3129"/>
                  </a:lnTo>
                  <a:lnTo>
                    <a:pt x="2053" y="3160"/>
                  </a:lnTo>
                  <a:lnTo>
                    <a:pt x="1942" y="3180"/>
                  </a:lnTo>
                  <a:lnTo>
                    <a:pt x="1829" y="3194"/>
                  </a:lnTo>
                  <a:lnTo>
                    <a:pt x="1715" y="3199"/>
                  </a:lnTo>
                  <a:lnTo>
                    <a:pt x="1632" y="3195"/>
                  </a:lnTo>
                  <a:lnTo>
                    <a:pt x="1549" y="3190"/>
                  </a:lnTo>
                  <a:lnTo>
                    <a:pt x="1476" y="3434"/>
                  </a:lnTo>
                  <a:lnTo>
                    <a:pt x="959" y="3278"/>
                  </a:lnTo>
                  <a:lnTo>
                    <a:pt x="1032" y="3032"/>
                  </a:lnTo>
                  <a:lnTo>
                    <a:pt x="942" y="2981"/>
                  </a:lnTo>
                  <a:lnTo>
                    <a:pt x="856" y="2922"/>
                  </a:lnTo>
                  <a:lnTo>
                    <a:pt x="773" y="2860"/>
                  </a:lnTo>
                  <a:lnTo>
                    <a:pt x="696" y="2792"/>
                  </a:lnTo>
                  <a:lnTo>
                    <a:pt x="624" y="2719"/>
                  </a:lnTo>
                  <a:lnTo>
                    <a:pt x="559" y="2642"/>
                  </a:lnTo>
                  <a:lnTo>
                    <a:pt x="331" y="2762"/>
                  </a:lnTo>
                  <a:lnTo>
                    <a:pt x="79" y="2286"/>
                  </a:lnTo>
                  <a:lnTo>
                    <a:pt x="305" y="2164"/>
                  </a:lnTo>
                  <a:lnTo>
                    <a:pt x="273" y="2047"/>
                  </a:lnTo>
                  <a:lnTo>
                    <a:pt x="250" y="1926"/>
                  </a:lnTo>
                  <a:lnTo>
                    <a:pt x="237" y="1802"/>
                  </a:lnTo>
                  <a:lnTo>
                    <a:pt x="235" y="1678"/>
                  </a:lnTo>
                  <a:lnTo>
                    <a:pt x="245" y="1552"/>
                  </a:lnTo>
                  <a:lnTo>
                    <a:pt x="0" y="1478"/>
                  </a:lnTo>
                  <a:lnTo>
                    <a:pt x="156" y="961"/>
                  </a:lnTo>
                  <a:lnTo>
                    <a:pt x="403" y="1034"/>
                  </a:lnTo>
                  <a:lnTo>
                    <a:pt x="453" y="944"/>
                  </a:lnTo>
                  <a:lnTo>
                    <a:pt x="510" y="857"/>
                  </a:lnTo>
                  <a:lnTo>
                    <a:pt x="574" y="774"/>
                  </a:lnTo>
                  <a:lnTo>
                    <a:pt x="641" y="697"/>
                  </a:lnTo>
                  <a:lnTo>
                    <a:pt x="715" y="625"/>
                  </a:lnTo>
                  <a:lnTo>
                    <a:pt x="792" y="560"/>
                  </a:lnTo>
                  <a:lnTo>
                    <a:pt x="671" y="334"/>
                  </a:lnTo>
                  <a:lnTo>
                    <a:pt x="1147" y="79"/>
                  </a:lnTo>
                  <a:lnTo>
                    <a:pt x="1267" y="305"/>
                  </a:lnTo>
                  <a:lnTo>
                    <a:pt x="1376" y="275"/>
                  </a:lnTo>
                  <a:lnTo>
                    <a:pt x="1487" y="253"/>
                  </a:lnTo>
                  <a:lnTo>
                    <a:pt x="1600" y="240"/>
                  </a:lnTo>
                  <a:lnTo>
                    <a:pt x="1715" y="236"/>
                  </a:lnTo>
                  <a:lnTo>
                    <a:pt x="1798" y="238"/>
                  </a:lnTo>
                  <a:lnTo>
                    <a:pt x="1878" y="245"/>
                  </a:lnTo>
                  <a:lnTo>
                    <a:pt x="1954" y="0"/>
                  </a:lnTo>
                  <a:close/>
                </a:path>
              </a:pathLst>
            </a:custGeom>
            <a:solidFill>
              <a:schemeClr val="bg1">
                <a:alpha val="20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4" name="Freeform 8"/>
            <p:cNvSpPr>
              <a:spLocks/>
            </p:cNvSpPr>
            <p:nvPr/>
          </p:nvSpPr>
          <p:spPr bwMode="auto">
            <a:xfrm>
              <a:off x="7623176" y="4522788"/>
              <a:ext cx="1211263" cy="530225"/>
            </a:xfrm>
            <a:custGeom>
              <a:avLst/>
              <a:gdLst>
                <a:gd name="T0" fmla="*/ 368 w 1524"/>
                <a:gd name="T1" fmla="*/ 0 h 669"/>
                <a:gd name="T2" fmla="*/ 1154 w 1524"/>
                <a:gd name="T3" fmla="*/ 0 h 669"/>
                <a:gd name="T4" fmla="*/ 1524 w 1524"/>
                <a:gd name="T5" fmla="*/ 669 h 669"/>
                <a:gd name="T6" fmla="*/ 0 w 1524"/>
                <a:gd name="T7" fmla="*/ 669 h 669"/>
                <a:gd name="T8" fmla="*/ 368 w 1524"/>
                <a:gd name="T9" fmla="*/ 0 h 669"/>
              </a:gdLst>
              <a:ahLst/>
              <a:cxnLst>
                <a:cxn ang="0">
                  <a:pos x="T0" y="T1"/>
                </a:cxn>
                <a:cxn ang="0">
                  <a:pos x="T2" y="T3"/>
                </a:cxn>
                <a:cxn ang="0">
                  <a:pos x="T4" y="T5"/>
                </a:cxn>
                <a:cxn ang="0">
                  <a:pos x="T6" y="T7"/>
                </a:cxn>
                <a:cxn ang="0">
                  <a:pos x="T8" y="T9"/>
                </a:cxn>
              </a:cxnLst>
              <a:rect l="0" t="0" r="r" b="b"/>
              <a:pathLst>
                <a:path w="1524" h="669">
                  <a:moveTo>
                    <a:pt x="368" y="0"/>
                  </a:moveTo>
                  <a:lnTo>
                    <a:pt x="1154" y="0"/>
                  </a:lnTo>
                  <a:lnTo>
                    <a:pt x="1524" y="669"/>
                  </a:lnTo>
                  <a:lnTo>
                    <a:pt x="0" y="669"/>
                  </a:lnTo>
                  <a:lnTo>
                    <a:pt x="368"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5" name="Freeform 9"/>
            <p:cNvSpPr>
              <a:spLocks/>
            </p:cNvSpPr>
            <p:nvPr/>
          </p:nvSpPr>
          <p:spPr bwMode="auto">
            <a:xfrm>
              <a:off x="6605588" y="2232026"/>
              <a:ext cx="3244850" cy="2425700"/>
            </a:xfrm>
            <a:custGeom>
              <a:avLst/>
              <a:gdLst>
                <a:gd name="T0" fmla="*/ 190 w 4088"/>
                <a:gd name="T1" fmla="*/ 0 h 3056"/>
                <a:gd name="T2" fmla="*/ 3898 w 4088"/>
                <a:gd name="T3" fmla="*/ 0 h 3056"/>
                <a:gd name="T4" fmla="*/ 3943 w 4088"/>
                <a:gd name="T5" fmla="*/ 6 h 3056"/>
                <a:gd name="T6" fmla="*/ 3982 w 4088"/>
                <a:gd name="T7" fmla="*/ 19 h 3056"/>
                <a:gd name="T8" fmla="*/ 4018 w 4088"/>
                <a:gd name="T9" fmla="*/ 41 h 3056"/>
                <a:gd name="T10" fmla="*/ 4046 w 4088"/>
                <a:gd name="T11" fmla="*/ 71 h 3056"/>
                <a:gd name="T12" fmla="*/ 4069 w 4088"/>
                <a:gd name="T13" fmla="*/ 107 h 3056"/>
                <a:gd name="T14" fmla="*/ 4084 w 4088"/>
                <a:gd name="T15" fmla="*/ 147 h 3056"/>
                <a:gd name="T16" fmla="*/ 4088 w 4088"/>
                <a:gd name="T17" fmla="*/ 190 h 3056"/>
                <a:gd name="T18" fmla="*/ 4088 w 4088"/>
                <a:gd name="T19" fmla="*/ 2865 h 3056"/>
                <a:gd name="T20" fmla="*/ 4084 w 4088"/>
                <a:gd name="T21" fmla="*/ 2909 h 3056"/>
                <a:gd name="T22" fmla="*/ 4069 w 4088"/>
                <a:gd name="T23" fmla="*/ 2948 h 3056"/>
                <a:gd name="T24" fmla="*/ 4046 w 4088"/>
                <a:gd name="T25" fmla="*/ 2984 h 3056"/>
                <a:gd name="T26" fmla="*/ 4018 w 4088"/>
                <a:gd name="T27" fmla="*/ 3014 h 3056"/>
                <a:gd name="T28" fmla="*/ 3982 w 4088"/>
                <a:gd name="T29" fmla="*/ 3037 h 3056"/>
                <a:gd name="T30" fmla="*/ 3943 w 4088"/>
                <a:gd name="T31" fmla="*/ 3050 h 3056"/>
                <a:gd name="T32" fmla="*/ 3898 w 4088"/>
                <a:gd name="T33" fmla="*/ 3056 h 3056"/>
                <a:gd name="T34" fmla="*/ 190 w 4088"/>
                <a:gd name="T35" fmla="*/ 3056 h 3056"/>
                <a:gd name="T36" fmla="*/ 147 w 4088"/>
                <a:gd name="T37" fmla="*/ 3050 h 3056"/>
                <a:gd name="T38" fmla="*/ 106 w 4088"/>
                <a:gd name="T39" fmla="*/ 3037 h 3056"/>
                <a:gd name="T40" fmla="*/ 72 w 4088"/>
                <a:gd name="T41" fmla="*/ 3014 h 3056"/>
                <a:gd name="T42" fmla="*/ 42 w 4088"/>
                <a:gd name="T43" fmla="*/ 2984 h 3056"/>
                <a:gd name="T44" fmla="*/ 19 w 4088"/>
                <a:gd name="T45" fmla="*/ 2948 h 3056"/>
                <a:gd name="T46" fmla="*/ 6 w 4088"/>
                <a:gd name="T47" fmla="*/ 2909 h 3056"/>
                <a:gd name="T48" fmla="*/ 0 w 4088"/>
                <a:gd name="T49" fmla="*/ 2865 h 3056"/>
                <a:gd name="T50" fmla="*/ 0 w 4088"/>
                <a:gd name="T51" fmla="*/ 190 h 3056"/>
                <a:gd name="T52" fmla="*/ 6 w 4088"/>
                <a:gd name="T53" fmla="*/ 147 h 3056"/>
                <a:gd name="T54" fmla="*/ 19 w 4088"/>
                <a:gd name="T55" fmla="*/ 107 h 3056"/>
                <a:gd name="T56" fmla="*/ 42 w 4088"/>
                <a:gd name="T57" fmla="*/ 71 h 3056"/>
                <a:gd name="T58" fmla="*/ 72 w 4088"/>
                <a:gd name="T59" fmla="*/ 41 h 3056"/>
                <a:gd name="T60" fmla="*/ 106 w 4088"/>
                <a:gd name="T61" fmla="*/ 19 h 3056"/>
                <a:gd name="T62" fmla="*/ 147 w 4088"/>
                <a:gd name="T63" fmla="*/ 6 h 3056"/>
                <a:gd name="T64" fmla="*/ 190 w 4088"/>
                <a:gd name="T65" fmla="*/ 0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88" h="3056">
                  <a:moveTo>
                    <a:pt x="190" y="0"/>
                  </a:moveTo>
                  <a:lnTo>
                    <a:pt x="3898" y="0"/>
                  </a:lnTo>
                  <a:lnTo>
                    <a:pt x="3943" y="6"/>
                  </a:lnTo>
                  <a:lnTo>
                    <a:pt x="3982" y="19"/>
                  </a:lnTo>
                  <a:lnTo>
                    <a:pt x="4018" y="41"/>
                  </a:lnTo>
                  <a:lnTo>
                    <a:pt x="4046" y="71"/>
                  </a:lnTo>
                  <a:lnTo>
                    <a:pt x="4069" y="107"/>
                  </a:lnTo>
                  <a:lnTo>
                    <a:pt x="4084" y="147"/>
                  </a:lnTo>
                  <a:lnTo>
                    <a:pt x="4088" y="190"/>
                  </a:lnTo>
                  <a:lnTo>
                    <a:pt x="4088" y="2865"/>
                  </a:lnTo>
                  <a:lnTo>
                    <a:pt x="4084" y="2909"/>
                  </a:lnTo>
                  <a:lnTo>
                    <a:pt x="4069" y="2948"/>
                  </a:lnTo>
                  <a:lnTo>
                    <a:pt x="4046" y="2984"/>
                  </a:lnTo>
                  <a:lnTo>
                    <a:pt x="4018" y="3014"/>
                  </a:lnTo>
                  <a:lnTo>
                    <a:pt x="3982" y="3037"/>
                  </a:lnTo>
                  <a:lnTo>
                    <a:pt x="3943" y="3050"/>
                  </a:lnTo>
                  <a:lnTo>
                    <a:pt x="3898" y="3056"/>
                  </a:lnTo>
                  <a:lnTo>
                    <a:pt x="190" y="3056"/>
                  </a:lnTo>
                  <a:lnTo>
                    <a:pt x="147" y="3050"/>
                  </a:lnTo>
                  <a:lnTo>
                    <a:pt x="106" y="3037"/>
                  </a:lnTo>
                  <a:lnTo>
                    <a:pt x="72" y="3014"/>
                  </a:lnTo>
                  <a:lnTo>
                    <a:pt x="42" y="2984"/>
                  </a:lnTo>
                  <a:lnTo>
                    <a:pt x="19" y="2948"/>
                  </a:lnTo>
                  <a:lnTo>
                    <a:pt x="6" y="2909"/>
                  </a:lnTo>
                  <a:lnTo>
                    <a:pt x="0" y="2865"/>
                  </a:lnTo>
                  <a:lnTo>
                    <a:pt x="0" y="190"/>
                  </a:lnTo>
                  <a:lnTo>
                    <a:pt x="6" y="147"/>
                  </a:lnTo>
                  <a:lnTo>
                    <a:pt x="19" y="107"/>
                  </a:lnTo>
                  <a:lnTo>
                    <a:pt x="42" y="71"/>
                  </a:lnTo>
                  <a:lnTo>
                    <a:pt x="72" y="41"/>
                  </a:lnTo>
                  <a:lnTo>
                    <a:pt x="106" y="19"/>
                  </a:lnTo>
                  <a:lnTo>
                    <a:pt x="147" y="6"/>
                  </a:lnTo>
                  <a:lnTo>
                    <a:pt x="19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6" name="Freeform 10"/>
            <p:cNvSpPr>
              <a:spLocks/>
            </p:cNvSpPr>
            <p:nvPr/>
          </p:nvSpPr>
          <p:spPr bwMode="auto">
            <a:xfrm>
              <a:off x="9648826" y="4505326"/>
              <a:ext cx="38100" cy="38100"/>
            </a:xfrm>
            <a:custGeom>
              <a:avLst/>
              <a:gdLst>
                <a:gd name="T0" fmla="*/ 24 w 49"/>
                <a:gd name="T1" fmla="*/ 0 h 49"/>
                <a:gd name="T2" fmla="*/ 32 w 49"/>
                <a:gd name="T3" fmla="*/ 0 h 49"/>
                <a:gd name="T4" fmla="*/ 39 w 49"/>
                <a:gd name="T5" fmla="*/ 3 h 49"/>
                <a:gd name="T6" fmla="*/ 43 w 49"/>
                <a:gd name="T7" fmla="*/ 9 h 49"/>
                <a:gd name="T8" fmla="*/ 47 w 49"/>
                <a:gd name="T9" fmla="*/ 17 h 49"/>
                <a:gd name="T10" fmla="*/ 49 w 49"/>
                <a:gd name="T11" fmla="*/ 24 h 49"/>
                <a:gd name="T12" fmla="*/ 47 w 49"/>
                <a:gd name="T13" fmla="*/ 32 h 49"/>
                <a:gd name="T14" fmla="*/ 43 w 49"/>
                <a:gd name="T15" fmla="*/ 37 h 49"/>
                <a:gd name="T16" fmla="*/ 39 w 49"/>
                <a:gd name="T17" fmla="*/ 43 h 49"/>
                <a:gd name="T18" fmla="*/ 32 w 49"/>
                <a:gd name="T19" fmla="*/ 47 h 49"/>
                <a:gd name="T20" fmla="*/ 24 w 49"/>
                <a:gd name="T21" fmla="*/ 49 h 49"/>
                <a:gd name="T22" fmla="*/ 17 w 49"/>
                <a:gd name="T23" fmla="*/ 47 h 49"/>
                <a:gd name="T24" fmla="*/ 9 w 49"/>
                <a:gd name="T25" fmla="*/ 43 h 49"/>
                <a:gd name="T26" fmla="*/ 4 w 49"/>
                <a:gd name="T27" fmla="*/ 37 h 49"/>
                <a:gd name="T28" fmla="*/ 0 w 49"/>
                <a:gd name="T29" fmla="*/ 32 h 49"/>
                <a:gd name="T30" fmla="*/ 0 w 49"/>
                <a:gd name="T31" fmla="*/ 24 h 49"/>
                <a:gd name="T32" fmla="*/ 0 w 49"/>
                <a:gd name="T33" fmla="*/ 17 h 49"/>
                <a:gd name="T34" fmla="*/ 4 w 49"/>
                <a:gd name="T35" fmla="*/ 9 h 49"/>
                <a:gd name="T36" fmla="*/ 9 w 49"/>
                <a:gd name="T37" fmla="*/ 3 h 49"/>
                <a:gd name="T38" fmla="*/ 17 w 49"/>
                <a:gd name="T39" fmla="*/ 0 h 49"/>
                <a:gd name="T40" fmla="*/ 24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4" y="0"/>
                  </a:moveTo>
                  <a:lnTo>
                    <a:pt x="32" y="0"/>
                  </a:lnTo>
                  <a:lnTo>
                    <a:pt x="39" y="3"/>
                  </a:lnTo>
                  <a:lnTo>
                    <a:pt x="43" y="9"/>
                  </a:lnTo>
                  <a:lnTo>
                    <a:pt x="47" y="17"/>
                  </a:lnTo>
                  <a:lnTo>
                    <a:pt x="49" y="24"/>
                  </a:lnTo>
                  <a:lnTo>
                    <a:pt x="47" y="32"/>
                  </a:lnTo>
                  <a:lnTo>
                    <a:pt x="43" y="37"/>
                  </a:lnTo>
                  <a:lnTo>
                    <a:pt x="39" y="43"/>
                  </a:lnTo>
                  <a:lnTo>
                    <a:pt x="32" y="47"/>
                  </a:lnTo>
                  <a:lnTo>
                    <a:pt x="24" y="49"/>
                  </a:lnTo>
                  <a:lnTo>
                    <a:pt x="17" y="47"/>
                  </a:lnTo>
                  <a:lnTo>
                    <a:pt x="9" y="43"/>
                  </a:lnTo>
                  <a:lnTo>
                    <a:pt x="4" y="37"/>
                  </a:lnTo>
                  <a:lnTo>
                    <a:pt x="0" y="32"/>
                  </a:lnTo>
                  <a:lnTo>
                    <a:pt x="0" y="24"/>
                  </a:lnTo>
                  <a:lnTo>
                    <a:pt x="0" y="17"/>
                  </a:lnTo>
                  <a:lnTo>
                    <a:pt x="4" y="9"/>
                  </a:lnTo>
                  <a:lnTo>
                    <a:pt x="9" y="3"/>
                  </a:lnTo>
                  <a:lnTo>
                    <a:pt x="17" y="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7" name="Freeform 11"/>
            <p:cNvSpPr>
              <a:spLocks/>
            </p:cNvSpPr>
            <p:nvPr/>
          </p:nvSpPr>
          <p:spPr bwMode="auto">
            <a:xfrm>
              <a:off x="9572626" y="4505326"/>
              <a:ext cx="38100" cy="38100"/>
            </a:xfrm>
            <a:custGeom>
              <a:avLst/>
              <a:gdLst>
                <a:gd name="T0" fmla="*/ 24 w 49"/>
                <a:gd name="T1" fmla="*/ 0 h 49"/>
                <a:gd name="T2" fmla="*/ 32 w 49"/>
                <a:gd name="T3" fmla="*/ 0 h 49"/>
                <a:gd name="T4" fmla="*/ 38 w 49"/>
                <a:gd name="T5" fmla="*/ 3 h 49"/>
                <a:gd name="T6" fmla="*/ 43 w 49"/>
                <a:gd name="T7" fmla="*/ 9 h 49"/>
                <a:gd name="T8" fmla="*/ 47 w 49"/>
                <a:gd name="T9" fmla="*/ 17 h 49"/>
                <a:gd name="T10" fmla="*/ 49 w 49"/>
                <a:gd name="T11" fmla="*/ 24 h 49"/>
                <a:gd name="T12" fmla="*/ 47 w 49"/>
                <a:gd name="T13" fmla="*/ 32 h 49"/>
                <a:gd name="T14" fmla="*/ 43 w 49"/>
                <a:gd name="T15" fmla="*/ 37 h 49"/>
                <a:gd name="T16" fmla="*/ 38 w 49"/>
                <a:gd name="T17" fmla="*/ 43 h 49"/>
                <a:gd name="T18" fmla="*/ 32 w 49"/>
                <a:gd name="T19" fmla="*/ 47 h 49"/>
                <a:gd name="T20" fmla="*/ 24 w 49"/>
                <a:gd name="T21" fmla="*/ 49 h 49"/>
                <a:gd name="T22" fmla="*/ 17 w 49"/>
                <a:gd name="T23" fmla="*/ 47 h 49"/>
                <a:gd name="T24" fmla="*/ 9 w 49"/>
                <a:gd name="T25" fmla="*/ 43 h 49"/>
                <a:gd name="T26" fmla="*/ 4 w 49"/>
                <a:gd name="T27" fmla="*/ 37 h 49"/>
                <a:gd name="T28" fmla="*/ 0 w 49"/>
                <a:gd name="T29" fmla="*/ 32 h 49"/>
                <a:gd name="T30" fmla="*/ 0 w 49"/>
                <a:gd name="T31" fmla="*/ 24 h 49"/>
                <a:gd name="T32" fmla="*/ 0 w 49"/>
                <a:gd name="T33" fmla="*/ 17 h 49"/>
                <a:gd name="T34" fmla="*/ 4 w 49"/>
                <a:gd name="T35" fmla="*/ 9 h 49"/>
                <a:gd name="T36" fmla="*/ 9 w 49"/>
                <a:gd name="T37" fmla="*/ 3 h 49"/>
                <a:gd name="T38" fmla="*/ 17 w 49"/>
                <a:gd name="T39" fmla="*/ 0 h 49"/>
                <a:gd name="T40" fmla="*/ 24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4" y="0"/>
                  </a:moveTo>
                  <a:lnTo>
                    <a:pt x="32" y="0"/>
                  </a:lnTo>
                  <a:lnTo>
                    <a:pt x="38" y="3"/>
                  </a:lnTo>
                  <a:lnTo>
                    <a:pt x="43" y="9"/>
                  </a:lnTo>
                  <a:lnTo>
                    <a:pt x="47" y="17"/>
                  </a:lnTo>
                  <a:lnTo>
                    <a:pt x="49" y="24"/>
                  </a:lnTo>
                  <a:lnTo>
                    <a:pt x="47" y="32"/>
                  </a:lnTo>
                  <a:lnTo>
                    <a:pt x="43" y="37"/>
                  </a:lnTo>
                  <a:lnTo>
                    <a:pt x="38" y="43"/>
                  </a:lnTo>
                  <a:lnTo>
                    <a:pt x="32" y="47"/>
                  </a:lnTo>
                  <a:lnTo>
                    <a:pt x="24" y="49"/>
                  </a:lnTo>
                  <a:lnTo>
                    <a:pt x="17" y="47"/>
                  </a:lnTo>
                  <a:lnTo>
                    <a:pt x="9" y="43"/>
                  </a:lnTo>
                  <a:lnTo>
                    <a:pt x="4" y="37"/>
                  </a:lnTo>
                  <a:lnTo>
                    <a:pt x="0" y="32"/>
                  </a:lnTo>
                  <a:lnTo>
                    <a:pt x="0" y="24"/>
                  </a:lnTo>
                  <a:lnTo>
                    <a:pt x="0" y="17"/>
                  </a:lnTo>
                  <a:lnTo>
                    <a:pt x="4" y="9"/>
                  </a:lnTo>
                  <a:lnTo>
                    <a:pt x="9" y="3"/>
                  </a:lnTo>
                  <a:lnTo>
                    <a:pt x="17" y="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8" name="Freeform 12"/>
            <p:cNvSpPr>
              <a:spLocks/>
            </p:cNvSpPr>
            <p:nvPr/>
          </p:nvSpPr>
          <p:spPr bwMode="auto">
            <a:xfrm>
              <a:off x="9494838" y="4505326"/>
              <a:ext cx="39688" cy="38100"/>
            </a:xfrm>
            <a:custGeom>
              <a:avLst/>
              <a:gdLst>
                <a:gd name="T0" fmla="*/ 25 w 51"/>
                <a:gd name="T1" fmla="*/ 0 h 49"/>
                <a:gd name="T2" fmla="*/ 34 w 51"/>
                <a:gd name="T3" fmla="*/ 0 h 49"/>
                <a:gd name="T4" fmla="*/ 40 w 51"/>
                <a:gd name="T5" fmla="*/ 3 h 49"/>
                <a:gd name="T6" fmla="*/ 45 w 51"/>
                <a:gd name="T7" fmla="*/ 9 h 49"/>
                <a:gd name="T8" fmla="*/ 49 w 51"/>
                <a:gd name="T9" fmla="*/ 17 h 49"/>
                <a:gd name="T10" fmla="*/ 51 w 51"/>
                <a:gd name="T11" fmla="*/ 24 h 49"/>
                <a:gd name="T12" fmla="*/ 49 w 51"/>
                <a:gd name="T13" fmla="*/ 32 h 49"/>
                <a:gd name="T14" fmla="*/ 45 w 51"/>
                <a:gd name="T15" fmla="*/ 37 h 49"/>
                <a:gd name="T16" fmla="*/ 40 w 51"/>
                <a:gd name="T17" fmla="*/ 43 h 49"/>
                <a:gd name="T18" fmla="*/ 34 w 51"/>
                <a:gd name="T19" fmla="*/ 47 h 49"/>
                <a:gd name="T20" fmla="*/ 25 w 51"/>
                <a:gd name="T21" fmla="*/ 49 h 49"/>
                <a:gd name="T22" fmla="*/ 17 w 51"/>
                <a:gd name="T23" fmla="*/ 47 h 49"/>
                <a:gd name="T24" fmla="*/ 11 w 51"/>
                <a:gd name="T25" fmla="*/ 43 h 49"/>
                <a:gd name="T26" fmla="*/ 6 w 51"/>
                <a:gd name="T27" fmla="*/ 37 h 49"/>
                <a:gd name="T28" fmla="*/ 2 w 51"/>
                <a:gd name="T29" fmla="*/ 32 h 49"/>
                <a:gd name="T30" fmla="*/ 0 w 51"/>
                <a:gd name="T31" fmla="*/ 24 h 49"/>
                <a:gd name="T32" fmla="*/ 2 w 51"/>
                <a:gd name="T33" fmla="*/ 17 h 49"/>
                <a:gd name="T34" fmla="*/ 6 w 51"/>
                <a:gd name="T35" fmla="*/ 9 h 49"/>
                <a:gd name="T36" fmla="*/ 11 w 51"/>
                <a:gd name="T37" fmla="*/ 3 h 49"/>
                <a:gd name="T38" fmla="*/ 17 w 51"/>
                <a:gd name="T39" fmla="*/ 0 h 49"/>
                <a:gd name="T40" fmla="*/ 25 w 51"/>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9">
                  <a:moveTo>
                    <a:pt x="25" y="0"/>
                  </a:moveTo>
                  <a:lnTo>
                    <a:pt x="34" y="0"/>
                  </a:lnTo>
                  <a:lnTo>
                    <a:pt x="40" y="3"/>
                  </a:lnTo>
                  <a:lnTo>
                    <a:pt x="45" y="9"/>
                  </a:lnTo>
                  <a:lnTo>
                    <a:pt x="49" y="17"/>
                  </a:lnTo>
                  <a:lnTo>
                    <a:pt x="51" y="24"/>
                  </a:lnTo>
                  <a:lnTo>
                    <a:pt x="49" y="32"/>
                  </a:lnTo>
                  <a:lnTo>
                    <a:pt x="45" y="37"/>
                  </a:lnTo>
                  <a:lnTo>
                    <a:pt x="40" y="43"/>
                  </a:lnTo>
                  <a:lnTo>
                    <a:pt x="34" y="47"/>
                  </a:lnTo>
                  <a:lnTo>
                    <a:pt x="25" y="49"/>
                  </a:lnTo>
                  <a:lnTo>
                    <a:pt x="17" y="47"/>
                  </a:lnTo>
                  <a:lnTo>
                    <a:pt x="11" y="43"/>
                  </a:lnTo>
                  <a:lnTo>
                    <a:pt x="6" y="37"/>
                  </a:lnTo>
                  <a:lnTo>
                    <a:pt x="2" y="32"/>
                  </a:lnTo>
                  <a:lnTo>
                    <a:pt x="0" y="24"/>
                  </a:lnTo>
                  <a:lnTo>
                    <a:pt x="2" y="17"/>
                  </a:lnTo>
                  <a:lnTo>
                    <a:pt x="6" y="9"/>
                  </a:lnTo>
                  <a:lnTo>
                    <a:pt x="11" y="3"/>
                  </a:lnTo>
                  <a:lnTo>
                    <a:pt x="17" y="0"/>
                  </a:lnTo>
                  <a:lnTo>
                    <a:pt x="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0" name="Freeform 13"/>
            <p:cNvSpPr>
              <a:spLocks/>
            </p:cNvSpPr>
            <p:nvPr/>
          </p:nvSpPr>
          <p:spPr bwMode="auto">
            <a:xfrm>
              <a:off x="6351588" y="4894263"/>
              <a:ext cx="3754438" cy="158750"/>
            </a:xfrm>
            <a:custGeom>
              <a:avLst/>
              <a:gdLst>
                <a:gd name="T0" fmla="*/ 100 w 4728"/>
                <a:gd name="T1" fmla="*/ 0 h 202"/>
                <a:gd name="T2" fmla="*/ 4627 w 4728"/>
                <a:gd name="T3" fmla="*/ 0 h 202"/>
                <a:gd name="T4" fmla="*/ 4659 w 4728"/>
                <a:gd name="T5" fmla="*/ 6 h 202"/>
                <a:gd name="T6" fmla="*/ 4687 w 4728"/>
                <a:gd name="T7" fmla="*/ 19 h 202"/>
                <a:gd name="T8" fmla="*/ 4707 w 4728"/>
                <a:gd name="T9" fmla="*/ 41 h 202"/>
                <a:gd name="T10" fmla="*/ 4722 w 4728"/>
                <a:gd name="T11" fmla="*/ 70 h 202"/>
                <a:gd name="T12" fmla="*/ 4728 w 4728"/>
                <a:gd name="T13" fmla="*/ 102 h 202"/>
                <a:gd name="T14" fmla="*/ 4722 w 4728"/>
                <a:gd name="T15" fmla="*/ 132 h 202"/>
                <a:gd name="T16" fmla="*/ 4707 w 4728"/>
                <a:gd name="T17" fmla="*/ 160 h 202"/>
                <a:gd name="T18" fmla="*/ 4687 w 4728"/>
                <a:gd name="T19" fmla="*/ 183 h 202"/>
                <a:gd name="T20" fmla="*/ 4659 w 4728"/>
                <a:gd name="T21" fmla="*/ 196 h 202"/>
                <a:gd name="T22" fmla="*/ 4627 w 4728"/>
                <a:gd name="T23" fmla="*/ 202 h 202"/>
                <a:gd name="T24" fmla="*/ 100 w 4728"/>
                <a:gd name="T25" fmla="*/ 202 h 202"/>
                <a:gd name="T26" fmla="*/ 68 w 4728"/>
                <a:gd name="T27" fmla="*/ 196 h 202"/>
                <a:gd name="T28" fmla="*/ 41 w 4728"/>
                <a:gd name="T29" fmla="*/ 183 h 202"/>
                <a:gd name="T30" fmla="*/ 19 w 4728"/>
                <a:gd name="T31" fmla="*/ 160 h 202"/>
                <a:gd name="T32" fmla="*/ 4 w 4728"/>
                <a:gd name="T33" fmla="*/ 132 h 202"/>
                <a:gd name="T34" fmla="*/ 0 w 4728"/>
                <a:gd name="T35" fmla="*/ 102 h 202"/>
                <a:gd name="T36" fmla="*/ 4 w 4728"/>
                <a:gd name="T37" fmla="*/ 70 h 202"/>
                <a:gd name="T38" fmla="*/ 19 w 4728"/>
                <a:gd name="T39" fmla="*/ 41 h 202"/>
                <a:gd name="T40" fmla="*/ 41 w 4728"/>
                <a:gd name="T41" fmla="*/ 19 h 202"/>
                <a:gd name="T42" fmla="*/ 68 w 4728"/>
                <a:gd name="T43" fmla="*/ 6 h 202"/>
                <a:gd name="T44" fmla="*/ 100 w 4728"/>
                <a:gd name="T4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28" h="202">
                  <a:moveTo>
                    <a:pt x="100" y="0"/>
                  </a:moveTo>
                  <a:lnTo>
                    <a:pt x="4627" y="0"/>
                  </a:lnTo>
                  <a:lnTo>
                    <a:pt x="4659" y="6"/>
                  </a:lnTo>
                  <a:lnTo>
                    <a:pt x="4687" y="19"/>
                  </a:lnTo>
                  <a:lnTo>
                    <a:pt x="4707" y="41"/>
                  </a:lnTo>
                  <a:lnTo>
                    <a:pt x="4722" y="70"/>
                  </a:lnTo>
                  <a:lnTo>
                    <a:pt x="4728" y="102"/>
                  </a:lnTo>
                  <a:lnTo>
                    <a:pt x="4722" y="132"/>
                  </a:lnTo>
                  <a:lnTo>
                    <a:pt x="4707" y="160"/>
                  </a:lnTo>
                  <a:lnTo>
                    <a:pt x="4687" y="183"/>
                  </a:lnTo>
                  <a:lnTo>
                    <a:pt x="4659" y="196"/>
                  </a:lnTo>
                  <a:lnTo>
                    <a:pt x="4627" y="202"/>
                  </a:lnTo>
                  <a:lnTo>
                    <a:pt x="100" y="202"/>
                  </a:lnTo>
                  <a:lnTo>
                    <a:pt x="68" y="196"/>
                  </a:lnTo>
                  <a:lnTo>
                    <a:pt x="41" y="183"/>
                  </a:lnTo>
                  <a:lnTo>
                    <a:pt x="19" y="160"/>
                  </a:lnTo>
                  <a:lnTo>
                    <a:pt x="4" y="132"/>
                  </a:lnTo>
                  <a:lnTo>
                    <a:pt x="0" y="102"/>
                  </a:lnTo>
                  <a:lnTo>
                    <a:pt x="4" y="70"/>
                  </a:lnTo>
                  <a:lnTo>
                    <a:pt x="19" y="41"/>
                  </a:lnTo>
                  <a:lnTo>
                    <a:pt x="41" y="19"/>
                  </a:lnTo>
                  <a:lnTo>
                    <a:pt x="68" y="6"/>
                  </a:lnTo>
                  <a:lnTo>
                    <a:pt x="100"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 name="Freeform 14"/>
            <p:cNvSpPr>
              <a:spLocks/>
            </p:cNvSpPr>
            <p:nvPr/>
          </p:nvSpPr>
          <p:spPr bwMode="auto">
            <a:xfrm>
              <a:off x="6351588" y="4973638"/>
              <a:ext cx="3754438" cy="79375"/>
            </a:xfrm>
            <a:custGeom>
              <a:avLst/>
              <a:gdLst>
                <a:gd name="T0" fmla="*/ 0 w 4728"/>
                <a:gd name="T1" fmla="*/ 0 h 100"/>
                <a:gd name="T2" fmla="*/ 4728 w 4728"/>
                <a:gd name="T3" fmla="*/ 0 h 100"/>
                <a:gd name="T4" fmla="*/ 4722 w 4728"/>
                <a:gd name="T5" fmla="*/ 30 h 100"/>
                <a:gd name="T6" fmla="*/ 4707 w 4728"/>
                <a:gd name="T7" fmla="*/ 58 h 100"/>
                <a:gd name="T8" fmla="*/ 4687 w 4728"/>
                <a:gd name="T9" fmla="*/ 81 h 100"/>
                <a:gd name="T10" fmla="*/ 4659 w 4728"/>
                <a:gd name="T11" fmla="*/ 94 h 100"/>
                <a:gd name="T12" fmla="*/ 4627 w 4728"/>
                <a:gd name="T13" fmla="*/ 100 h 100"/>
                <a:gd name="T14" fmla="*/ 100 w 4728"/>
                <a:gd name="T15" fmla="*/ 100 h 100"/>
                <a:gd name="T16" fmla="*/ 68 w 4728"/>
                <a:gd name="T17" fmla="*/ 94 h 100"/>
                <a:gd name="T18" fmla="*/ 41 w 4728"/>
                <a:gd name="T19" fmla="*/ 81 h 100"/>
                <a:gd name="T20" fmla="*/ 19 w 4728"/>
                <a:gd name="T21" fmla="*/ 58 h 100"/>
                <a:gd name="T22" fmla="*/ 4 w 4728"/>
                <a:gd name="T23" fmla="*/ 30 h 100"/>
                <a:gd name="T24" fmla="*/ 0 w 4728"/>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28" h="100">
                  <a:moveTo>
                    <a:pt x="0" y="0"/>
                  </a:moveTo>
                  <a:lnTo>
                    <a:pt x="4728" y="0"/>
                  </a:lnTo>
                  <a:lnTo>
                    <a:pt x="4722" y="30"/>
                  </a:lnTo>
                  <a:lnTo>
                    <a:pt x="4707" y="58"/>
                  </a:lnTo>
                  <a:lnTo>
                    <a:pt x="4687" y="81"/>
                  </a:lnTo>
                  <a:lnTo>
                    <a:pt x="4659" y="94"/>
                  </a:lnTo>
                  <a:lnTo>
                    <a:pt x="4627" y="100"/>
                  </a:lnTo>
                  <a:lnTo>
                    <a:pt x="100" y="100"/>
                  </a:lnTo>
                  <a:lnTo>
                    <a:pt x="68" y="94"/>
                  </a:lnTo>
                  <a:lnTo>
                    <a:pt x="41" y="81"/>
                  </a:lnTo>
                  <a:lnTo>
                    <a:pt x="19" y="58"/>
                  </a:lnTo>
                  <a:lnTo>
                    <a:pt x="4" y="30"/>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 name="Rectangle 15"/>
            <p:cNvSpPr>
              <a:spLocks noChangeArrowheads="1"/>
            </p:cNvSpPr>
            <p:nvPr/>
          </p:nvSpPr>
          <p:spPr bwMode="auto">
            <a:xfrm>
              <a:off x="6705601" y="2320926"/>
              <a:ext cx="3044825" cy="2066925"/>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 name="Freeform 16"/>
            <p:cNvSpPr>
              <a:spLocks noEditPoints="1"/>
            </p:cNvSpPr>
            <p:nvPr/>
          </p:nvSpPr>
          <p:spPr bwMode="auto">
            <a:xfrm>
              <a:off x="7470776" y="2516188"/>
              <a:ext cx="1458913" cy="1462088"/>
            </a:xfrm>
            <a:custGeom>
              <a:avLst/>
              <a:gdLst>
                <a:gd name="T0" fmla="*/ 844 w 1839"/>
                <a:gd name="T1" fmla="*/ 340 h 1843"/>
                <a:gd name="T2" fmla="*/ 701 w 1839"/>
                <a:gd name="T3" fmla="*/ 376 h 1843"/>
                <a:gd name="T4" fmla="*/ 573 w 1839"/>
                <a:gd name="T5" fmla="*/ 448 h 1843"/>
                <a:gd name="T6" fmla="*/ 466 w 1839"/>
                <a:gd name="T7" fmla="*/ 549 h 1843"/>
                <a:gd name="T8" fmla="*/ 385 w 1839"/>
                <a:gd name="T9" fmla="*/ 677 h 1843"/>
                <a:gd name="T10" fmla="*/ 342 w 1839"/>
                <a:gd name="T11" fmla="*/ 822 h 1843"/>
                <a:gd name="T12" fmla="*/ 335 w 1839"/>
                <a:gd name="T13" fmla="*/ 965 h 1843"/>
                <a:gd name="T14" fmla="*/ 361 w 1839"/>
                <a:gd name="T15" fmla="*/ 1103 h 1843"/>
                <a:gd name="T16" fmla="*/ 419 w 1839"/>
                <a:gd name="T17" fmla="*/ 1227 h 1843"/>
                <a:gd name="T18" fmla="*/ 506 w 1839"/>
                <a:gd name="T19" fmla="*/ 1336 h 1843"/>
                <a:gd name="T20" fmla="*/ 617 w 1839"/>
                <a:gd name="T21" fmla="*/ 1423 h 1843"/>
                <a:gd name="T22" fmla="*/ 748 w 1839"/>
                <a:gd name="T23" fmla="*/ 1483 h 1843"/>
                <a:gd name="T24" fmla="*/ 919 w 1839"/>
                <a:gd name="T25" fmla="*/ 1508 h 1843"/>
                <a:gd name="T26" fmla="*/ 1066 w 1839"/>
                <a:gd name="T27" fmla="*/ 1489 h 1843"/>
                <a:gd name="T28" fmla="*/ 1203 w 1839"/>
                <a:gd name="T29" fmla="*/ 1434 h 1843"/>
                <a:gd name="T30" fmla="*/ 1322 w 1839"/>
                <a:gd name="T31" fmla="*/ 1348 h 1843"/>
                <a:gd name="T32" fmla="*/ 1416 w 1839"/>
                <a:gd name="T33" fmla="*/ 1233 h 1843"/>
                <a:gd name="T34" fmla="*/ 1480 w 1839"/>
                <a:gd name="T35" fmla="*/ 1092 h 1843"/>
                <a:gd name="T36" fmla="*/ 1504 w 1839"/>
                <a:gd name="T37" fmla="*/ 949 h 1843"/>
                <a:gd name="T38" fmla="*/ 1495 w 1839"/>
                <a:gd name="T39" fmla="*/ 809 h 1843"/>
                <a:gd name="T40" fmla="*/ 1451 w 1839"/>
                <a:gd name="T41" fmla="*/ 676 h 1843"/>
                <a:gd name="T42" fmla="*/ 1380 w 1839"/>
                <a:gd name="T43" fmla="*/ 559 h 1843"/>
                <a:gd name="T44" fmla="*/ 1280 w 1839"/>
                <a:gd name="T45" fmla="*/ 459 h 1843"/>
                <a:gd name="T46" fmla="*/ 1158 w 1839"/>
                <a:gd name="T47" fmla="*/ 386 h 1843"/>
                <a:gd name="T48" fmla="*/ 1004 w 1839"/>
                <a:gd name="T49" fmla="*/ 340 h 1843"/>
                <a:gd name="T50" fmla="*/ 1047 w 1839"/>
                <a:gd name="T51" fmla="*/ 0 h 1843"/>
                <a:gd name="T52" fmla="*/ 1284 w 1839"/>
                <a:gd name="T53" fmla="*/ 216 h 1843"/>
                <a:gd name="T54" fmla="*/ 1423 w 1839"/>
                <a:gd name="T55" fmla="*/ 308 h 1843"/>
                <a:gd name="T56" fmla="*/ 1540 w 1839"/>
                <a:gd name="T57" fmla="*/ 425 h 1843"/>
                <a:gd name="T58" fmla="*/ 1797 w 1839"/>
                <a:gd name="T59" fmla="*/ 617 h 1843"/>
                <a:gd name="T60" fmla="*/ 1696 w 1839"/>
                <a:gd name="T61" fmla="*/ 760 h 1843"/>
                <a:gd name="T62" fmla="*/ 1713 w 1839"/>
                <a:gd name="T63" fmla="*/ 926 h 1843"/>
                <a:gd name="T64" fmla="*/ 1839 w 1839"/>
                <a:gd name="T65" fmla="*/ 1050 h 1843"/>
                <a:gd name="T66" fmla="*/ 1622 w 1839"/>
                <a:gd name="T67" fmla="*/ 1287 h 1843"/>
                <a:gd name="T68" fmla="*/ 1530 w 1839"/>
                <a:gd name="T69" fmla="*/ 1427 h 1843"/>
                <a:gd name="T70" fmla="*/ 1414 w 1839"/>
                <a:gd name="T71" fmla="*/ 1542 h 1843"/>
                <a:gd name="T72" fmla="*/ 1224 w 1839"/>
                <a:gd name="T73" fmla="*/ 1800 h 1843"/>
                <a:gd name="T74" fmla="*/ 1079 w 1839"/>
                <a:gd name="T75" fmla="*/ 1700 h 1843"/>
                <a:gd name="T76" fmla="*/ 919 w 1839"/>
                <a:gd name="T77" fmla="*/ 1717 h 1843"/>
                <a:gd name="T78" fmla="*/ 791 w 1839"/>
                <a:gd name="T79" fmla="*/ 1843 h 1843"/>
                <a:gd name="T80" fmla="*/ 553 w 1839"/>
                <a:gd name="T81" fmla="*/ 1626 h 1843"/>
                <a:gd name="T82" fmla="*/ 414 w 1839"/>
                <a:gd name="T83" fmla="*/ 1534 h 1843"/>
                <a:gd name="T84" fmla="*/ 299 w 1839"/>
                <a:gd name="T85" fmla="*/ 1417 h 1843"/>
                <a:gd name="T86" fmla="*/ 41 w 1839"/>
                <a:gd name="T87" fmla="*/ 1225 h 1843"/>
                <a:gd name="T88" fmla="*/ 141 w 1839"/>
                <a:gd name="T89" fmla="*/ 1082 h 1843"/>
                <a:gd name="T90" fmla="*/ 126 w 1839"/>
                <a:gd name="T91" fmla="*/ 917 h 1843"/>
                <a:gd name="T92" fmla="*/ 0 w 1839"/>
                <a:gd name="T93" fmla="*/ 794 h 1843"/>
                <a:gd name="T94" fmla="*/ 214 w 1839"/>
                <a:gd name="T95" fmla="*/ 555 h 1843"/>
                <a:gd name="T96" fmla="*/ 306 w 1839"/>
                <a:gd name="T97" fmla="*/ 416 h 1843"/>
                <a:gd name="T98" fmla="*/ 423 w 1839"/>
                <a:gd name="T99" fmla="*/ 301 h 1843"/>
                <a:gd name="T100" fmla="*/ 615 w 1839"/>
                <a:gd name="T101" fmla="*/ 43 h 1843"/>
                <a:gd name="T102" fmla="*/ 758 w 1839"/>
                <a:gd name="T103" fmla="*/ 145 h 1843"/>
                <a:gd name="T104" fmla="*/ 919 w 1839"/>
                <a:gd name="T105" fmla="*/ 128 h 1843"/>
                <a:gd name="T106" fmla="*/ 1047 w 1839"/>
                <a:gd name="T107" fmla="*/ 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9" h="1843">
                  <a:moveTo>
                    <a:pt x="919" y="335"/>
                  </a:moveTo>
                  <a:lnTo>
                    <a:pt x="844" y="340"/>
                  </a:lnTo>
                  <a:lnTo>
                    <a:pt x="771" y="354"/>
                  </a:lnTo>
                  <a:lnTo>
                    <a:pt x="701" y="376"/>
                  </a:lnTo>
                  <a:lnTo>
                    <a:pt x="635" y="408"/>
                  </a:lnTo>
                  <a:lnTo>
                    <a:pt x="573" y="448"/>
                  </a:lnTo>
                  <a:lnTo>
                    <a:pt x="517" y="495"/>
                  </a:lnTo>
                  <a:lnTo>
                    <a:pt x="466" y="549"/>
                  </a:lnTo>
                  <a:lnTo>
                    <a:pt x="423" y="610"/>
                  </a:lnTo>
                  <a:lnTo>
                    <a:pt x="385" y="677"/>
                  </a:lnTo>
                  <a:lnTo>
                    <a:pt x="359" y="751"/>
                  </a:lnTo>
                  <a:lnTo>
                    <a:pt x="342" y="822"/>
                  </a:lnTo>
                  <a:lnTo>
                    <a:pt x="333" y="894"/>
                  </a:lnTo>
                  <a:lnTo>
                    <a:pt x="335" y="965"/>
                  </a:lnTo>
                  <a:lnTo>
                    <a:pt x="344" y="1035"/>
                  </a:lnTo>
                  <a:lnTo>
                    <a:pt x="361" y="1103"/>
                  </a:lnTo>
                  <a:lnTo>
                    <a:pt x="387" y="1167"/>
                  </a:lnTo>
                  <a:lnTo>
                    <a:pt x="419" y="1227"/>
                  </a:lnTo>
                  <a:lnTo>
                    <a:pt x="459" y="1286"/>
                  </a:lnTo>
                  <a:lnTo>
                    <a:pt x="506" y="1336"/>
                  </a:lnTo>
                  <a:lnTo>
                    <a:pt x="558" y="1383"/>
                  </a:lnTo>
                  <a:lnTo>
                    <a:pt x="617" y="1423"/>
                  </a:lnTo>
                  <a:lnTo>
                    <a:pt x="681" y="1457"/>
                  </a:lnTo>
                  <a:lnTo>
                    <a:pt x="748" y="1483"/>
                  </a:lnTo>
                  <a:lnTo>
                    <a:pt x="835" y="1502"/>
                  </a:lnTo>
                  <a:lnTo>
                    <a:pt x="919" y="1508"/>
                  </a:lnTo>
                  <a:lnTo>
                    <a:pt x="995" y="1504"/>
                  </a:lnTo>
                  <a:lnTo>
                    <a:pt x="1066" y="1489"/>
                  </a:lnTo>
                  <a:lnTo>
                    <a:pt x="1136" y="1466"/>
                  </a:lnTo>
                  <a:lnTo>
                    <a:pt x="1203" y="1434"/>
                  </a:lnTo>
                  <a:lnTo>
                    <a:pt x="1265" y="1395"/>
                  </a:lnTo>
                  <a:lnTo>
                    <a:pt x="1322" y="1348"/>
                  </a:lnTo>
                  <a:lnTo>
                    <a:pt x="1372" y="1293"/>
                  </a:lnTo>
                  <a:lnTo>
                    <a:pt x="1416" y="1233"/>
                  </a:lnTo>
                  <a:lnTo>
                    <a:pt x="1451" y="1165"/>
                  </a:lnTo>
                  <a:lnTo>
                    <a:pt x="1480" y="1092"/>
                  </a:lnTo>
                  <a:lnTo>
                    <a:pt x="1496" y="1020"/>
                  </a:lnTo>
                  <a:lnTo>
                    <a:pt x="1504" y="949"/>
                  </a:lnTo>
                  <a:lnTo>
                    <a:pt x="1504" y="877"/>
                  </a:lnTo>
                  <a:lnTo>
                    <a:pt x="1495" y="809"/>
                  </a:lnTo>
                  <a:lnTo>
                    <a:pt x="1476" y="741"/>
                  </a:lnTo>
                  <a:lnTo>
                    <a:pt x="1451" y="676"/>
                  </a:lnTo>
                  <a:lnTo>
                    <a:pt x="1419" y="615"/>
                  </a:lnTo>
                  <a:lnTo>
                    <a:pt x="1380" y="559"/>
                  </a:lnTo>
                  <a:lnTo>
                    <a:pt x="1333" y="506"/>
                  </a:lnTo>
                  <a:lnTo>
                    <a:pt x="1280" y="459"/>
                  </a:lnTo>
                  <a:lnTo>
                    <a:pt x="1222" y="420"/>
                  </a:lnTo>
                  <a:lnTo>
                    <a:pt x="1158" y="386"/>
                  </a:lnTo>
                  <a:lnTo>
                    <a:pt x="1089" y="361"/>
                  </a:lnTo>
                  <a:lnTo>
                    <a:pt x="1004" y="340"/>
                  </a:lnTo>
                  <a:lnTo>
                    <a:pt x="919" y="335"/>
                  </a:lnTo>
                  <a:close/>
                  <a:moveTo>
                    <a:pt x="1047" y="0"/>
                  </a:moveTo>
                  <a:lnTo>
                    <a:pt x="1324" y="84"/>
                  </a:lnTo>
                  <a:lnTo>
                    <a:pt x="1284" y="216"/>
                  </a:lnTo>
                  <a:lnTo>
                    <a:pt x="1357" y="259"/>
                  </a:lnTo>
                  <a:lnTo>
                    <a:pt x="1423" y="308"/>
                  </a:lnTo>
                  <a:lnTo>
                    <a:pt x="1485" y="365"/>
                  </a:lnTo>
                  <a:lnTo>
                    <a:pt x="1540" y="425"/>
                  </a:lnTo>
                  <a:lnTo>
                    <a:pt x="1660" y="361"/>
                  </a:lnTo>
                  <a:lnTo>
                    <a:pt x="1797" y="617"/>
                  </a:lnTo>
                  <a:lnTo>
                    <a:pt x="1675" y="681"/>
                  </a:lnTo>
                  <a:lnTo>
                    <a:pt x="1696" y="760"/>
                  </a:lnTo>
                  <a:lnTo>
                    <a:pt x="1709" y="843"/>
                  </a:lnTo>
                  <a:lnTo>
                    <a:pt x="1713" y="926"/>
                  </a:lnTo>
                  <a:lnTo>
                    <a:pt x="1707" y="1011"/>
                  </a:lnTo>
                  <a:lnTo>
                    <a:pt x="1839" y="1050"/>
                  </a:lnTo>
                  <a:lnTo>
                    <a:pt x="1754" y="1327"/>
                  </a:lnTo>
                  <a:lnTo>
                    <a:pt x="1622" y="1287"/>
                  </a:lnTo>
                  <a:lnTo>
                    <a:pt x="1581" y="1361"/>
                  </a:lnTo>
                  <a:lnTo>
                    <a:pt x="1530" y="1427"/>
                  </a:lnTo>
                  <a:lnTo>
                    <a:pt x="1476" y="1489"/>
                  </a:lnTo>
                  <a:lnTo>
                    <a:pt x="1414" y="1542"/>
                  </a:lnTo>
                  <a:lnTo>
                    <a:pt x="1480" y="1664"/>
                  </a:lnTo>
                  <a:lnTo>
                    <a:pt x="1224" y="1800"/>
                  </a:lnTo>
                  <a:lnTo>
                    <a:pt x="1158" y="1679"/>
                  </a:lnTo>
                  <a:lnTo>
                    <a:pt x="1079" y="1700"/>
                  </a:lnTo>
                  <a:lnTo>
                    <a:pt x="1000" y="1713"/>
                  </a:lnTo>
                  <a:lnTo>
                    <a:pt x="919" y="1717"/>
                  </a:lnTo>
                  <a:lnTo>
                    <a:pt x="831" y="1711"/>
                  </a:lnTo>
                  <a:lnTo>
                    <a:pt x="791" y="1843"/>
                  </a:lnTo>
                  <a:lnTo>
                    <a:pt x="513" y="1758"/>
                  </a:lnTo>
                  <a:lnTo>
                    <a:pt x="553" y="1626"/>
                  </a:lnTo>
                  <a:lnTo>
                    <a:pt x="481" y="1585"/>
                  </a:lnTo>
                  <a:lnTo>
                    <a:pt x="414" y="1534"/>
                  </a:lnTo>
                  <a:lnTo>
                    <a:pt x="353" y="1479"/>
                  </a:lnTo>
                  <a:lnTo>
                    <a:pt x="299" y="1417"/>
                  </a:lnTo>
                  <a:lnTo>
                    <a:pt x="179" y="1481"/>
                  </a:lnTo>
                  <a:lnTo>
                    <a:pt x="41" y="1225"/>
                  </a:lnTo>
                  <a:lnTo>
                    <a:pt x="164" y="1161"/>
                  </a:lnTo>
                  <a:lnTo>
                    <a:pt x="141" y="1082"/>
                  </a:lnTo>
                  <a:lnTo>
                    <a:pt x="130" y="1001"/>
                  </a:lnTo>
                  <a:lnTo>
                    <a:pt x="126" y="917"/>
                  </a:lnTo>
                  <a:lnTo>
                    <a:pt x="130" y="834"/>
                  </a:lnTo>
                  <a:lnTo>
                    <a:pt x="0" y="794"/>
                  </a:lnTo>
                  <a:lnTo>
                    <a:pt x="83" y="516"/>
                  </a:lnTo>
                  <a:lnTo>
                    <a:pt x="214" y="555"/>
                  </a:lnTo>
                  <a:lnTo>
                    <a:pt x="258" y="484"/>
                  </a:lnTo>
                  <a:lnTo>
                    <a:pt x="306" y="416"/>
                  </a:lnTo>
                  <a:lnTo>
                    <a:pt x="363" y="355"/>
                  </a:lnTo>
                  <a:lnTo>
                    <a:pt x="423" y="301"/>
                  </a:lnTo>
                  <a:lnTo>
                    <a:pt x="359" y="180"/>
                  </a:lnTo>
                  <a:lnTo>
                    <a:pt x="615" y="43"/>
                  </a:lnTo>
                  <a:lnTo>
                    <a:pt x="679" y="163"/>
                  </a:lnTo>
                  <a:lnTo>
                    <a:pt x="758" y="145"/>
                  </a:lnTo>
                  <a:lnTo>
                    <a:pt x="837" y="131"/>
                  </a:lnTo>
                  <a:lnTo>
                    <a:pt x="919" y="128"/>
                  </a:lnTo>
                  <a:lnTo>
                    <a:pt x="1008" y="131"/>
                  </a:lnTo>
                  <a:lnTo>
                    <a:pt x="1047"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7" name="Freeform 17"/>
            <p:cNvSpPr>
              <a:spLocks/>
            </p:cNvSpPr>
            <p:nvPr/>
          </p:nvSpPr>
          <p:spPr bwMode="auto">
            <a:xfrm>
              <a:off x="5965826" y="1566863"/>
              <a:ext cx="2724150" cy="2174875"/>
            </a:xfrm>
            <a:custGeom>
              <a:avLst/>
              <a:gdLst>
                <a:gd name="T0" fmla="*/ 675 w 3433"/>
                <a:gd name="T1" fmla="*/ 2 h 2739"/>
                <a:gd name="T2" fmla="*/ 831 w 3433"/>
                <a:gd name="T3" fmla="*/ 34 h 2739"/>
                <a:gd name="T4" fmla="*/ 978 w 3433"/>
                <a:gd name="T5" fmla="*/ 109 h 2739"/>
                <a:gd name="T6" fmla="*/ 1088 w 3433"/>
                <a:gd name="T7" fmla="*/ 205 h 2739"/>
                <a:gd name="T8" fmla="*/ 1173 w 3433"/>
                <a:gd name="T9" fmla="*/ 322 h 2739"/>
                <a:gd name="T10" fmla="*/ 1226 w 3433"/>
                <a:gd name="T11" fmla="*/ 454 h 2739"/>
                <a:gd name="T12" fmla="*/ 1250 w 3433"/>
                <a:gd name="T13" fmla="*/ 591 h 2739"/>
                <a:gd name="T14" fmla="*/ 1241 w 3433"/>
                <a:gd name="T15" fmla="*/ 733 h 2739"/>
                <a:gd name="T16" fmla="*/ 2551 w 3433"/>
                <a:gd name="T17" fmla="*/ 1542 h 2739"/>
                <a:gd name="T18" fmla="*/ 2702 w 3433"/>
                <a:gd name="T19" fmla="*/ 1497 h 2739"/>
                <a:gd name="T20" fmla="*/ 2858 w 3433"/>
                <a:gd name="T21" fmla="*/ 1489 h 2739"/>
                <a:gd name="T22" fmla="*/ 3012 w 3433"/>
                <a:gd name="T23" fmla="*/ 1521 h 2739"/>
                <a:gd name="T24" fmla="*/ 3158 w 3433"/>
                <a:gd name="T25" fmla="*/ 1595 h 2739"/>
                <a:gd name="T26" fmla="*/ 3269 w 3433"/>
                <a:gd name="T27" fmla="*/ 1691 h 2739"/>
                <a:gd name="T28" fmla="*/ 3354 w 3433"/>
                <a:gd name="T29" fmla="*/ 1808 h 2739"/>
                <a:gd name="T30" fmla="*/ 3407 w 3433"/>
                <a:gd name="T31" fmla="*/ 1936 h 2739"/>
                <a:gd name="T32" fmla="*/ 3431 w 3433"/>
                <a:gd name="T33" fmla="*/ 2073 h 2739"/>
                <a:gd name="T34" fmla="*/ 3140 w 3433"/>
                <a:gd name="T35" fmla="*/ 1945 h 2739"/>
                <a:gd name="T36" fmla="*/ 2814 w 3433"/>
                <a:gd name="T37" fmla="*/ 1921 h 2739"/>
                <a:gd name="T38" fmla="*/ 2645 w 3433"/>
                <a:gd name="T39" fmla="*/ 2003 h 2739"/>
                <a:gd name="T40" fmla="*/ 2617 w 3433"/>
                <a:gd name="T41" fmla="*/ 2378 h 2739"/>
                <a:gd name="T42" fmla="*/ 3064 w 3433"/>
                <a:gd name="T43" fmla="*/ 2683 h 2739"/>
                <a:gd name="T44" fmla="*/ 2916 w 3433"/>
                <a:gd name="T45" fmla="*/ 2730 h 2739"/>
                <a:gd name="T46" fmla="*/ 2758 w 3433"/>
                <a:gd name="T47" fmla="*/ 2738 h 2739"/>
                <a:gd name="T48" fmla="*/ 2602 w 3433"/>
                <a:gd name="T49" fmla="*/ 2706 h 2739"/>
                <a:gd name="T50" fmla="*/ 2455 w 3433"/>
                <a:gd name="T51" fmla="*/ 2630 h 2739"/>
                <a:gd name="T52" fmla="*/ 2344 w 3433"/>
                <a:gd name="T53" fmla="*/ 2534 h 2739"/>
                <a:gd name="T54" fmla="*/ 2260 w 3433"/>
                <a:gd name="T55" fmla="*/ 2418 h 2739"/>
                <a:gd name="T56" fmla="*/ 2207 w 3433"/>
                <a:gd name="T57" fmla="*/ 2286 h 2739"/>
                <a:gd name="T58" fmla="*/ 2183 w 3433"/>
                <a:gd name="T59" fmla="*/ 2148 h 2739"/>
                <a:gd name="T60" fmla="*/ 2192 w 3433"/>
                <a:gd name="T61" fmla="*/ 2005 h 2739"/>
                <a:gd name="T62" fmla="*/ 882 w 3433"/>
                <a:gd name="T63" fmla="*/ 1198 h 2739"/>
                <a:gd name="T64" fmla="*/ 731 w 3433"/>
                <a:gd name="T65" fmla="*/ 1243 h 2739"/>
                <a:gd name="T66" fmla="*/ 575 w 3433"/>
                <a:gd name="T67" fmla="*/ 1250 h 2739"/>
                <a:gd name="T68" fmla="*/ 419 w 3433"/>
                <a:gd name="T69" fmla="*/ 1218 h 2739"/>
                <a:gd name="T70" fmla="*/ 273 w 3433"/>
                <a:gd name="T71" fmla="*/ 1145 h 2739"/>
                <a:gd name="T72" fmla="*/ 162 w 3433"/>
                <a:gd name="T73" fmla="*/ 1047 h 2739"/>
                <a:gd name="T74" fmla="*/ 79 w 3433"/>
                <a:gd name="T75" fmla="*/ 932 h 2739"/>
                <a:gd name="T76" fmla="*/ 26 w 3433"/>
                <a:gd name="T77" fmla="*/ 802 h 2739"/>
                <a:gd name="T78" fmla="*/ 2 w 3433"/>
                <a:gd name="T79" fmla="*/ 665 h 2739"/>
                <a:gd name="T80" fmla="*/ 293 w 3433"/>
                <a:gd name="T81" fmla="*/ 795 h 2739"/>
                <a:gd name="T82" fmla="*/ 618 w 3433"/>
                <a:gd name="T83" fmla="*/ 819 h 2739"/>
                <a:gd name="T84" fmla="*/ 801 w 3433"/>
                <a:gd name="T85" fmla="*/ 548 h 2739"/>
                <a:gd name="T86" fmla="*/ 660 w 3433"/>
                <a:gd name="T87" fmla="*/ 254 h 2739"/>
                <a:gd name="T88" fmla="*/ 442 w 3433"/>
                <a:gd name="T89" fmla="*/ 28 h 2739"/>
                <a:gd name="T90" fmla="*/ 596 w 3433"/>
                <a:gd name="T91" fmla="*/ 0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33" h="2739">
                  <a:moveTo>
                    <a:pt x="596" y="0"/>
                  </a:moveTo>
                  <a:lnTo>
                    <a:pt x="675" y="2"/>
                  </a:lnTo>
                  <a:lnTo>
                    <a:pt x="752" y="13"/>
                  </a:lnTo>
                  <a:lnTo>
                    <a:pt x="831" y="34"/>
                  </a:lnTo>
                  <a:lnTo>
                    <a:pt x="906" y="66"/>
                  </a:lnTo>
                  <a:lnTo>
                    <a:pt x="978" y="109"/>
                  </a:lnTo>
                  <a:lnTo>
                    <a:pt x="1036" y="155"/>
                  </a:lnTo>
                  <a:lnTo>
                    <a:pt x="1088" y="205"/>
                  </a:lnTo>
                  <a:lnTo>
                    <a:pt x="1134" y="262"/>
                  </a:lnTo>
                  <a:lnTo>
                    <a:pt x="1173" y="322"/>
                  </a:lnTo>
                  <a:lnTo>
                    <a:pt x="1203" y="386"/>
                  </a:lnTo>
                  <a:lnTo>
                    <a:pt x="1226" y="454"/>
                  </a:lnTo>
                  <a:lnTo>
                    <a:pt x="1243" y="522"/>
                  </a:lnTo>
                  <a:lnTo>
                    <a:pt x="1250" y="591"/>
                  </a:lnTo>
                  <a:lnTo>
                    <a:pt x="1250" y="663"/>
                  </a:lnTo>
                  <a:lnTo>
                    <a:pt x="1241" y="733"/>
                  </a:lnTo>
                  <a:lnTo>
                    <a:pt x="2482" y="1578"/>
                  </a:lnTo>
                  <a:lnTo>
                    <a:pt x="2551" y="1542"/>
                  </a:lnTo>
                  <a:lnTo>
                    <a:pt x="2624" y="1514"/>
                  </a:lnTo>
                  <a:lnTo>
                    <a:pt x="2702" y="1497"/>
                  </a:lnTo>
                  <a:lnTo>
                    <a:pt x="2779" y="1487"/>
                  </a:lnTo>
                  <a:lnTo>
                    <a:pt x="2858" y="1489"/>
                  </a:lnTo>
                  <a:lnTo>
                    <a:pt x="2937" y="1501"/>
                  </a:lnTo>
                  <a:lnTo>
                    <a:pt x="3012" y="1521"/>
                  </a:lnTo>
                  <a:lnTo>
                    <a:pt x="3087" y="1553"/>
                  </a:lnTo>
                  <a:lnTo>
                    <a:pt x="3158" y="1595"/>
                  </a:lnTo>
                  <a:lnTo>
                    <a:pt x="3219" y="1640"/>
                  </a:lnTo>
                  <a:lnTo>
                    <a:pt x="3269" y="1691"/>
                  </a:lnTo>
                  <a:lnTo>
                    <a:pt x="3314" y="1747"/>
                  </a:lnTo>
                  <a:lnTo>
                    <a:pt x="3354" y="1808"/>
                  </a:lnTo>
                  <a:lnTo>
                    <a:pt x="3384" y="1870"/>
                  </a:lnTo>
                  <a:lnTo>
                    <a:pt x="3407" y="1936"/>
                  </a:lnTo>
                  <a:lnTo>
                    <a:pt x="3423" y="2005"/>
                  </a:lnTo>
                  <a:lnTo>
                    <a:pt x="3431" y="2073"/>
                  </a:lnTo>
                  <a:lnTo>
                    <a:pt x="3433" y="2145"/>
                  </a:lnTo>
                  <a:lnTo>
                    <a:pt x="3140" y="1945"/>
                  </a:lnTo>
                  <a:lnTo>
                    <a:pt x="2984" y="1840"/>
                  </a:lnTo>
                  <a:lnTo>
                    <a:pt x="2814" y="1921"/>
                  </a:lnTo>
                  <a:lnTo>
                    <a:pt x="2645" y="2003"/>
                  </a:lnTo>
                  <a:lnTo>
                    <a:pt x="2645" y="2003"/>
                  </a:lnTo>
                  <a:lnTo>
                    <a:pt x="2632" y="2190"/>
                  </a:lnTo>
                  <a:lnTo>
                    <a:pt x="2617" y="2378"/>
                  </a:lnTo>
                  <a:lnTo>
                    <a:pt x="2773" y="2485"/>
                  </a:lnTo>
                  <a:lnTo>
                    <a:pt x="3064" y="2683"/>
                  </a:lnTo>
                  <a:lnTo>
                    <a:pt x="2991" y="2711"/>
                  </a:lnTo>
                  <a:lnTo>
                    <a:pt x="2916" y="2730"/>
                  </a:lnTo>
                  <a:lnTo>
                    <a:pt x="2837" y="2739"/>
                  </a:lnTo>
                  <a:lnTo>
                    <a:pt x="2758" y="2738"/>
                  </a:lnTo>
                  <a:lnTo>
                    <a:pt x="2681" y="2726"/>
                  </a:lnTo>
                  <a:lnTo>
                    <a:pt x="2602" y="2706"/>
                  </a:lnTo>
                  <a:lnTo>
                    <a:pt x="2527" y="2674"/>
                  </a:lnTo>
                  <a:lnTo>
                    <a:pt x="2455" y="2630"/>
                  </a:lnTo>
                  <a:lnTo>
                    <a:pt x="2397" y="2585"/>
                  </a:lnTo>
                  <a:lnTo>
                    <a:pt x="2344" y="2534"/>
                  </a:lnTo>
                  <a:lnTo>
                    <a:pt x="2299" y="2478"/>
                  </a:lnTo>
                  <a:lnTo>
                    <a:pt x="2260" y="2418"/>
                  </a:lnTo>
                  <a:lnTo>
                    <a:pt x="2230" y="2354"/>
                  </a:lnTo>
                  <a:lnTo>
                    <a:pt x="2207" y="2286"/>
                  </a:lnTo>
                  <a:lnTo>
                    <a:pt x="2190" y="2218"/>
                  </a:lnTo>
                  <a:lnTo>
                    <a:pt x="2183" y="2148"/>
                  </a:lnTo>
                  <a:lnTo>
                    <a:pt x="2183" y="2077"/>
                  </a:lnTo>
                  <a:lnTo>
                    <a:pt x="2192" y="2005"/>
                  </a:lnTo>
                  <a:lnTo>
                    <a:pt x="951" y="1162"/>
                  </a:lnTo>
                  <a:lnTo>
                    <a:pt x="882" y="1198"/>
                  </a:lnTo>
                  <a:lnTo>
                    <a:pt x="808" y="1226"/>
                  </a:lnTo>
                  <a:lnTo>
                    <a:pt x="731" y="1243"/>
                  </a:lnTo>
                  <a:lnTo>
                    <a:pt x="654" y="1252"/>
                  </a:lnTo>
                  <a:lnTo>
                    <a:pt x="575" y="1250"/>
                  </a:lnTo>
                  <a:lnTo>
                    <a:pt x="496" y="1239"/>
                  </a:lnTo>
                  <a:lnTo>
                    <a:pt x="419" y="1218"/>
                  </a:lnTo>
                  <a:lnTo>
                    <a:pt x="346" y="1186"/>
                  </a:lnTo>
                  <a:lnTo>
                    <a:pt x="273" y="1145"/>
                  </a:lnTo>
                  <a:lnTo>
                    <a:pt x="214" y="1098"/>
                  </a:lnTo>
                  <a:lnTo>
                    <a:pt x="162" y="1047"/>
                  </a:lnTo>
                  <a:lnTo>
                    <a:pt x="118" y="992"/>
                  </a:lnTo>
                  <a:lnTo>
                    <a:pt x="79" y="932"/>
                  </a:lnTo>
                  <a:lnTo>
                    <a:pt x="49" y="870"/>
                  </a:lnTo>
                  <a:lnTo>
                    <a:pt x="26" y="802"/>
                  </a:lnTo>
                  <a:lnTo>
                    <a:pt x="9" y="734"/>
                  </a:lnTo>
                  <a:lnTo>
                    <a:pt x="2" y="665"/>
                  </a:lnTo>
                  <a:lnTo>
                    <a:pt x="0" y="595"/>
                  </a:lnTo>
                  <a:lnTo>
                    <a:pt x="293" y="795"/>
                  </a:lnTo>
                  <a:lnTo>
                    <a:pt x="449" y="900"/>
                  </a:lnTo>
                  <a:lnTo>
                    <a:pt x="618" y="819"/>
                  </a:lnTo>
                  <a:lnTo>
                    <a:pt x="788" y="736"/>
                  </a:lnTo>
                  <a:lnTo>
                    <a:pt x="801" y="548"/>
                  </a:lnTo>
                  <a:lnTo>
                    <a:pt x="816" y="362"/>
                  </a:lnTo>
                  <a:lnTo>
                    <a:pt x="660" y="254"/>
                  </a:lnTo>
                  <a:lnTo>
                    <a:pt x="367" y="55"/>
                  </a:lnTo>
                  <a:lnTo>
                    <a:pt x="442" y="28"/>
                  </a:lnTo>
                  <a:lnTo>
                    <a:pt x="517" y="10"/>
                  </a:lnTo>
                  <a:lnTo>
                    <a:pt x="596" y="0"/>
                  </a:lnTo>
                  <a:close/>
                </a:path>
              </a:pathLst>
            </a:custGeom>
            <a:solidFill>
              <a:schemeClr val="accent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8" name="Freeform 18"/>
            <p:cNvSpPr>
              <a:spLocks/>
            </p:cNvSpPr>
            <p:nvPr/>
          </p:nvSpPr>
          <p:spPr bwMode="auto">
            <a:xfrm>
              <a:off x="8672513" y="3159126"/>
              <a:ext cx="1077913" cy="1228725"/>
            </a:xfrm>
            <a:custGeom>
              <a:avLst/>
              <a:gdLst>
                <a:gd name="T0" fmla="*/ 920 w 1358"/>
                <a:gd name="T1" fmla="*/ 0 h 1550"/>
                <a:gd name="T2" fmla="*/ 993 w 1358"/>
                <a:gd name="T3" fmla="*/ 172 h 1550"/>
                <a:gd name="T4" fmla="*/ 1083 w 1358"/>
                <a:gd name="T5" fmla="*/ 155 h 1550"/>
                <a:gd name="T6" fmla="*/ 1173 w 1358"/>
                <a:gd name="T7" fmla="*/ 145 h 1550"/>
                <a:gd name="T8" fmla="*/ 1266 w 1358"/>
                <a:gd name="T9" fmla="*/ 145 h 1550"/>
                <a:gd name="T10" fmla="*/ 1358 w 1358"/>
                <a:gd name="T11" fmla="*/ 153 h 1550"/>
                <a:gd name="T12" fmla="*/ 1358 w 1358"/>
                <a:gd name="T13" fmla="*/ 437 h 1550"/>
                <a:gd name="T14" fmla="*/ 1275 w 1358"/>
                <a:gd name="T15" fmla="*/ 428 h 1550"/>
                <a:gd name="T16" fmla="*/ 1192 w 1358"/>
                <a:gd name="T17" fmla="*/ 428 h 1550"/>
                <a:gd name="T18" fmla="*/ 1111 w 1358"/>
                <a:gd name="T19" fmla="*/ 435 h 1550"/>
                <a:gd name="T20" fmla="*/ 1031 w 1358"/>
                <a:gd name="T21" fmla="*/ 452 h 1550"/>
                <a:gd name="T22" fmla="*/ 953 w 1358"/>
                <a:gd name="T23" fmla="*/ 477 h 1550"/>
                <a:gd name="T24" fmla="*/ 878 w 1358"/>
                <a:gd name="T25" fmla="*/ 509 h 1550"/>
                <a:gd name="T26" fmla="*/ 809 w 1358"/>
                <a:gd name="T27" fmla="*/ 548 h 1550"/>
                <a:gd name="T28" fmla="*/ 741 w 1358"/>
                <a:gd name="T29" fmla="*/ 595 h 1550"/>
                <a:gd name="T30" fmla="*/ 679 w 1358"/>
                <a:gd name="T31" fmla="*/ 650 h 1550"/>
                <a:gd name="T32" fmla="*/ 623 w 1358"/>
                <a:gd name="T33" fmla="*/ 710 h 1550"/>
                <a:gd name="T34" fmla="*/ 572 w 1358"/>
                <a:gd name="T35" fmla="*/ 776 h 1550"/>
                <a:gd name="T36" fmla="*/ 529 w 1358"/>
                <a:gd name="T37" fmla="*/ 849 h 1550"/>
                <a:gd name="T38" fmla="*/ 491 w 1358"/>
                <a:gd name="T39" fmla="*/ 928 h 1550"/>
                <a:gd name="T40" fmla="*/ 463 w 1358"/>
                <a:gd name="T41" fmla="*/ 1019 h 1550"/>
                <a:gd name="T42" fmla="*/ 444 w 1358"/>
                <a:gd name="T43" fmla="*/ 1109 h 1550"/>
                <a:gd name="T44" fmla="*/ 435 w 1358"/>
                <a:gd name="T45" fmla="*/ 1200 h 1550"/>
                <a:gd name="T46" fmla="*/ 438 w 1358"/>
                <a:gd name="T47" fmla="*/ 1290 h 1550"/>
                <a:gd name="T48" fmla="*/ 451 w 1358"/>
                <a:gd name="T49" fmla="*/ 1380 h 1550"/>
                <a:gd name="T50" fmla="*/ 472 w 1358"/>
                <a:gd name="T51" fmla="*/ 1465 h 1550"/>
                <a:gd name="T52" fmla="*/ 504 w 1358"/>
                <a:gd name="T53" fmla="*/ 1550 h 1550"/>
                <a:gd name="T54" fmla="*/ 15 w 1358"/>
                <a:gd name="T55" fmla="*/ 1550 h 1550"/>
                <a:gd name="T56" fmla="*/ 8 w 1358"/>
                <a:gd name="T57" fmla="*/ 1535 h 1550"/>
                <a:gd name="T58" fmla="*/ 181 w 1358"/>
                <a:gd name="T59" fmla="*/ 1461 h 1550"/>
                <a:gd name="T60" fmla="*/ 160 w 1358"/>
                <a:gd name="T61" fmla="*/ 1352 h 1550"/>
                <a:gd name="T62" fmla="*/ 153 w 1358"/>
                <a:gd name="T63" fmla="*/ 1239 h 1550"/>
                <a:gd name="T64" fmla="*/ 158 w 1358"/>
                <a:gd name="T65" fmla="*/ 1126 h 1550"/>
                <a:gd name="T66" fmla="*/ 173 w 1358"/>
                <a:gd name="T67" fmla="*/ 1013 h 1550"/>
                <a:gd name="T68" fmla="*/ 0 w 1358"/>
                <a:gd name="T69" fmla="*/ 943 h 1550"/>
                <a:gd name="T70" fmla="*/ 147 w 1358"/>
                <a:gd name="T71" fmla="*/ 578 h 1550"/>
                <a:gd name="T72" fmla="*/ 320 w 1358"/>
                <a:gd name="T73" fmla="*/ 648 h 1550"/>
                <a:gd name="T74" fmla="*/ 373 w 1358"/>
                <a:gd name="T75" fmla="*/ 573 h 1550"/>
                <a:gd name="T76" fmla="*/ 429 w 1358"/>
                <a:gd name="T77" fmla="*/ 501 h 1550"/>
                <a:gd name="T78" fmla="*/ 493 w 1358"/>
                <a:gd name="T79" fmla="*/ 437 h 1550"/>
                <a:gd name="T80" fmla="*/ 561 w 1358"/>
                <a:gd name="T81" fmla="*/ 379 h 1550"/>
                <a:gd name="T82" fmla="*/ 632 w 1358"/>
                <a:gd name="T83" fmla="*/ 326 h 1550"/>
                <a:gd name="T84" fmla="*/ 559 w 1358"/>
                <a:gd name="T85" fmla="*/ 155 h 1550"/>
                <a:gd name="T86" fmla="*/ 920 w 1358"/>
                <a:gd name="T87" fmla="*/ 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58" h="1550">
                  <a:moveTo>
                    <a:pt x="920" y="0"/>
                  </a:moveTo>
                  <a:lnTo>
                    <a:pt x="993" y="172"/>
                  </a:lnTo>
                  <a:lnTo>
                    <a:pt x="1083" y="155"/>
                  </a:lnTo>
                  <a:lnTo>
                    <a:pt x="1173" y="145"/>
                  </a:lnTo>
                  <a:lnTo>
                    <a:pt x="1266" y="145"/>
                  </a:lnTo>
                  <a:lnTo>
                    <a:pt x="1358" y="153"/>
                  </a:lnTo>
                  <a:lnTo>
                    <a:pt x="1358" y="437"/>
                  </a:lnTo>
                  <a:lnTo>
                    <a:pt x="1275" y="428"/>
                  </a:lnTo>
                  <a:lnTo>
                    <a:pt x="1192" y="428"/>
                  </a:lnTo>
                  <a:lnTo>
                    <a:pt x="1111" y="435"/>
                  </a:lnTo>
                  <a:lnTo>
                    <a:pt x="1031" y="452"/>
                  </a:lnTo>
                  <a:lnTo>
                    <a:pt x="953" y="477"/>
                  </a:lnTo>
                  <a:lnTo>
                    <a:pt x="878" y="509"/>
                  </a:lnTo>
                  <a:lnTo>
                    <a:pt x="809" y="548"/>
                  </a:lnTo>
                  <a:lnTo>
                    <a:pt x="741" y="595"/>
                  </a:lnTo>
                  <a:lnTo>
                    <a:pt x="679" y="650"/>
                  </a:lnTo>
                  <a:lnTo>
                    <a:pt x="623" y="710"/>
                  </a:lnTo>
                  <a:lnTo>
                    <a:pt x="572" y="776"/>
                  </a:lnTo>
                  <a:lnTo>
                    <a:pt x="529" y="849"/>
                  </a:lnTo>
                  <a:lnTo>
                    <a:pt x="491" y="928"/>
                  </a:lnTo>
                  <a:lnTo>
                    <a:pt x="463" y="1019"/>
                  </a:lnTo>
                  <a:lnTo>
                    <a:pt x="444" y="1109"/>
                  </a:lnTo>
                  <a:lnTo>
                    <a:pt x="435" y="1200"/>
                  </a:lnTo>
                  <a:lnTo>
                    <a:pt x="438" y="1290"/>
                  </a:lnTo>
                  <a:lnTo>
                    <a:pt x="451" y="1380"/>
                  </a:lnTo>
                  <a:lnTo>
                    <a:pt x="472" y="1465"/>
                  </a:lnTo>
                  <a:lnTo>
                    <a:pt x="504" y="1550"/>
                  </a:lnTo>
                  <a:lnTo>
                    <a:pt x="15" y="1550"/>
                  </a:lnTo>
                  <a:lnTo>
                    <a:pt x="8" y="1535"/>
                  </a:lnTo>
                  <a:lnTo>
                    <a:pt x="181" y="1461"/>
                  </a:lnTo>
                  <a:lnTo>
                    <a:pt x="160" y="1352"/>
                  </a:lnTo>
                  <a:lnTo>
                    <a:pt x="153" y="1239"/>
                  </a:lnTo>
                  <a:lnTo>
                    <a:pt x="158" y="1126"/>
                  </a:lnTo>
                  <a:lnTo>
                    <a:pt x="173" y="1013"/>
                  </a:lnTo>
                  <a:lnTo>
                    <a:pt x="0" y="943"/>
                  </a:lnTo>
                  <a:lnTo>
                    <a:pt x="147" y="578"/>
                  </a:lnTo>
                  <a:lnTo>
                    <a:pt x="320" y="648"/>
                  </a:lnTo>
                  <a:lnTo>
                    <a:pt x="373" y="573"/>
                  </a:lnTo>
                  <a:lnTo>
                    <a:pt x="429" y="501"/>
                  </a:lnTo>
                  <a:lnTo>
                    <a:pt x="493" y="437"/>
                  </a:lnTo>
                  <a:lnTo>
                    <a:pt x="561" y="379"/>
                  </a:lnTo>
                  <a:lnTo>
                    <a:pt x="632" y="326"/>
                  </a:lnTo>
                  <a:lnTo>
                    <a:pt x="559" y="155"/>
                  </a:lnTo>
                  <a:lnTo>
                    <a:pt x="920"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 name="Freeform 19"/>
            <p:cNvSpPr>
              <a:spLocks/>
            </p:cNvSpPr>
            <p:nvPr/>
          </p:nvSpPr>
          <p:spPr bwMode="auto">
            <a:xfrm>
              <a:off x="6705601" y="3440113"/>
              <a:ext cx="1123950" cy="947738"/>
            </a:xfrm>
            <a:custGeom>
              <a:avLst/>
              <a:gdLst>
                <a:gd name="T0" fmla="*/ 625 w 1416"/>
                <a:gd name="T1" fmla="*/ 0 h 1196"/>
                <a:gd name="T2" fmla="*/ 901 w 1416"/>
                <a:gd name="T3" fmla="*/ 85 h 1196"/>
                <a:gd name="T4" fmla="*/ 861 w 1416"/>
                <a:gd name="T5" fmla="*/ 217 h 1196"/>
                <a:gd name="T6" fmla="*/ 935 w 1416"/>
                <a:gd name="T7" fmla="*/ 258 h 1196"/>
                <a:gd name="T8" fmla="*/ 1001 w 1416"/>
                <a:gd name="T9" fmla="*/ 309 h 1196"/>
                <a:gd name="T10" fmla="*/ 1063 w 1416"/>
                <a:gd name="T11" fmla="*/ 364 h 1196"/>
                <a:gd name="T12" fmla="*/ 1117 w 1416"/>
                <a:gd name="T13" fmla="*/ 426 h 1196"/>
                <a:gd name="T14" fmla="*/ 1237 w 1416"/>
                <a:gd name="T15" fmla="*/ 360 h 1196"/>
                <a:gd name="T16" fmla="*/ 1375 w 1416"/>
                <a:gd name="T17" fmla="*/ 616 h 1196"/>
                <a:gd name="T18" fmla="*/ 1253 w 1416"/>
                <a:gd name="T19" fmla="*/ 682 h 1196"/>
                <a:gd name="T20" fmla="*/ 1273 w 1416"/>
                <a:gd name="T21" fmla="*/ 761 h 1196"/>
                <a:gd name="T22" fmla="*/ 1286 w 1416"/>
                <a:gd name="T23" fmla="*/ 842 h 1196"/>
                <a:gd name="T24" fmla="*/ 1290 w 1416"/>
                <a:gd name="T25" fmla="*/ 925 h 1196"/>
                <a:gd name="T26" fmla="*/ 1284 w 1416"/>
                <a:gd name="T27" fmla="*/ 1009 h 1196"/>
                <a:gd name="T28" fmla="*/ 1416 w 1416"/>
                <a:gd name="T29" fmla="*/ 1049 h 1196"/>
                <a:gd name="T30" fmla="*/ 1373 w 1416"/>
                <a:gd name="T31" fmla="*/ 1196 h 1196"/>
                <a:gd name="T32" fmla="*/ 1014 w 1416"/>
                <a:gd name="T33" fmla="*/ 1196 h 1196"/>
                <a:gd name="T34" fmla="*/ 1038 w 1416"/>
                <a:gd name="T35" fmla="*/ 1145 h 1196"/>
                <a:gd name="T36" fmla="*/ 1057 w 1416"/>
                <a:gd name="T37" fmla="*/ 1092 h 1196"/>
                <a:gd name="T38" fmla="*/ 1074 w 1416"/>
                <a:gd name="T39" fmla="*/ 1021 h 1196"/>
                <a:gd name="T40" fmla="*/ 1081 w 1416"/>
                <a:gd name="T41" fmla="*/ 949 h 1196"/>
                <a:gd name="T42" fmla="*/ 1081 w 1416"/>
                <a:gd name="T43" fmla="*/ 878 h 1196"/>
                <a:gd name="T44" fmla="*/ 1072 w 1416"/>
                <a:gd name="T45" fmla="*/ 808 h 1196"/>
                <a:gd name="T46" fmla="*/ 1053 w 1416"/>
                <a:gd name="T47" fmla="*/ 740 h 1196"/>
                <a:gd name="T48" fmla="*/ 1029 w 1416"/>
                <a:gd name="T49" fmla="*/ 676 h 1196"/>
                <a:gd name="T50" fmla="*/ 997 w 1416"/>
                <a:gd name="T51" fmla="*/ 614 h 1196"/>
                <a:gd name="T52" fmla="*/ 957 w 1416"/>
                <a:gd name="T53" fmla="*/ 557 h 1196"/>
                <a:gd name="T54" fmla="*/ 910 w 1416"/>
                <a:gd name="T55" fmla="*/ 505 h 1196"/>
                <a:gd name="T56" fmla="*/ 858 w 1416"/>
                <a:gd name="T57" fmla="*/ 460 h 1196"/>
                <a:gd name="T58" fmla="*/ 799 w 1416"/>
                <a:gd name="T59" fmla="*/ 418 h 1196"/>
                <a:gd name="T60" fmla="*/ 736 w 1416"/>
                <a:gd name="T61" fmla="*/ 386 h 1196"/>
                <a:gd name="T62" fmla="*/ 666 w 1416"/>
                <a:gd name="T63" fmla="*/ 360 h 1196"/>
                <a:gd name="T64" fmla="*/ 589 w 1416"/>
                <a:gd name="T65" fmla="*/ 341 h 1196"/>
                <a:gd name="T66" fmla="*/ 512 w 1416"/>
                <a:gd name="T67" fmla="*/ 333 h 1196"/>
                <a:gd name="T68" fmla="*/ 435 w 1416"/>
                <a:gd name="T69" fmla="*/ 337 h 1196"/>
                <a:gd name="T70" fmla="*/ 360 w 1416"/>
                <a:gd name="T71" fmla="*/ 350 h 1196"/>
                <a:gd name="T72" fmla="*/ 288 w 1416"/>
                <a:gd name="T73" fmla="*/ 373 h 1196"/>
                <a:gd name="T74" fmla="*/ 219 w 1416"/>
                <a:gd name="T75" fmla="*/ 405 h 1196"/>
                <a:gd name="T76" fmla="*/ 156 w 1416"/>
                <a:gd name="T77" fmla="*/ 445 h 1196"/>
                <a:gd name="T78" fmla="*/ 96 w 1416"/>
                <a:gd name="T79" fmla="*/ 492 h 1196"/>
                <a:gd name="T80" fmla="*/ 46 w 1416"/>
                <a:gd name="T81" fmla="*/ 546 h 1196"/>
                <a:gd name="T82" fmla="*/ 0 w 1416"/>
                <a:gd name="T83" fmla="*/ 608 h 1196"/>
                <a:gd name="T84" fmla="*/ 0 w 1416"/>
                <a:gd name="T85" fmla="*/ 301 h 1196"/>
                <a:gd name="T86" fmla="*/ 0 w 1416"/>
                <a:gd name="T87" fmla="*/ 300 h 1196"/>
                <a:gd name="T88" fmla="*/ 0 w 1416"/>
                <a:gd name="T89" fmla="*/ 298 h 1196"/>
                <a:gd name="T90" fmla="*/ 0 w 1416"/>
                <a:gd name="T91" fmla="*/ 145 h 1196"/>
                <a:gd name="T92" fmla="*/ 192 w 1416"/>
                <a:gd name="T93" fmla="*/ 42 h 1196"/>
                <a:gd name="T94" fmla="*/ 256 w 1416"/>
                <a:gd name="T95" fmla="*/ 164 h 1196"/>
                <a:gd name="T96" fmla="*/ 337 w 1416"/>
                <a:gd name="T97" fmla="*/ 143 h 1196"/>
                <a:gd name="T98" fmla="*/ 418 w 1416"/>
                <a:gd name="T99" fmla="*/ 130 h 1196"/>
                <a:gd name="T100" fmla="*/ 501 w 1416"/>
                <a:gd name="T101" fmla="*/ 126 h 1196"/>
                <a:gd name="T102" fmla="*/ 585 w 1416"/>
                <a:gd name="T103" fmla="*/ 132 h 1196"/>
                <a:gd name="T104" fmla="*/ 625 w 1416"/>
                <a:gd name="T105"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6" h="1196">
                  <a:moveTo>
                    <a:pt x="625" y="0"/>
                  </a:moveTo>
                  <a:lnTo>
                    <a:pt x="901" y="85"/>
                  </a:lnTo>
                  <a:lnTo>
                    <a:pt x="861" y="217"/>
                  </a:lnTo>
                  <a:lnTo>
                    <a:pt x="935" y="258"/>
                  </a:lnTo>
                  <a:lnTo>
                    <a:pt x="1001" y="309"/>
                  </a:lnTo>
                  <a:lnTo>
                    <a:pt x="1063" y="364"/>
                  </a:lnTo>
                  <a:lnTo>
                    <a:pt x="1117" y="426"/>
                  </a:lnTo>
                  <a:lnTo>
                    <a:pt x="1237" y="360"/>
                  </a:lnTo>
                  <a:lnTo>
                    <a:pt x="1375" y="616"/>
                  </a:lnTo>
                  <a:lnTo>
                    <a:pt x="1253" y="682"/>
                  </a:lnTo>
                  <a:lnTo>
                    <a:pt x="1273" y="761"/>
                  </a:lnTo>
                  <a:lnTo>
                    <a:pt x="1286" y="842"/>
                  </a:lnTo>
                  <a:lnTo>
                    <a:pt x="1290" y="925"/>
                  </a:lnTo>
                  <a:lnTo>
                    <a:pt x="1284" y="1009"/>
                  </a:lnTo>
                  <a:lnTo>
                    <a:pt x="1416" y="1049"/>
                  </a:lnTo>
                  <a:lnTo>
                    <a:pt x="1373" y="1196"/>
                  </a:lnTo>
                  <a:lnTo>
                    <a:pt x="1014" y="1196"/>
                  </a:lnTo>
                  <a:lnTo>
                    <a:pt x="1038" y="1145"/>
                  </a:lnTo>
                  <a:lnTo>
                    <a:pt x="1057" y="1092"/>
                  </a:lnTo>
                  <a:lnTo>
                    <a:pt x="1074" y="1021"/>
                  </a:lnTo>
                  <a:lnTo>
                    <a:pt x="1081" y="949"/>
                  </a:lnTo>
                  <a:lnTo>
                    <a:pt x="1081" y="878"/>
                  </a:lnTo>
                  <a:lnTo>
                    <a:pt x="1072" y="808"/>
                  </a:lnTo>
                  <a:lnTo>
                    <a:pt x="1053" y="740"/>
                  </a:lnTo>
                  <a:lnTo>
                    <a:pt x="1029" y="676"/>
                  </a:lnTo>
                  <a:lnTo>
                    <a:pt x="997" y="614"/>
                  </a:lnTo>
                  <a:lnTo>
                    <a:pt x="957" y="557"/>
                  </a:lnTo>
                  <a:lnTo>
                    <a:pt x="910" y="505"/>
                  </a:lnTo>
                  <a:lnTo>
                    <a:pt x="858" y="460"/>
                  </a:lnTo>
                  <a:lnTo>
                    <a:pt x="799" y="418"/>
                  </a:lnTo>
                  <a:lnTo>
                    <a:pt x="736" y="386"/>
                  </a:lnTo>
                  <a:lnTo>
                    <a:pt x="666" y="360"/>
                  </a:lnTo>
                  <a:lnTo>
                    <a:pt x="589" y="341"/>
                  </a:lnTo>
                  <a:lnTo>
                    <a:pt x="512" y="333"/>
                  </a:lnTo>
                  <a:lnTo>
                    <a:pt x="435" y="337"/>
                  </a:lnTo>
                  <a:lnTo>
                    <a:pt x="360" y="350"/>
                  </a:lnTo>
                  <a:lnTo>
                    <a:pt x="288" y="373"/>
                  </a:lnTo>
                  <a:lnTo>
                    <a:pt x="219" y="405"/>
                  </a:lnTo>
                  <a:lnTo>
                    <a:pt x="156" y="445"/>
                  </a:lnTo>
                  <a:lnTo>
                    <a:pt x="96" y="492"/>
                  </a:lnTo>
                  <a:lnTo>
                    <a:pt x="46" y="546"/>
                  </a:lnTo>
                  <a:lnTo>
                    <a:pt x="0" y="608"/>
                  </a:lnTo>
                  <a:lnTo>
                    <a:pt x="0" y="301"/>
                  </a:lnTo>
                  <a:lnTo>
                    <a:pt x="0" y="300"/>
                  </a:lnTo>
                  <a:lnTo>
                    <a:pt x="0" y="298"/>
                  </a:lnTo>
                  <a:lnTo>
                    <a:pt x="0" y="145"/>
                  </a:lnTo>
                  <a:lnTo>
                    <a:pt x="192" y="42"/>
                  </a:lnTo>
                  <a:lnTo>
                    <a:pt x="256" y="164"/>
                  </a:lnTo>
                  <a:lnTo>
                    <a:pt x="337" y="143"/>
                  </a:lnTo>
                  <a:lnTo>
                    <a:pt x="418" y="130"/>
                  </a:lnTo>
                  <a:lnTo>
                    <a:pt x="501" y="126"/>
                  </a:lnTo>
                  <a:lnTo>
                    <a:pt x="585" y="132"/>
                  </a:lnTo>
                  <a:lnTo>
                    <a:pt x="625"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30" name="Freeform 20"/>
            <p:cNvSpPr>
              <a:spLocks noEditPoints="1"/>
            </p:cNvSpPr>
            <p:nvPr/>
          </p:nvSpPr>
          <p:spPr bwMode="auto">
            <a:xfrm>
              <a:off x="8370888" y="3157538"/>
              <a:ext cx="1155700" cy="1157288"/>
            </a:xfrm>
            <a:custGeom>
              <a:avLst/>
              <a:gdLst>
                <a:gd name="T0" fmla="*/ 665 w 1455"/>
                <a:gd name="T1" fmla="*/ 273 h 1459"/>
                <a:gd name="T2" fmla="*/ 543 w 1455"/>
                <a:gd name="T3" fmla="*/ 309 h 1459"/>
                <a:gd name="T4" fmla="*/ 434 w 1455"/>
                <a:gd name="T5" fmla="*/ 375 h 1459"/>
                <a:gd name="T6" fmla="*/ 345 w 1455"/>
                <a:gd name="T7" fmla="*/ 475 h 1459"/>
                <a:gd name="T8" fmla="*/ 287 w 1455"/>
                <a:gd name="T9" fmla="*/ 595 h 1459"/>
                <a:gd name="T10" fmla="*/ 268 w 1455"/>
                <a:gd name="T11" fmla="*/ 723 h 1459"/>
                <a:gd name="T12" fmla="*/ 283 w 1455"/>
                <a:gd name="T13" fmla="*/ 851 h 1459"/>
                <a:gd name="T14" fmla="*/ 334 w 1455"/>
                <a:gd name="T15" fmla="*/ 970 h 1459"/>
                <a:gd name="T16" fmla="*/ 419 w 1455"/>
                <a:gd name="T17" fmla="*/ 1072 h 1459"/>
                <a:gd name="T18" fmla="*/ 533 w 1455"/>
                <a:gd name="T19" fmla="*/ 1147 h 1459"/>
                <a:gd name="T20" fmla="*/ 661 w 1455"/>
                <a:gd name="T21" fmla="*/ 1185 h 1459"/>
                <a:gd name="T22" fmla="*/ 791 w 1455"/>
                <a:gd name="T23" fmla="*/ 1186 h 1459"/>
                <a:gd name="T24" fmla="*/ 913 w 1455"/>
                <a:gd name="T25" fmla="*/ 1151 h 1459"/>
                <a:gd name="T26" fmla="*/ 1020 w 1455"/>
                <a:gd name="T27" fmla="*/ 1085 h 1459"/>
                <a:gd name="T28" fmla="*/ 1111 w 1455"/>
                <a:gd name="T29" fmla="*/ 985 h 1459"/>
                <a:gd name="T30" fmla="*/ 1167 w 1455"/>
                <a:gd name="T31" fmla="*/ 865 h 1459"/>
                <a:gd name="T32" fmla="*/ 1188 w 1455"/>
                <a:gd name="T33" fmla="*/ 736 h 1459"/>
                <a:gd name="T34" fmla="*/ 1171 w 1455"/>
                <a:gd name="T35" fmla="*/ 608 h 1459"/>
                <a:gd name="T36" fmla="*/ 1120 w 1455"/>
                <a:gd name="T37" fmla="*/ 490 h 1459"/>
                <a:gd name="T38" fmla="*/ 1037 w 1455"/>
                <a:gd name="T39" fmla="*/ 388 h 1459"/>
                <a:gd name="T40" fmla="*/ 923 w 1455"/>
                <a:gd name="T41" fmla="*/ 313 h 1459"/>
                <a:gd name="T42" fmla="*/ 793 w 1455"/>
                <a:gd name="T43" fmla="*/ 273 h 1459"/>
                <a:gd name="T44" fmla="*/ 699 w 1455"/>
                <a:gd name="T45" fmla="*/ 0 h 1459"/>
                <a:gd name="T46" fmla="*/ 727 w 1455"/>
                <a:gd name="T47" fmla="*/ 106 h 1459"/>
                <a:gd name="T48" fmla="*/ 893 w 1455"/>
                <a:gd name="T49" fmla="*/ 128 h 1459"/>
                <a:gd name="T50" fmla="*/ 1034 w 1455"/>
                <a:gd name="T51" fmla="*/ 68 h 1459"/>
                <a:gd name="T52" fmla="*/ 1161 w 1455"/>
                <a:gd name="T53" fmla="*/ 283 h 1459"/>
                <a:gd name="T54" fmla="*/ 1246 w 1455"/>
                <a:gd name="T55" fmla="*/ 384 h 1459"/>
                <a:gd name="T56" fmla="*/ 1306 w 1455"/>
                <a:gd name="T57" fmla="*/ 499 h 1459"/>
                <a:gd name="T58" fmla="*/ 1455 w 1455"/>
                <a:gd name="T59" fmla="*/ 701 h 1459"/>
                <a:gd name="T60" fmla="*/ 1347 w 1455"/>
                <a:gd name="T61" fmla="*/ 785 h 1459"/>
                <a:gd name="T62" fmla="*/ 1323 w 1455"/>
                <a:gd name="T63" fmla="*/ 913 h 1459"/>
                <a:gd name="T64" fmla="*/ 1389 w 1455"/>
                <a:gd name="T65" fmla="*/ 1036 h 1459"/>
                <a:gd name="T66" fmla="*/ 1173 w 1455"/>
                <a:gd name="T67" fmla="*/ 1166 h 1459"/>
                <a:gd name="T68" fmla="*/ 1073 w 1455"/>
                <a:gd name="T69" fmla="*/ 1249 h 1459"/>
                <a:gd name="T70" fmla="*/ 958 w 1455"/>
                <a:gd name="T71" fmla="*/ 1309 h 1459"/>
                <a:gd name="T72" fmla="*/ 757 w 1455"/>
                <a:gd name="T73" fmla="*/ 1459 h 1459"/>
                <a:gd name="T74" fmla="*/ 727 w 1455"/>
                <a:gd name="T75" fmla="*/ 1354 h 1459"/>
                <a:gd name="T76" fmla="*/ 562 w 1455"/>
                <a:gd name="T77" fmla="*/ 1331 h 1459"/>
                <a:gd name="T78" fmla="*/ 423 w 1455"/>
                <a:gd name="T79" fmla="*/ 1392 h 1459"/>
                <a:gd name="T80" fmla="*/ 293 w 1455"/>
                <a:gd name="T81" fmla="*/ 1177 h 1459"/>
                <a:gd name="T82" fmla="*/ 210 w 1455"/>
                <a:gd name="T83" fmla="*/ 1075 h 1459"/>
                <a:gd name="T84" fmla="*/ 150 w 1455"/>
                <a:gd name="T85" fmla="*/ 961 h 1459"/>
                <a:gd name="T86" fmla="*/ 0 w 1455"/>
                <a:gd name="T87" fmla="*/ 759 h 1459"/>
                <a:gd name="T88" fmla="*/ 107 w 1455"/>
                <a:gd name="T89" fmla="*/ 674 h 1459"/>
                <a:gd name="T90" fmla="*/ 133 w 1455"/>
                <a:gd name="T91" fmla="*/ 546 h 1459"/>
                <a:gd name="T92" fmla="*/ 65 w 1455"/>
                <a:gd name="T93" fmla="*/ 424 h 1459"/>
                <a:gd name="T94" fmla="*/ 282 w 1455"/>
                <a:gd name="T95" fmla="*/ 294 h 1459"/>
                <a:gd name="T96" fmla="*/ 383 w 1455"/>
                <a:gd name="T97" fmla="*/ 211 h 1459"/>
                <a:gd name="T98" fmla="*/ 496 w 1455"/>
                <a:gd name="T99" fmla="*/ 151 h 1459"/>
                <a:gd name="T100" fmla="*/ 699 w 1455"/>
                <a:gd name="T101" fmla="*/ 0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5" h="1459">
                  <a:moveTo>
                    <a:pt x="727" y="270"/>
                  </a:moveTo>
                  <a:lnTo>
                    <a:pt x="665" y="273"/>
                  </a:lnTo>
                  <a:lnTo>
                    <a:pt x="603" y="287"/>
                  </a:lnTo>
                  <a:lnTo>
                    <a:pt x="543" y="309"/>
                  </a:lnTo>
                  <a:lnTo>
                    <a:pt x="486" y="337"/>
                  </a:lnTo>
                  <a:lnTo>
                    <a:pt x="434" y="375"/>
                  </a:lnTo>
                  <a:lnTo>
                    <a:pt x="387" y="420"/>
                  </a:lnTo>
                  <a:lnTo>
                    <a:pt x="345" y="475"/>
                  </a:lnTo>
                  <a:lnTo>
                    <a:pt x="312" y="533"/>
                  </a:lnTo>
                  <a:lnTo>
                    <a:pt x="287" y="595"/>
                  </a:lnTo>
                  <a:lnTo>
                    <a:pt x="274" y="659"/>
                  </a:lnTo>
                  <a:lnTo>
                    <a:pt x="268" y="723"/>
                  </a:lnTo>
                  <a:lnTo>
                    <a:pt x="272" y="787"/>
                  </a:lnTo>
                  <a:lnTo>
                    <a:pt x="283" y="851"/>
                  </a:lnTo>
                  <a:lnTo>
                    <a:pt x="306" y="912"/>
                  </a:lnTo>
                  <a:lnTo>
                    <a:pt x="334" y="970"/>
                  </a:lnTo>
                  <a:lnTo>
                    <a:pt x="372" y="1023"/>
                  </a:lnTo>
                  <a:lnTo>
                    <a:pt x="419" y="1072"/>
                  </a:lnTo>
                  <a:lnTo>
                    <a:pt x="471" y="1113"/>
                  </a:lnTo>
                  <a:lnTo>
                    <a:pt x="533" y="1147"/>
                  </a:lnTo>
                  <a:lnTo>
                    <a:pt x="595" y="1171"/>
                  </a:lnTo>
                  <a:lnTo>
                    <a:pt x="661" y="1185"/>
                  </a:lnTo>
                  <a:lnTo>
                    <a:pt x="727" y="1190"/>
                  </a:lnTo>
                  <a:lnTo>
                    <a:pt x="791" y="1186"/>
                  </a:lnTo>
                  <a:lnTo>
                    <a:pt x="853" y="1173"/>
                  </a:lnTo>
                  <a:lnTo>
                    <a:pt x="913" y="1151"/>
                  </a:lnTo>
                  <a:lnTo>
                    <a:pt x="970" y="1122"/>
                  </a:lnTo>
                  <a:lnTo>
                    <a:pt x="1020" y="1085"/>
                  </a:lnTo>
                  <a:lnTo>
                    <a:pt x="1069" y="1038"/>
                  </a:lnTo>
                  <a:lnTo>
                    <a:pt x="1111" y="985"/>
                  </a:lnTo>
                  <a:lnTo>
                    <a:pt x="1143" y="927"/>
                  </a:lnTo>
                  <a:lnTo>
                    <a:pt x="1167" y="865"/>
                  </a:lnTo>
                  <a:lnTo>
                    <a:pt x="1182" y="801"/>
                  </a:lnTo>
                  <a:lnTo>
                    <a:pt x="1188" y="736"/>
                  </a:lnTo>
                  <a:lnTo>
                    <a:pt x="1184" y="672"/>
                  </a:lnTo>
                  <a:lnTo>
                    <a:pt x="1171" y="608"/>
                  </a:lnTo>
                  <a:lnTo>
                    <a:pt x="1150" y="548"/>
                  </a:lnTo>
                  <a:lnTo>
                    <a:pt x="1120" y="490"/>
                  </a:lnTo>
                  <a:lnTo>
                    <a:pt x="1082" y="437"/>
                  </a:lnTo>
                  <a:lnTo>
                    <a:pt x="1037" y="388"/>
                  </a:lnTo>
                  <a:lnTo>
                    <a:pt x="983" y="347"/>
                  </a:lnTo>
                  <a:lnTo>
                    <a:pt x="923" y="313"/>
                  </a:lnTo>
                  <a:lnTo>
                    <a:pt x="859" y="288"/>
                  </a:lnTo>
                  <a:lnTo>
                    <a:pt x="793" y="273"/>
                  </a:lnTo>
                  <a:lnTo>
                    <a:pt x="727" y="270"/>
                  </a:lnTo>
                  <a:close/>
                  <a:moveTo>
                    <a:pt x="699" y="0"/>
                  </a:moveTo>
                  <a:lnTo>
                    <a:pt x="720" y="106"/>
                  </a:lnTo>
                  <a:lnTo>
                    <a:pt x="727" y="106"/>
                  </a:lnTo>
                  <a:lnTo>
                    <a:pt x="810" y="111"/>
                  </a:lnTo>
                  <a:lnTo>
                    <a:pt x="893" y="128"/>
                  </a:lnTo>
                  <a:lnTo>
                    <a:pt x="973" y="157"/>
                  </a:lnTo>
                  <a:lnTo>
                    <a:pt x="1034" y="68"/>
                  </a:lnTo>
                  <a:lnTo>
                    <a:pt x="1222" y="194"/>
                  </a:lnTo>
                  <a:lnTo>
                    <a:pt x="1161" y="283"/>
                  </a:lnTo>
                  <a:lnTo>
                    <a:pt x="1206" y="332"/>
                  </a:lnTo>
                  <a:lnTo>
                    <a:pt x="1246" y="384"/>
                  </a:lnTo>
                  <a:lnTo>
                    <a:pt x="1278" y="441"/>
                  </a:lnTo>
                  <a:lnTo>
                    <a:pt x="1306" y="499"/>
                  </a:lnTo>
                  <a:lnTo>
                    <a:pt x="1411" y="477"/>
                  </a:lnTo>
                  <a:lnTo>
                    <a:pt x="1455" y="701"/>
                  </a:lnTo>
                  <a:lnTo>
                    <a:pt x="1349" y="721"/>
                  </a:lnTo>
                  <a:lnTo>
                    <a:pt x="1347" y="785"/>
                  </a:lnTo>
                  <a:lnTo>
                    <a:pt x="1338" y="849"/>
                  </a:lnTo>
                  <a:lnTo>
                    <a:pt x="1323" y="913"/>
                  </a:lnTo>
                  <a:lnTo>
                    <a:pt x="1299" y="976"/>
                  </a:lnTo>
                  <a:lnTo>
                    <a:pt x="1389" y="1036"/>
                  </a:lnTo>
                  <a:lnTo>
                    <a:pt x="1263" y="1224"/>
                  </a:lnTo>
                  <a:lnTo>
                    <a:pt x="1173" y="1166"/>
                  </a:lnTo>
                  <a:lnTo>
                    <a:pt x="1126" y="1209"/>
                  </a:lnTo>
                  <a:lnTo>
                    <a:pt x="1073" y="1249"/>
                  </a:lnTo>
                  <a:lnTo>
                    <a:pt x="1017" y="1282"/>
                  </a:lnTo>
                  <a:lnTo>
                    <a:pt x="958" y="1309"/>
                  </a:lnTo>
                  <a:lnTo>
                    <a:pt x="979" y="1414"/>
                  </a:lnTo>
                  <a:lnTo>
                    <a:pt x="757" y="1459"/>
                  </a:lnTo>
                  <a:lnTo>
                    <a:pt x="735" y="1354"/>
                  </a:lnTo>
                  <a:lnTo>
                    <a:pt x="727" y="1354"/>
                  </a:lnTo>
                  <a:lnTo>
                    <a:pt x="644" y="1348"/>
                  </a:lnTo>
                  <a:lnTo>
                    <a:pt x="562" y="1331"/>
                  </a:lnTo>
                  <a:lnTo>
                    <a:pt x="483" y="1303"/>
                  </a:lnTo>
                  <a:lnTo>
                    <a:pt x="423" y="1392"/>
                  </a:lnTo>
                  <a:lnTo>
                    <a:pt x="233" y="1266"/>
                  </a:lnTo>
                  <a:lnTo>
                    <a:pt x="293" y="1177"/>
                  </a:lnTo>
                  <a:lnTo>
                    <a:pt x="248" y="1128"/>
                  </a:lnTo>
                  <a:lnTo>
                    <a:pt x="210" y="1075"/>
                  </a:lnTo>
                  <a:lnTo>
                    <a:pt x="176" y="1019"/>
                  </a:lnTo>
                  <a:lnTo>
                    <a:pt x="150" y="961"/>
                  </a:lnTo>
                  <a:lnTo>
                    <a:pt x="45" y="983"/>
                  </a:lnTo>
                  <a:lnTo>
                    <a:pt x="0" y="759"/>
                  </a:lnTo>
                  <a:lnTo>
                    <a:pt x="105" y="738"/>
                  </a:lnTo>
                  <a:lnTo>
                    <a:pt x="107" y="674"/>
                  </a:lnTo>
                  <a:lnTo>
                    <a:pt x="116" y="610"/>
                  </a:lnTo>
                  <a:lnTo>
                    <a:pt x="133" y="546"/>
                  </a:lnTo>
                  <a:lnTo>
                    <a:pt x="156" y="484"/>
                  </a:lnTo>
                  <a:lnTo>
                    <a:pt x="65" y="424"/>
                  </a:lnTo>
                  <a:lnTo>
                    <a:pt x="191" y="236"/>
                  </a:lnTo>
                  <a:lnTo>
                    <a:pt x="282" y="294"/>
                  </a:lnTo>
                  <a:lnTo>
                    <a:pt x="330" y="251"/>
                  </a:lnTo>
                  <a:lnTo>
                    <a:pt x="383" y="211"/>
                  </a:lnTo>
                  <a:lnTo>
                    <a:pt x="438" y="177"/>
                  </a:lnTo>
                  <a:lnTo>
                    <a:pt x="496" y="151"/>
                  </a:lnTo>
                  <a:lnTo>
                    <a:pt x="475" y="46"/>
                  </a:lnTo>
                  <a:lnTo>
                    <a:pt x="699"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24" name="Content Placeholder 1497"/>
          <p:cNvSpPr txBox="1">
            <a:spLocks/>
          </p:cNvSpPr>
          <p:nvPr/>
        </p:nvSpPr>
        <p:spPr>
          <a:xfrm>
            <a:off x="684390" y="381000"/>
            <a:ext cx="5030609" cy="762000"/>
          </a:xfrm>
          <a:prstGeom prst="rect">
            <a:avLst/>
          </a:prstGeom>
        </p:spPr>
        <p:txBody>
          <a:bodyPr vert="horz" lIns="91436" tIns="45718" rIns="91436" bIns="45718" rtlCol="0">
            <a:noAutofit/>
          </a:bodyPr>
          <a:lstStyle>
            <a:lvl1pPr marL="457067" indent="-457067" algn="l" defTabSz="1218845" rtl="0" eaLnBrk="1" latinLnBrk="0" hangingPunct="1">
              <a:spcBef>
                <a:spcPct val="20000"/>
              </a:spcBef>
              <a:buFont typeface="Arial" pitchFamily="34" charset="0"/>
              <a:buChar char="•"/>
              <a:defRPr sz="3999" b="1"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r>
              <a:rPr lang="en-US" altLang="zh-CN" smtClean="0"/>
              <a:t>Approach</a:t>
            </a:r>
            <a:endParaRPr lang="en-US" dirty="0"/>
          </a:p>
        </p:txBody>
      </p:sp>
      <p:pic>
        <p:nvPicPr>
          <p:cNvPr id="2" name="Picture 1"/>
          <p:cNvPicPr>
            <a:picLocks noChangeAspect="1"/>
          </p:cNvPicPr>
          <p:nvPr/>
        </p:nvPicPr>
        <p:blipFill>
          <a:blip r:embed="rId3"/>
          <a:stretch>
            <a:fillRect/>
          </a:stretch>
        </p:blipFill>
        <p:spPr>
          <a:xfrm>
            <a:off x="786094" y="2604212"/>
            <a:ext cx="8354196" cy="203997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731" y="1959810"/>
            <a:ext cx="3771900" cy="660400"/>
          </a:xfrm>
          <a:prstGeom prst="rect">
            <a:avLst/>
          </a:prstGeom>
        </p:spPr>
      </p:pic>
    </p:spTree>
    <p:extLst>
      <p:ext uri="{BB962C8B-B14F-4D97-AF65-F5344CB8AC3E}">
        <p14:creationId xmlns:p14="http://schemas.microsoft.com/office/powerpoint/2010/main" val="792745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altLang="zh-CN" dirty="0" smtClean="0"/>
              <a:t>Continue</a:t>
            </a:r>
            <a:r>
              <a:rPr lang="zh-CN" altLang="en-US" dirty="0" smtClean="0"/>
              <a:t> </a:t>
            </a:r>
            <a:r>
              <a:rPr lang="en-US" altLang="zh-CN" dirty="0" smtClean="0"/>
              <a:t>steps</a:t>
            </a:r>
            <a:r>
              <a:rPr lang="zh-CN" altLang="en-US" dirty="0" smtClean="0"/>
              <a:t> </a:t>
            </a:r>
            <a:r>
              <a:rPr lang="en-US" altLang="zh-CN" dirty="0" smtClean="0"/>
              <a:t>and</a:t>
            </a:r>
            <a:r>
              <a:rPr lang="zh-CN" altLang="en-US" dirty="0" smtClean="0"/>
              <a:t> </a:t>
            </a:r>
            <a:r>
              <a:rPr lang="en-US" altLang="zh-CN" dirty="0" smtClean="0"/>
              <a:t>plan</a:t>
            </a:r>
            <a:endParaRPr lang="en-US" dirty="0"/>
          </a:p>
        </p:txBody>
      </p:sp>
      <p:grpSp>
        <p:nvGrpSpPr>
          <p:cNvPr id="38" name="Group 37"/>
          <p:cNvGrpSpPr/>
          <p:nvPr/>
        </p:nvGrpSpPr>
        <p:grpSpPr>
          <a:xfrm>
            <a:off x="1666876" y="838201"/>
            <a:ext cx="8689976" cy="3135313"/>
            <a:chOff x="1665288" y="2054225"/>
            <a:chExt cx="8689976" cy="3135313"/>
          </a:xfrm>
        </p:grpSpPr>
        <p:sp>
          <p:nvSpPr>
            <p:cNvPr id="36" name="Rectangle 35"/>
            <p:cNvSpPr/>
            <p:nvPr/>
          </p:nvSpPr>
          <p:spPr>
            <a:xfrm>
              <a:off x="6251171" y="2818180"/>
              <a:ext cx="3807229" cy="2053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1712422" y="2818180"/>
              <a:ext cx="3807229" cy="2053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6"/>
            <p:cNvSpPr>
              <a:spLocks noEditPoints="1"/>
            </p:cNvSpPr>
            <p:nvPr/>
          </p:nvSpPr>
          <p:spPr bwMode="auto">
            <a:xfrm>
              <a:off x="1665288" y="2222500"/>
              <a:ext cx="3919538" cy="2703513"/>
            </a:xfrm>
            <a:custGeom>
              <a:avLst/>
              <a:gdLst>
                <a:gd name="T0" fmla="*/ 81 w 2469"/>
                <a:gd name="T1" fmla="*/ 382 h 1703"/>
                <a:gd name="T2" fmla="*/ 81 w 2469"/>
                <a:gd name="T3" fmla="*/ 1613 h 1703"/>
                <a:gd name="T4" fmla="*/ 2378 w 2469"/>
                <a:gd name="T5" fmla="*/ 1613 h 1703"/>
                <a:gd name="T6" fmla="*/ 2378 w 2469"/>
                <a:gd name="T7" fmla="*/ 382 h 1703"/>
                <a:gd name="T8" fmla="*/ 81 w 2469"/>
                <a:gd name="T9" fmla="*/ 382 h 1703"/>
                <a:gd name="T10" fmla="*/ 0 w 2469"/>
                <a:gd name="T11" fmla="*/ 0 h 1703"/>
                <a:gd name="T12" fmla="*/ 339 w 2469"/>
                <a:gd name="T13" fmla="*/ 0 h 1703"/>
                <a:gd name="T14" fmla="*/ 339 w 2469"/>
                <a:gd name="T15" fmla="*/ 174 h 1703"/>
                <a:gd name="T16" fmla="*/ 524 w 2469"/>
                <a:gd name="T17" fmla="*/ 174 h 1703"/>
                <a:gd name="T18" fmla="*/ 524 w 2469"/>
                <a:gd name="T19" fmla="*/ 0 h 1703"/>
                <a:gd name="T20" fmla="*/ 883 w 2469"/>
                <a:gd name="T21" fmla="*/ 0 h 1703"/>
                <a:gd name="T22" fmla="*/ 883 w 2469"/>
                <a:gd name="T23" fmla="*/ 174 h 1703"/>
                <a:gd name="T24" fmla="*/ 1067 w 2469"/>
                <a:gd name="T25" fmla="*/ 174 h 1703"/>
                <a:gd name="T26" fmla="*/ 1067 w 2469"/>
                <a:gd name="T27" fmla="*/ 0 h 1703"/>
                <a:gd name="T28" fmla="*/ 1412 w 2469"/>
                <a:gd name="T29" fmla="*/ 0 h 1703"/>
                <a:gd name="T30" fmla="*/ 1412 w 2469"/>
                <a:gd name="T31" fmla="*/ 174 h 1703"/>
                <a:gd name="T32" fmla="*/ 1598 w 2469"/>
                <a:gd name="T33" fmla="*/ 174 h 1703"/>
                <a:gd name="T34" fmla="*/ 1598 w 2469"/>
                <a:gd name="T35" fmla="*/ 0 h 1703"/>
                <a:gd name="T36" fmla="*/ 1925 w 2469"/>
                <a:gd name="T37" fmla="*/ 0 h 1703"/>
                <a:gd name="T38" fmla="*/ 1925 w 2469"/>
                <a:gd name="T39" fmla="*/ 174 h 1703"/>
                <a:gd name="T40" fmla="*/ 2109 w 2469"/>
                <a:gd name="T41" fmla="*/ 174 h 1703"/>
                <a:gd name="T42" fmla="*/ 2109 w 2469"/>
                <a:gd name="T43" fmla="*/ 0 h 1703"/>
                <a:gd name="T44" fmla="*/ 2469 w 2469"/>
                <a:gd name="T45" fmla="*/ 0 h 1703"/>
                <a:gd name="T46" fmla="*/ 2469 w 2469"/>
                <a:gd name="T47" fmla="*/ 1703 h 1703"/>
                <a:gd name="T48" fmla="*/ 0 w 2469"/>
                <a:gd name="T49" fmla="*/ 1703 h 1703"/>
                <a:gd name="T50" fmla="*/ 0 w 2469"/>
                <a:gd name="T51" fmla="*/ 0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69" h="1703">
                  <a:moveTo>
                    <a:pt x="81" y="382"/>
                  </a:moveTo>
                  <a:lnTo>
                    <a:pt x="81" y="1613"/>
                  </a:lnTo>
                  <a:lnTo>
                    <a:pt x="2378" y="1613"/>
                  </a:lnTo>
                  <a:lnTo>
                    <a:pt x="2378" y="382"/>
                  </a:lnTo>
                  <a:lnTo>
                    <a:pt x="81" y="382"/>
                  </a:lnTo>
                  <a:close/>
                  <a:moveTo>
                    <a:pt x="0" y="0"/>
                  </a:moveTo>
                  <a:lnTo>
                    <a:pt x="339" y="0"/>
                  </a:lnTo>
                  <a:lnTo>
                    <a:pt x="339" y="174"/>
                  </a:lnTo>
                  <a:lnTo>
                    <a:pt x="524" y="174"/>
                  </a:lnTo>
                  <a:lnTo>
                    <a:pt x="524" y="0"/>
                  </a:lnTo>
                  <a:lnTo>
                    <a:pt x="883" y="0"/>
                  </a:lnTo>
                  <a:lnTo>
                    <a:pt x="883" y="174"/>
                  </a:lnTo>
                  <a:lnTo>
                    <a:pt x="1067" y="174"/>
                  </a:lnTo>
                  <a:lnTo>
                    <a:pt x="1067" y="0"/>
                  </a:lnTo>
                  <a:lnTo>
                    <a:pt x="1412" y="0"/>
                  </a:lnTo>
                  <a:lnTo>
                    <a:pt x="1412" y="174"/>
                  </a:lnTo>
                  <a:lnTo>
                    <a:pt x="1598" y="174"/>
                  </a:lnTo>
                  <a:lnTo>
                    <a:pt x="1598" y="0"/>
                  </a:lnTo>
                  <a:lnTo>
                    <a:pt x="1925" y="0"/>
                  </a:lnTo>
                  <a:lnTo>
                    <a:pt x="1925" y="174"/>
                  </a:lnTo>
                  <a:lnTo>
                    <a:pt x="2109" y="174"/>
                  </a:lnTo>
                  <a:lnTo>
                    <a:pt x="2109" y="0"/>
                  </a:lnTo>
                  <a:lnTo>
                    <a:pt x="2469" y="0"/>
                  </a:lnTo>
                  <a:lnTo>
                    <a:pt x="2469" y="1703"/>
                  </a:lnTo>
                  <a:lnTo>
                    <a:pt x="0" y="1703"/>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9" name="Rectangle 7"/>
            <p:cNvSpPr>
              <a:spLocks noChangeArrowheads="1"/>
            </p:cNvSpPr>
            <p:nvPr/>
          </p:nvSpPr>
          <p:spPr bwMode="auto">
            <a:xfrm>
              <a:off x="3119438" y="2054225"/>
              <a:ext cx="187325" cy="382588"/>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0" name="Rectangle 8"/>
            <p:cNvSpPr>
              <a:spLocks noChangeArrowheads="1"/>
            </p:cNvSpPr>
            <p:nvPr/>
          </p:nvSpPr>
          <p:spPr bwMode="auto">
            <a:xfrm>
              <a:off x="3959226" y="2054225"/>
              <a:ext cx="187325" cy="382588"/>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1" name="Rectangle 9"/>
            <p:cNvSpPr>
              <a:spLocks noChangeArrowheads="1"/>
            </p:cNvSpPr>
            <p:nvPr/>
          </p:nvSpPr>
          <p:spPr bwMode="auto">
            <a:xfrm>
              <a:off x="2257426" y="2054225"/>
              <a:ext cx="185738" cy="382588"/>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2" name="Rectangle 10"/>
            <p:cNvSpPr>
              <a:spLocks noChangeArrowheads="1"/>
            </p:cNvSpPr>
            <p:nvPr/>
          </p:nvSpPr>
          <p:spPr bwMode="auto">
            <a:xfrm>
              <a:off x="4773613" y="2054225"/>
              <a:ext cx="187325" cy="382588"/>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3" name="Rectangle 11"/>
            <p:cNvSpPr>
              <a:spLocks noChangeArrowheads="1"/>
            </p:cNvSpPr>
            <p:nvPr/>
          </p:nvSpPr>
          <p:spPr bwMode="auto">
            <a:xfrm>
              <a:off x="1984376" y="3036888"/>
              <a:ext cx="531813"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4" name="Rectangle 12"/>
            <p:cNvSpPr>
              <a:spLocks noChangeArrowheads="1"/>
            </p:cNvSpPr>
            <p:nvPr/>
          </p:nvSpPr>
          <p:spPr bwMode="auto">
            <a:xfrm>
              <a:off x="1984376" y="3600450"/>
              <a:ext cx="531813"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5" name="Rectangle 13"/>
            <p:cNvSpPr>
              <a:spLocks noChangeArrowheads="1"/>
            </p:cNvSpPr>
            <p:nvPr/>
          </p:nvSpPr>
          <p:spPr bwMode="auto">
            <a:xfrm>
              <a:off x="1984376" y="4175125"/>
              <a:ext cx="531813"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6" name="Rectangle 14"/>
            <p:cNvSpPr>
              <a:spLocks noChangeArrowheads="1"/>
            </p:cNvSpPr>
            <p:nvPr/>
          </p:nvSpPr>
          <p:spPr bwMode="auto">
            <a:xfrm>
              <a:off x="2847976" y="3036888"/>
              <a:ext cx="531813"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7" name="Rectangle 15"/>
            <p:cNvSpPr>
              <a:spLocks noChangeArrowheads="1"/>
            </p:cNvSpPr>
            <p:nvPr/>
          </p:nvSpPr>
          <p:spPr bwMode="auto">
            <a:xfrm>
              <a:off x="2847976" y="3600450"/>
              <a:ext cx="531813"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8" name="Rectangle 16"/>
            <p:cNvSpPr>
              <a:spLocks noChangeArrowheads="1"/>
            </p:cNvSpPr>
            <p:nvPr/>
          </p:nvSpPr>
          <p:spPr bwMode="auto">
            <a:xfrm>
              <a:off x="2847976" y="4175125"/>
              <a:ext cx="531813"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19" name="Rectangle 17"/>
            <p:cNvSpPr>
              <a:spLocks noChangeArrowheads="1"/>
            </p:cNvSpPr>
            <p:nvPr/>
          </p:nvSpPr>
          <p:spPr bwMode="auto">
            <a:xfrm>
              <a:off x="3687763" y="3036888"/>
              <a:ext cx="534988"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20" name="Rectangle 18"/>
            <p:cNvSpPr>
              <a:spLocks noChangeArrowheads="1"/>
            </p:cNvSpPr>
            <p:nvPr/>
          </p:nvSpPr>
          <p:spPr bwMode="auto">
            <a:xfrm>
              <a:off x="3687763" y="3600450"/>
              <a:ext cx="534988"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21" name="Rectangle 19"/>
            <p:cNvSpPr>
              <a:spLocks noChangeArrowheads="1"/>
            </p:cNvSpPr>
            <p:nvPr/>
          </p:nvSpPr>
          <p:spPr bwMode="auto">
            <a:xfrm>
              <a:off x="3687763" y="4175125"/>
              <a:ext cx="534988"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22" name="Rectangle 20"/>
            <p:cNvSpPr>
              <a:spLocks noChangeArrowheads="1"/>
            </p:cNvSpPr>
            <p:nvPr/>
          </p:nvSpPr>
          <p:spPr bwMode="auto">
            <a:xfrm>
              <a:off x="4518026" y="3036888"/>
              <a:ext cx="531813"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23" name="Rectangle 21"/>
            <p:cNvSpPr>
              <a:spLocks noChangeArrowheads="1"/>
            </p:cNvSpPr>
            <p:nvPr/>
          </p:nvSpPr>
          <p:spPr bwMode="auto">
            <a:xfrm>
              <a:off x="4518026" y="3600450"/>
              <a:ext cx="531813" cy="419100"/>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24" name="Rectangle 22"/>
            <p:cNvSpPr>
              <a:spLocks noChangeArrowheads="1"/>
            </p:cNvSpPr>
            <p:nvPr/>
          </p:nvSpPr>
          <p:spPr bwMode="auto">
            <a:xfrm>
              <a:off x="1870076" y="5000625"/>
              <a:ext cx="3957638" cy="188913"/>
            </a:xfrm>
            <a:prstGeom prst="rect">
              <a:avLst/>
            </a:prstGeom>
            <a:solidFill>
              <a:schemeClr val="accent3">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25" name="Rectangle 23"/>
            <p:cNvSpPr>
              <a:spLocks noChangeArrowheads="1"/>
            </p:cNvSpPr>
            <p:nvPr/>
          </p:nvSpPr>
          <p:spPr bwMode="auto">
            <a:xfrm>
              <a:off x="5656263" y="2436813"/>
              <a:ext cx="174625" cy="2752725"/>
            </a:xfrm>
            <a:prstGeom prst="rect">
              <a:avLst/>
            </a:prstGeom>
            <a:solidFill>
              <a:schemeClr val="accent3">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grpSp>
          <p:nvGrpSpPr>
            <p:cNvPr id="34" name="Group 33"/>
            <p:cNvGrpSpPr/>
            <p:nvPr/>
          </p:nvGrpSpPr>
          <p:grpSpPr>
            <a:xfrm>
              <a:off x="6191251" y="2054225"/>
              <a:ext cx="4164013" cy="3135313"/>
              <a:chOff x="6191251" y="2054225"/>
              <a:chExt cx="4164013" cy="3135313"/>
            </a:xfrm>
          </p:grpSpPr>
          <p:sp>
            <p:nvSpPr>
              <p:cNvPr id="26" name="Freeform 24"/>
              <p:cNvSpPr>
                <a:spLocks noEditPoints="1"/>
              </p:cNvSpPr>
              <p:nvPr/>
            </p:nvSpPr>
            <p:spPr bwMode="auto">
              <a:xfrm>
                <a:off x="6191251" y="2222500"/>
                <a:ext cx="3919538" cy="2703513"/>
              </a:xfrm>
              <a:custGeom>
                <a:avLst/>
                <a:gdLst>
                  <a:gd name="T0" fmla="*/ 81 w 2469"/>
                  <a:gd name="T1" fmla="*/ 382 h 1703"/>
                  <a:gd name="T2" fmla="*/ 81 w 2469"/>
                  <a:gd name="T3" fmla="*/ 1613 h 1703"/>
                  <a:gd name="T4" fmla="*/ 2378 w 2469"/>
                  <a:gd name="T5" fmla="*/ 1613 h 1703"/>
                  <a:gd name="T6" fmla="*/ 2378 w 2469"/>
                  <a:gd name="T7" fmla="*/ 382 h 1703"/>
                  <a:gd name="T8" fmla="*/ 81 w 2469"/>
                  <a:gd name="T9" fmla="*/ 382 h 1703"/>
                  <a:gd name="T10" fmla="*/ 0 w 2469"/>
                  <a:gd name="T11" fmla="*/ 0 h 1703"/>
                  <a:gd name="T12" fmla="*/ 338 w 2469"/>
                  <a:gd name="T13" fmla="*/ 0 h 1703"/>
                  <a:gd name="T14" fmla="*/ 338 w 2469"/>
                  <a:gd name="T15" fmla="*/ 174 h 1703"/>
                  <a:gd name="T16" fmla="*/ 524 w 2469"/>
                  <a:gd name="T17" fmla="*/ 174 h 1703"/>
                  <a:gd name="T18" fmla="*/ 524 w 2469"/>
                  <a:gd name="T19" fmla="*/ 0 h 1703"/>
                  <a:gd name="T20" fmla="*/ 883 w 2469"/>
                  <a:gd name="T21" fmla="*/ 0 h 1703"/>
                  <a:gd name="T22" fmla="*/ 883 w 2469"/>
                  <a:gd name="T23" fmla="*/ 174 h 1703"/>
                  <a:gd name="T24" fmla="*/ 1068 w 2469"/>
                  <a:gd name="T25" fmla="*/ 174 h 1703"/>
                  <a:gd name="T26" fmla="*/ 1068 w 2469"/>
                  <a:gd name="T27" fmla="*/ 0 h 1703"/>
                  <a:gd name="T28" fmla="*/ 1412 w 2469"/>
                  <a:gd name="T29" fmla="*/ 0 h 1703"/>
                  <a:gd name="T30" fmla="*/ 1412 w 2469"/>
                  <a:gd name="T31" fmla="*/ 174 h 1703"/>
                  <a:gd name="T32" fmla="*/ 1598 w 2469"/>
                  <a:gd name="T33" fmla="*/ 174 h 1703"/>
                  <a:gd name="T34" fmla="*/ 1598 w 2469"/>
                  <a:gd name="T35" fmla="*/ 0 h 1703"/>
                  <a:gd name="T36" fmla="*/ 1925 w 2469"/>
                  <a:gd name="T37" fmla="*/ 0 h 1703"/>
                  <a:gd name="T38" fmla="*/ 1925 w 2469"/>
                  <a:gd name="T39" fmla="*/ 174 h 1703"/>
                  <a:gd name="T40" fmla="*/ 2111 w 2469"/>
                  <a:gd name="T41" fmla="*/ 174 h 1703"/>
                  <a:gd name="T42" fmla="*/ 2111 w 2469"/>
                  <a:gd name="T43" fmla="*/ 0 h 1703"/>
                  <a:gd name="T44" fmla="*/ 2469 w 2469"/>
                  <a:gd name="T45" fmla="*/ 0 h 1703"/>
                  <a:gd name="T46" fmla="*/ 2469 w 2469"/>
                  <a:gd name="T47" fmla="*/ 1703 h 1703"/>
                  <a:gd name="T48" fmla="*/ 0 w 2469"/>
                  <a:gd name="T49" fmla="*/ 1703 h 1703"/>
                  <a:gd name="T50" fmla="*/ 0 w 2469"/>
                  <a:gd name="T51" fmla="*/ 0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69" h="1703">
                    <a:moveTo>
                      <a:pt x="81" y="382"/>
                    </a:moveTo>
                    <a:lnTo>
                      <a:pt x="81" y="1613"/>
                    </a:lnTo>
                    <a:lnTo>
                      <a:pt x="2378" y="1613"/>
                    </a:lnTo>
                    <a:lnTo>
                      <a:pt x="2378" y="382"/>
                    </a:lnTo>
                    <a:lnTo>
                      <a:pt x="81" y="382"/>
                    </a:lnTo>
                    <a:close/>
                    <a:moveTo>
                      <a:pt x="0" y="0"/>
                    </a:moveTo>
                    <a:lnTo>
                      <a:pt x="338" y="0"/>
                    </a:lnTo>
                    <a:lnTo>
                      <a:pt x="338" y="174"/>
                    </a:lnTo>
                    <a:lnTo>
                      <a:pt x="524" y="174"/>
                    </a:lnTo>
                    <a:lnTo>
                      <a:pt x="524" y="0"/>
                    </a:lnTo>
                    <a:lnTo>
                      <a:pt x="883" y="0"/>
                    </a:lnTo>
                    <a:lnTo>
                      <a:pt x="883" y="174"/>
                    </a:lnTo>
                    <a:lnTo>
                      <a:pt x="1068" y="174"/>
                    </a:lnTo>
                    <a:lnTo>
                      <a:pt x="1068" y="0"/>
                    </a:lnTo>
                    <a:lnTo>
                      <a:pt x="1412" y="0"/>
                    </a:lnTo>
                    <a:lnTo>
                      <a:pt x="1412" y="174"/>
                    </a:lnTo>
                    <a:lnTo>
                      <a:pt x="1598" y="174"/>
                    </a:lnTo>
                    <a:lnTo>
                      <a:pt x="1598" y="0"/>
                    </a:lnTo>
                    <a:lnTo>
                      <a:pt x="1925" y="0"/>
                    </a:lnTo>
                    <a:lnTo>
                      <a:pt x="1925" y="174"/>
                    </a:lnTo>
                    <a:lnTo>
                      <a:pt x="2111" y="174"/>
                    </a:lnTo>
                    <a:lnTo>
                      <a:pt x="2111" y="0"/>
                    </a:lnTo>
                    <a:lnTo>
                      <a:pt x="2469" y="0"/>
                    </a:lnTo>
                    <a:lnTo>
                      <a:pt x="2469" y="1703"/>
                    </a:lnTo>
                    <a:lnTo>
                      <a:pt x="0" y="1703"/>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27" name="Rectangle 25"/>
              <p:cNvSpPr>
                <a:spLocks noChangeArrowheads="1"/>
              </p:cNvSpPr>
              <p:nvPr/>
            </p:nvSpPr>
            <p:spPr bwMode="auto">
              <a:xfrm>
                <a:off x="7645401" y="2054225"/>
                <a:ext cx="187325" cy="3825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28" name="Rectangle 26"/>
              <p:cNvSpPr>
                <a:spLocks noChangeArrowheads="1"/>
              </p:cNvSpPr>
              <p:nvPr/>
            </p:nvSpPr>
            <p:spPr bwMode="auto">
              <a:xfrm>
                <a:off x="8488363" y="2054225"/>
                <a:ext cx="187325" cy="3825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29" name="Rectangle 27"/>
              <p:cNvSpPr>
                <a:spLocks noChangeArrowheads="1"/>
              </p:cNvSpPr>
              <p:nvPr/>
            </p:nvSpPr>
            <p:spPr bwMode="auto">
              <a:xfrm>
                <a:off x="6783388" y="2054225"/>
                <a:ext cx="187325" cy="3825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30" name="Rectangle 28"/>
              <p:cNvSpPr>
                <a:spLocks noChangeArrowheads="1"/>
              </p:cNvSpPr>
              <p:nvPr/>
            </p:nvSpPr>
            <p:spPr bwMode="auto">
              <a:xfrm>
                <a:off x="9302751" y="2054225"/>
                <a:ext cx="184150" cy="3825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31" name="Rectangle 29"/>
              <p:cNvSpPr>
                <a:spLocks noChangeArrowheads="1"/>
              </p:cNvSpPr>
              <p:nvPr/>
            </p:nvSpPr>
            <p:spPr bwMode="auto">
              <a:xfrm>
                <a:off x="6396038" y="5000625"/>
                <a:ext cx="3957638" cy="188913"/>
              </a:xfrm>
              <a:prstGeom prst="rect">
                <a:avLst/>
              </a:prstGeom>
              <a:solidFill>
                <a:schemeClr val="accent2">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sp>
            <p:nvSpPr>
              <p:cNvPr id="32" name="Rectangle 30"/>
              <p:cNvSpPr>
                <a:spLocks noChangeArrowheads="1"/>
              </p:cNvSpPr>
              <p:nvPr/>
            </p:nvSpPr>
            <p:spPr bwMode="auto">
              <a:xfrm>
                <a:off x="10182226" y="2436813"/>
                <a:ext cx="173038" cy="2752725"/>
              </a:xfrm>
              <a:prstGeom prst="rect">
                <a:avLst/>
              </a:prstGeom>
              <a:solidFill>
                <a:schemeClr val="accent2">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80808"/>
                  </a:solidFill>
                </a:endParaRPr>
              </a:p>
            </p:txBody>
          </p:sp>
        </p:grpSp>
        <p:sp>
          <p:nvSpPr>
            <p:cNvPr id="33" name="TextBox 32"/>
            <p:cNvSpPr txBox="1"/>
            <p:nvPr/>
          </p:nvSpPr>
          <p:spPr>
            <a:xfrm>
              <a:off x="6475412" y="3012758"/>
              <a:ext cx="3536546" cy="1569660"/>
            </a:xfrm>
            <a:prstGeom prst="rect">
              <a:avLst/>
            </a:prstGeom>
            <a:noFill/>
          </p:spPr>
          <p:txBody>
            <a:bodyPr wrap="none" rtlCol="0">
              <a:spAutoFit/>
            </a:bodyPr>
            <a:lstStyle/>
            <a:p>
              <a:r>
                <a:rPr lang="en-US" altLang="zh-CN" sz="9600" b="1" smtClean="0">
                  <a:solidFill>
                    <a:srgbClr val="BBC3C6"/>
                  </a:solidFill>
                  <a:latin typeface="Arial" panose="020B0604020202020204" pitchFamily="34" charset="0"/>
                  <a:cs typeface="Arial" panose="020B0604020202020204" pitchFamily="34" charset="0"/>
                </a:rPr>
                <a:t>PLAN</a:t>
              </a:r>
              <a:endParaRPr lang="en-US" sz="9600" b="1" dirty="0">
                <a:solidFill>
                  <a:srgbClr val="BBC3C6"/>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82280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ound Same Side Corner Rectangle 6"/>
          <p:cNvSpPr/>
          <p:nvPr/>
        </p:nvSpPr>
        <p:spPr>
          <a:xfrm rot="5400000">
            <a:off x="1070145" y="-793915"/>
            <a:ext cx="604494" cy="2741620"/>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a:xfrm>
            <a:off x="76990" y="315582"/>
            <a:ext cx="2895599" cy="563559"/>
          </a:xfrm>
        </p:spPr>
        <p:txBody>
          <a:bodyPr>
            <a:noAutofit/>
          </a:bodyPr>
          <a:lstStyle/>
          <a:p>
            <a:r>
              <a:rPr lang="en-US" sz="2800" dirty="0" smtClean="0">
                <a:solidFill>
                  <a:schemeClr val="bg1"/>
                </a:solidFill>
              </a:rPr>
              <a:t>November </a:t>
            </a:r>
            <a:r>
              <a:rPr lang="en-US" sz="2800" dirty="0" smtClean="0">
                <a:solidFill>
                  <a:schemeClr val="bg1"/>
                </a:solidFill>
              </a:rPr>
              <a:t>201</a:t>
            </a:r>
            <a:r>
              <a:rPr lang="en-US" altLang="zh-CN" sz="2800" dirty="0" smtClean="0">
                <a:solidFill>
                  <a:schemeClr val="bg1"/>
                </a:solidFill>
              </a:rPr>
              <a:t>6</a:t>
            </a:r>
            <a:endParaRPr lang="en-US" sz="28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0194338"/>
              </p:ext>
            </p:extLst>
          </p:nvPr>
        </p:nvGraphicFramePr>
        <p:xfrm>
          <a:off x="153985" y="1109614"/>
          <a:ext cx="4418015" cy="3233786"/>
        </p:xfrm>
        <a:graphic>
          <a:graphicData uri="http://schemas.openxmlformats.org/drawingml/2006/table">
            <a:tbl>
              <a:tblPr firstRow="1" bandRow="1">
                <a:tableStyleId>{F5AB1C69-6EDB-4FF4-983F-18BD219EF322}</a:tableStyleId>
              </a:tblPr>
              <a:tblGrid>
                <a:gridCol w="631145"/>
                <a:gridCol w="631145"/>
                <a:gridCol w="631145"/>
                <a:gridCol w="631145"/>
                <a:gridCol w="631145"/>
                <a:gridCol w="631145"/>
                <a:gridCol w="631145"/>
              </a:tblGrid>
              <a:tr h="384146">
                <a:tc>
                  <a:txBody>
                    <a:bodyPr/>
                    <a:lstStyle/>
                    <a:p>
                      <a:pPr algn="ctr"/>
                      <a:r>
                        <a:rPr lang="en-US" sz="1200" b="0" dirty="0" smtClean="0">
                          <a:solidFill>
                            <a:schemeClr val="bg1"/>
                          </a:solidFill>
                          <a:latin typeface="Arial" panose="020B0604020202020204" pitchFamily="34" charset="0"/>
                          <a:cs typeface="Arial" panose="020B0604020202020204" pitchFamily="34" charset="0"/>
                        </a:rPr>
                        <a:t>SUN</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MON</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TUE</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WED</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THU</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FRI</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SAT</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solidFill>
                  </a:tcPr>
                </a:tc>
              </a:tr>
              <a:tr h="569928">
                <a:tc>
                  <a:txBody>
                    <a:bodyPr/>
                    <a:lstStyle/>
                    <a:p>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B2B2B2"/>
                    </a:solidFill>
                  </a:tcPr>
                </a:tc>
                <a:tc>
                  <a:txBody>
                    <a:bodyPr/>
                    <a:lstStyle/>
                    <a:p>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B2B2B2"/>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1</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2</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3</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4</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5</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r>
              <a:tr h="569928">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6</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7</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8</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9</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a:t>
                      </a:r>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0</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11</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12</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r>
              <a:tr h="569928">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a:t>
                      </a:r>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3</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a:t>
                      </a:r>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4</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a:t>
                      </a:r>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5</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a:t>
                      </a:r>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6</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a:t>
                      </a:r>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8</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19</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a:t>
                      </a:r>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0</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r>
              <a:tr h="569928">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20</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21</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22</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23</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24</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25</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26</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r>
              <a:tr h="569928">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27</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28</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29</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30</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lumMod val="40000"/>
                        <a:lumOff val="60000"/>
                      </a:schemeClr>
                    </a:solidFill>
                  </a:tcPr>
                </a:tc>
                <a:tc>
                  <a:txBody>
                    <a:bodyPr/>
                    <a:lstStyle/>
                    <a:p>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lumMod val="40000"/>
                        <a:lumOff val="60000"/>
                      </a:schemeClr>
                    </a:solidFill>
                  </a:tcPr>
                </a:tc>
                <a:tc>
                  <a:txBody>
                    <a:bodyPr/>
                    <a:lstStyle/>
                    <a:p>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6">
                        <a:lumMod val="40000"/>
                        <a:lumOff val="60000"/>
                      </a:schemeClr>
                    </a:solidFill>
                  </a:tcPr>
                </a:tc>
              </a:tr>
            </a:tbl>
          </a:graphicData>
        </a:graphic>
      </p:graphicFrame>
      <p:grpSp>
        <p:nvGrpSpPr>
          <p:cNvPr id="5" name="Group 4"/>
          <p:cNvGrpSpPr/>
          <p:nvPr/>
        </p:nvGrpSpPr>
        <p:grpSpPr>
          <a:xfrm>
            <a:off x="4724400" y="1033415"/>
            <a:ext cx="6934200" cy="4463746"/>
            <a:chOff x="4724400" y="1033415"/>
            <a:chExt cx="6934200" cy="4463746"/>
          </a:xfrm>
        </p:grpSpPr>
        <p:sp>
          <p:nvSpPr>
            <p:cNvPr id="4" name="Rectangle 3"/>
            <p:cNvSpPr/>
            <p:nvPr/>
          </p:nvSpPr>
          <p:spPr>
            <a:xfrm>
              <a:off x="4764495" y="1033415"/>
              <a:ext cx="6894105" cy="446374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TextBox 7"/>
            <p:cNvSpPr txBox="1"/>
            <p:nvPr/>
          </p:nvSpPr>
          <p:spPr>
            <a:xfrm>
              <a:off x="7447336" y="1175539"/>
              <a:ext cx="671979" cy="369332"/>
            </a:xfrm>
            <a:prstGeom prst="rect">
              <a:avLst/>
            </a:prstGeom>
            <a:noFill/>
          </p:spPr>
          <p:txBody>
            <a:bodyPr wrap="none" rtlCol="0">
              <a:spAutoFit/>
            </a:bodyPr>
            <a:lstStyle/>
            <a:p>
              <a:pPr algn="ctr"/>
              <a:r>
                <a:rPr lang="en-US" sz="1800" dirty="0" smtClean="0">
                  <a:solidFill>
                    <a:srgbClr val="080808">
                      <a:lumMod val="75000"/>
                      <a:lumOff val="25000"/>
                    </a:srgbClr>
                  </a:solidFill>
                  <a:latin typeface="Arial" panose="020B0604020202020204" pitchFamily="34" charset="0"/>
                  <a:cs typeface="Arial" panose="020B0604020202020204" pitchFamily="34" charset="0"/>
                </a:rPr>
                <a:t>Note</a:t>
              </a:r>
              <a:endParaRPr lang="en-US" sz="1800" dirty="0">
                <a:solidFill>
                  <a:srgbClr val="080808">
                    <a:lumMod val="75000"/>
                    <a:lumOff val="25000"/>
                  </a:srgbClr>
                </a:solidFill>
                <a:latin typeface="Arial" panose="020B0604020202020204" pitchFamily="34" charset="0"/>
                <a:cs typeface="Arial" panose="020B0604020202020204" pitchFamily="34" charset="0"/>
              </a:endParaRPr>
            </a:p>
          </p:txBody>
        </p:sp>
        <p:grpSp>
          <p:nvGrpSpPr>
            <p:cNvPr id="17" name="Group 16"/>
            <p:cNvGrpSpPr/>
            <p:nvPr/>
          </p:nvGrpSpPr>
          <p:grpSpPr>
            <a:xfrm>
              <a:off x="4876800" y="2057399"/>
              <a:ext cx="6417869" cy="304800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4724400" y="1721584"/>
              <a:ext cx="6741705" cy="3477875"/>
            </a:xfrm>
            <a:prstGeom prst="rect">
              <a:avLst/>
            </a:prstGeom>
            <a:noFill/>
          </p:spPr>
          <p:txBody>
            <a:bodyPr wrap="square" rtlCol="0">
              <a:spAutoFit/>
            </a:bodyPr>
            <a:lstStyle/>
            <a:p>
              <a:pPr>
                <a:lnSpc>
                  <a:spcPct val="150000"/>
                </a:lnSpc>
              </a:pPr>
              <a:r>
                <a:rPr lang="en-US" altLang="zh-CN" sz="2000" dirty="0" smtClean="0"/>
                <a:t>In</a:t>
              </a:r>
              <a:r>
                <a:rPr lang="zh-CN" altLang="en-US" sz="2000" dirty="0" smtClean="0"/>
                <a:t> </a:t>
              </a:r>
              <a:r>
                <a:rPr lang="en-US" altLang="zh-CN" sz="2000" dirty="0" smtClean="0"/>
                <a:t>October</a:t>
              </a:r>
              <a:r>
                <a:rPr lang="zh-CN" altLang="en-US" sz="2000" dirty="0" smtClean="0"/>
                <a:t> </a:t>
              </a:r>
              <a:r>
                <a:rPr lang="en-US" altLang="zh-CN" sz="2000" dirty="0" smtClean="0"/>
                <a:t>we</a:t>
              </a:r>
              <a:r>
                <a:rPr lang="zh-CN" altLang="en-US" sz="2000" dirty="0" smtClean="0"/>
                <a:t> </a:t>
              </a:r>
              <a:r>
                <a:rPr lang="en-US" altLang="zh-CN" sz="2000" dirty="0" smtClean="0"/>
                <a:t>have</a:t>
              </a:r>
              <a:r>
                <a:rPr lang="zh-CN" altLang="en-US" sz="2000" dirty="0" smtClean="0"/>
                <a:t> </a:t>
              </a:r>
              <a:r>
                <a:rPr lang="en-US" sz="2000" dirty="0" smtClean="0"/>
                <a:t>collect</a:t>
              </a:r>
              <a:r>
                <a:rPr lang="en-US" altLang="zh-CN" sz="2000" dirty="0" smtClean="0"/>
                <a:t>ed</a:t>
              </a:r>
              <a:r>
                <a:rPr lang="en-US" sz="2000" dirty="0" smtClean="0"/>
                <a:t> </a:t>
              </a:r>
              <a:r>
                <a:rPr lang="en-US" sz="2000" dirty="0"/>
                <a:t>our documents of the news as our retrieval system files</a:t>
              </a:r>
              <a:r>
                <a:rPr lang="en-US" sz="2000" dirty="0" smtClean="0"/>
                <a:t>.</a:t>
              </a:r>
            </a:p>
            <a:p>
              <a:pPr>
                <a:lnSpc>
                  <a:spcPct val="150000"/>
                </a:lnSpc>
              </a:pPr>
              <a:r>
                <a:rPr lang="en-US" sz="2000" dirty="0" smtClean="0"/>
                <a:t> </a:t>
              </a:r>
              <a:r>
                <a:rPr lang="en-US" sz="2000" dirty="0"/>
                <a:t>Also, we keep on incorporating more emotional words into our </a:t>
              </a:r>
              <a:r>
                <a:rPr lang="en-US" sz="2000" dirty="0" smtClean="0"/>
                <a:t>emotion</a:t>
              </a:r>
              <a:r>
                <a:rPr lang="zh-CN" altLang="en-US" sz="2000" dirty="0" smtClean="0"/>
                <a:t> </a:t>
              </a:r>
              <a:r>
                <a:rPr lang="en-US" altLang="zh-CN" sz="2000" dirty="0" smtClean="0"/>
                <a:t>dictionary</a:t>
              </a:r>
              <a:r>
                <a:rPr lang="en-US" sz="2000" dirty="0" smtClean="0"/>
                <a:t>. </a:t>
              </a:r>
            </a:p>
            <a:p>
              <a:pPr>
                <a:lnSpc>
                  <a:spcPct val="150000"/>
                </a:lnSpc>
              </a:pPr>
              <a:r>
                <a:rPr lang="en-US" altLang="zh-CN" sz="2000" dirty="0" smtClean="0"/>
                <a:t>1)</a:t>
              </a:r>
              <a:r>
                <a:rPr lang="zh-CN" altLang="en-US" sz="2000" dirty="0" smtClean="0"/>
                <a:t> </a:t>
              </a:r>
              <a:r>
                <a:rPr lang="en-US" altLang="zh-CN" sz="2000" dirty="0" smtClean="0"/>
                <a:t>Edit</a:t>
              </a:r>
              <a:r>
                <a:rPr lang="zh-CN" altLang="en-US" sz="2000" dirty="0" smtClean="0"/>
                <a:t> </a:t>
              </a:r>
              <a:r>
                <a:rPr lang="en-US" sz="2000" dirty="0" smtClean="0"/>
                <a:t>the </a:t>
              </a:r>
              <a:r>
                <a:rPr lang="en-US" sz="2000" dirty="0"/>
                <a:t>emotion </a:t>
              </a:r>
              <a:r>
                <a:rPr lang="en-US" sz="2000" dirty="0" smtClean="0"/>
                <a:t>dictionary</a:t>
              </a:r>
              <a:r>
                <a:rPr lang="en-US" altLang="zh-CN" sz="2000" dirty="0" smtClean="0"/>
                <a:t>.</a:t>
              </a:r>
            </a:p>
            <a:p>
              <a:pPr>
                <a:lnSpc>
                  <a:spcPct val="150000"/>
                </a:lnSpc>
              </a:pPr>
              <a:r>
                <a:rPr lang="en-US" altLang="zh-CN" sz="2000" dirty="0" smtClean="0"/>
                <a:t>2)</a:t>
              </a:r>
              <a:r>
                <a:rPr lang="en-US" sz="2000" dirty="0" smtClean="0"/>
                <a:t> </a:t>
              </a:r>
              <a:r>
                <a:rPr lang="en-US" altLang="zh-CN" sz="2000" dirty="0" smtClean="0"/>
                <a:t>Evaluate</a:t>
              </a:r>
              <a:r>
                <a:rPr lang="zh-CN" altLang="en-US" sz="2000" dirty="0" smtClean="0"/>
                <a:t> </a:t>
              </a:r>
              <a:r>
                <a:rPr lang="en-US" sz="2000" dirty="0" smtClean="0"/>
                <a:t>our </a:t>
              </a:r>
              <a:r>
                <a:rPr lang="en-US" sz="2000" dirty="0"/>
                <a:t>model </a:t>
              </a:r>
              <a:r>
                <a:rPr lang="en-US" sz="2000" dirty="0" smtClean="0"/>
                <a:t>and fix </a:t>
              </a:r>
              <a:r>
                <a:rPr lang="en-US" sz="2000" dirty="0"/>
                <a:t>some </a:t>
              </a:r>
              <a:r>
                <a:rPr lang="en-US" sz="2000" dirty="0" smtClean="0"/>
                <a:t>bugs</a:t>
              </a:r>
              <a:r>
                <a:rPr lang="en-US" altLang="zh-CN" sz="2000" dirty="0" smtClean="0"/>
                <a:t>.</a:t>
              </a:r>
            </a:p>
            <a:p>
              <a:r>
                <a:rPr lang="en-US" sz="2000" dirty="0"/>
                <a:t/>
              </a:r>
              <a:br>
                <a:rPr lang="en-US" sz="2000" dirty="0"/>
              </a:br>
              <a:endParaRPr lang="en-US" sz="2000" dirty="0"/>
            </a:p>
          </p:txBody>
        </p:sp>
      </p:grpSp>
    </p:spTree>
    <p:extLst>
      <p:ext uri="{BB962C8B-B14F-4D97-AF65-F5344CB8AC3E}">
        <p14:creationId xmlns:p14="http://schemas.microsoft.com/office/powerpoint/2010/main" val="11614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ound Same Side Corner Rectangle 6"/>
          <p:cNvSpPr/>
          <p:nvPr/>
        </p:nvSpPr>
        <p:spPr>
          <a:xfrm rot="5400000">
            <a:off x="1062635" y="-786405"/>
            <a:ext cx="619512" cy="2741617"/>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287968052"/>
              </p:ext>
            </p:extLst>
          </p:nvPr>
        </p:nvGraphicFramePr>
        <p:xfrm>
          <a:off x="184036" y="1099471"/>
          <a:ext cx="4418015" cy="3243929"/>
        </p:xfrm>
        <a:graphic>
          <a:graphicData uri="http://schemas.openxmlformats.org/drawingml/2006/table">
            <a:tbl>
              <a:tblPr firstRow="1" bandRow="1">
                <a:tableStyleId>{F5AB1C69-6EDB-4FF4-983F-18BD219EF322}</a:tableStyleId>
              </a:tblPr>
              <a:tblGrid>
                <a:gridCol w="631145"/>
                <a:gridCol w="631145"/>
                <a:gridCol w="631145"/>
                <a:gridCol w="631145"/>
                <a:gridCol w="631145"/>
                <a:gridCol w="631145"/>
                <a:gridCol w="631145"/>
              </a:tblGrid>
              <a:tr h="336796">
                <a:tc>
                  <a:txBody>
                    <a:bodyPr/>
                    <a:lstStyle/>
                    <a:p>
                      <a:pPr algn="ctr"/>
                      <a:r>
                        <a:rPr lang="en-US" sz="1200" b="0" dirty="0" smtClean="0">
                          <a:solidFill>
                            <a:schemeClr val="bg1"/>
                          </a:solidFill>
                          <a:latin typeface="Arial" panose="020B0604020202020204" pitchFamily="34" charset="0"/>
                          <a:cs typeface="Arial" panose="020B0604020202020204" pitchFamily="34" charset="0"/>
                        </a:rPr>
                        <a:t>SUN</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MON</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TUE</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WED</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THU</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FRI</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a:r>
                        <a:rPr lang="en-US" sz="1200" b="0" dirty="0" smtClean="0">
                          <a:solidFill>
                            <a:schemeClr val="bg1"/>
                          </a:solidFill>
                          <a:latin typeface="Arial" panose="020B0604020202020204" pitchFamily="34" charset="0"/>
                          <a:cs typeface="Arial" panose="020B0604020202020204" pitchFamily="34" charset="0"/>
                        </a:rPr>
                        <a:t>SAT</a:t>
                      </a:r>
                      <a:endParaRPr lang="en-US" sz="1200" b="0" dirty="0">
                        <a:solidFill>
                          <a:schemeClr val="bg1"/>
                        </a:solidFill>
                        <a:latin typeface="Arial" panose="020B0604020202020204" pitchFamily="34" charset="0"/>
                        <a:cs typeface="Arial" panose="020B0604020202020204" pitchFamily="34" charset="0"/>
                      </a:endParaRPr>
                    </a:p>
                  </a:txBody>
                  <a:tcPr marL="88796" marR="88796" marT="44398" marB="44398"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3"/>
                    </a:solidFill>
                  </a:tcPr>
                </a:tc>
              </a:tr>
              <a:tr h="396649">
                <a:tc>
                  <a:txBody>
                    <a:bodyPr/>
                    <a:lstStyle/>
                    <a:p>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2">
                        <a:lumMod val="40000"/>
                        <a:lumOff val="60000"/>
                      </a:schemeClr>
                    </a:solidFill>
                  </a:tcPr>
                </a:tc>
                <a:tc>
                  <a:txBody>
                    <a:bodyPr/>
                    <a:lstStyle/>
                    <a:p>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2">
                        <a:lumMod val="40000"/>
                        <a:lumOff val="60000"/>
                      </a:schemeClr>
                    </a:solidFill>
                  </a:tcPr>
                </a:tc>
                <a:tc>
                  <a:txBody>
                    <a:bodyPr/>
                    <a:lstStyle/>
                    <a:p>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8CDCFE"/>
                    </a:solidFill>
                  </a:tcPr>
                </a:tc>
                <a:tc>
                  <a:txBody>
                    <a:bodyPr/>
                    <a:lstStyle/>
                    <a:p>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8CDCFE"/>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3</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r>
              <a:tr h="627621">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4</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5</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6</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altLang="zh-CN" sz="2400" b="1" dirty="0" smtClean="0">
                          <a:solidFill>
                            <a:schemeClr val="tx1">
                              <a:lumMod val="75000"/>
                              <a:lumOff val="25000"/>
                            </a:schemeClr>
                          </a:solidFill>
                          <a:latin typeface="Arial" panose="020B0604020202020204" pitchFamily="34" charset="0"/>
                          <a:cs typeface="Arial" panose="020B0604020202020204" pitchFamily="34" charset="0"/>
                        </a:rPr>
                        <a:t>7</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8</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9</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10</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r>
              <a:tr h="627621">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11</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12</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13</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14</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15</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16</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17</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r>
              <a:tr h="627621">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18</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19</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20</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21</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22</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23</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24</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r>
              <a:tr h="627621">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25</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26</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27</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28</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29</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30</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400" b="1" dirty="0" smtClean="0">
                          <a:solidFill>
                            <a:schemeClr val="tx1">
                              <a:lumMod val="75000"/>
                              <a:lumOff val="25000"/>
                            </a:schemeClr>
                          </a:solidFill>
                          <a:latin typeface="Arial" panose="020B0604020202020204" pitchFamily="34" charset="0"/>
                          <a:cs typeface="Arial" panose="020B0604020202020204" pitchFamily="34" charset="0"/>
                        </a:rPr>
                        <a:t>31</a:t>
                      </a:r>
                      <a:endParaRPr lang="en-US" sz="2400" b="1" dirty="0">
                        <a:solidFill>
                          <a:schemeClr val="tx1">
                            <a:lumMod val="75000"/>
                            <a:lumOff val="25000"/>
                          </a:schemeClr>
                        </a:solidFill>
                        <a:latin typeface="Arial" panose="020B0604020202020204" pitchFamily="34" charset="0"/>
                        <a:cs typeface="Arial" panose="020B0604020202020204" pitchFamily="34" charset="0"/>
                      </a:endParaRPr>
                    </a:p>
                  </a:txBody>
                  <a:tcPr marL="25467" marR="25467" marT="12733" marB="12733" anchor="ctr" anchorCtr="1">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r>
            </a:tbl>
          </a:graphicData>
        </a:graphic>
      </p:graphicFrame>
      <p:sp>
        <p:nvSpPr>
          <p:cNvPr id="18" name="Freeform 17"/>
          <p:cNvSpPr/>
          <p:nvPr/>
        </p:nvSpPr>
        <p:spPr>
          <a:xfrm rot="11915694">
            <a:off x="906968" y="2511669"/>
            <a:ext cx="530078" cy="466715"/>
          </a:xfrm>
          <a:custGeom>
            <a:avLst/>
            <a:gdLst>
              <a:gd name="connsiteX0" fmla="*/ 56397 w 838658"/>
              <a:gd name="connsiteY0" fmla="*/ 233082 h 855113"/>
              <a:gd name="connsiteX1" fmla="*/ 361197 w 838658"/>
              <a:gd name="connsiteY1" fmla="*/ 0 h 855113"/>
              <a:gd name="connsiteX2" fmla="*/ 809432 w 838658"/>
              <a:gd name="connsiteY2" fmla="*/ 233082 h 855113"/>
              <a:gd name="connsiteX3" fmla="*/ 719785 w 838658"/>
              <a:gd name="connsiteY3" fmla="*/ 788894 h 855113"/>
              <a:gd name="connsiteX4" fmla="*/ 110185 w 838658"/>
              <a:gd name="connsiteY4" fmla="*/ 770964 h 855113"/>
              <a:gd name="connsiteX5" fmla="*/ 2608 w 838658"/>
              <a:gd name="connsiteY5" fmla="*/ 125506 h 855113"/>
              <a:gd name="connsiteX0" fmla="*/ 56397 w 861233"/>
              <a:gd name="connsiteY0" fmla="*/ 107576 h 729607"/>
              <a:gd name="connsiteX1" fmla="*/ 809432 w 861233"/>
              <a:gd name="connsiteY1" fmla="*/ 107576 h 729607"/>
              <a:gd name="connsiteX2" fmla="*/ 719785 w 861233"/>
              <a:gd name="connsiteY2" fmla="*/ 663388 h 729607"/>
              <a:gd name="connsiteX3" fmla="*/ 110185 w 861233"/>
              <a:gd name="connsiteY3" fmla="*/ 645458 h 729607"/>
              <a:gd name="connsiteX4" fmla="*/ 2608 w 861233"/>
              <a:gd name="connsiteY4" fmla="*/ 0 h 729607"/>
              <a:gd name="connsiteX0" fmla="*/ 56397 w 898705"/>
              <a:gd name="connsiteY0" fmla="*/ 141881 h 763912"/>
              <a:gd name="connsiteX1" fmla="*/ 809432 w 898705"/>
              <a:gd name="connsiteY1" fmla="*/ 141881 h 763912"/>
              <a:gd name="connsiteX2" fmla="*/ 719785 w 898705"/>
              <a:gd name="connsiteY2" fmla="*/ 697693 h 763912"/>
              <a:gd name="connsiteX3" fmla="*/ 110185 w 898705"/>
              <a:gd name="connsiteY3" fmla="*/ 679763 h 763912"/>
              <a:gd name="connsiteX4" fmla="*/ 2608 w 898705"/>
              <a:gd name="connsiteY4" fmla="*/ 34305 h 763912"/>
              <a:gd name="connsiteX0" fmla="*/ 56397 w 898705"/>
              <a:gd name="connsiteY0" fmla="*/ 197298 h 819329"/>
              <a:gd name="connsiteX1" fmla="*/ 809432 w 898705"/>
              <a:gd name="connsiteY1" fmla="*/ 197298 h 819329"/>
              <a:gd name="connsiteX2" fmla="*/ 719785 w 898705"/>
              <a:gd name="connsiteY2" fmla="*/ 753110 h 819329"/>
              <a:gd name="connsiteX3" fmla="*/ 110185 w 898705"/>
              <a:gd name="connsiteY3" fmla="*/ 735180 h 819329"/>
              <a:gd name="connsiteX4" fmla="*/ 2608 w 898705"/>
              <a:gd name="connsiteY4" fmla="*/ 89722 h 819329"/>
              <a:gd name="connsiteX0" fmla="*/ 55725 w 848420"/>
              <a:gd name="connsiteY0" fmla="*/ 113855 h 742255"/>
              <a:gd name="connsiteX1" fmla="*/ 808760 w 848420"/>
              <a:gd name="connsiteY1" fmla="*/ 113855 h 742255"/>
              <a:gd name="connsiteX2" fmla="*/ 676955 w 848420"/>
              <a:gd name="connsiteY2" fmla="*/ 680206 h 742255"/>
              <a:gd name="connsiteX3" fmla="*/ 109513 w 848420"/>
              <a:gd name="connsiteY3" fmla="*/ 651737 h 742255"/>
              <a:gd name="connsiteX4" fmla="*/ 1936 w 848420"/>
              <a:gd name="connsiteY4" fmla="*/ 6279 h 742255"/>
              <a:gd name="connsiteX0" fmla="*/ 55725 w 878665"/>
              <a:gd name="connsiteY0" fmla="*/ 113855 h 770908"/>
              <a:gd name="connsiteX1" fmla="*/ 808760 w 878665"/>
              <a:gd name="connsiteY1" fmla="*/ 113855 h 770908"/>
              <a:gd name="connsiteX2" fmla="*/ 676955 w 878665"/>
              <a:gd name="connsiteY2" fmla="*/ 680206 h 770908"/>
              <a:gd name="connsiteX3" fmla="*/ 109513 w 878665"/>
              <a:gd name="connsiteY3" fmla="*/ 651737 h 770908"/>
              <a:gd name="connsiteX4" fmla="*/ 1936 w 878665"/>
              <a:gd name="connsiteY4" fmla="*/ 6279 h 770908"/>
              <a:gd name="connsiteX0" fmla="*/ 55725 w 892258"/>
              <a:gd name="connsiteY0" fmla="*/ 151995 h 809048"/>
              <a:gd name="connsiteX1" fmla="*/ 808760 w 892258"/>
              <a:gd name="connsiteY1" fmla="*/ 151995 h 809048"/>
              <a:gd name="connsiteX2" fmla="*/ 676955 w 892258"/>
              <a:gd name="connsiteY2" fmla="*/ 718346 h 809048"/>
              <a:gd name="connsiteX3" fmla="*/ 109513 w 892258"/>
              <a:gd name="connsiteY3" fmla="*/ 689877 h 809048"/>
              <a:gd name="connsiteX4" fmla="*/ 1936 w 892258"/>
              <a:gd name="connsiteY4" fmla="*/ 44419 h 809048"/>
              <a:gd name="connsiteX0" fmla="*/ 55725 w 819571"/>
              <a:gd name="connsiteY0" fmla="*/ 151995 h 780395"/>
              <a:gd name="connsiteX1" fmla="*/ 756063 w 819571"/>
              <a:gd name="connsiteY1" fmla="*/ 151995 h 780395"/>
              <a:gd name="connsiteX2" fmla="*/ 676955 w 819571"/>
              <a:gd name="connsiteY2" fmla="*/ 718346 h 780395"/>
              <a:gd name="connsiteX3" fmla="*/ 109513 w 819571"/>
              <a:gd name="connsiteY3" fmla="*/ 689877 h 780395"/>
              <a:gd name="connsiteX4" fmla="*/ 1936 w 819571"/>
              <a:gd name="connsiteY4" fmla="*/ 44419 h 780395"/>
              <a:gd name="connsiteX0" fmla="*/ 81001 w 844847"/>
              <a:gd name="connsiteY0" fmla="*/ 181353 h 814030"/>
              <a:gd name="connsiteX1" fmla="*/ 781339 w 844847"/>
              <a:gd name="connsiteY1" fmla="*/ 181353 h 814030"/>
              <a:gd name="connsiteX2" fmla="*/ 702231 w 844847"/>
              <a:gd name="connsiteY2" fmla="*/ 747704 h 814030"/>
              <a:gd name="connsiteX3" fmla="*/ 134789 w 844847"/>
              <a:gd name="connsiteY3" fmla="*/ 719235 h 814030"/>
              <a:gd name="connsiteX4" fmla="*/ 863 w 844847"/>
              <a:gd name="connsiteY4" fmla="*/ 0 h 814030"/>
              <a:gd name="connsiteX0" fmla="*/ 104853 w 868699"/>
              <a:gd name="connsiteY0" fmla="*/ 181353 h 814030"/>
              <a:gd name="connsiteX1" fmla="*/ 805191 w 868699"/>
              <a:gd name="connsiteY1" fmla="*/ 181353 h 814030"/>
              <a:gd name="connsiteX2" fmla="*/ 726083 w 868699"/>
              <a:gd name="connsiteY2" fmla="*/ 747704 h 814030"/>
              <a:gd name="connsiteX3" fmla="*/ 158641 w 868699"/>
              <a:gd name="connsiteY3" fmla="*/ 719235 h 814030"/>
              <a:gd name="connsiteX4" fmla="*/ 24715 w 868699"/>
              <a:gd name="connsiteY4" fmla="*/ 0 h 814030"/>
              <a:gd name="connsiteX0" fmla="*/ 91265 w 855111"/>
              <a:gd name="connsiteY0" fmla="*/ 151996 h 776020"/>
              <a:gd name="connsiteX1" fmla="*/ 791603 w 855111"/>
              <a:gd name="connsiteY1" fmla="*/ 151996 h 776020"/>
              <a:gd name="connsiteX2" fmla="*/ 712495 w 855111"/>
              <a:gd name="connsiteY2" fmla="*/ 718347 h 776020"/>
              <a:gd name="connsiteX3" fmla="*/ 145053 w 855111"/>
              <a:gd name="connsiteY3" fmla="*/ 689878 h 776020"/>
              <a:gd name="connsiteX4" fmla="*/ 26936 w 855111"/>
              <a:gd name="connsiteY4" fmla="*/ 123466 h 776020"/>
              <a:gd name="connsiteX0" fmla="*/ 104996 w 868842"/>
              <a:gd name="connsiteY0" fmla="*/ 151996 h 776020"/>
              <a:gd name="connsiteX1" fmla="*/ 805334 w 868842"/>
              <a:gd name="connsiteY1" fmla="*/ 151996 h 776020"/>
              <a:gd name="connsiteX2" fmla="*/ 726226 w 868842"/>
              <a:gd name="connsiteY2" fmla="*/ 718347 h 776020"/>
              <a:gd name="connsiteX3" fmla="*/ 158784 w 868842"/>
              <a:gd name="connsiteY3" fmla="*/ 689878 h 776020"/>
              <a:gd name="connsiteX4" fmla="*/ 40667 w 868842"/>
              <a:gd name="connsiteY4" fmla="*/ 123466 h 776020"/>
              <a:gd name="connsiteX0" fmla="*/ 104996 w 880667"/>
              <a:gd name="connsiteY0" fmla="*/ 151996 h 784864"/>
              <a:gd name="connsiteX1" fmla="*/ 805334 w 880667"/>
              <a:gd name="connsiteY1" fmla="*/ 151996 h 784864"/>
              <a:gd name="connsiteX2" fmla="*/ 726226 w 880667"/>
              <a:gd name="connsiteY2" fmla="*/ 718347 h 784864"/>
              <a:gd name="connsiteX3" fmla="*/ 158784 w 880667"/>
              <a:gd name="connsiteY3" fmla="*/ 689878 h 784864"/>
              <a:gd name="connsiteX4" fmla="*/ 40667 w 880667"/>
              <a:gd name="connsiteY4" fmla="*/ 123466 h 784864"/>
              <a:gd name="connsiteX0" fmla="*/ 0 w 938109"/>
              <a:gd name="connsiteY0" fmla="*/ 177944 h 673907"/>
              <a:gd name="connsiteX1" fmla="*/ 864625 w 938109"/>
              <a:gd name="connsiteY1" fmla="*/ 41039 h 673907"/>
              <a:gd name="connsiteX2" fmla="*/ 785517 w 938109"/>
              <a:gd name="connsiteY2" fmla="*/ 607390 h 673907"/>
              <a:gd name="connsiteX3" fmla="*/ 218075 w 938109"/>
              <a:gd name="connsiteY3" fmla="*/ 578921 h 673907"/>
              <a:gd name="connsiteX4" fmla="*/ 99958 w 938109"/>
              <a:gd name="connsiteY4" fmla="*/ 12509 h 673907"/>
              <a:gd name="connsiteX0" fmla="*/ 0 w 938109"/>
              <a:gd name="connsiteY0" fmla="*/ 260870 h 756833"/>
              <a:gd name="connsiteX1" fmla="*/ 864625 w 938109"/>
              <a:gd name="connsiteY1" fmla="*/ 123965 h 756833"/>
              <a:gd name="connsiteX2" fmla="*/ 785517 w 938109"/>
              <a:gd name="connsiteY2" fmla="*/ 690316 h 756833"/>
              <a:gd name="connsiteX3" fmla="*/ 218075 w 938109"/>
              <a:gd name="connsiteY3" fmla="*/ 661847 h 756833"/>
              <a:gd name="connsiteX4" fmla="*/ 99958 w 938109"/>
              <a:gd name="connsiteY4" fmla="*/ 95435 h 756833"/>
              <a:gd name="connsiteX0" fmla="*/ 0 w 938109"/>
              <a:gd name="connsiteY0" fmla="*/ 320594 h 824927"/>
              <a:gd name="connsiteX1" fmla="*/ 864625 w 938109"/>
              <a:gd name="connsiteY1" fmla="*/ 183689 h 824927"/>
              <a:gd name="connsiteX2" fmla="*/ 785517 w 938109"/>
              <a:gd name="connsiteY2" fmla="*/ 750040 h 824927"/>
              <a:gd name="connsiteX3" fmla="*/ 218075 w 938109"/>
              <a:gd name="connsiteY3" fmla="*/ 721571 h 824927"/>
              <a:gd name="connsiteX4" fmla="*/ 154720 w 938109"/>
              <a:gd name="connsiteY4" fmla="*/ 0 h 824927"/>
              <a:gd name="connsiteX0" fmla="*/ 0 w 934131"/>
              <a:gd name="connsiteY0" fmla="*/ 320594 h 824927"/>
              <a:gd name="connsiteX1" fmla="*/ 864625 w 934131"/>
              <a:gd name="connsiteY1" fmla="*/ 183689 h 824927"/>
              <a:gd name="connsiteX2" fmla="*/ 785517 w 934131"/>
              <a:gd name="connsiteY2" fmla="*/ 750040 h 824927"/>
              <a:gd name="connsiteX3" fmla="*/ 218075 w 934131"/>
              <a:gd name="connsiteY3" fmla="*/ 721571 h 824927"/>
              <a:gd name="connsiteX4" fmla="*/ 154720 w 934131"/>
              <a:gd name="connsiteY4" fmla="*/ 0 h 824927"/>
              <a:gd name="connsiteX0" fmla="*/ 0 w 934131"/>
              <a:gd name="connsiteY0" fmla="*/ 320594 h 851863"/>
              <a:gd name="connsiteX1" fmla="*/ 864625 w 934131"/>
              <a:gd name="connsiteY1" fmla="*/ 183689 h 851863"/>
              <a:gd name="connsiteX2" fmla="*/ 785517 w 934131"/>
              <a:gd name="connsiteY2" fmla="*/ 750040 h 851863"/>
              <a:gd name="connsiteX3" fmla="*/ 218075 w 934131"/>
              <a:gd name="connsiteY3" fmla="*/ 721571 h 851863"/>
              <a:gd name="connsiteX4" fmla="*/ 154720 w 934131"/>
              <a:gd name="connsiteY4" fmla="*/ 0 h 851863"/>
              <a:gd name="connsiteX0" fmla="*/ 0 w 922404"/>
              <a:gd name="connsiteY0" fmla="*/ 320594 h 851863"/>
              <a:gd name="connsiteX1" fmla="*/ 864625 w 922404"/>
              <a:gd name="connsiteY1" fmla="*/ 183689 h 851863"/>
              <a:gd name="connsiteX2" fmla="*/ 785517 w 922404"/>
              <a:gd name="connsiteY2" fmla="*/ 750040 h 851863"/>
              <a:gd name="connsiteX3" fmla="*/ 218075 w 922404"/>
              <a:gd name="connsiteY3" fmla="*/ 721571 h 851863"/>
              <a:gd name="connsiteX4" fmla="*/ 154720 w 922404"/>
              <a:gd name="connsiteY4" fmla="*/ 0 h 851863"/>
              <a:gd name="connsiteX0" fmla="*/ 0 w 988358"/>
              <a:gd name="connsiteY0" fmla="*/ 293551 h 851863"/>
              <a:gd name="connsiteX1" fmla="*/ 911465 w 988358"/>
              <a:gd name="connsiteY1" fmla="*/ 183689 h 851863"/>
              <a:gd name="connsiteX2" fmla="*/ 832357 w 988358"/>
              <a:gd name="connsiteY2" fmla="*/ 750040 h 851863"/>
              <a:gd name="connsiteX3" fmla="*/ 264915 w 988358"/>
              <a:gd name="connsiteY3" fmla="*/ 721571 h 851863"/>
              <a:gd name="connsiteX4" fmla="*/ 201560 w 988358"/>
              <a:gd name="connsiteY4" fmla="*/ 0 h 851863"/>
              <a:gd name="connsiteX0" fmla="*/ 0 w 988358"/>
              <a:gd name="connsiteY0" fmla="*/ 293551 h 851863"/>
              <a:gd name="connsiteX1" fmla="*/ 911465 w 988358"/>
              <a:gd name="connsiteY1" fmla="*/ 183689 h 851863"/>
              <a:gd name="connsiteX2" fmla="*/ 832357 w 988358"/>
              <a:gd name="connsiteY2" fmla="*/ 750040 h 851863"/>
              <a:gd name="connsiteX3" fmla="*/ 264915 w 988358"/>
              <a:gd name="connsiteY3" fmla="*/ 721571 h 851863"/>
              <a:gd name="connsiteX4" fmla="*/ 201560 w 988358"/>
              <a:gd name="connsiteY4" fmla="*/ 0 h 851863"/>
              <a:gd name="connsiteX0" fmla="*/ 0 w 989518"/>
              <a:gd name="connsiteY0" fmla="*/ 336582 h 894894"/>
              <a:gd name="connsiteX1" fmla="*/ 911465 w 989518"/>
              <a:gd name="connsiteY1" fmla="*/ 226720 h 894894"/>
              <a:gd name="connsiteX2" fmla="*/ 832357 w 989518"/>
              <a:gd name="connsiteY2" fmla="*/ 793071 h 894894"/>
              <a:gd name="connsiteX3" fmla="*/ 264915 w 989518"/>
              <a:gd name="connsiteY3" fmla="*/ 764602 h 894894"/>
              <a:gd name="connsiteX4" fmla="*/ 201560 w 989518"/>
              <a:gd name="connsiteY4" fmla="*/ 43031 h 894894"/>
              <a:gd name="connsiteX0" fmla="*/ 0 w 878671"/>
              <a:gd name="connsiteY0" fmla="*/ 305746 h 851863"/>
              <a:gd name="connsiteX1" fmla="*/ 809212 w 878671"/>
              <a:gd name="connsiteY1" fmla="*/ 183689 h 851863"/>
              <a:gd name="connsiteX2" fmla="*/ 730104 w 878671"/>
              <a:gd name="connsiteY2" fmla="*/ 750040 h 851863"/>
              <a:gd name="connsiteX3" fmla="*/ 162662 w 878671"/>
              <a:gd name="connsiteY3" fmla="*/ 721571 h 851863"/>
              <a:gd name="connsiteX4" fmla="*/ 99307 w 878671"/>
              <a:gd name="connsiteY4" fmla="*/ 0 h 851863"/>
              <a:gd name="connsiteX0" fmla="*/ 0 w 855823"/>
              <a:gd name="connsiteY0" fmla="*/ 320367 h 866484"/>
              <a:gd name="connsiteX1" fmla="*/ 809212 w 855823"/>
              <a:gd name="connsiteY1" fmla="*/ 198310 h 866484"/>
              <a:gd name="connsiteX2" fmla="*/ 730104 w 855823"/>
              <a:gd name="connsiteY2" fmla="*/ 764661 h 866484"/>
              <a:gd name="connsiteX3" fmla="*/ 162662 w 855823"/>
              <a:gd name="connsiteY3" fmla="*/ 736192 h 866484"/>
              <a:gd name="connsiteX4" fmla="*/ 99307 w 855823"/>
              <a:gd name="connsiteY4" fmla="*/ 14621 h 866484"/>
              <a:gd name="connsiteX0" fmla="*/ 0 w 876721"/>
              <a:gd name="connsiteY0" fmla="*/ 327448 h 867107"/>
              <a:gd name="connsiteX1" fmla="*/ 850323 w 876721"/>
              <a:gd name="connsiteY1" fmla="*/ 189848 h 867107"/>
              <a:gd name="connsiteX2" fmla="*/ 730104 w 876721"/>
              <a:gd name="connsiteY2" fmla="*/ 771742 h 867107"/>
              <a:gd name="connsiteX3" fmla="*/ 162662 w 876721"/>
              <a:gd name="connsiteY3" fmla="*/ 743273 h 867107"/>
              <a:gd name="connsiteX4" fmla="*/ 99307 w 876721"/>
              <a:gd name="connsiteY4" fmla="*/ 21702 h 867107"/>
              <a:gd name="connsiteX0" fmla="*/ 0 w 897167"/>
              <a:gd name="connsiteY0" fmla="*/ 335933 h 875592"/>
              <a:gd name="connsiteX1" fmla="*/ 850323 w 897167"/>
              <a:gd name="connsiteY1" fmla="*/ 198333 h 875592"/>
              <a:gd name="connsiteX2" fmla="*/ 730104 w 897167"/>
              <a:gd name="connsiteY2" fmla="*/ 780227 h 875592"/>
              <a:gd name="connsiteX3" fmla="*/ 162662 w 897167"/>
              <a:gd name="connsiteY3" fmla="*/ 751758 h 875592"/>
              <a:gd name="connsiteX4" fmla="*/ 99307 w 897167"/>
              <a:gd name="connsiteY4" fmla="*/ 30187 h 875592"/>
              <a:gd name="connsiteX0" fmla="*/ 0 w 947307"/>
              <a:gd name="connsiteY0" fmla="*/ 351577 h 845405"/>
              <a:gd name="connsiteX1" fmla="*/ 894638 w 947307"/>
              <a:gd name="connsiteY1" fmla="*/ 168146 h 845405"/>
              <a:gd name="connsiteX2" fmla="*/ 774419 w 947307"/>
              <a:gd name="connsiteY2" fmla="*/ 750040 h 845405"/>
              <a:gd name="connsiteX3" fmla="*/ 206977 w 947307"/>
              <a:gd name="connsiteY3" fmla="*/ 721571 h 845405"/>
              <a:gd name="connsiteX4" fmla="*/ 143622 w 947307"/>
              <a:gd name="connsiteY4" fmla="*/ 0 h 845405"/>
              <a:gd name="connsiteX0" fmla="*/ 0 w 965175"/>
              <a:gd name="connsiteY0" fmla="*/ 377619 h 871447"/>
              <a:gd name="connsiteX1" fmla="*/ 894638 w 965175"/>
              <a:gd name="connsiteY1" fmla="*/ 194188 h 871447"/>
              <a:gd name="connsiteX2" fmla="*/ 774419 w 965175"/>
              <a:gd name="connsiteY2" fmla="*/ 776082 h 871447"/>
              <a:gd name="connsiteX3" fmla="*/ 206977 w 965175"/>
              <a:gd name="connsiteY3" fmla="*/ 747613 h 871447"/>
              <a:gd name="connsiteX4" fmla="*/ 143622 w 965175"/>
              <a:gd name="connsiteY4" fmla="*/ 26042 h 871447"/>
              <a:gd name="connsiteX0" fmla="*/ 0 w 955513"/>
              <a:gd name="connsiteY0" fmla="*/ 385383 h 879211"/>
              <a:gd name="connsiteX1" fmla="*/ 894638 w 955513"/>
              <a:gd name="connsiteY1" fmla="*/ 201952 h 879211"/>
              <a:gd name="connsiteX2" fmla="*/ 774419 w 955513"/>
              <a:gd name="connsiteY2" fmla="*/ 783846 h 879211"/>
              <a:gd name="connsiteX3" fmla="*/ 206977 w 955513"/>
              <a:gd name="connsiteY3" fmla="*/ 755377 h 879211"/>
              <a:gd name="connsiteX4" fmla="*/ 143622 w 955513"/>
              <a:gd name="connsiteY4" fmla="*/ 33806 h 87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13" h="879211">
                <a:moveTo>
                  <a:pt x="0" y="385383"/>
                </a:moveTo>
                <a:cubicBezTo>
                  <a:pt x="187266" y="-130649"/>
                  <a:pt x="746880" y="-60929"/>
                  <a:pt x="894638" y="201952"/>
                </a:cubicBezTo>
                <a:cubicBezTo>
                  <a:pt x="1042396" y="464833"/>
                  <a:pt x="889029" y="691609"/>
                  <a:pt x="774419" y="783846"/>
                </a:cubicBezTo>
                <a:cubicBezTo>
                  <a:pt x="659809" y="876084"/>
                  <a:pt x="403380" y="953400"/>
                  <a:pt x="206977" y="755377"/>
                </a:cubicBezTo>
                <a:cubicBezTo>
                  <a:pt x="10574" y="557354"/>
                  <a:pt x="42790" y="238015"/>
                  <a:pt x="143622" y="33806"/>
                </a:cubicBezTo>
              </a:path>
            </a:pathLst>
          </a:custGeom>
          <a:noFill/>
          <a:ln w="889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extBox 4"/>
          <p:cNvSpPr txBox="1"/>
          <p:nvPr/>
        </p:nvSpPr>
        <p:spPr>
          <a:xfrm>
            <a:off x="609600" y="2209800"/>
            <a:ext cx="1222307" cy="369332"/>
          </a:xfrm>
          <a:prstGeom prst="rect">
            <a:avLst/>
          </a:prstGeom>
          <a:noFill/>
        </p:spPr>
        <p:txBody>
          <a:bodyPr wrap="square" rtlCol="0">
            <a:spAutoFit/>
          </a:bodyPr>
          <a:lstStyle/>
          <a:p>
            <a:r>
              <a:rPr lang="en-US" altLang="zh-CN" sz="1800" b="1" dirty="0" smtClean="0">
                <a:solidFill>
                  <a:srgbClr val="FF0000"/>
                </a:solidFill>
                <a:latin typeface="Bradley Hand" charset="0"/>
                <a:ea typeface="Bradley Hand" charset="0"/>
                <a:cs typeface="Bradley Hand" charset="0"/>
              </a:rPr>
              <a:t>Final</a:t>
            </a:r>
            <a:r>
              <a:rPr lang="zh-CN" altLang="en-US" sz="1800" b="1" dirty="0" smtClean="0">
                <a:solidFill>
                  <a:srgbClr val="FF0000"/>
                </a:solidFill>
                <a:latin typeface="Bradley Hand" charset="0"/>
                <a:ea typeface="Bradley Hand" charset="0"/>
                <a:cs typeface="Bradley Hand" charset="0"/>
              </a:rPr>
              <a:t> </a:t>
            </a:r>
            <a:r>
              <a:rPr lang="en-US" altLang="zh-CN" sz="1800" b="1" dirty="0" smtClean="0">
                <a:solidFill>
                  <a:srgbClr val="FF0000"/>
                </a:solidFill>
                <a:latin typeface="Bradley Hand" charset="0"/>
                <a:ea typeface="Bradley Hand" charset="0"/>
                <a:cs typeface="Bradley Hand" charset="0"/>
              </a:rPr>
              <a:t>due</a:t>
            </a:r>
            <a:endParaRPr lang="en-US" sz="1800" b="1" dirty="0">
              <a:solidFill>
                <a:srgbClr val="FF0000"/>
              </a:solidFill>
              <a:latin typeface="Bradley Hand" charset="0"/>
              <a:ea typeface="Bradley Hand" charset="0"/>
              <a:cs typeface="Bradley Hand" charset="0"/>
            </a:endParaRPr>
          </a:p>
        </p:txBody>
      </p:sp>
      <p:sp>
        <p:nvSpPr>
          <p:cNvPr id="34" name="Title 2"/>
          <p:cNvSpPr txBox="1">
            <a:spLocks/>
          </p:cNvSpPr>
          <p:nvPr/>
        </p:nvSpPr>
        <p:spPr>
          <a:xfrm>
            <a:off x="75408" y="304800"/>
            <a:ext cx="2895599" cy="563559"/>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732" kern="1200">
                <a:solidFill>
                  <a:schemeClr val="tx1">
                    <a:lumMod val="65000"/>
                    <a:lumOff val="35000"/>
                  </a:schemeClr>
                </a:solidFill>
                <a:latin typeface="+mj-lt"/>
                <a:ea typeface="+mj-ea"/>
                <a:cs typeface="+mj-cs"/>
              </a:defRPr>
            </a:lvl1pPr>
          </a:lstStyle>
          <a:p>
            <a:r>
              <a:rPr lang="en-US" sz="2800" dirty="0">
                <a:solidFill>
                  <a:schemeClr val="bg1"/>
                </a:solidFill>
              </a:rPr>
              <a:t>December 201</a:t>
            </a:r>
            <a:r>
              <a:rPr lang="en-US" altLang="zh-CN" sz="2800" dirty="0">
                <a:solidFill>
                  <a:schemeClr val="bg1"/>
                </a:solidFill>
              </a:rPr>
              <a:t>6</a:t>
            </a:r>
            <a:endParaRPr lang="en-US" sz="2800" dirty="0">
              <a:solidFill>
                <a:schemeClr val="bg1"/>
              </a:solidFill>
            </a:endParaRPr>
          </a:p>
        </p:txBody>
      </p:sp>
      <p:sp>
        <p:nvSpPr>
          <p:cNvPr id="60" name="Rectangle 59"/>
          <p:cNvSpPr/>
          <p:nvPr/>
        </p:nvSpPr>
        <p:spPr>
          <a:xfrm>
            <a:off x="4724400" y="1033415"/>
            <a:ext cx="6096000" cy="3729898"/>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1" name="TextBox 60"/>
          <p:cNvSpPr txBox="1"/>
          <p:nvPr/>
        </p:nvSpPr>
        <p:spPr>
          <a:xfrm>
            <a:off x="7107827" y="1154057"/>
            <a:ext cx="612904" cy="273869"/>
          </a:xfrm>
          <a:prstGeom prst="rect">
            <a:avLst/>
          </a:prstGeom>
          <a:noFill/>
        </p:spPr>
        <p:txBody>
          <a:bodyPr wrap="none" rtlCol="0">
            <a:spAutoFit/>
          </a:bodyPr>
          <a:lstStyle/>
          <a:p>
            <a:pPr algn="ctr"/>
            <a:r>
              <a:rPr lang="en-US" sz="1800" dirty="0" smtClean="0">
                <a:solidFill>
                  <a:srgbClr val="080808">
                    <a:lumMod val="75000"/>
                    <a:lumOff val="25000"/>
                  </a:srgbClr>
                </a:solidFill>
                <a:latin typeface="Arial" panose="020B0604020202020204" pitchFamily="34" charset="0"/>
                <a:cs typeface="Arial" panose="020B0604020202020204" pitchFamily="34" charset="0"/>
              </a:rPr>
              <a:t>Note</a:t>
            </a:r>
            <a:endParaRPr lang="en-US" sz="1800" dirty="0">
              <a:solidFill>
                <a:srgbClr val="080808">
                  <a:lumMod val="75000"/>
                  <a:lumOff val="25000"/>
                </a:srgbClr>
              </a:solidFill>
              <a:latin typeface="Arial" panose="020B0604020202020204" pitchFamily="34" charset="0"/>
              <a:cs typeface="Arial" panose="020B0604020202020204" pitchFamily="34" charset="0"/>
            </a:endParaRPr>
          </a:p>
        </p:txBody>
      </p:sp>
      <p:grpSp>
        <p:nvGrpSpPr>
          <p:cNvPr id="62" name="Group 61"/>
          <p:cNvGrpSpPr/>
          <p:nvPr/>
        </p:nvGrpSpPr>
        <p:grpSpPr>
          <a:xfrm>
            <a:off x="4863402" y="1792727"/>
            <a:ext cx="5728398" cy="2970586"/>
            <a:chOff x="8843102" y="2360065"/>
            <a:chExt cx="2443280" cy="3137095"/>
          </a:xfrm>
        </p:grpSpPr>
        <p:cxnSp>
          <p:nvCxnSpPr>
            <p:cNvPr id="64" name="Straight Connector 63"/>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5062944" y="1487031"/>
            <a:ext cx="5300256" cy="2885405"/>
          </a:xfrm>
          <a:prstGeom prst="rect">
            <a:avLst/>
          </a:prstGeom>
          <a:noFill/>
        </p:spPr>
        <p:txBody>
          <a:bodyPr wrap="square" rtlCol="0">
            <a:spAutoFit/>
          </a:bodyPr>
          <a:lstStyle/>
          <a:p>
            <a:pPr>
              <a:lnSpc>
                <a:spcPct val="150000"/>
              </a:lnSpc>
            </a:pPr>
            <a:r>
              <a:rPr lang="en-US" altLang="zh-CN" sz="2000" dirty="0" smtClean="0"/>
              <a:t>In</a:t>
            </a:r>
            <a:r>
              <a:rPr lang="zh-CN" altLang="en-US" sz="2000" dirty="0" smtClean="0"/>
              <a:t> </a:t>
            </a:r>
            <a:r>
              <a:rPr lang="en-US" altLang="zh-CN" sz="2000" dirty="0" smtClean="0"/>
              <a:t>this</a:t>
            </a:r>
            <a:r>
              <a:rPr lang="zh-CN" altLang="en-US" sz="2000" dirty="0" smtClean="0"/>
              <a:t> </a:t>
            </a:r>
            <a:r>
              <a:rPr lang="en-US" altLang="zh-CN" sz="2000" dirty="0" smtClean="0"/>
              <a:t>month,</a:t>
            </a:r>
            <a:r>
              <a:rPr lang="zh-CN" altLang="en-US" sz="2000" dirty="0" smtClean="0"/>
              <a:t> </a:t>
            </a:r>
            <a:r>
              <a:rPr lang="en-US" altLang="zh-CN" sz="2000" dirty="0" smtClean="0"/>
              <a:t>we</a:t>
            </a:r>
            <a:r>
              <a:rPr lang="zh-CN" altLang="en-US" sz="2000" dirty="0" smtClean="0"/>
              <a:t> </a:t>
            </a:r>
            <a:r>
              <a:rPr lang="en-US" altLang="zh-CN" sz="2000" dirty="0" smtClean="0"/>
              <a:t>will</a:t>
            </a:r>
            <a:r>
              <a:rPr lang="zh-CN" altLang="en-US" sz="2000" dirty="0" smtClean="0"/>
              <a:t> </a:t>
            </a:r>
            <a:r>
              <a:rPr lang="en-US" altLang="zh-CN" sz="2000" dirty="0" smtClean="0"/>
              <a:t>continue</a:t>
            </a:r>
            <a:r>
              <a:rPr lang="zh-CN" altLang="en-US" sz="2000" dirty="0" smtClean="0"/>
              <a:t> </a:t>
            </a:r>
            <a:r>
              <a:rPr lang="en-US" altLang="zh-CN" sz="2000" dirty="0" smtClean="0"/>
              <a:t>to</a:t>
            </a:r>
            <a:r>
              <a:rPr lang="zh-CN" altLang="en-US" sz="2000" dirty="0" smtClean="0"/>
              <a:t> </a:t>
            </a:r>
            <a:r>
              <a:rPr lang="en-US" altLang="zh-CN" sz="2000" dirty="0" smtClean="0"/>
              <a:t>do</a:t>
            </a:r>
            <a:r>
              <a:rPr lang="zh-CN" altLang="en-US" sz="2000" dirty="0" smtClean="0"/>
              <a:t> </a:t>
            </a:r>
            <a:r>
              <a:rPr lang="en-US" altLang="zh-CN" sz="2000" dirty="0" smtClean="0"/>
              <a:t>the</a:t>
            </a:r>
            <a:r>
              <a:rPr lang="zh-CN" altLang="en-US" sz="2000" dirty="0" smtClean="0"/>
              <a:t> </a:t>
            </a:r>
            <a:r>
              <a:rPr lang="en-US" altLang="zh-CN" sz="2000" dirty="0" smtClean="0"/>
              <a:t>tail-in</a:t>
            </a:r>
            <a:r>
              <a:rPr lang="zh-CN" altLang="en-US" sz="2000" dirty="0" smtClean="0"/>
              <a:t> </a:t>
            </a:r>
            <a:r>
              <a:rPr lang="en-US" altLang="zh-CN" sz="2000" dirty="0" smtClean="0"/>
              <a:t>works.</a:t>
            </a:r>
          </a:p>
          <a:p>
            <a:pPr>
              <a:lnSpc>
                <a:spcPct val="150000"/>
              </a:lnSpc>
            </a:pPr>
            <a:endParaRPr lang="en-US" altLang="zh-CN" sz="100" dirty="0" smtClean="0"/>
          </a:p>
          <a:p>
            <a:pPr>
              <a:lnSpc>
                <a:spcPct val="150000"/>
              </a:lnSpc>
            </a:pPr>
            <a:r>
              <a:rPr lang="zh-CN" altLang="en-US" sz="2000" dirty="0" smtClean="0"/>
              <a:t>  </a:t>
            </a:r>
            <a:r>
              <a:rPr lang="en-US" altLang="zh-CN" sz="2000" dirty="0" smtClean="0"/>
              <a:t>1.</a:t>
            </a:r>
            <a:r>
              <a:rPr lang="zh-CN" altLang="en-US" sz="2000" dirty="0" smtClean="0"/>
              <a:t> </a:t>
            </a:r>
            <a:r>
              <a:rPr lang="en-US" altLang="zh-CN" sz="2000" dirty="0" smtClean="0"/>
              <a:t>Try</a:t>
            </a:r>
            <a:r>
              <a:rPr lang="zh-CN" altLang="en-US" sz="2000" dirty="0" smtClean="0"/>
              <a:t> </a:t>
            </a:r>
            <a:r>
              <a:rPr lang="en-US" altLang="zh-CN" sz="2000" dirty="0" smtClean="0"/>
              <a:t>to</a:t>
            </a:r>
            <a:r>
              <a:rPr lang="zh-CN" altLang="en-US" sz="2000" dirty="0" smtClean="0"/>
              <a:t> </a:t>
            </a:r>
            <a:r>
              <a:rPr lang="en-US" altLang="zh-CN" sz="2000" dirty="0"/>
              <a:t>a</a:t>
            </a:r>
            <a:r>
              <a:rPr lang="en-US" altLang="zh-CN" sz="2000" dirty="0" smtClean="0"/>
              <a:t>dd</a:t>
            </a:r>
            <a:r>
              <a:rPr lang="zh-CN" altLang="en-US" sz="2000" dirty="0" smtClean="0"/>
              <a:t> </a:t>
            </a:r>
            <a:r>
              <a:rPr lang="en-US" sz="2000" dirty="0"/>
              <a:t>the spelling correction</a:t>
            </a:r>
            <a:r>
              <a:rPr lang="zh-CN" altLang="en-US" sz="2000" dirty="0"/>
              <a:t> </a:t>
            </a:r>
            <a:r>
              <a:rPr lang="en-US" altLang="zh-CN" sz="2000" dirty="0"/>
              <a:t>function</a:t>
            </a:r>
            <a:r>
              <a:rPr lang="en-US" sz="2000" dirty="0"/>
              <a:t>.</a:t>
            </a:r>
          </a:p>
          <a:p>
            <a:pPr>
              <a:lnSpc>
                <a:spcPct val="150000"/>
              </a:lnSpc>
            </a:pPr>
            <a:r>
              <a:rPr lang="zh-CN" altLang="en-US" sz="2000" dirty="0" smtClean="0"/>
              <a:t>  </a:t>
            </a:r>
            <a:r>
              <a:rPr lang="en-US" altLang="zh-CN" sz="2000" dirty="0" smtClean="0"/>
              <a:t>2.</a:t>
            </a:r>
            <a:r>
              <a:rPr lang="zh-CN" altLang="en-US" sz="2000" dirty="0" smtClean="0"/>
              <a:t> </a:t>
            </a:r>
            <a:r>
              <a:rPr lang="en-US" altLang="zh-CN" sz="2000" dirty="0" smtClean="0"/>
              <a:t>Write</a:t>
            </a:r>
            <a:r>
              <a:rPr lang="zh-CN" altLang="en-US" sz="2000" dirty="0" smtClean="0"/>
              <a:t> </a:t>
            </a:r>
            <a:r>
              <a:rPr lang="en-US" altLang="zh-CN" sz="2000" dirty="0" smtClean="0"/>
              <a:t>the</a:t>
            </a:r>
            <a:r>
              <a:rPr lang="zh-CN" altLang="en-US" sz="2000" dirty="0"/>
              <a:t> </a:t>
            </a:r>
            <a:r>
              <a:rPr lang="en-US" altLang="zh-CN" sz="2000" dirty="0" smtClean="0"/>
              <a:t>report</a:t>
            </a:r>
            <a:r>
              <a:rPr lang="zh-CN" altLang="en-US" sz="2000" dirty="0" smtClean="0"/>
              <a:t>  </a:t>
            </a:r>
            <a:r>
              <a:rPr lang="en-US" altLang="zh-CN" sz="2000" dirty="0" smtClean="0"/>
              <a:t>about</a:t>
            </a:r>
            <a:r>
              <a:rPr lang="zh-CN" altLang="en-US" sz="2000" dirty="0" smtClean="0"/>
              <a:t> </a:t>
            </a:r>
            <a:r>
              <a:rPr lang="en-US" altLang="zh-CN" sz="2000" dirty="0" smtClean="0"/>
              <a:t>the</a:t>
            </a:r>
            <a:r>
              <a:rPr lang="zh-CN" altLang="en-US" sz="2000" dirty="0" smtClean="0"/>
              <a:t> </a:t>
            </a:r>
            <a:r>
              <a:rPr lang="en-US" altLang="zh-CN" sz="2000" dirty="0" smtClean="0"/>
              <a:t>whole</a:t>
            </a:r>
            <a:r>
              <a:rPr lang="zh-CN" altLang="en-US" sz="2000" dirty="0" smtClean="0"/>
              <a:t> </a:t>
            </a:r>
            <a:r>
              <a:rPr lang="en-US" altLang="zh-CN" sz="2000" dirty="0" smtClean="0"/>
              <a:t>project</a:t>
            </a:r>
            <a:r>
              <a:rPr lang="zh-CN" altLang="en-US" sz="2000" dirty="0" smtClean="0"/>
              <a:t> </a:t>
            </a:r>
            <a:r>
              <a:rPr lang="en-US" altLang="zh-CN" sz="2000" dirty="0" smtClean="0"/>
              <a:t>process</a:t>
            </a:r>
            <a:r>
              <a:rPr lang="zh-CN" altLang="en-US" sz="2000" dirty="0" smtClean="0"/>
              <a:t> </a:t>
            </a:r>
            <a:r>
              <a:rPr lang="en-US" altLang="zh-CN" sz="2000" dirty="0" smtClean="0"/>
              <a:t>and</a:t>
            </a:r>
            <a:r>
              <a:rPr lang="zh-CN" altLang="en-US" sz="2000" dirty="0" smtClean="0"/>
              <a:t> </a:t>
            </a:r>
            <a:r>
              <a:rPr lang="en-US" altLang="zh-CN" sz="2000" dirty="0" smtClean="0"/>
              <a:t>introduction.</a:t>
            </a:r>
          </a:p>
          <a:p>
            <a:pPr>
              <a:lnSpc>
                <a:spcPct val="150000"/>
              </a:lnSpc>
            </a:pPr>
            <a:r>
              <a:rPr lang="zh-CN" altLang="en-US" sz="2000" dirty="0" smtClean="0"/>
              <a:t>  </a:t>
            </a:r>
            <a:r>
              <a:rPr lang="en-US" altLang="zh-CN" sz="2000" dirty="0" smtClean="0"/>
              <a:t>3.</a:t>
            </a:r>
            <a:r>
              <a:rPr lang="zh-CN" altLang="en-US" sz="2000" dirty="0" smtClean="0"/>
              <a:t> </a:t>
            </a:r>
            <a:r>
              <a:rPr lang="en-US" altLang="zh-CN" sz="2000" dirty="0" smtClean="0"/>
              <a:t>Hand</a:t>
            </a:r>
            <a:r>
              <a:rPr lang="zh-CN" altLang="en-US" sz="2000" dirty="0" smtClean="0"/>
              <a:t> </a:t>
            </a:r>
            <a:r>
              <a:rPr lang="en-US" altLang="zh-CN" sz="2000" dirty="0" smtClean="0"/>
              <a:t>in</a:t>
            </a:r>
            <a:r>
              <a:rPr lang="zh-CN" altLang="en-US" sz="2000" dirty="0" smtClean="0"/>
              <a:t> </a:t>
            </a:r>
            <a:r>
              <a:rPr lang="en-US" altLang="zh-CN" sz="2000" dirty="0" smtClean="0"/>
              <a:t>the</a:t>
            </a:r>
            <a:r>
              <a:rPr lang="zh-CN" altLang="en-US" sz="2000" dirty="0" smtClean="0"/>
              <a:t> </a:t>
            </a:r>
            <a:r>
              <a:rPr lang="en-US" altLang="zh-CN" sz="2000" dirty="0" smtClean="0"/>
              <a:t>project</a:t>
            </a:r>
            <a:r>
              <a:rPr lang="zh-CN" altLang="en-US" sz="2000" dirty="0" smtClean="0"/>
              <a:t> </a:t>
            </a:r>
            <a:r>
              <a:rPr lang="en-US" altLang="zh-CN" sz="2000" dirty="0" smtClean="0"/>
              <a:t>code</a:t>
            </a:r>
            <a:r>
              <a:rPr lang="zh-CN" altLang="en-US" sz="2000" dirty="0" smtClean="0"/>
              <a:t> </a:t>
            </a:r>
            <a:r>
              <a:rPr lang="en-US" altLang="zh-CN" sz="2000" dirty="0" smtClean="0"/>
              <a:t>by</a:t>
            </a:r>
            <a:r>
              <a:rPr lang="zh-CN" altLang="en-US" sz="2000" dirty="0" smtClean="0"/>
              <a:t> </a:t>
            </a:r>
            <a:r>
              <a:rPr lang="en-US" altLang="zh-CN" sz="2000" dirty="0" smtClean="0"/>
              <a:t>due.</a:t>
            </a:r>
            <a:endParaRPr lang="en-US" sz="2000" dirty="0"/>
          </a:p>
        </p:txBody>
      </p:sp>
    </p:spTree>
    <p:extLst>
      <p:ext uri="{BB962C8B-B14F-4D97-AF65-F5344CB8AC3E}">
        <p14:creationId xmlns:p14="http://schemas.microsoft.com/office/powerpoint/2010/main" val="1682085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ectangle 18"/>
          <p:cNvSpPr>
            <a:spLocks noChangeArrowheads="1"/>
          </p:cNvSpPr>
          <p:nvPr/>
        </p:nvSpPr>
        <p:spPr bwMode="auto">
          <a:xfrm rot="5400000">
            <a:off x="5227141" y="-2455836"/>
            <a:ext cx="1737718" cy="12188824"/>
          </a:xfrm>
          <a:prstGeom prst="rect">
            <a:avLst/>
          </a:prstGeom>
          <a:solidFill>
            <a:schemeClr val="tx2"/>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4" name="Title 3"/>
          <p:cNvSpPr>
            <a:spLocks noGrp="1"/>
          </p:cNvSpPr>
          <p:nvPr>
            <p:ph type="title"/>
          </p:nvPr>
        </p:nvSpPr>
        <p:spPr>
          <a:xfrm>
            <a:off x="1078610" y="2927765"/>
            <a:ext cx="10360501" cy="1362075"/>
          </a:xfrm>
        </p:spPr>
        <p:txBody>
          <a:bodyPr>
            <a:normAutofit/>
          </a:bodyPr>
          <a:lstStyle/>
          <a:p>
            <a:pPr algn="ctr"/>
            <a:r>
              <a:rPr lang="en-US" altLang="zh-CN" dirty="0" err="1" smtClean="0">
                <a:solidFill>
                  <a:schemeClr val="bg1"/>
                </a:solidFill>
              </a:rPr>
              <a:t>ThANKs</a:t>
            </a:r>
            <a:r>
              <a:rPr lang="zh-CN" altLang="en-US" dirty="0" smtClean="0">
                <a:solidFill>
                  <a:schemeClr val="bg1"/>
                </a:solidFill>
              </a:rPr>
              <a:t> </a:t>
            </a:r>
            <a:r>
              <a:rPr lang="en-US" altLang="zh-CN" dirty="0" smtClean="0">
                <a:solidFill>
                  <a:schemeClr val="bg1"/>
                </a:solidFill>
              </a:rPr>
              <a:t>for</a:t>
            </a:r>
            <a:r>
              <a:rPr lang="zh-CN" altLang="en-US" dirty="0" smtClean="0">
                <a:solidFill>
                  <a:schemeClr val="bg1"/>
                </a:solidFill>
              </a:rPr>
              <a:t> </a:t>
            </a:r>
            <a:r>
              <a:rPr lang="en-US" altLang="zh-CN" dirty="0" smtClean="0">
                <a:solidFill>
                  <a:schemeClr val="bg1"/>
                </a:solidFill>
              </a:rPr>
              <a:t>Wat</a:t>
            </a:r>
            <a:r>
              <a:rPr lang="en-US" altLang="zh-CN" dirty="0" smtClean="0">
                <a:solidFill>
                  <a:schemeClr val="bg1"/>
                </a:solidFill>
              </a:rPr>
              <a:t>ching</a:t>
            </a:r>
            <a:endParaRPr lang="en-US" dirty="0">
              <a:solidFill>
                <a:schemeClr val="bg1"/>
              </a:solidFill>
            </a:endParaRPr>
          </a:p>
        </p:txBody>
      </p:sp>
      <p:grpSp>
        <p:nvGrpSpPr>
          <p:cNvPr id="91" name="Group 90"/>
          <p:cNvGrpSpPr/>
          <p:nvPr/>
        </p:nvGrpSpPr>
        <p:grpSpPr>
          <a:xfrm>
            <a:off x="4981642" y="923029"/>
            <a:ext cx="1751164" cy="1286786"/>
            <a:chOff x="3470275" y="1762126"/>
            <a:chExt cx="4992688" cy="3668713"/>
          </a:xfrm>
        </p:grpSpPr>
        <p:sp>
          <p:nvSpPr>
            <p:cNvPr id="129" name="Freeform 1377"/>
            <p:cNvSpPr>
              <a:spLocks/>
            </p:cNvSpPr>
            <p:nvPr/>
          </p:nvSpPr>
          <p:spPr bwMode="auto">
            <a:xfrm>
              <a:off x="6851651" y="4027487"/>
              <a:ext cx="971551" cy="1077913"/>
            </a:xfrm>
            <a:custGeom>
              <a:avLst/>
              <a:gdLst>
                <a:gd name="T0" fmla="*/ 579 w 612"/>
                <a:gd name="T1" fmla="*/ 0 h 679"/>
                <a:gd name="T2" fmla="*/ 591 w 612"/>
                <a:gd name="T3" fmla="*/ 2 h 679"/>
                <a:gd name="T4" fmla="*/ 602 w 612"/>
                <a:gd name="T5" fmla="*/ 8 h 679"/>
                <a:gd name="T6" fmla="*/ 610 w 612"/>
                <a:gd name="T7" fmla="*/ 19 h 679"/>
                <a:gd name="T8" fmla="*/ 612 w 612"/>
                <a:gd name="T9" fmla="*/ 30 h 679"/>
                <a:gd name="T10" fmla="*/ 611 w 612"/>
                <a:gd name="T11" fmla="*/ 43 h 679"/>
                <a:gd name="T12" fmla="*/ 604 w 612"/>
                <a:gd name="T13" fmla="*/ 54 h 679"/>
                <a:gd name="T14" fmla="*/ 55 w 612"/>
                <a:gd name="T15" fmla="*/ 668 h 679"/>
                <a:gd name="T16" fmla="*/ 45 w 612"/>
                <a:gd name="T17" fmla="*/ 677 h 679"/>
                <a:gd name="T18" fmla="*/ 33 w 612"/>
                <a:gd name="T19" fmla="*/ 679 h 679"/>
                <a:gd name="T20" fmla="*/ 21 w 612"/>
                <a:gd name="T21" fmla="*/ 678 h 679"/>
                <a:gd name="T22" fmla="*/ 10 w 612"/>
                <a:gd name="T23" fmla="*/ 672 h 679"/>
                <a:gd name="T24" fmla="*/ 2 w 612"/>
                <a:gd name="T25" fmla="*/ 661 h 679"/>
                <a:gd name="T26" fmla="*/ 0 w 612"/>
                <a:gd name="T27" fmla="*/ 649 h 679"/>
                <a:gd name="T28" fmla="*/ 1 w 612"/>
                <a:gd name="T29" fmla="*/ 637 h 679"/>
                <a:gd name="T30" fmla="*/ 8 w 612"/>
                <a:gd name="T31" fmla="*/ 627 h 679"/>
                <a:gd name="T32" fmla="*/ 557 w 612"/>
                <a:gd name="T33" fmla="*/ 11 h 679"/>
                <a:gd name="T34" fmla="*/ 567 w 612"/>
                <a:gd name="T35" fmla="*/ 3 h 679"/>
                <a:gd name="T36" fmla="*/ 579 w 612"/>
                <a:gd name="T37"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2" h="679">
                  <a:moveTo>
                    <a:pt x="579" y="0"/>
                  </a:moveTo>
                  <a:lnTo>
                    <a:pt x="591" y="2"/>
                  </a:lnTo>
                  <a:lnTo>
                    <a:pt x="602" y="8"/>
                  </a:lnTo>
                  <a:lnTo>
                    <a:pt x="610" y="19"/>
                  </a:lnTo>
                  <a:lnTo>
                    <a:pt x="612" y="30"/>
                  </a:lnTo>
                  <a:lnTo>
                    <a:pt x="611" y="43"/>
                  </a:lnTo>
                  <a:lnTo>
                    <a:pt x="604" y="54"/>
                  </a:lnTo>
                  <a:lnTo>
                    <a:pt x="55" y="668"/>
                  </a:lnTo>
                  <a:lnTo>
                    <a:pt x="45" y="677"/>
                  </a:lnTo>
                  <a:lnTo>
                    <a:pt x="33" y="679"/>
                  </a:lnTo>
                  <a:lnTo>
                    <a:pt x="21" y="678"/>
                  </a:lnTo>
                  <a:lnTo>
                    <a:pt x="10" y="672"/>
                  </a:lnTo>
                  <a:lnTo>
                    <a:pt x="2" y="661"/>
                  </a:lnTo>
                  <a:lnTo>
                    <a:pt x="0" y="649"/>
                  </a:lnTo>
                  <a:lnTo>
                    <a:pt x="1" y="637"/>
                  </a:lnTo>
                  <a:lnTo>
                    <a:pt x="8" y="627"/>
                  </a:lnTo>
                  <a:lnTo>
                    <a:pt x="557" y="11"/>
                  </a:lnTo>
                  <a:lnTo>
                    <a:pt x="567" y="3"/>
                  </a:lnTo>
                  <a:lnTo>
                    <a:pt x="579" y="0"/>
                  </a:lnTo>
                  <a:close/>
                </a:path>
              </a:pathLst>
            </a:custGeom>
            <a:solidFill>
              <a:schemeClr val="bg1">
                <a:alpha val="26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6" name="Freeform 1379"/>
            <p:cNvSpPr>
              <a:spLocks/>
            </p:cNvSpPr>
            <p:nvPr/>
          </p:nvSpPr>
          <p:spPr bwMode="auto">
            <a:xfrm>
              <a:off x="4114800" y="2333626"/>
              <a:ext cx="3705225" cy="2438400"/>
            </a:xfrm>
            <a:custGeom>
              <a:avLst/>
              <a:gdLst>
                <a:gd name="T0" fmla="*/ 80 w 2334"/>
                <a:gd name="T1" fmla="*/ 0 h 1536"/>
                <a:gd name="T2" fmla="*/ 2253 w 2334"/>
                <a:gd name="T3" fmla="*/ 0 h 1536"/>
                <a:gd name="T4" fmla="*/ 2274 w 2334"/>
                <a:gd name="T5" fmla="*/ 2 h 1536"/>
                <a:gd name="T6" fmla="*/ 2293 w 2334"/>
                <a:gd name="T7" fmla="*/ 11 h 1536"/>
                <a:gd name="T8" fmla="*/ 2310 w 2334"/>
                <a:gd name="T9" fmla="*/ 24 h 1536"/>
                <a:gd name="T10" fmla="*/ 2322 w 2334"/>
                <a:gd name="T11" fmla="*/ 40 h 1536"/>
                <a:gd name="T12" fmla="*/ 2330 w 2334"/>
                <a:gd name="T13" fmla="*/ 60 h 1536"/>
                <a:gd name="T14" fmla="*/ 2334 w 2334"/>
                <a:gd name="T15" fmla="*/ 81 h 1536"/>
                <a:gd name="T16" fmla="*/ 2334 w 2334"/>
                <a:gd name="T17" fmla="*/ 1456 h 1536"/>
                <a:gd name="T18" fmla="*/ 2330 w 2334"/>
                <a:gd name="T19" fmla="*/ 1476 h 1536"/>
                <a:gd name="T20" fmla="*/ 2322 w 2334"/>
                <a:gd name="T21" fmla="*/ 1496 h 1536"/>
                <a:gd name="T22" fmla="*/ 2310 w 2334"/>
                <a:gd name="T23" fmla="*/ 1512 h 1536"/>
                <a:gd name="T24" fmla="*/ 2293 w 2334"/>
                <a:gd name="T25" fmla="*/ 1525 h 1536"/>
                <a:gd name="T26" fmla="*/ 2274 w 2334"/>
                <a:gd name="T27" fmla="*/ 1533 h 1536"/>
                <a:gd name="T28" fmla="*/ 2253 w 2334"/>
                <a:gd name="T29" fmla="*/ 1536 h 1536"/>
                <a:gd name="T30" fmla="*/ 80 w 2334"/>
                <a:gd name="T31" fmla="*/ 1536 h 1536"/>
                <a:gd name="T32" fmla="*/ 60 w 2334"/>
                <a:gd name="T33" fmla="*/ 1533 h 1536"/>
                <a:gd name="T34" fmla="*/ 39 w 2334"/>
                <a:gd name="T35" fmla="*/ 1525 h 1536"/>
                <a:gd name="T36" fmla="*/ 24 w 2334"/>
                <a:gd name="T37" fmla="*/ 1512 h 1536"/>
                <a:gd name="T38" fmla="*/ 11 w 2334"/>
                <a:gd name="T39" fmla="*/ 1496 h 1536"/>
                <a:gd name="T40" fmla="*/ 2 w 2334"/>
                <a:gd name="T41" fmla="*/ 1476 h 1536"/>
                <a:gd name="T42" fmla="*/ 0 w 2334"/>
                <a:gd name="T43" fmla="*/ 1456 h 1536"/>
                <a:gd name="T44" fmla="*/ 0 w 2334"/>
                <a:gd name="T45" fmla="*/ 81 h 1536"/>
                <a:gd name="T46" fmla="*/ 2 w 2334"/>
                <a:gd name="T47" fmla="*/ 60 h 1536"/>
                <a:gd name="T48" fmla="*/ 11 w 2334"/>
                <a:gd name="T49" fmla="*/ 40 h 1536"/>
                <a:gd name="T50" fmla="*/ 24 w 2334"/>
                <a:gd name="T51" fmla="*/ 24 h 1536"/>
                <a:gd name="T52" fmla="*/ 39 w 2334"/>
                <a:gd name="T53" fmla="*/ 11 h 1536"/>
                <a:gd name="T54" fmla="*/ 60 w 2334"/>
                <a:gd name="T55" fmla="*/ 2 h 1536"/>
                <a:gd name="T56" fmla="*/ 80 w 2334"/>
                <a:gd name="T57"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4" h="1536">
                  <a:moveTo>
                    <a:pt x="80" y="0"/>
                  </a:moveTo>
                  <a:lnTo>
                    <a:pt x="2253" y="0"/>
                  </a:lnTo>
                  <a:lnTo>
                    <a:pt x="2274" y="2"/>
                  </a:lnTo>
                  <a:lnTo>
                    <a:pt x="2293" y="11"/>
                  </a:lnTo>
                  <a:lnTo>
                    <a:pt x="2310" y="24"/>
                  </a:lnTo>
                  <a:lnTo>
                    <a:pt x="2322" y="40"/>
                  </a:lnTo>
                  <a:lnTo>
                    <a:pt x="2330" y="60"/>
                  </a:lnTo>
                  <a:lnTo>
                    <a:pt x="2334" y="81"/>
                  </a:lnTo>
                  <a:lnTo>
                    <a:pt x="2334" y="1456"/>
                  </a:lnTo>
                  <a:lnTo>
                    <a:pt x="2330" y="1476"/>
                  </a:lnTo>
                  <a:lnTo>
                    <a:pt x="2322" y="1496"/>
                  </a:lnTo>
                  <a:lnTo>
                    <a:pt x="2310" y="1512"/>
                  </a:lnTo>
                  <a:lnTo>
                    <a:pt x="2293" y="1525"/>
                  </a:lnTo>
                  <a:lnTo>
                    <a:pt x="2274" y="1533"/>
                  </a:lnTo>
                  <a:lnTo>
                    <a:pt x="2253" y="1536"/>
                  </a:lnTo>
                  <a:lnTo>
                    <a:pt x="80" y="1536"/>
                  </a:lnTo>
                  <a:lnTo>
                    <a:pt x="60" y="1533"/>
                  </a:lnTo>
                  <a:lnTo>
                    <a:pt x="39" y="1525"/>
                  </a:lnTo>
                  <a:lnTo>
                    <a:pt x="24" y="1512"/>
                  </a:lnTo>
                  <a:lnTo>
                    <a:pt x="11" y="1496"/>
                  </a:lnTo>
                  <a:lnTo>
                    <a:pt x="2" y="1476"/>
                  </a:lnTo>
                  <a:lnTo>
                    <a:pt x="0" y="1456"/>
                  </a:lnTo>
                  <a:lnTo>
                    <a:pt x="0" y="81"/>
                  </a:lnTo>
                  <a:lnTo>
                    <a:pt x="2" y="60"/>
                  </a:lnTo>
                  <a:lnTo>
                    <a:pt x="11" y="40"/>
                  </a:lnTo>
                  <a:lnTo>
                    <a:pt x="24" y="24"/>
                  </a:lnTo>
                  <a:lnTo>
                    <a:pt x="39" y="11"/>
                  </a:lnTo>
                  <a:lnTo>
                    <a:pt x="60" y="2"/>
                  </a:lnTo>
                  <a:lnTo>
                    <a:pt x="80"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7" name="Rectangle 1380"/>
            <p:cNvSpPr>
              <a:spLocks noChangeArrowheads="1"/>
            </p:cNvSpPr>
            <p:nvPr/>
          </p:nvSpPr>
          <p:spPr bwMode="auto">
            <a:xfrm>
              <a:off x="4306888" y="2587626"/>
              <a:ext cx="3319463" cy="1785938"/>
            </a:xfrm>
            <a:prstGeom prst="rect">
              <a:avLst/>
            </a:prstGeom>
            <a:solidFill>
              <a:srgbClr val="FF4A45"/>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8" name="Rectangle 1382"/>
            <p:cNvSpPr>
              <a:spLocks noChangeArrowheads="1"/>
            </p:cNvSpPr>
            <p:nvPr/>
          </p:nvSpPr>
          <p:spPr bwMode="auto">
            <a:xfrm>
              <a:off x="5888038" y="4484688"/>
              <a:ext cx="157163" cy="157163"/>
            </a:xfrm>
            <a:prstGeom prst="rect">
              <a:avLst/>
            </a:prstGeom>
            <a:solidFill>
              <a:srgbClr val="DEFFF3"/>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99" name="Freeform 1384"/>
            <p:cNvSpPr>
              <a:spLocks/>
            </p:cNvSpPr>
            <p:nvPr/>
          </p:nvSpPr>
          <p:spPr bwMode="auto">
            <a:xfrm>
              <a:off x="3470275" y="5194301"/>
              <a:ext cx="4992688" cy="236538"/>
            </a:xfrm>
            <a:custGeom>
              <a:avLst/>
              <a:gdLst>
                <a:gd name="T0" fmla="*/ 0 w 3145"/>
                <a:gd name="T1" fmla="*/ 0 h 149"/>
                <a:gd name="T2" fmla="*/ 3145 w 3145"/>
                <a:gd name="T3" fmla="*/ 0 h 149"/>
                <a:gd name="T4" fmla="*/ 3145 w 3145"/>
                <a:gd name="T5" fmla="*/ 90 h 149"/>
                <a:gd name="T6" fmla="*/ 3143 w 3145"/>
                <a:gd name="T7" fmla="*/ 109 h 149"/>
                <a:gd name="T8" fmla="*/ 3134 w 3145"/>
                <a:gd name="T9" fmla="*/ 125 h 149"/>
                <a:gd name="T10" fmla="*/ 3121 w 3145"/>
                <a:gd name="T11" fmla="*/ 138 h 149"/>
                <a:gd name="T12" fmla="*/ 3106 w 3145"/>
                <a:gd name="T13" fmla="*/ 146 h 149"/>
                <a:gd name="T14" fmla="*/ 3086 w 3145"/>
                <a:gd name="T15" fmla="*/ 149 h 149"/>
                <a:gd name="T16" fmla="*/ 58 w 3145"/>
                <a:gd name="T17" fmla="*/ 149 h 149"/>
                <a:gd name="T18" fmla="*/ 40 w 3145"/>
                <a:gd name="T19" fmla="*/ 146 h 149"/>
                <a:gd name="T20" fmla="*/ 25 w 3145"/>
                <a:gd name="T21" fmla="*/ 138 h 149"/>
                <a:gd name="T22" fmla="*/ 12 w 3145"/>
                <a:gd name="T23" fmla="*/ 125 h 149"/>
                <a:gd name="T24" fmla="*/ 3 w 3145"/>
                <a:gd name="T25" fmla="*/ 109 h 149"/>
                <a:gd name="T26" fmla="*/ 0 w 3145"/>
                <a:gd name="T27" fmla="*/ 90 h 149"/>
                <a:gd name="T28" fmla="*/ 0 w 3145"/>
                <a:gd name="T2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5" h="149">
                  <a:moveTo>
                    <a:pt x="0" y="0"/>
                  </a:moveTo>
                  <a:lnTo>
                    <a:pt x="3145" y="0"/>
                  </a:lnTo>
                  <a:lnTo>
                    <a:pt x="3145" y="90"/>
                  </a:lnTo>
                  <a:lnTo>
                    <a:pt x="3143" y="109"/>
                  </a:lnTo>
                  <a:lnTo>
                    <a:pt x="3134" y="125"/>
                  </a:lnTo>
                  <a:lnTo>
                    <a:pt x="3121" y="138"/>
                  </a:lnTo>
                  <a:lnTo>
                    <a:pt x="3106" y="146"/>
                  </a:lnTo>
                  <a:lnTo>
                    <a:pt x="3086" y="149"/>
                  </a:lnTo>
                  <a:lnTo>
                    <a:pt x="58" y="149"/>
                  </a:lnTo>
                  <a:lnTo>
                    <a:pt x="40" y="146"/>
                  </a:lnTo>
                  <a:lnTo>
                    <a:pt x="25" y="138"/>
                  </a:lnTo>
                  <a:lnTo>
                    <a:pt x="12" y="125"/>
                  </a:lnTo>
                  <a:lnTo>
                    <a:pt x="3" y="109"/>
                  </a:lnTo>
                  <a:lnTo>
                    <a:pt x="0" y="90"/>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0" name="Rectangle 1385"/>
            <p:cNvSpPr>
              <a:spLocks noChangeArrowheads="1"/>
            </p:cNvSpPr>
            <p:nvPr/>
          </p:nvSpPr>
          <p:spPr bwMode="auto">
            <a:xfrm>
              <a:off x="5462588" y="5316538"/>
              <a:ext cx="1009650" cy="6508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01" name="Group 100"/>
            <p:cNvGrpSpPr/>
            <p:nvPr/>
          </p:nvGrpSpPr>
          <p:grpSpPr>
            <a:xfrm>
              <a:off x="3470275" y="4772026"/>
              <a:ext cx="4992688" cy="493713"/>
              <a:chOff x="3470275" y="4772026"/>
              <a:chExt cx="4992688" cy="493713"/>
            </a:xfrm>
            <a:solidFill>
              <a:schemeClr val="bg1"/>
            </a:solidFill>
          </p:grpSpPr>
          <p:sp>
            <p:nvSpPr>
              <p:cNvPr id="123" name="Freeform 1383"/>
              <p:cNvSpPr>
                <a:spLocks/>
              </p:cNvSpPr>
              <p:nvPr/>
            </p:nvSpPr>
            <p:spPr bwMode="auto">
              <a:xfrm>
                <a:off x="3470275" y="4772026"/>
                <a:ext cx="4992688" cy="422275"/>
              </a:xfrm>
              <a:custGeom>
                <a:avLst/>
                <a:gdLst>
                  <a:gd name="T0" fmla="*/ 406 w 3145"/>
                  <a:gd name="T1" fmla="*/ 0 h 266"/>
                  <a:gd name="T2" fmla="*/ 2740 w 3145"/>
                  <a:gd name="T3" fmla="*/ 0 h 266"/>
                  <a:gd name="T4" fmla="*/ 3145 w 3145"/>
                  <a:gd name="T5" fmla="*/ 266 h 266"/>
                  <a:gd name="T6" fmla="*/ 0 w 3145"/>
                  <a:gd name="T7" fmla="*/ 266 h 266"/>
                  <a:gd name="T8" fmla="*/ 406 w 3145"/>
                  <a:gd name="T9" fmla="*/ 0 h 266"/>
                </a:gdLst>
                <a:ahLst/>
                <a:cxnLst>
                  <a:cxn ang="0">
                    <a:pos x="T0" y="T1"/>
                  </a:cxn>
                  <a:cxn ang="0">
                    <a:pos x="T2" y="T3"/>
                  </a:cxn>
                  <a:cxn ang="0">
                    <a:pos x="T4" y="T5"/>
                  </a:cxn>
                  <a:cxn ang="0">
                    <a:pos x="T6" y="T7"/>
                  </a:cxn>
                  <a:cxn ang="0">
                    <a:pos x="T8" y="T9"/>
                  </a:cxn>
                </a:cxnLst>
                <a:rect l="0" t="0" r="r" b="b"/>
                <a:pathLst>
                  <a:path w="3145" h="266">
                    <a:moveTo>
                      <a:pt x="406" y="0"/>
                    </a:moveTo>
                    <a:lnTo>
                      <a:pt x="2740" y="0"/>
                    </a:lnTo>
                    <a:lnTo>
                      <a:pt x="3145" y="266"/>
                    </a:lnTo>
                    <a:lnTo>
                      <a:pt x="0" y="266"/>
                    </a:lnTo>
                    <a:lnTo>
                      <a:pt x="40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4" name="Rectangle 1386"/>
              <p:cNvSpPr>
                <a:spLocks noChangeArrowheads="1"/>
              </p:cNvSpPr>
              <p:nvPr/>
            </p:nvSpPr>
            <p:spPr bwMode="auto">
              <a:xfrm>
                <a:off x="3470275" y="5194301"/>
                <a:ext cx="4992688" cy="71438"/>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102" name="Freeform 1387"/>
            <p:cNvSpPr>
              <a:spLocks/>
            </p:cNvSpPr>
            <p:nvPr/>
          </p:nvSpPr>
          <p:spPr bwMode="auto">
            <a:xfrm>
              <a:off x="4114800" y="2312988"/>
              <a:ext cx="3705225" cy="2459038"/>
            </a:xfrm>
            <a:custGeom>
              <a:avLst/>
              <a:gdLst>
                <a:gd name="T0" fmla="*/ 80 w 2334"/>
                <a:gd name="T1" fmla="*/ 0 h 1549"/>
                <a:gd name="T2" fmla="*/ 2253 w 2334"/>
                <a:gd name="T3" fmla="*/ 0 h 1549"/>
                <a:gd name="T4" fmla="*/ 2274 w 2334"/>
                <a:gd name="T5" fmla="*/ 3 h 1549"/>
                <a:gd name="T6" fmla="*/ 2293 w 2334"/>
                <a:gd name="T7" fmla="*/ 10 h 1549"/>
                <a:gd name="T8" fmla="*/ 2310 w 2334"/>
                <a:gd name="T9" fmla="*/ 24 h 1549"/>
                <a:gd name="T10" fmla="*/ 2322 w 2334"/>
                <a:gd name="T11" fmla="*/ 40 h 1549"/>
                <a:gd name="T12" fmla="*/ 2330 w 2334"/>
                <a:gd name="T13" fmla="*/ 59 h 1549"/>
                <a:gd name="T14" fmla="*/ 2334 w 2334"/>
                <a:gd name="T15" fmla="*/ 81 h 1549"/>
                <a:gd name="T16" fmla="*/ 2334 w 2334"/>
                <a:gd name="T17" fmla="*/ 1469 h 1549"/>
                <a:gd name="T18" fmla="*/ 2330 w 2334"/>
                <a:gd name="T19" fmla="*/ 1489 h 1549"/>
                <a:gd name="T20" fmla="*/ 2322 w 2334"/>
                <a:gd name="T21" fmla="*/ 1509 h 1549"/>
                <a:gd name="T22" fmla="*/ 2310 w 2334"/>
                <a:gd name="T23" fmla="*/ 1525 h 1549"/>
                <a:gd name="T24" fmla="*/ 2293 w 2334"/>
                <a:gd name="T25" fmla="*/ 1538 h 1549"/>
                <a:gd name="T26" fmla="*/ 2274 w 2334"/>
                <a:gd name="T27" fmla="*/ 1546 h 1549"/>
                <a:gd name="T28" fmla="*/ 2253 w 2334"/>
                <a:gd name="T29" fmla="*/ 1549 h 1549"/>
                <a:gd name="T30" fmla="*/ 80 w 2334"/>
                <a:gd name="T31" fmla="*/ 1549 h 1549"/>
                <a:gd name="T32" fmla="*/ 60 w 2334"/>
                <a:gd name="T33" fmla="*/ 1546 h 1549"/>
                <a:gd name="T34" fmla="*/ 39 w 2334"/>
                <a:gd name="T35" fmla="*/ 1538 h 1549"/>
                <a:gd name="T36" fmla="*/ 24 w 2334"/>
                <a:gd name="T37" fmla="*/ 1525 h 1549"/>
                <a:gd name="T38" fmla="*/ 11 w 2334"/>
                <a:gd name="T39" fmla="*/ 1509 h 1549"/>
                <a:gd name="T40" fmla="*/ 2 w 2334"/>
                <a:gd name="T41" fmla="*/ 1489 h 1549"/>
                <a:gd name="T42" fmla="*/ 0 w 2334"/>
                <a:gd name="T43" fmla="*/ 1469 h 1549"/>
                <a:gd name="T44" fmla="*/ 0 w 2334"/>
                <a:gd name="T45" fmla="*/ 81 h 1549"/>
                <a:gd name="T46" fmla="*/ 2 w 2334"/>
                <a:gd name="T47" fmla="*/ 59 h 1549"/>
                <a:gd name="T48" fmla="*/ 11 w 2334"/>
                <a:gd name="T49" fmla="*/ 40 h 1549"/>
                <a:gd name="T50" fmla="*/ 24 w 2334"/>
                <a:gd name="T51" fmla="*/ 24 h 1549"/>
                <a:gd name="T52" fmla="*/ 39 w 2334"/>
                <a:gd name="T53" fmla="*/ 10 h 1549"/>
                <a:gd name="T54" fmla="*/ 60 w 2334"/>
                <a:gd name="T55" fmla="*/ 3 h 1549"/>
                <a:gd name="T56" fmla="*/ 80 w 2334"/>
                <a:gd name="T57" fmla="*/ 0 h 1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4" h="1549">
                  <a:moveTo>
                    <a:pt x="80" y="0"/>
                  </a:moveTo>
                  <a:lnTo>
                    <a:pt x="2253" y="0"/>
                  </a:lnTo>
                  <a:lnTo>
                    <a:pt x="2274" y="3"/>
                  </a:lnTo>
                  <a:lnTo>
                    <a:pt x="2293" y="10"/>
                  </a:lnTo>
                  <a:lnTo>
                    <a:pt x="2310" y="24"/>
                  </a:lnTo>
                  <a:lnTo>
                    <a:pt x="2322" y="40"/>
                  </a:lnTo>
                  <a:lnTo>
                    <a:pt x="2330" y="59"/>
                  </a:lnTo>
                  <a:lnTo>
                    <a:pt x="2334" y="81"/>
                  </a:lnTo>
                  <a:lnTo>
                    <a:pt x="2334" y="1469"/>
                  </a:lnTo>
                  <a:lnTo>
                    <a:pt x="2330" y="1489"/>
                  </a:lnTo>
                  <a:lnTo>
                    <a:pt x="2322" y="1509"/>
                  </a:lnTo>
                  <a:lnTo>
                    <a:pt x="2310" y="1525"/>
                  </a:lnTo>
                  <a:lnTo>
                    <a:pt x="2293" y="1538"/>
                  </a:lnTo>
                  <a:lnTo>
                    <a:pt x="2274" y="1546"/>
                  </a:lnTo>
                  <a:lnTo>
                    <a:pt x="2253" y="1549"/>
                  </a:lnTo>
                  <a:lnTo>
                    <a:pt x="80" y="1549"/>
                  </a:lnTo>
                  <a:lnTo>
                    <a:pt x="60" y="1546"/>
                  </a:lnTo>
                  <a:lnTo>
                    <a:pt x="39" y="1538"/>
                  </a:lnTo>
                  <a:lnTo>
                    <a:pt x="24" y="1525"/>
                  </a:lnTo>
                  <a:lnTo>
                    <a:pt x="11" y="1509"/>
                  </a:lnTo>
                  <a:lnTo>
                    <a:pt x="2" y="1489"/>
                  </a:lnTo>
                  <a:lnTo>
                    <a:pt x="0" y="1469"/>
                  </a:lnTo>
                  <a:lnTo>
                    <a:pt x="0" y="81"/>
                  </a:lnTo>
                  <a:lnTo>
                    <a:pt x="2" y="59"/>
                  </a:lnTo>
                  <a:lnTo>
                    <a:pt x="11" y="40"/>
                  </a:lnTo>
                  <a:lnTo>
                    <a:pt x="24" y="24"/>
                  </a:lnTo>
                  <a:lnTo>
                    <a:pt x="39" y="10"/>
                  </a:lnTo>
                  <a:lnTo>
                    <a:pt x="60" y="3"/>
                  </a:lnTo>
                  <a:lnTo>
                    <a:pt x="8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3" name="Freeform 1389"/>
            <p:cNvSpPr>
              <a:spLocks/>
            </p:cNvSpPr>
            <p:nvPr/>
          </p:nvSpPr>
          <p:spPr bwMode="auto">
            <a:xfrm>
              <a:off x="5413375" y="1762126"/>
              <a:ext cx="1106488" cy="673100"/>
            </a:xfrm>
            <a:custGeom>
              <a:avLst/>
              <a:gdLst>
                <a:gd name="T0" fmla="*/ 65 w 697"/>
                <a:gd name="T1" fmla="*/ 0 h 424"/>
                <a:gd name="T2" fmla="*/ 633 w 697"/>
                <a:gd name="T3" fmla="*/ 0 h 424"/>
                <a:gd name="T4" fmla="*/ 654 w 697"/>
                <a:gd name="T5" fmla="*/ 3 h 424"/>
                <a:gd name="T6" fmla="*/ 670 w 697"/>
                <a:gd name="T7" fmla="*/ 12 h 424"/>
                <a:gd name="T8" fmla="*/ 685 w 697"/>
                <a:gd name="T9" fmla="*/ 26 h 424"/>
                <a:gd name="T10" fmla="*/ 694 w 697"/>
                <a:gd name="T11" fmla="*/ 43 h 424"/>
                <a:gd name="T12" fmla="*/ 697 w 697"/>
                <a:gd name="T13" fmla="*/ 63 h 424"/>
                <a:gd name="T14" fmla="*/ 697 w 697"/>
                <a:gd name="T15" fmla="*/ 361 h 424"/>
                <a:gd name="T16" fmla="*/ 694 w 697"/>
                <a:gd name="T17" fmla="*/ 380 h 424"/>
                <a:gd name="T18" fmla="*/ 685 w 697"/>
                <a:gd name="T19" fmla="*/ 398 h 424"/>
                <a:gd name="T20" fmla="*/ 670 w 697"/>
                <a:gd name="T21" fmla="*/ 412 h 424"/>
                <a:gd name="T22" fmla="*/ 654 w 697"/>
                <a:gd name="T23" fmla="*/ 421 h 424"/>
                <a:gd name="T24" fmla="*/ 633 w 697"/>
                <a:gd name="T25" fmla="*/ 424 h 424"/>
                <a:gd name="T26" fmla="*/ 614 w 697"/>
                <a:gd name="T27" fmla="*/ 424 h 424"/>
                <a:gd name="T28" fmla="*/ 614 w 697"/>
                <a:gd name="T29" fmla="*/ 136 h 424"/>
                <a:gd name="T30" fmla="*/ 611 w 697"/>
                <a:gd name="T31" fmla="*/ 121 h 424"/>
                <a:gd name="T32" fmla="*/ 602 w 697"/>
                <a:gd name="T33" fmla="*/ 109 h 424"/>
                <a:gd name="T34" fmla="*/ 590 w 697"/>
                <a:gd name="T35" fmla="*/ 100 h 424"/>
                <a:gd name="T36" fmla="*/ 575 w 697"/>
                <a:gd name="T37" fmla="*/ 98 h 424"/>
                <a:gd name="T38" fmla="*/ 123 w 697"/>
                <a:gd name="T39" fmla="*/ 98 h 424"/>
                <a:gd name="T40" fmla="*/ 108 w 697"/>
                <a:gd name="T41" fmla="*/ 100 h 424"/>
                <a:gd name="T42" fmla="*/ 96 w 697"/>
                <a:gd name="T43" fmla="*/ 109 h 424"/>
                <a:gd name="T44" fmla="*/ 86 w 697"/>
                <a:gd name="T45" fmla="*/ 121 h 424"/>
                <a:gd name="T46" fmla="*/ 84 w 697"/>
                <a:gd name="T47" fmla="*/ 136 h 424"/>
                <a:gd name="T48" fmla="*/ 84 w 697"/>
                <a:gd name="T49" fmla="*/ 424 h 424"/>
                <a:gd name="T50" fmla="*/ 65 w 697"/>
                <a:gd name="T51" fmla="*/ 424 h 424"/>
                <a:gd name="T52" fmla="*/ 44 w 697"/>
                <a:gd name="T53" fmla="*/ 421 h 424"/>
                <a:gd name="T54" fmla="*/ 26 w 697"/>
                <a:gd name="T55" fmla="*/ 412 h 424"/>
                <a:gd name="T56" fmla="*/ 12 w 697"/>
                <a:gd name="T57" fmla="*/ 398 h 424"/>
                <a:gd name="T58" fmla="*/ 4 w 697"/>
                <a:gd name="T59" fmla="*/ 380 h 424"/>
                <a:gd name="T60" fmla="*/ 0 w 697"/>
                <a:gd name="T61" fmla="*/ 361 h 424"/>
                <a:gd name="T62" fmla="*/ 0 w 697"/>
                <a:gd name="T63" fmla="*/ 63 h 424"/>
                <a:gd name="T64" fmla="*/ 4 w 697"/>
                <a:gd name="T65" fmla="*/ 43 h 424"/>
                <a:gd name="T66" fmla="*/ 12 w 697"/>
                <a:gd name="T67" fmla="*/ 26 h 424"/>
                <a:gd name="T68" fmla="*/ 26 w 697"/>
                <a:gd name="T69" fmla="*/ 12 h 424"/>
                <a:gd name="T70" fmla="*/ 44 w 697"/>
                <a:gd name="T71" fmla="*/ 3 h 424"/>
                <a:gd name="T72" fmla="*/ 65 w 697"/>
                <a:gd name="T7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424">
                  <a:moveTo>
                    <a:pt x="65" y="0"/>
                  </a:moveTo>
                  <a:lnTo>
                    <a:pt x="633" y="0"/>
                  </a:lnTo>
                  <a:lnTo>
                    <a:pt x="654" y="3"/>
                  </a:lnTo>
                  <a:lnTo>
                    <a:pt x="670" y="12"/>
                  </a:lnTo>
                  <a:lnTo>
                    <a:pt x="685" y="26"/>
                  </a:lnTo>
                  <a:lnTo>
                    <a:pt x="694" y="43"/>
                  </a:lnTo>
                  <a:lnTo>
                    <a:pt x="697" y="63"/>
                  </a:lnTo>
                  <a:lnTo>
                    <a:pt x="697" y="361"/>
                  </a:lnTo>
                  <a:lnTo>
                    <a:pt x="694" y="380"/>
                  </a:lnTo>
                  <a:lnTo>
                    <a:pt x="685" y="398"/>
                  </a:lnTo>
                  <a:lnTo>
                    <a:pt x="670" y="412"/>
                  </a:lnTo>
                  <a:lnTo>
                    <a:pt x="654" y="421"/>
                  </a:lnTo>
                  <a:lnTo>
                    <a:pt x="633" y="424"/>
                  </a:lnTo>
                  <a:lnTo>
                    <a:pt x="614" y="424"/>
                  </a:lnTo>
                  <a:lnTo>
                    <a:pt x="614" y="136"/>
                  </a:lnTo>
                  <a:lnTo>
                    <a:pt x="611" y="121"/>
                  </a:lnTo>
                  <a:lnTo>
                    <a:pt x="602" y="109"/>
                  </a:lnTo>
                  <a:lnTo>
                    <a:pt x="590" y="100"/>
                  </a:lnTo>
                  <a:lnTo>
                    <a:pt x="575" y="98"/>
                  </a:lnTo>
                  <a:lnTo>
                    <a:pt x="123" y="98"/>
                  </a:lnTo>
                  <a:lnTo>
                    <a:pt x="108" y="100"/>
                  </a:lnTo>
                  <a:lnTo>
                    <a:pt x="96" y="109"/>
                  </a:lnTo>
                  <a:lnTo>
                    <a:pt x="86" y="121"/>
                  </a:lnTo>
                  <a:lnTo>
                    <a:pt x="84" y="136"/>
                  </a:lnTo>
                  <a:lnTo>
                    <a:pt x="84" y="424"/>
                  </a:lnTo>
                  <a:lnTo>
                    <a:pt x="65" y="424"/>
                  </a:lnTo>
                  <a:lnTo>
                    <a:pt x="44" y="421"/>
                  </a:lnTo>
                  <a:lnTo>
                    <a:pt x="26" y="412"/>
                  </a:lnTo>
                  <a:lnTo>
                    <a:pt x="12" y="398"/>
                  </a:lnTo>
                  <a:lnTo>
                    <a:pt x="4" y="380"/>
                  </a:lnTo>
                  <a:lnTo>
                    <a:pt x="0" y="361"/>
                  </a:lnTo>
                  <a:lnTo>
                    <a:pt x="0" y="63"/>
                  </a:lnTo>
                  <a:lnTo>
                    <a:pt x="4" y="43"/>
                  </a:lnTo>
                  <a:lnTo>
                    <a:pt x="12" y="26"/>
                  </a:lnTo>
                  <a:lnTo>
                    <a:pt x="26" y="12"/>
                  </a:lnTo>
                  <a:lnTo>
                    <a:pt x="44"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4" name="Freeform 1395"/>
            <p:cNvSpPr>
              <a:spLocks/>
            </p:cNvSpPr>
            <p:nvPr/>
          </p:nvSpPr>
          <p:spPr bwMode="auto">
            <a:xfrm>
              <a:off x="3783013" y="4841876"/>
              <a:ext cx="4379913" cy="282575"/>
            </a:xfrm>
            <a:custGeom>
              <a:avLst/>
              <a:gdLst>
                <a:gd name="T0" fmla="*/ 272 w 2759"/>
                <a:gd name="T1" fmla="*/ 0 h 178"/>
                <a:gd name="T2" fmla="*/ 2487 w 2759"/>
                <a:gd name="T3" fmla="*/ 0 h 178"/>
                <a:gd name="T4" fmla="*/ 2759 w 2759"/>
                <a:gd name="T5" fmla="*/ 178 h 178"/>
                <a:gd name="T6" fmla="*/ 0 w 2759"/>
                <a:gd name="T7" fmla="*/ 178 h 178"/>
                <a:gd name="T8" fmla="*/ 272 w 2759"/>
                <a:gd name="T9" fmla="*/ 0 h 178"/>
              </a:gdLst>
              <a:ahLst/>
              <a:cxnLst>
                <a:cxn ang="0">
                  <a:pos x="T0" y="T1"/>
                </a:cxn>
                <a:cxn ang="0">
                  <a:pos x="T2" y="T3"/>
                </a:cxn>
                <a:cxn ang="0">
                  <a:pos x="T4" y="T5"/>
                </a:cxn>
                <a:cxn ang="0">
                  <a:pos x="T6" y="T7"/>
                </a:cxn>
                <a:cxn ang="0">
                  <a:pos x="T8" y="T9"/>
                </a:cxn>
              </a:cxnLst>
              <a:rect l="0" t="0" r="r" b="b"/>
              <a:pathLst>
                <a:path w="2759" h="178">
                  <a:moveTo>
                    <a:pt x="272" y="0"/>
                  </a:moveTo>
                  <a:lnTo>
                    <a:pt x="2487" y="0"/>
                  </a:lnTo>
                  <a:lnTo>
                    <a:pt x="2759" y="178"/>
                  </a:lnTo>
                  <a:lnTo>
                    <a:pt x="0" y="178"/>
                  </a:lnTo>
                  <a:lnTo>
                    <a:pt x="272"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5" name="Rectangle 1396"/>
            <p:cNvSpPr>
              <a:spLocks noChangeArrowheads="1"/>
            </p:cNvSpPr>
            <p:nvPr/>
          </p:nvSpPr>
          <p:spPr bwMode="auto">
            <a:xfrm>
              <a:off x="5942013" y="4813301"/>
              <a:ext cx="47625" cy="33813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6" name="Freeform 1397"/>
            <p:cNvSpPr>
              <a:spLocks/>
            </p:cNvSpPr>
            <p:nvPr/>
          </p:nvSpPr>
          <p:spPr bwMode="auto">
            <a:xfrm>
              <a:off x="6394450" y="4806951"/>
              <a:ext cx="131763" cy="352425"/>
            </a:xfrm>
            <a:custGeom>
              <a:avLst/>
              <a:gdLst>
                <a:gd name="T0" fmla="*/ 30 w 83"/>
                <a:gd name="T1" fmla="*/ 0 h 222"/>
                <a:gd name="T2" fmla="*/ 83 w 83"/>
                <a:gd name="T3" fmla="*/ 213 h 222"/>
                <a:gd name="T4" fmla="*/ 53 w 83"/>
                <a:gd name="T5" fmla="*/ 222 h 222"/>
                <a:gd name="T6" fmla="*/ 0 w 83"/>
                <a:gd name="T7" fmla="*/ 8 h 222"/>
                <a:gd name="T8" fmla="*/ 30 w 83"/>
                <a:gd name="T9" fmla="*/ 0 h 222"/>
              </a:gdLst>
              <a:ahLst/>
              <a:cxnLst>
                <a:cxn ang="0">
                  <a:pos x="T0" y="T1"/>
                </a:cxn>
                <a:cxn ang="0">
                  <a:pos x="T2" y="T3"/>
                </a:cxn>
                <a:cxn ang="0">
                  <a:pos x="T4" y="T5"/>
                </a:cxn>
                <a:cxn ang="0">
                  <a:pos x="T6" y="T7"/>
                </a:cxn>
                <a:cxn ang="0">
                  <a:pos x="T8" y="T9"/>
                </a:cxn>
              </a:cxnLst>
              <a:rect l="0" t="0" r="r" b="b"/>
              <a:pathLst>
                <a:path w="83" h="222">
                  <a:moveTo>
                    <a:pt x="30" y="0"/>
                  </a:moveTo>
                  <a:lnTo>
                    <a:pt x="83" y="213"/>
                  </a:lnTo>
                  <a:lnTo>
                    <a:pt x="53" y="222"/>
                  </a:lnTo>
                  <a:lnTo>
                    <a:pt x="0" y="8"/>
                  </a:lnTo>
                  <a:lnTo>
                    <a:pt x="3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7" name="Freeform 1398"/>
            <p:cNvSpPr>
              <a:spLocks/>
            </p:cNvSpPr>
            <p:nvPr/>
          </p:nvSpPr>
          <p:spPr bwMode="auto">
            <a:xfrm>
              <a:off x="6821488" y="4803776"/>
              <a:ext cx="211138" cy="358775"/>
            </a:xfrm>
            <a:custGeom>
              <a:avLst/>
              <a:gdLst>
                <a:gd name="T0" fmla="*/ 27 w 133"/>
                <a:gd name="T1" fmla="*/ 0 h 226"/>
                <a:gd name="T2" fmla="*/ 133 w 133"/>
                <a:gd name="T3" fmla="*/ 213 h 226"/>
                <a:gd name="T4" fmla="*/ 107 w 133"/>
                <a:gd name="T5" fmla="*/ 226 h 226"/>
                <a:gd name="T6" fmla="*/ 0 w 133"/>
                <a:gd name="T7" fmla="*/ 13 h 226"/>
                <a:gd name="T8" fmla="*/ 27 w 133"/>
                <a:gd name="T9" fmla="*/ 0 h 226"/>
              </a:gdLst>
              <a:ahLst/>
              <a:cxnLst>
                <a:cxn ang="0">
                  <a:pos x="T0" y="T1"/>
                </a:cxn>
                <a:cxn ang="0">
                  <a:pos x="T2" y="T3"/>
                </a:cxn>
                <a:cxn ang="0">
                  <a:pos x="T4" y="T5"/>
                </a:cxn>
                <a:cxn ang="0">
                  <a:pos x="T6" y="T7"/>
                </a:cxn>
                <a:cxn ang="0">
                  <a:pos x="T8" y="T9"/>
                </a:cxn>
              </a:cxnLst>
              <a:rect l="0" t="0" r="r" b="b"/>
              <a:pathLst>
                <a:path w="133" h="226">
                  <a:moveTo>
                    <a:pt x="27" y="0"/>
                  </a:moveTo>
                  <a:lnTo>
                    <a:pt x="133" y="213"/>
                  </a:lnTo>
                  <a:lnTo>
                    <a:pt x="107" y="226"/>
                  </a:lnTo>
                  <a:lnTo>
                    <a:pt x="0" y="13"/>
                  </a:lnTo>
                  <a:lnTo>
                    <a:pt x="2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8" name="Freeform 1399"/>
            <p:cNvSpPr>
              <a:spLocks/>
            </p:cNvSpPr>
            <p:nvPr/>
          </p:nvSpPr>
          <p:spPr bwMode="auto">
            <a:xfrm>
              <a:off x="7245350" y="4797426"/>
              <a:ext cx="303213" cy="369888"/>
            </a:xfrm>
            <a:custGeom>
              <a:avLst/>
              <a:gdLst>
                <a:gd name="T0" fmla="*/ 24 w 191"/>
                <a:gd name="T1" fmla="*/ 0 h 233"/>
                <a:gd name="T2" fmla="*/ 191 w 191"/>
                <a:gd name="T3" fmla="*/ 215 h 233"/>
                <a:gd name="T4" fmla="*/ 167 w 191"/>
                <a:gd name="T5" fmla="*/ 233 h 233"/>
                <a:gd name="T6" fmla="*/ 0 w 191"/>
                <a:gd name="T7" fmla="*/ 20 h 233"/>
                <a:gd name="T8" fmla="*/ 24 w 191"/>
                <a:gd name="T9" fmla="*/ 0 h 233"/>
              </a:gdLst>
              <a:ahLst/>
              <a:cxnLst>
                <a:cxn ang="0">
                  <a:pos x="T0" y="T1"/>
                </a:cxn>
                <a:cxn ang="0">
                  <a:pos x="T2" y="T3"/>
                </a:cxn>
                <a:cxn ang="0">
                  <a:pos x="T4" y="T5"/>
                </a:cxn>
                <a:cxn ang="0">
                  <a:pos x="T6" y="T7"/>
                </a:cxn>
                <a:cxn ang="0">
                  <a:pos x="T8" y="T9"/>
                </a:cxn>
              </a:cxnLst>
              <a:rect l="0" t="0" r="r" b="b"/>
              <a:pathLst>
                <a:path w="191" h="233">
                  <a:moveTo>
                    <a:pt x="24" y="0"/>
                  </a:moveTo>
                  <a:lnTo>
                    <a:pt x="191" y="215"/>
                  </a:lnTo>
                  <a:lnTo>
                    <a:pt x="167" y="233"/>
                  </a:lnTo>
                  <a:lnTo>
                    <a:pt x="0" y="2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09" name="Rectangle 1400"/>
            <p:cNvSpPr>
              <a:spLocks noChangeArrowheads="1"/>
            </p:cNvSpPr>
            <p:nvPr/>
          </p:nvSpPr>
          <p:spPr bwMode="auto">
            <a:xfrm>
              <a:off x="3986213" y="4891088"/>
              <a:ext cx="3960813" cy="47625"/>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0" name="Freeform 1401"/>
            <p:cNvSpPr>
              <a:spLocks/>
            </p:cNvSpPr>
            <p:nvPr/>
          </p:nvSpPr>
          <p:spPr bwMode="auto">
            <a:xfrm>
              <a:off x="5408613" y="4806951"/>
              <a:ext cx="130175" cy="352425"/>
            </a:xfrm>
            <a:custGeom>
              <a:avLst/>
              <a:gdLst>
                <a:gd name="T0" fmla="*/ 53 w 82"/>
                <a:gd name="T1" fmla="*/ 0 h 222"/>
                <a:gd name="T2" fmla="*/ 82 w 82"/>
                <a:gd name="T3" fmla="*/ 8 h 222"/>
                <a:gd name="T4" fmla="*/ 28 w 82"/>
                <a:gd name="T5" fmla="*/ 222 h 222"/>
                <a:gd name="T6" fmla="*/ 0 w 82"/>
                <a:gd name="T7" fmla="*/ 213 h 222"/>
                <a:gd name="T8" fmla="*/ 53 w 82"/>
                <a:gd name="T9" fmla="*/ 0 h 222"/>
              </a:gdLst>
              <a:ahLst/>
              <a:cxnLst>
                <a:cxn ang="0">
                  <a:pos x="T0" y="T1"/>
                </a:cxn>
                <a:cxn ang="0">
                  <a:pos x="T2" y="T3"/>
                </a:cxn>
                <a:cxn ang="0">
                  <a:pos x="T4" y="T5"/>
                </a:cxn>
                <a:cxn ang="0">
                  <a:pos x="T6" y="T7"/>
                </a:cxn>
                <a:cxn ang="0">
                  <a:pos x="T8" y="T9"/>
                </a:cxn>
              </a:cxnLst>
              <a:rect l="0" t="0" r="r" b="b"/>
              <a:pathLst>
                <a:path w="82" h="222">
                  <a:moveTo>
                    <a:pt x="53" y="0"/>
                  </a:moveTo>
                  <a:lnTo>
                    <a:pt x="82" y="8"/>
                  </a:lnTo>
                  <a:lnTo>
                    <a:pt x="28" y="222"/>
                  </a:lnTo>
                  <a:lnTo>
                    <a:pt x="0" y="213"/>
                  </a:lnTo>
                  <a:lnTo>
                    <a:pt x="53"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1" name="Freeform 1402"/>
            <p:cNvSpPr>
              <a:spLocks/>
            </p:cNvSpPr>
            <p:nvPr/>
          </p:nvSpPr>
          <p:spPr bwMode="auto">
            <a:xfrm>
              <a:off x="4899025" y="4803776"/>
              <a:ext cx="212725" cy="358775"/>
            </a:xfrm>
            <a:custGeom>
              <a:avLst/>
              <a:gdLst>
                <a:gd name="T0" fmla="*/ 108 w 134"/>
                <a:gd name="T1" fmla="*/ 0 h 226"/>
                <a:gd name="T2" fmla="*/ 134 w 134"/>
                <a:gd name="T3" fmla="*/ 13 h 226"/>
                <a:gd name="T4" fmla="*/ 28 w 134"/>
                <a:gd name="T5" fmla="*/ 226 h 226"/>
                <a:gd name="T6" fmla="*/ 0 w 134"/>
                <a:gd name="T7" fmla="*/ 213 h 226"/>
                <a:gd name="T8" fmla="*/ 108 w 134"/>
                <a:gd name="T9" fmla="*/ 0 h 226"/>
              </a:gdLst>
              <a:ahLst/>
              <a:cxnLst>
                <a:cxn ang="0">
                  <a:pos x="T0" y="T1"/>
                </a:cxn>
                <a:cxn ang="0">
                  <a:pos x="T2" y="T3"/>
                </a:cxn>
                <a:cxn ang="0">
                  <a:pos x="T4" y="T5"/>
                </a:cxn>
                <a:cxn ang="0">
                  <a:pos x="T6" y="T7"/>
                </a:cxn>
                <a:cxn ang="0">
                  <a:pos x="T8" y="T9"/>
                </a:cxn>
              </a:cxnLst>
              <a:rect l="0" t="0" r="r" b="b"/>
              <a:pathLst>
                <a:path w="134" h="226">
                  <a:moveTo>
                    <a:pt x="108" y="0"/>
                  </a:moveTo>
                  <a:lnTo>
                    <a:pt x="134" y="13"/>
                  </a:lnTo>
                  <a:lnTo>
                    <a:pt x="28" y="226"/>
                  </a:lnTo>
                  <a:lnTo>
                    <a:pt x="0" y="213"/>
                  </a:lnTo>
                  <a:lnTo>
                    <a:pt x="10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2" name="Freeform 1403"/>
            <p:cNvSpPr>
              <a:spLocks/>
            </p:cNvSpPr>
            <p:nvPr/>
          </p:nvSpPr>
          <p:spPr bwMode="auto">
            <a:xfrm>
              <a:off x="4386263" y="4797426"/>
              <a:ext cx="303213" cy="369888"/>
            </a:xfrm>
            <a:custGeom>
              <a:avLst/>
              <a:gdLst>
                <a:gd name="T0" fmla="*/ 167 w 191"/>
                <a:gd name="T1" fmla="*/ 0 h 233"/>
                <a:gd name="T2" fmla="*/ 191 w 191"/>
                <a:gd name="T3" fmla="*/ 20 h 233"/>
                <a:gd name="T4" fmla="*/ 24 w 191"/>
                <a:gd name="T5" fmla="*/ 233 h 233"/>
                <a:gd name="T6" fmla="*/ 0 w 191"/>
                <a:gd name="T7" fmla="*/ 215 h 233"/>
                <a:gd name="T8" fmla="*/ 167 w 191"/>
                <a:gd name="T9" fmla="*/ 0 h 233"/>
              </a:gdLst>
              <a:ahLst/>
              <a:cxnLst>
                <a:cxn ang="0">
                  <a:pos x="T0" y="T1"/>
                </a:cxn>
                <a:cxn ang="0">
                  <a:pos x="T2" y="T3"/>
                </a:cxn>
                <a:cxn ang="0">
                  <a:pos x="T4" y="T5"/>
                </a:cxn>
                <a:cxn ang="0">
                  <a:pos x="T6" y="T7"/>
                </a:cxn>
                <a:cxn ang="0">
                  <a:pos x="T8" y="T9"/>
                </a:cxn>
              </a:cxnLst>
              <a:rect l="0" t="0" r="r" b="b"/>
              <a:pathLst>
                <a:path w="191" h="233">
                  <a:moveTo>
                    <a:pt x="167" y="0"/>
                  </a:moveTo>
                  <a:lnTo>
                    <a:pt x="191" y="20"/>
                  </a:lnTo>
                  <a:lnTo>
                    <a:pt x="24" y="233"/>
                  </a:lnTo>
                  <a:lnTo>
                    <a:pt x="0" y="215"/>
                  </a:lnTo>
                  <a:lnTo>
                    <a:pt x="167"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3" name="Rectangle 1404"/>
            <p:cNvSpPr>
              <a:spLocks noChangeArrowheads="1"/>
            </p:cNvSpPr>
            <p:nvPr/>
          </p:nvSpPr>
          <p:spPr bwMode="auto">
            <a:xfrm>
              <a:off x="3841750" y="5006976"/>
              <a:ext cx="4313238" cy="47625"/>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14" name="Group 113"/>
            <p:cNvGrpSpPr/>
            <p:nvPr/>
          </p:nvGrpSpPr>
          <p:grpSpPr>
            <a:xfrm>
              <a:off x="4330700" y="2312988"/>
              <a:ext cx="3271838" cy="1908176"/>
              <a:chOff x="4330700" y="2312988"/>
              <a:chExt cx="3271838" cy="1908176"/>
            </a:xfrm>
          </p:grpSpPr>
          <p:sp>
            <p:nvSpPr>
              <p:cNvPr id="115" name="Freeform 1388"/>
              <p:cNvSpPr>
                <a:spLocks/>
              </p:cNvSpPr>
              <p:nvPr/>
            </p:nvSpPr>
            <p:spPr bwMode="auto">
              <a:xfrm>
                <a:off x="4330700" y="2312988"/>
                <a:ext cx="3271838" cy="1612900"/>
              </a:xfrm>
              <a:custGeom>
                <a:avLst/>
                <a:gdLst>
                  <a:gd name="T0" fmla="*/ 98 w 2061"/>
                  <a:gd name="T1" fmla="*/ 0 h 1016"/>
                  <a:gd name="T2" fmla="*/ 1964 w 2061"/>
                  <a:gd name="T3" fmla="*/ 0 h 1016"/>
                  <a:gd name="T4" fmla="*/ 1997 w 2061"/>
                  <a:gd name="T5" fmla="*/ 2 h 1016"/>
                  <a:gd name="T6" fmla="*/ 2031 w 2061"/>
                  <a:gd name="T7" fmla="*/ 9 h 1016"/>
                  <a:gd name="T8" fmla="*/ 2061 w 2061"/>
                  <a:gd name="T9" fmla="*/ 21 h 1016"/>
                  <a:gd name="T10" fmla="*/ 2061 w 2061"/>
                  <a:gd name="T11" fmla="*/ 811 h 1016"/>
                  <a:gd name="T12" fmla="*/ 2058 w 2061"/>
                  <a:gd name="T13" fmla="*/ 848 h 1016"/>
                  <a:gd name="T14" fmla="*/ 2048 w 2061"/>
                  <a:gd name="T15" fmla="*/ 882 h 1016"/>
                  <a:gd name="T16" fmla="*/ 2033 w 2061"/>
                  <a:gd name="T17" fmla="*/ 915 h 1016"/>
                  <a:gd name="T18" fmla="*/ 2013 w 2061"/>
                  <a:gd name="T19" fmla="*/ 943 h 1016"/>
                  <a:gd name="T20" fmla="*/ 1988 w 2061"/>
                  <a:gd name="T21" fmla="*/ 967 h 1016"/>
                  <a:gd name="T22" fmla="*/ 1958 w 2061"/>
                  <a:gd name="T23" fmla="*/ 988 h 1016"/>
                  <a:gd name="T24" fmla="*/ 1927 w 2061"/>
                  <a:gd name="T25" fmla="*/ 1003 h 1016"/>
                  <a:gd name="T26" fmla="*/ 1891 w 2061"/>
                  <a:gd name="T27" fmla="*/ 1013 h 1016"/>
                  <a:gd name="T28" fmla="*/ 1854 w 2061"/>
                  <a:gd name="T29" fmla="*/ 1016 h 1016"/>
                  <a:gd name="T30" fmla="*/ 207 w 2061"/>
                  <a:gd name="T31" fmla="*/ 1016 h 1016"/>
                  <a:gd name="T32" fmla="*/ 170 w 2061"/>
                  <a:gd name="T33" fmla="*/ 1013 h 1016"/>
                  <a:gd name="T34" fmla="*/ 135 w 2061"/>
                  <a:gd name="T35" fmla="*/ 1003 h 1016"/>
                  <a:gd name="T36" fmla="*/ 103 w 2061"/>
                  <a:gd name="T37" fmla="*/ 988 h 1016"/>
                  <a:gd name="T38" fmla="*/ 74 w 2061"/>
                  <a:gd name="T39" fmla="*/ 967 h 1016"/>
                  <a:gd name="T40" fmla="*/ 49 w 2061"/>
                  <a:gd name="T41" fmla="*/ 943 h 1016"/>
                  <a:gd name="T42" fmla="*/ 29 w 2061"/>
                  <a:gd name="T43" fmla="*/ 915 h 1016"/>
                  <a:gd name="T44" fmla="*/ 13 w 2061"/>
                  <a:gd name="T45" fmla="*/ 882 h 1016"/>
                  <a:gd name="T46" fmla="*/ 4 w 2061"/>
                  <a:gd name="T47" fmla="*/ 848 h 1016"/>
                  <a:gd name="T48" fmla="*/ 0 w 2061"/>
                  <a:gd name="T49" fmla="*/ 811 h 1016"/>
                  <a:gd name="T50" fmla="*/ 0 w 2061"/>
                  <a:gd name="T51" fmla="*/ 21 h 1016"/>
                  <a:gd name="T52" fmla="*/ 31 w 2061"/>
                  <a:gd name="T53" fmla="*/ 9 h 1016"/>
                  <a:gd name="T54" fmla="*/ 63 w 2061"/>
                  <a:gd name="T55" fmla="*/ 2 h 1016"/>
                  <a:gd name="T56" fmla="*/ 98 w 2061"/>
                  <a:gd name="T57"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61" h="1016">
                    <a:moveTo>
                      <a:pt x="98" y="0"/>
                    </a:moveTo>
                    <a:lnTo>
                      <a:pt x="1964" y="0"/>
                    </a:lnTo>
                    <a:lnTo>
                      <a:pt x="1997" y="2"/>
                    </a:lnTo>
                    <a:lnTo>
                      <a:pt x="2031" y="9"/>
                    </a:lnTo>
                    <a:lnTo>
                      <a:pt x="2061" y="21"/>
                    </a:lnTo>
                    <a:lnTo>
                      <a:pt x="2061" y="811"/>
                    </a:lnTo>
                    <a:lnTo>
                      <a:pt x="2058" y="848"/>
                    </a:lnTo>
                    <a:lnTo>
                      <a:pt x="2048" y="882"/>
                    </a:lnTo>
                    <a:lnTo>
                      <a:pt x="2033" y="915"/>
                    </a:lnTo>
                    <a:lnTo>
                      <a:pt x="2013" y="943"/>
                    </a:lnTo>
                    <a:lnTo>
                      <a:pt x="1988" y="967"/>
                    </a:lnTo>
                    <a:lnTo>
                      <a:pt x="1958" y="988"/>
                    </a:lnTo>
                    <a:lnTo>
                      <a:pt x="1927" y="1003"/>
                    </a:lnTo>
                    <a:lnTo>
                      <a:pt x="1891" y="1013"/>
                    </a:lnTo>
                    <a:lnTo>
                      <a:pt x="1854" y="1016"/>
                    </a:lnTo>
                    <a:lnTo>
                      <a:pt x="207" y="1016"/>
                    </a:lnTo>
                    <a:lnTo>
                      <a:pt x="170" y="1013"/>
                    </a:lnTo>
                    <a:lnTo>
                      <a:pt x="135" y="1003"/>
                    </a:lnTo>
                    <a:lnTo>
                      <a:pt x="103" y="988"/>
                    </a:lnTo>
                    <a:lnTo>
                      <a:pt x="74" y="967"/>
                    </a:lnTo>
                    <a:lnTo>
                      <a:pt x="49" y="943"/>
                    </a:lnTo>
                    <a:lnTo>
                      <a:pt x="29" y="915"/>
                    </a:lnTo>
                    <a:lnTo>
                      <a:pt x="13" y="882"/>
                    </a:lnTo>
                    <a:lnTo>
                      <a:pt x="4" y="848"/>
                    </a:lnTo>
                    <a:lnTo>
                      <a:pt x="0" y="811"/>
                    </a:lnTo>
                    <a:lnTo>
                      <a:pt x="0" y="21"/>
                    </a:lnTo>
                    <a:lnTo>
                      <a:pt x="31" y="9"/>
                    </a:lnTo>
                    <a:lnTo>
                      <a:pt x="63" y="2"/>
                    </a:lnTo>
                    <a:lnTo>
                      <a:pt x="98"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16" name="Group 115"/>
              <p:cNvGrpSpPr/>
              <p:nvPr/>
            </p:nvGrpSpPr>
            <p:grpSpPr>
              <a:xfrm>
                <a:off x="4991100" y="3632201"/>
                <a:ext cx="1951038" cy="588963"/>
                <a:chOff x="4991100" y="3632201"/>
                <a:chExt cx="1951038" cy="588963"/>
              </a:xfrm>
            </p:grpSpPr>
            <p:sp>
              <p:nvSpPr>
                <p:cNvPr id="117" name="Freeform 1391"/>
                <p:cNvSpPr>
                  <a:spLocks/>
                </p:cNvSpPr>
                <p:nvPr/>
              </p:nvSpPr>
              <p:spPr bwMode="auto">
                <a:xfrm>
                  <a:off x="4991100" y="3632201"/>
                  <a:ext cx="382588" cy="588963"/>
                </a:xfrm>
                <a:custGeom>
                  <a:avLst/>
                  <a:gdLst>
                    <a:gd name="T0" fmla="*/ 134 w 241"/>
                    <a:gd name="T1" fmla="*/ 0 h 371"/>
                    <a:gd name="T2" fmla="*/ 157 w 241"/>
                    <a:gd name="T3" fmla="*/ 2 h 371"/>
                    <a:gd name="T4" fmla="*/ 181 w 241"/>
                    <a:gd name="T5" fmla="*/ 6 h 371"/>
                    <a:gd name="T6" fmla="*/ 202 w 241"/>
                    <a:gd name="T7" fmla="*/ 12 h 371"/>
                    <a:gd name="T8" fmla="*/ 220 w 241"/>
                    <a:gd name="T9" fmla="*/ 19 h 371"/>
                    <a:gd name="T10" fmla="*/ 233 w 241"/>
                    <a:gd name="T11" fmla="*/ 30 h 371"/>
                    <a:gd name="T12" fmla="*/ 240 w 241"/>
                    <a:gd name="T13" fmla="*/ 42 h 371"/>
                    <a:gd name="T14" fmla="*/ 241 w 241"/>
                    <a:gd name="T15" fmla="*/ 55 h 371"/>
                    <a:gd name="T16" fmla="*/ 199 w 241"/>
                    <a:gd name="T17" fmla="*/ 323 h 371"/>
                    <a:gd name="T18" fmla="*/ 194 w 241"/>
                    <a:gd name="T19" fmla="*/ 337 h 371"/>
                    <a:gd name="T20" fmla="*/ 185 w 241"/>
                    <a:gd name="T21" fmla="*/ 349 h 371"/>
                    <a:gd name="T22" fmla="*/ 172 w 241"/>
                    <a:gd name="T23" fmla="*/ 359 h 371"/>
                    <a:gd name="T24" fmla="*/ 156 w 241"/>
                    <a:gd name="T25" fmla="*/ 366 h 371"/>
                    <a:gd name="T26" fmla="*/ 138 w 241"/>
                    <a:gd name="T27" fmla="*/ 370 h 371"/>
                    <a:gd name="T28" fmla="*/ 120 w 241"/>
                    <a:gd name="T29" fmla="*/ 371 h 371"/>
                    <a:gd name="T30" fmla="*/ 103 w 241"/>
                    <a:gd name="T31" fmla="*/ 368 h 371"/>
                    <a:gd name="T32" fmla="*/ 85 w 241"/>
                    <a:gd name="T33" fmla="*/ 365 h 371"/>
                    <a:gd name="T34" fmla="*/ 69 w 241"/>
                    <a:gd name="T35" fmla="*/ 358 h 371"/>
                    <a:gd name="T36" fmla="*/ 56 w 241"/>
                    <a:gd name="T37" fmla="*/ 348 h 371"/>
                    <a:gd name="T38" fmla="*/ 46 w 241"/>
                    <a:gd name="T39" fmla="*/ 336 h 371"/>
                    <a:gd name="T40" fmla="*/ 42 w 241"/>
                    <a:gd name="T41" fmla="*/ 323 h 371"/>
                    <a:gd name="T42" fmla="*/ 0 w 241"/>
                    <a:gd name="T43" fmla="*/ 55 h 371"/>
                    <a:gd name="T44" fmla="*/ 1 w 241"/>
                    <a:gd name="T45" fmla="*/ 42 h 371"/>
                    <a:gd name="T46" fmla="*/ 9 w 241"/>
                    <a:gd name="T47" fmla="*/ 30 h 371"/>
                    <a:gd name="T48" fmla="*/ 21 w 241"/>
                    <a:gd name="T49" fmla="*/ 20 h 371"/>
                    <a:gd name="T50" fmla="*/ 39 w 241"/>
                    <a:gd name="T51" fmla="*/ 12 h 371"/>
                    <a:gd name="T52" fmla="*/ 60 w 241"/>
                    <a:gd name="T53" fmla="*/ 6 h 371"/>
                    <a:gd name="T54" fmla="*/ 83 w 241"/>
                    <a:gd name="T55" fmla="*/ 2 h 371"/>
                    <a:gd name="T56" fmla="*/ 108 w 241"/>
                    <a:gd name="T57" fmla="*/ 0 h 371"/>
                    <a:gd name="T58" fmla="*/ 134 w 241"/>
                    <a:gd name="T59"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 h="371">
                      <a:moveTo>
                        <a:pt x="134" y="0"/>
                      </a:moveTo>
                      <a:lnTo>
                        <a:pt x="157" y="2"/>
                      </a:lnTo>
                      <a:lnTo>
                        <a:pt x="181" y="6"/>
                      </a:lnTo>
                      <a:lnTo>
                        <a:pt x="202" y="12"/>
                      </a:lnTo>
                      <a:lnTo>
                        <a:pt x="220"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3" y="368"/>
                      </a:lnTo>
                      <a:lnTo>
                        <a:pt x="85" y="365"/>
                      </a:lnTo>
                      <a:lnTo>
                        <a:pt x="69" y="358"/>
                      </a:lnTo>
                      <a:lnTo>
                        <a:pt x="56" y="348"/>
                      </a:lnTo>
                      <a:lnTo>
                        <a:pt x="46" y="336"/>
                      </a:lnTo>
                      <a:lnTo>
                        <a:pt x="42" y="323"/>
                      </a:lnTo>
                      <a:lnTo>
                        <a:pt x="0" y="55"/>
                      </a:lnTo>
                      <a:lnTo>
                        <a:pt x="1" y="42"/>
                      </a:lnTo>
                      <a:lnTo>
                        <a:pt x="9" y="30"/>
                      </a:lnTo>
                      <a:lnTo>
                        <a:pt x="21" y="20"/>
                      </a:lnTo>
                      <a:lnTo>
                        <a:pt x="39" y="12"/>
                      </a:lnTo>
                      <a:lnTo>
                        <a:pt x="60" y="6"/>
                      </a:lnTo>
                      <a:lnTo>
                        <a:pt x="83" y="2"/>
                      </a:lnTo>
                      <a:lnTo>
                        <a:pt x="108" y="0"/>
                      </a:lnTo>
                      <a:lnTo>
                        <a:pt x="134"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8" name="Freeform 1392"/>
                <p:cNvSpPr>
                  <a:spLocks/>
                </p:cNvSpPr>
                <p:nvPr/>
              </p:nvSpPr>
              <p:spPr bwMode="auto">
                <a:xfrm>
                  <a:off x="6559550" y="3632201"/>
                  <a:ext cx="382588" cy="588963"/>
                </a:xfrm>
                <a:custGeom>
                  <a:avLst/>
                  <a:gdLst>
                    <a:gd name="T0" fmla="*/ 133 w 241"/>
                    <a:gd name="T1" fmla="*/ 0 h 371"/>
                    <a:gd name="T2" fmla="*/ 159 w 241"/>
                    <a:gd name="T3" fmla="*/ 2 h 371"/>
                    <a:gd name="T4" fmla="*/ 181 w 241"/>
                    <a:gd name="T5" fmla="*/ 6 h 371"/>
                    <a:gd name="T6" fmla="*/ 203 w 241"/>
                    <a:gd name="T7" fmla="*/ 12 h 371"/>
                    <a:gd name="T8" fmla="*/ 219 w 241"/>
                    <a:gd name="T9" fmla="*/ 19 h 371"/>
                    <a:gd name="T10" fmla="*/ 233 w 241"/>
                    <a:gd name="T11" fmla="*/ 30 h 371"/>
                    <a:gd name="T12" fmla="*/ 240 w 241"/>
                    <a:gd name="T13" fmla="*/ 42 h 371"/>
                    <a:gd name="T14" fmla="*/ 241 w 241"/>
                    <a:gd name="T15" fmla="*/ 55 h 371"/>
                    <a:gd name="T16" fmla="*/ 199 w 241"/>
                    <a:gd name="T17" fmla="*/ 323 h 371"/>
                    <a:gd name="T18" fmla="*/ 194 w 241"/>
                    <a:gd name="T19" fmla="*/ 337 h 371"/>
                    <a:gd name="T20" fmla="*/ 185 w 241"/>
                    <a:gd name="T21" fmla="*/ 349 h 371"/>
                    <a:gd name="T22" fmla="*/ 172 w 241"/>
                    <a:gd name="T23" fmla="*/ 359 h 371"/>
                    <a:gd name="T24" fmla="*/ 156 w 241"/>
                    <a:gd name="T25" fmla="*/ 366 h 371"/>
                    <a:gd name="T26" fmla="*/ 138 w 241"/>
                    <a:gd name="T27" fmla="*/ 370 h 371"/>
                    <a:gd name="T28" fmla="*/ 120 w 241"/>
                    <a:gd name="T29" fmla="*/ 371 h 371"/>
                    <a:gd name="T30" fmla="*/ 102 w 241"/>
                    <a:gd name="T31" fmla="*/ 368 h 371"/>
                    <a:gd name="T32" fmla="*/ 84 w 241"/>
                    <a:gd name="T33" fmla="*/ 365 h 371"/>
                    <a:gd name="T34" fmla="*/ 69 w 241"/>
                    <a:gd name="T35" fmla="*/ 358 h 371"/>
                    <a:gd name="T36" fmla="*/ 56 w 241"/>
                    <a:gd name="T37" fmla="*/ 348 h 371"/>
                    <a:gd name="T38" fmla="*/ 47 w 241"/>
                    <a:gd name="T39" fmla="*/ 336 h 371"/>
                    <a:gd name="T40" fmla="*/ 41 w 241"/>
                    <a:gd name="T41" fmla="*/ 323 h 371"/>
                    <a:gd name="T42" fmla="*/ 0 w 241"/>
                    <a:gd name="T43" fmla="*/ 55 h 371"/>
                    <a:gd name="T44" fmla="*/ 1 w 241"/>
                    <a:gd name="T45" fmla="*/ 42 h 371"/>
                    <a:gd name="T46" fmla="*/ 9 w 241"/>
                    <a:gd name="T47" fmla="*/ 30 h 371"/>
                    <a:gd name="T48" fmla="*/ 22 w 241"/>
                    <a:gd name="T49" fmla="*/ 20 h 371"/>
                    <a:gd name="T50" fmla="*/ 39 w 241"/>
                    <a:gd name="T51" fmla="*/ 12 h 371"/>
                    <a:gd name="T52" fmla="*/ 61 w 241"/>
                    <a:gd name="T53" fmla="*/ 6 h 371"/>
                    <a:gd name="T54" fmla="*/ 83 w 241"/>
                    <a:gd name="T55" fmla="*/ 2 h 371"/>
                    <a:gd name="T56" fmla="*/ 108 w 241"/>
                    <a:gd name="T57" fmla="*/ 0 h 371"/>
                    <a:gd name="T58" fmla="*/ 133 w 241"/>
                    <a:gd name="T59"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 h="371">
                      <a:moveTo>
                        <a:pt x="133" y="0"/>
                      </a:moveTo>
                      <a:lnTo>
                        <a:pt x="159" y="2"/>
                      </a:lnTo>
                      <a:lnTo>
                        <a:pt x="181" y="6"/>
                      </a:lnTo>
                      <a:lnTo>
                        <a:pt x="203" y="12"/>
                      </a:lnTo>
                      <a:lnTo>
                        <a:pt x="219" y="19"/>
                      </a:lnTo>
                      <a:lnTo>
                        <a:pt x="233" y="30"/>
                      </a:lnTo>
                      <a:lnTo>
                        <a:pt x="240" y="42"/>
                      </a:lnTo>
                      <a:lnTo>
                        <a:pt x="241" y="55"/>
                      </a:lnTo>
                      <a:lnTo>
                        <a:pt x="199" y="323"/>
                      </a:lnTo>
                      <a:lnTo>
                        <a:pt x="194" y="337"/>
                      </a:lnTo>
                      <a:lnTo>
                        <a:pt x="185" y="349"/>
                      </a:lnTo>
                      <a:lnTo>
                        <a:pt x="172" y="359"/>
                      </a:lnTo>
                      <a:lnTo>
                        <a:pt x="156" y="366"/>
                      </a:lnTo>
                      <a:lnTo>
                        <a:pt x="138" y="370"/>
                      </a:lnTo>
                      <a:lnTo>
                        <a:pt x="120" y="371"/>
                      </a:lnTo>
                      <a:lnTo>
                        <a:pt x="102" y="368"/>
                      </a:lnTo>
                      <a:lnTo>
                        <a:pt x="84" y="365"/>
                      </a:lnTo>
                      <a:lnTo>
                        <a:pt x="69" y="358"/>
                      </a:lnTo>
                      <a:lnTo>
                        <a:pt x="56" y="348"/>
                      </a:lnTo>
                      <a:lnTo>
                        <a:pt x="47" y="336"/>
                      </a:lnTo>
                      <a:lnTo>
                        <a:pt x="41" y="323"/>
                      </a:lnTo>
                      <a:lnTo>
                        <a:pt x="0" y="55"/>
                      </a:lnTo>
                      <a:lnTo>
                        <a:pt x="1" y="42"/>
                      </a:lnTo>
                      <a:lnTo>
                        <a:pt x="9" y="30"/>
                      </a:lnTo>
                      <a:lnTo>
                        <a:pt x="22" y="20"/>
                      </a:lnTo>
                      <a:lnTo>
                        <a:pt x="39" y="12"/>
                      </a:lnTo>
                      <a:lnTo>
                        <a:pt x="61" y="6"/>
                      </a:lnTo>
                      <a:lnTo>
                        <a:pt x="83" y="2"/>
                      </a:lnTo>
                      <a:lnTo>
                        <a:pt x="108" y="0"/>
                      </a:lnTo>
                      <a:lnTo>
                        <a:pt x="133"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9" name="Freeform 1393"/>
                <p:cNvSpPr>
                  <a:spLocks/>
                </p:cNvSpPr>
                <p:nvPr/>
              </p:nvSpPr>
              <p:spPr bwMode="auto">
                <a:xfrm>
                  <a:off x="5072063" y="3702051"/>
                  <a:ext cx="222250" cy="423863"/>
                </a:xfrm>
                <a:custGeom>
                  <a:avLst/>
                  <a:gdLst>
                    <a:gd name="T0" fmla="*/ 69 w 140"/>
                    <a:gd name="T1" fmla="*/ 0 h 267"/>
                    <a:gd name="T2" fmla="*/ 87 w 140"/>
                    <a:gd name="T3" fmla="*/ 1 h 267"/>
                    <a:gd name="T4" fmla="*/ 105 w 140"/>
                    <a:gd name="T5" fmla="*/ 5 h 267"/>
                    <a:gd name="T6" fmla="*/ 120 w 140"/>
                    <a:gd name="T7" fmla="*/ 10 h 267"/>
                    <a:gd name="T8" fmla="*/ 132 w 140"/>
                    <a:gd name="T9" fmla="*/ 18 h 267"/>
                    <a:gd name="T10" fmla="*/ 139 w 140"/>
                    <a:gd name="T11" fmla="*/ 28 h 267"/>
                    <a:gd name="T12" fmla="*/ 140 w 140"/>
                    <a:gd name="T13" fmla="*/ 40 h 267"/>
                    <a:gd name="T14" fmla="*/ 115 w 140"/>
                    <a:gd name="T15" fmla="*/ 232 h 267"/>
                    <a:gd name="T16" fmla="*/ 111 w 140"/>
                    <a:gd name="T17" fmla="*/ 247 h 267"/>
                    <a:gd name="T18" fmla="*/ 102 w 140"/>
                    <a:gd name="T19" fmla="*/ 257 h 267"/>
                    <a:gd name="T20" fmla="*/ 90 w 140"/>
                    <a:gd name="T21" fmla="*/ 263 h 267"/>
                    <a:gd name="T22" fmla="*/ 77 w 140"/>
                    <a:gd name="T23" fmla="*/ 267 h 267"/>
                    <a:gd name="T24" fmla="*/ 62 w 140"/>
                    <a:gd name="T25" fmla="*/ 267 h 267"/>
                    <a:gd name="T26" fmla="*/ 49 w 140"/>
                    <a:gd name="T27" fmla="*/ 263 h 267"/>
                    <a:gd name="T28" fmla="*/ 37 w 140"/>
                    <a:gd name="T29" fmla="*/ 256 h 267"/>
                    <a:gd name="T30" fmla="*/ 29 w 140"/>
                    <a:gd name="T31" fmla="*/ 245 h 267"/>
                    <a:gd name="T32" fmla="*/ 24 w 140"/>
                    <a:gd name="T33" fmla="*/ 232 h 267"/>
                    <a:gd name="T34" fmla="*/ 0 w 140"/>
                    <a:gd name="T35" fmla="*/ 40 h 267"/>
                    <a:gd name="T36" fmla="*/ 1 w 140"/>
                    <a:gd name="T37" fmla="*/ 28 h 267"/>
                    <a:gd name="T38" fmla="*/ 9 w 140"/>
                    <a:gd name="T39" fmla="*/ 18 h 267"/>
                    <a:gd name="T40" fmla="*/ 19 w 140"/>
                    <a:gd name="T41" fmla="*/ 10 h 267"/>
                    <a:gd name="T42" fmla="*/ 35 w 140"/>
                    <a:gd name="T43" fmla="*/ 5 h 267"/>
                    <a:gd name="T44" fmla="*/ 52 w 140"/>
                    <a:gd name="T45" fmla="*/ 1 h 267"/>
                    <a:gd name="T46" fmla="*/ 69 w 140"/>
                    <a:gd name="T4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267">
                      <a:moveTo>
                        <a:pt x="69" y="0"/>
                      </a:moveTo>
                      <a:lnTo>
                        <a:pt x="87" y="1"/>
                      </a:lnTo>
                      <a:lnTo>
                        <a:pt x="105" y="5"/>
                      </a:lnTo>
                      <a:lnTo>
                        <a:pt x="120" y="10"/>
                      </a:lnTo>
                      <a:lnTo>
                        <a:pt x="132" y="18"/>
                      </a:lnTo>
                      <a:lnTo>
                        <a:pt x="139" y="28"/>
                      </a:lnTo>
                      <a:lnTo>
                        <a:pt x="140" y="40"/>
                      </a:lnTo>
                      <a:lnTo>
                        <a:pt x="115" y="232"/>
                      </a:lnTo>
                      <a:lnTo>
                        <a:pt x="111" y="247"/>
                      </a:lnTo>
                      <a:lnTo>
                        <a:pt x="102" y="257"/>
                      </a:lnTo>
                      <a:lnTo>
                        <a:pt x="90" y="263"/>
                      </a:lnTo>
                      <a:lnTo>
                        <a:pt x="77" y="267"/>
                      </a:lnTo>
                      <a:lnTo>
                        <a:pt x="62" y="267"/>
                      </a:lnTo>
                      <a:lnTo>
                        <a:pt x="49" y="263"/>
                      </a:lnTo>
                      <a:lnTo>
                        <a:pt x="37" y="256"/>
                      </a:lnTo>
                      <a:lnTo>
                        <a:pt x="29" y="245"/>
                      </a:lnTo>
                      <a:lnTo>
                        <a:pt x="24" y="232"/>
                      </a:lnTo>
                      <a:lnTo>
                        <a:pt x="0" y="40"/>
                      </a:lnTo>
                      <a:lnTo>
                        <a:pt x="1" y="28"/>
                      </a:lnTo>
                      <a:lnTo>
                        <a:pt x="9" y="18"/>
                      </a:lnTo>
                      <a:lnTo>
                        <a:pt x="19" y="10"/>
                      </a:lnTo>
                      <a:lnTo>
                        <a:pt x="35" y="5"/>
                      </a:lnTo>
                      <a:lnTo>
                        <a:pt x="52" y="1"/>
                      </a:lnTo>
                      <a:lnTo>
                        <a:pt x="69"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0" name="Freeform 1394"/>
                <p:cNvSpPr>
                  <a:spLocks/>
                </p:cNvSpPr>
                <p:nvPr/>
              </p:nvSpPr>
              <p:spPr bwMode="auto">
                <a:xfrm>
                  <a:off x="6640513" y="3702051"/>
                  <a:ext cx="222250" cy="423863"/>
                </a:xfrm>
                <a:custGeom>
                  <a:avLst/>
                  <a:gdLst>
                    <a:gd name="T0" fmla="*/ 69 w 140"/>
                    <a:gd name="T1" fmla="*/ 0 h 267"/>
                    <a:gd name="T2" fmla="*/ 88 w 140"/>
                    <a:gd name="T3" fmla="*/ 1 h 267"/>
                    <a:gd name="T4" fmla="*/ 105 w 140"/>
                    <a:gd name="T5" fmla="*/ 5 h 267"/>
                    <a:gd name="T6" fmla="*/ 119 w 140"/>
                    <a:gd name="T7" fmla="*/ 10 h 267"/>
                    <a:gd name="T8" fmla="*/ 131 w 140"/>
                    <a:gd name="T9" fmla="*/ 18 h 267"/>
                    <a:gd name="T10" fmla="*/ 139 w 140"/>
                    <a:gd name="T11" fmla="*/ 28 h 267"/>
                    <a:gd name="T12" fmla="*/ 140 w 140"/>
                    <a:gd name="T13" fmla="*/ 40 h 267"/>
                    <a:gd name="T14" fmla="*/ 116 w 140"/>
                    <a:gd name="T15" fmla="*/ 232 h 267"/>
                    <a:gd name="T16" fmla="*/ 111 w 140"/>
                    <a:gd name="T17" fmla="*/ 247 h 267"/>
                    <a:gd name="T18" fmla="*/ 102 w 140"/>
                    <a:gd name="T19" fmla="*/ 257 h 267"/>
                    <a:gd name="T20" fmla="*/ 91 w 140"/>
                    <a:gd name="T21" fmla="*/ 263 h 267"/>
                    <a:gd name="T22" fmla="*/ 76 w 140"/>
                    <a:gd name="T23" fmla="*/ 267 h 267"/>
                    <a:gd name="T24" fmla="*/ 62 w 140"/>
                    <a:gd name="T25" fmla="*/ 267 h 267"/>
                    <a:gd name="T26" fmla="*/ 49 w 140"/>
                    <a:gd name="T27" fmla="*/ 263 h 267"/>
                    <a:gd name="T28" fmla="*/ 37 w 140"/>
                    <a:gd name="T29" fmla="*/ 256 h 267"/>
                    <a:gd name="T30" fmla="*/ 29 w 140"/>
                    <a:gd name="T31" fmla="*/ 245 h 267"/>
                    <a:gd name="T32" fmla="*/ 24 w 140"/>
                    <a:gd name="T33" fmla="*/ 232 h 267"/>
                    <a:gd name="T34" fmla="*/ 0 w 140"/>
                    <a:gd name="T35" fmla="*/ 40 h 267"/>
                    <a:gd name="T36" fmla="*/ 1 w 140"/>
                    <a:gd name="T37" fmla="*/ 28 h 267"/>
                    <a:gd name="T38" fmla="*/ 8 w 140"/>
                    <a:gd name="T39" fmla="*/ 18 h 267"/>
                    <a:gd name="T40" fmla="*/ 19 w 140"/>
                    <a:gd name="T41" fmla="*/ 10 h 267"/>
                    <a:gd name="T42" fmla="*/ 35 w 140"/>
                    <a:gd name="T43" fmla="*/ 5 h 267"/>
                    <a:gd name="T44" fmla="*/ 51 w 140"/>
                    <a:gd name="T45" fmla="*/ 1 h 267"/>
                    <a:gd name="T46" fmla="*/ 69 w 140"/>
                    <a:gd name="T4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267">
                      <a:moveTo>
                        <a:pt x="69" y="0"/>
                      </a:moveTo>
                      <a:lnTo>
                        <a:pt x="88" y="1"/>
                      </a:lnTo>
                      <a:lnTo>
                        <a:pt x="105" y="5"/>
                      </a:lnTo>
                      <a:lnTo>
                        <a:pt x="119" y="10"/>
                      </a:lnTo>
                      <a:lnTo>
                        <a:pt x="131" y="18"/>
                      </a:lnTo>
                      <a:lnTo>
                        <a:pt x="139" y="28"/>
                      </a:lnTo>
                      <a:lnTo>
                        <a:pt x="140" y="40"/>
                      </a:lnTo>
                      <a:lnTo>
                        <a:pt x="116" y="232"/>
                      </a:lnTo>
                      <a:lnTo>
                        <a:pt x="111" y="247"/>
                      </a:lnTo>
                      <a:lnTo>
                        <a:pt x="102" y="257"/>
                      </a:lnTo>
                      <a:lnTo>
                        <a:pt x="91" y="263"/>
                      </a:lnTo>
                      <a:lnTo>
                        <a:pt x="76" y="267"/>
                      </a:lnTo>
                      <a:lnTo>
                        <a:pt x="62" y="267"/>
                      </a:lnTo>
                      <a:lnTo>
                        <a:pt x="49" y="263"/>
                      </a:lnTo>
                      <a:lnTo>
                        <a:pt x="37" y="256"/>
                      </a:lnTo>
                      <a:lnTo>
                        <a:pt x="29" y="245"/>
                      </a:lnTo>
                      <a:lnTo>
                        <a:pt x="24" y="232"/>
                      </a:lnTo>
                      <a:lnTo>
                        <a:pt x="0" y="40"/>
                      </a:lnTo>
                      <a:lnTo>
                        <a:pt x="1" y="28"/>
                      </a:lnTo>
                      <a:lnTo>
                        <a:pt x="8" y="18"/>
                      </a:lnTo>
                      <a:lnTo>
                        <a:pt x="19" y="10"/>
                      </a:lnTo>
                      <a:lnTo>
                        <a:pt x="35" y="5"/>
                      </a:lnTo>
                      <a:lnTo>
                        <a:pt x="51" y="1"/>
                      </a:lnTo>
                      <a:lnTo>
                        <a:pt x="69"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1" name="Freeform 1405"/>
                <p:cNvSpPr>
                  <a:spLocks/>
                </p:cNvSpPr>
                <p:nvPr/>
              </p:nvSpPr>
              <p:spPr bwMode="auto">
                <a:xfrm>
                  <a:off x="5137150" y="3825876"/>
                  <a:ext cx="92075" cy="176213"/>
                </a:xfrm>
                <a:custGeom>
                  <a:avLst/>
                  <a:gdLst>
                    <a:gd name="T0" fmla="*/ 28 w 58"/>
                    <a:gd name="T1" fmla="*/ 0 h 111"/>
                    <a:gd name="T2" fmla="*/ 40 w 58"/>
                    <a:gd name="T3" fmla="*/ 2 h 111"/>
                    <a:gd name="T4" fmla="*/ 50 w 58"/>
                    <a:gd name="T5" fmla="*/ 8 h 111"/>
                    <a:gd name="T6" fmla="*/ 56 w 58"/>
                    <a:gd name="T7" fmla="*/ 18 h 111"/>
                    <a:gd name="T8" fmla="*/ 58 w 58"/>
                    <a:gd name="T9" fmla="*/ 30 h 111"/>
                    <a:gd name="T10" fmla="*/ 56 w 58"/>
                    <a:gd name="T11" fmla="*/ 39 h 111"/>
                    <a:gd name="T12" fmla="*/ 52 w 58"/>
                    <a:gd name="T13" fmla="*/ 48 h 111"/>
                    <a:gd name="T14" fmla="*/ 45 w 58"/>
                    <a:gd name="T15" fmla="*/ 54 h 111"/>
                    <a:gd name="T16" fmla="*/ 55 w 58"/>
                    <a:gd name="T17" fmla="*/ 111 h 111"/>
                    <a:gd name="T18" fmla="*/ 2 w 58"/>
                    <a:gd name="T19" fmla="*/ 111 h 111"/>
                    <a:gd name="T20" fmla="*/ 13 w 58"/>
                    <a:gd name="T21" fmla="*/ 54 h 111"/>
                    <a:gd name="T22" fmla="*/ 6 w 58"/>
                    <a:gd name="T23" fmla="*/ 48 h 111"/>
                    <a:gd name="T24" fmla="*/ 1 w 58"/>
                    <a:gd name="T25" fmla="*/ 39 h 111"/>
                    <a:gd name="T26" fmla="*/ 0 w 58"/>
                    <a:gd name="T27" fmla="*/ 30 h 111"/>
                    <a:gd name="T28" fmla="*/ 1 w 58"/>
                    <a:gd name="T29" fmla="*/ 18 h 111"/>
                    <a:gd name="T30" fmla="*/ 8 w 58"/>
                    <a:gd name="T31" fmla="*/ 8 h 111"/>
                    <a:gd name="T32" fmla="*/ 18 w 58"/>
                    <a:gd name="T33" fmla="*/ 2 h 111"/>
                    <a:gd name="T34" fmla="*/ 28 w 58"/>
                    <a:gd name="T3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11">
                      <a:moveTo>
                        <a:pt x="28" y="0"/>
                      </a:moveTo>
                      <a:lnTo>
                        <a:pt x="40" y="2"/>
                      </a:lnTo>
                      <a:lnTo>
                        <a:pt x="50" y="8"/>
                      </a:lnTo>
                      <a:lnTo>
                        <a:pt x="56" y="18"/>
                      </a:lnTo>
                      <a:lnTo>
                        <a:pt x="58" y="30"/>
                      </a:lnTo>
                      <a:lnTo>
                        <a:pt x="56" y="39"/>
                      </a:lnTo>
                      <a:lnTo>
                        <a:pt x="52" y="48"/>
                      </a:lnTo>
                      <a:lnTo>
                        <a:pt x="45" y="54"/>
                      </a:lnTo>
                      <a:lnTo>
                        <a:pt x="55" y="111"/>
                      </a:lnTo>
                      <a:lnTo>
                        <a:pt x="2" y="111"/>
                      </a:lnTo>
                      <a:lnTo>
                        <a:pt x="13" y="54"/>
                      </a:lnTo>
                      <a:lnTo>
                        <a:pt x="6" y="48"/>
                      </a:lnTo>
                      <a:lnTo>
                        <a:pt x="1" y="39"/>
                      </a:lnTo>
                      <a:lnTo>
                        <a:pt x="0" y="30"/>
                      </a:lnTo>
                      <a:lnTo>
                        <a:pt x="1" y="18"/>
                      </a:lnTo>
                      <a:lnTo>
                        <a:pt x="8" y="8"/>
                      </a:lnTo>
                      <a:lnTo>
                        <a:pt x="18" y="2"/>
                      </a:lnTo>
                      <a:lnTo>
                        <a:pt x="28"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22" name="Freeform 1406"/>
                <p:cNvSpPr>
                  <a:spLocks/>
                </p:cNvSpPr>
                <p:nvPr/>
              </p:nvSpPr>
              <p:spPr bwMode="auto">
                <a:xfrm>
                  <a:off x="6705600" y="3825876"/>
                  <a:ext cx="92075" cy="176213"/>
                </a:xfrm>
                <a:custGeom>
                  <a:avLst/>
                  <a:gdLst>
                    <a:gd name="T0" fmla="*/ 28 w 58"/>
                    <a:gd name="T1" fmla="*/ 0 h 111"/>
                    <a:gd name="T2" fmla="*/ 40 w 58"/>
                    <a:gd name="T3" fmla="*/ 2 h 111"/>
                    <a:gd name="T4" fmla="*/ 50 w 58"/>
                    <a:gd name="T5" fmla="*/ 8 h 111"/>
                    <a:gd name="T6" fmla="*/ 56 w 58"/>
                    <a:gd name="T7" fmla="*/ 18 h 111"/>
                    <a:gd name="T8" fmla="*/ 58 w 58"/>
                    <a:gd name="T9" fmla="*/ 30 h 111"/>
                    <a:gd name="T10" fmla="*/ 57 w 58"/>
                    <a:gd name="T11" fmla="*/ 39 h 111"/>
                    <a:gd name="T12" fmla="*/ 52 w 58"/>
                    <a:gd name="T13" fmla="*/ 48 h 111"/>
                    <a:gd name="T14" fmla="*/ 45 w 58"/>
                    <a:gd name="T15" fmla="*/ 54 h 111"/>
                    <a:gd name="T16" fmla="*/ 55 w 58"/>
                    <a:gd name="T17" fmla="*/ 111 h 111"/>
                    <a:gd name="T18" fmla="*/ 3 w 58"/>
                    <a:gd name="T19" fmla="*/ 111 h 111"/>
                    <a:gd name="T20" fmla="*/ 13 w 58"/>
                    <a:gd name="T21" fmla="*/ 54 h 111"/>
                    <a:gd name="T22" fmla="*/ 6 w 58"/>
                    <a:gd name="T23" fmla="*/ 48 h 111"/>
                    <a:gd name="T24" fmla="*/ 1 w 58"/>
                    <a:gd name="T25" fmla="*/ 39 h 111"/>
                    <a:gd name="T26" fmla="*/ 0 w 58"/>
                    <a:gd name="T27" fmla="*/ 30 h 111"/>
                    <a:gd name="T28" fmla="*/ 2 w 58"/>
                    <a:gd name="T29" fmla="*/ 18 h 111"/>
                    <a:gd name="T30" fmla="*/ 8 w 58"/>
                    <a:gd name="T31" fmla="*/ 8 h 111"/>
                    <a:gd name="T32" fmla="*/ 18 w 58"/>
                    <a:gd name="T33" fmla="*/ 2 h 111"/>
                    <a:gd name="T34" fmla="*/ 28 w 58"/>
                    <a:gd name="T3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11">
                      <a:moveTo>
                        <a:pt x="28" y="0"/>
                      </a:moveTo>
                      <a:lnTo>
                        <a:pt x="40" y="2"/>
                      </a:lnTo>
                      <a:lnTo>
                        <a:pt x="50" y="8"/>
                      </a:lnTo>
                      <a:lnTo>
                        <a:pt x="56" y="18"/>
                      </a:lnTo>
                      <a:lnTo>
                        <a:pt x="58" y="30"/>
                      </a:lnTo>
                      <a:lnTo>
                        <a:pt x="57" y="39"/>
                      </a:lnTo>
                      <a:lnTo>
                        <a:pt x="52" y="48"/>
                      </a:lnTo>
                      <a:lnTo>
                        <a:pt x="45" y="54"/>
                      </a:lnTo>
                      <a:lnTo>
                        <a:pt x="55" y="111"/>
                      </a:lnTo>
                      <a:lnTo>
                        <a:pt x="3" y="111"/>
                      </a:lnTo>
                      <a:lnTo>
                        <a:pt x="13" y="54"/>
                      </a:lnTo>
                      <a:lnTo>
                        <a:pt x="6" y="48"/>
                      </a:lnTo>
                      <a:lnTo>
                        <a:pt x="1" y="39"/>
                      </a:lnTo>
                      <a:lnTo>
                        <a:pt x="0" y="30"/>
                      </a:lnTo>
                      <a:lnTo>
                        <a:pt x="2" y="18"/>
                      </a:lnTo>
                      <a:lnTo>
                        <a:pt x="8" y="8"/>
                      </a:lnTo>
                      <a:lnTo>
                        <a:pt x="18" y="2"/>
                      </a:lnTo>
                      <a:lnTo>
                        <a:pt x="28" y="0"/>
                      </a:lnTo>
                      <a:close/>
                    </a:path>
                  </a:pathLst>
                </a:custGeom>
                <a:solidFill>
                  <a:srgbClr val="00431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grpSp>
      <p:grpSp>
        <p:nvGrpSpPr>
          <p:cNvPr id="199" name="Group 198"/>
          <p:cNvGrpSpPr/>
          <p:nvPr/>
        </p:nvGrpSpPr>
        <p:grpSpPr>
          <a:xfrm>
            <a:off x="1884296" y="4713648"/>
            <a:ext cx="1743632" cy="1830844"/>
            <a:chOff x="5789613" y="1071563"/>
            <a:chExt cx="4570412" cy="4799012"/>
          </a:xfrm>
        </p:grpSpPr>
        <p:sp>
          <p:nvSpPr>
            <p:cNvPr id="200" name="Freeform 199"/>
            <p:cNvSpPr>
              <a:spLocks noEditPoints="1"/>
            </p:cNvSpPr>
            <p:nvPr/>
          </p:nvSpPr>
          <p:spPr bwMode="auto">
            <a:xfrm>
              <a:off x="5789613" y="1282700"/>
              <a:ext cx="4570412" cy="4587875"/>
            </a:xfrm>
            <a:custGeom>
              <a:avLst/>
              <a:gdLst>
                <a:gd name="T0" fmla="*/ 2824 w 5758"/>
                <a:gd name="T1" fmla="*/ 5781 h 5781"/>
                <a:gd name="T2" fmla="*/ 2923 w 5758"/>
                <a:gd name="T3" fmla="*/ 5612 h 5781"/>
                <a:gd name="T4" fmla="*/ 3392 w 5758"/>
                <a:gd name="T5" fmla="*/ 5669 h 5781"/>
                <a:gd name="T6" fmla="*/ 2346 w 5758"/>
                <a:gd name="T7" fmla="*/ 5565 h 5781"/>
                <a:gd name="T8" fmla="*/ 2125 w 5758"/>
                <a:gd name="T9" fmla="*/ 5680 h 5781"/>
                <a:gd name="T10" fmla="*/ 3478 w 5758"/>
                <a:gd name="T11" fmla="*/ 5548 h 5781"/>
                <a:gd name="T12" fmla="*/ 3584 w 5758"/>
                <a:gd name="T13" fmla="*/ 5695 h 5781"/>
                <a:gd name="T14" fmla="*/ 1656 w 5758"/>
                <a:gd name="T15" fmla="*/ 5323 h 5781"/>
                <a:gd name="T16" fmla="*/ 1549 w 5758"/>
                <a:gd name="T17" fmla="*/ 5456 h 5781"/>
                <a:gd name="T18" fmla="*/ 4332 w 5758"/>
                <a:gd name="T19" fmla="*/ 5334 h 5781"/>
                <a:gd name="T20" fmla="*/ 4029 w 5758"/>
                <a:gd name="T21" fmla="*/ 5462 h 5781"/>
                <a:gd name="T22" fmla="*/ 995 w 5758"/>
                <a:gd name="T23" fmla="*/ 4873 h 5781"/>
                <a:gd name="T24" fmla="*/ 1132 w 5758"/>
                <a:gd name="T25" fmla="*/ 5146 h 5781"/>
                <a:gd name="T26" fmla="*/ 941 w 5758"/>
                <a:gd name="T27" fmla="*/ 4882 h 5781"/>
                <a:gd name="T28" fmla="*/ 4729 w 5758"/>
                <a:gd name="T29" fmla="*/ 5110 h 5781"/>
                <a:gd name="T30" fmla="*/ 4696 w 5758"/>
                <a:gd name="T31" fmla="*/ 4917 h 5781"/>
                <a:gd name="T32" fmla="*/ 711 w 5758"/>
                <a:gd name="T33" fmla="*/ 4534 h 5781"/>
                <a:gd name="T34" fmla="*/ 496 w 5758"/>
                <a:gd name="T35" fmla="*/ 4521 h 5781"/>
                <a:gd name="T36" fmla="*/ 5273 w 5758"/>
                <a:gd name="T37" fmla="*/ 4506 h 5781"/>
                <a:gd name="T38" fmla="*/ 5059 w 5758"/>
                <a:gd name="T39" fmla="*/ 4519 h 5781"/>
                <a:gd name="T40" fmla="*/ 332 w 5758"/>
                <a:gd name="T41" fmla="*/ 3843 h 5781"/>
                <a:gd name="T42" fmla="*/ 244 w 5758"/>
                <a:gd name="T43" fmla="*/ 4063 h 5781"/>
                <a:gd name="T44" fmla="*/ 5528 w 5758"/>
                <a:gd name="T45" fmla="*/ 3754 h 5781"/>
                <a:gd name="T46" fmla="*/ 5480 w 5758"/>
                <a:gd name="T47" fmla="*/ 4075 h 5781"/>
                <a:gd name="T48" fmla="*/ 5451 w 5758"/>
                <a:gd name="T49" fmla="*/ 3791 h 5781"/>
                <a:gd name="T50" fmla="*/ 200 w 5758"/>
                <a:gd name="T51" fmla="*/ 3351 h 5781"/>
                <a:gd name="T52" fmla="*/ 15 w 5758"/>
                <a:gd name="T53" fmla="*/ 3241 h 5781"/>
                <a:gd name="T54" fmla="*/ 5742 w 5758"/>
                <a:gd name="T55" fmla="*/ 3276 h 5781"/>
                <a:gd name="T56" fmla="*/ 5575 w 5758"/>
                <a:gd name="T57" fmla="*/ 3254 h 5781"/>
                <a:gd name="T58" fmla="*/ 179 w 5758"/>
                <a:gd name="T59" fmla="*/ 2561 h 5781"/>
                <a:gd name="T60" fmla="*/ 169 w 5758"/>
                <a:gd name="T61" fmla="*/ 2672 h 5781"/>
                <a:gd name="T62" fmla="*/ 0 w 5758"/>
                <a:gd name="T63" fmla="*/ 2678 h 5781"/>
                <a:gd name="T64" fmla="*/ 13 w 5758"/>
                <a:gd name="T65" fmla="*/ 2559 h 5781"/>
                <a:gd name="T66" fmla="*/ 5746 w 5758"/>
                <a:gd name="T67" fmla="*/ 2540 h 5781"/>
                <a:gd name="T68" fmla="*/ 5590 w 5758"/>
                <a:gd name="T69" fmla="*/ 2663 h 5781"/>
                <a:gd name="T70" fmla="*/ 346 w 5758"/>
                <a:gd name="T71" fmla="*/ 1869 h 5781"/>
                <a:gd name="T72" fmla="*/ 308 w 5758"/>
                <a:gd name="T73" fmla="*/ 2005 h 5781"/>
                <a:gd name="T74" fmla="*/ 128 w 5758"/>
                <a:gd name="T75" fmla="*/ 2067 h 5781"/>
                <a:gd name="T76" fmla="*/ 161 w 5758"/>
                <a:gd name="T77" fmla="*/ 1917 h 5781"/>
                <a:gd name="T78" fmla="*/ 5557 w 5758"/>
                <a:gd name="T79" fmla="*/ 1816 h 5781"/>
                <a:gd name="T80" fmla="*/ 5520 w 5758"/>
                <a:gd name="T81" fmla="*/ 2108 h 5781"/>
                <a:gd name="T82" fmla="*/ 5473 w 5758"/>
                <a:gd name="T83" fmla="*/ 1789 h 5781"/>
                <a:gd name="T84" fmla="*/ 5313 w 5758"/>
                <a:gd name="T85" fmla="*/ 1491 h 5781"/>
                <a:gd name="T86" fmla="*/ 5126 w 5758"/>
                <a:gd name="T87" fmla="*/ 1213 h 5781"/>
                <a:gd name="T88" fmla="*/ 4910 w 5758"/>
                <a:gd name="T89" fmla="*/ 837 h 5781"/>
                <a:gd name="T90" fmla="*/ 4683 w 5758"/>
                <a:gd name="T91" fmla="*/ 853 h 5781"/>
                <a:gd name="T92" fmla="*/ 4346 w 5758"/>
                <a:gd name="T93" fmla="*/ 400 h 5781"/>
                <a:gd name="T94" fmla="*/ 4176 w 5758"/>
                <a:gd name="T95" fmla="*/ 496 h 5781"/>
                <a:gd name="T96" fmla="*/ 1826 w 5758"/>
                <a:gd name="T97" fmla="*/ 362 h 5781"/>
                <a:gd name="T98" fmla="*/ 1711 w 5758"/>
                <a:gd name="T99" fmla="*/ 431 h 5781"/>
                <a:gd name="T100" fmla="*/ 1551 w 5758"/>
                <a:gd name="T101" fmla="*/ 459 h 5781"/>
                <a:gd name="T102" fmla="*/ 1625 w 5758"/>
                <a:gd name="T103" fmla="*/ 287 h 5781"/>
                <a:gd name="T104" fmla="*/ 1720 w 5758"/>
                <a:gd name="T105" fmla="*/ 243 h 5781"/>
                <a:gd name="T106" fmla="*/ 3800 w 5758"/>
                <a:gd name="T107" fmla="*/ 208 h 5781"/>
                <a:gd name="T108" fmla="*/ 3506 w 5758"/>
                <a:gd name="T109" fmla="*/ 233 h 5781"/>
                <a:gd name="T110" fmla="*/ 2432 w 5758"/>
                <a:gd name="T111" fmla="*/ 200 h 5781"/>
                <a:gd name="T112" fmla="*/ 2315 w 5758"/>
                <a:gd name="T113" fmla="*/ 226 h 5781"/>
                <a:gd name="T114" fmla="*/ 2145 w 5758"/>
                <a:gd name="T115" fmla="*/ 164 h 5781"/>
                <a:gd name="T116" fmla="*/ 2286 w 5758"/>
                <a:gd name="T117" fmla="*/ 61 h 5781"/>
                <a:gd name="T118" fmla="*/ 2892 w 5758"/>
                <a:gd name="T119" fmla="*/ 0 h 5781"/>
                <a:gd name="T120" fmla="*/ 3079 w 5758"/>
                <a:gd name="T121" fmla="*/ 171 h 5781"/>
                <a:gd name="T122" fmla="*/ 2846 w 5758"/>
                <a:gd name="T123" fmla="*/ 13 h 5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58" h="5781">
                  <a:moveTo>
                    <a:pt x="2974" y="5779"/>
                  </a:moveTo>
                  <a:lnTo>
                    <a:pt x="2973" y="5779"/>
                  </a:lnTo>
                  <a:lnTo>
                    <a:pt x="2954" y="5779"/>
                  </a:lnTo>
                  <a:lnTo>
                    <a:pt x="2936" y="5781"/>
                  </a:lnTo>
                  <a:lnTo>
                    <a:pt x="2923" y="5781"/>
                  </a:lnTo>
                  <a:lnTo>
                    <a:pt x="2918" y="5781"/>
                  </a:lnTo>
                  <a:lnTo>
                    <a:pt x="2899" y="5781"/>
                  </a:lnTo>
                  <a:lnTo>
                    <a:pt x="2879" y="5781"/>
                  </a:lnTo>
                  <a:lnTo>
                    <a:pt x="2923" y="5781"/>
                  </a:lnTo>
                  <a:lnTo>
                    <a:pt x="2974" y="5779"/>
                  </a:lnTo>
                  <a:close/>
                  <a:moveTo>
                    <a:pt x="2806" y="5612"/>
                  </a:moveTo>
                  <a:lnTo>
                    <a:pt x="2810" y="5612"/>
                  </a:lnTo>
                  <a:lnTo>
                    <a:pt x="2828" y="5612"/>
                  </a:lnTo>
                  <a:lnTo>
                    <a:pt x="2844" y="5612"/>
                  </a:lnTo>
                  <a:lnTo>
                    <a:pt x="2863" y="5614"/>
                  </a:lnTo>
                  <a:lnTo>
                    <a:pt x="2879" y="5614"/>
                  </a:lnTo>
                  <a:lnTo>
                    <a:pt x="2879" y="5781"/>
                  </a:lnTo>
                  <a:lnTo>
                    <a:pt x="2861" y="5781"/>
                  </a:lnTo>
                  <a:lnTo>
                    <a:pt x="2843" y="5781"/>
                  </a:lnTo>
                  <a:lnTo>
                    <a:pt x="2824" y="5781"/>
                  </a:lnTo>
                  <a:lnTo>
                    <a:pt x="2806" y="5779"/>
                  </a:lnTo>
                  <a:lnTo>
                    <a:pt x="2800" y="5779"/>
                  </a:lnTo>
                  <a:lnTo>
                    <a:pt x="2775" y="5775"/>
                  </a:lnTo>
                  <a:lnTo>
                    <a:pt x="2753" y="5763"/>
                  </a:lnTo>
                  <a:lnTo>
                    <a:pt x="2734" y="5744"/>
                  </a:lnTo>
                  <a:lnTo>
                    <a:pt x="2723" y="5722"/>
                  </a:lnTo>
                  <a:lnTo>
                    <a:pt x="2720" y="5698"/>
                  </a:lnTo>
                  <a:lnTo>
                    <a:pt x="2723" y="5673"/>
                  </a:lnTo>
                  <a:lnTo>
                    <a:pt x="2734" y="5649"/>
                  </a:lnTo>
                  <a:lnTo>
                    <a:pt x="2753" y="5629"/>
                  </a:lnTo>
                  <a:lnTo>
                    <a:pt x="2778" y="5616"/>
                  </a:lnTo>
                  <a:lnTo>
                    <a:pt x="2806" y="5612"/>
                  </a:lnTo>
                  <a:close/>
                  <a:moveTo>
                    <a:pt x="2967" y="5612"/>
                  </a:moveTo>
                  <a:lnTo>
                    <a:pt x="2951" y="5612"/>
                  </a:lnTo>
                  <a:lnTo>
                    <a:pt x="2932" y="5612"/>
                  </a:lnTo>
                  <a:lnTo>
                    <a:pt x="2923" y="5612"/>
                  </a:lnTo>
                  <a:lnTo>
                    <a:pt x="2916" y="5612"/>
                  </a:lnTo>
                  <a:lnTo>
                    <a:pt x="2897" y="5614"/>
                  </a:lnTo>
                  <a:lnTo>
                    <a:pt x="2879" y="5614"/>
                  </a:lnTo>
                  <a:lnTo>
                    <a:pt x="2923" y="5612"/>
                  </a:lnTo>
                  <a:lnTo>
                    <a:pt x="2967" y="5612"/>
                  </a:lnTo>
                  <a:lnTo>
                    <a:pt x="2989" y="5614"/>
                  </a:lnTo>
                  <a:lnTo>
                    <a:pt x="3007" y="5621"/>
                  </a:lnTo>
                  <a:lnTo>
                    <a:pt x="3029" y="5636"/>
                  </a:lnTo>
                  <a:lnTo>
                    <a:pt x="3044" y="5656"/>
                  </a:lnTo>
                  <a:lnTo>
                    <a:pt x="3053" y="5680"/>
                  </a:lnTo>
                  <a:lnTo>
                    <a:pt x="3053" y="5702"/>
                  </a:lnTo>
                  <a:lnTo>
                    <a:pt x="3050" y="5726"/>
                  </a:lnTo>
                  <a:lnTo>
                    <a:pt x="3039" y="5746"/>
                  </a:lnTo>
                  <a:lnTo>
                    <a:pt x="3022" y="5763"/>
                  </a:lnTo>
                  <a:lnTo>
                    <a:pt x="3000" y="5774"/>
                  </a:lnTo>
                  <a:lnTo>
                    <a:pt x="2974" y="5779"/>
                  </a:lnTo>
                  <a:lnTo>
                    <a:pt x="2967" y="5612"/>
                  </a:lnTo>
                  <a:close/>
                  <a:moveTo>
                    <a:pt x="3451" y="5554"/>
                  </a:moveTo>
                  <a:lnTo>
                    <a:pt x="3485" y="5717"/>
                  </a:lnTo>
                  <a:lnTo>
                    <a:pt x="3465" y="5719"/>
                  </a:lnTo>
                  <a:lnTo>
                    <a:pt x="3445" y="5715"/>
                  </a:lnTo>
                  <a:lnTo>
                    <a:pt x="3427" y="5708"/>
                  </a:lnTo>
                  <a:lnTo>
                    <a:pt x="3405" y="5691"/>
                  </a:lnTo>
                  <a:lnTo>
                    <a:pt x="3392" y="5669"/>
                  </a:lnTo>
                  <a:lnTo>
                    <a:pt x="3385" y="5647"/>
                  </a:lnTo>
                  <a:lnTo>
                    <a:pt x="3387" y="5621"/>
                  </a:lnTo>
                  <a:lnTo>
                    <a:pt x="3394" y="5599"/>
                  </a:lnTo>
                  <a:lnTo>
                    <a:pt x="3407" y="5579"/>
                  </a:lnTo>
                  <a:lnTo>
                    <a:pt x="3425" y="5563"/>
                  </a:lnTo>
                  <a:lnTo>
                    <a:pt x="3451" y="5554"/>
                  </a:lnTo>
                  <a:close/>
                  <a:moveTo>
                    <a:pt x="2136" y="5515"/>
                  </a:moveTo>
                  <a:lnTo>
                    <a:pt x="2165" y="5519"/>
                  </a:lnTo>
                  <a:lnTo>
                    <a:pt x="2169" y="5519"/>
                  </a:lnTo>
                  <a:lnTo>
                    <a:pt x="2183" y="5524"/>
                  </a:lnTo>
                  <a:lnTo>
                    <a:pt x="2200" y="5528"/>
                  </a:lnTo>
                  <a:lnTo>
                    <a:pt x="2216" y="5532"/>
                  </a:lnTo>
                  <a:lnTo>
                    <a:pt x="2233" y="5535"/>
                  </a:lnTo>
                  <a:lnTo>
                    <a:pt x="2249" y="5539"/>
                  </a:lnTo>
                  <a:lnTo>
                    <a:pt x="2266" y="5544"/>
                  </a:lnTo>
                  <a:lnTo>
                    <a:pt x="2282" y="5548"/>
                  </a:lnTo>
                  <a:lnTo>
                    <a:pt x="2299" y="5552"/>
                  </a:lnTo>
                  <a:lnTo>
                    <a:pt x="2315" y="5555"/>
                  </a:lnTo>
                  <a:lnTo>
                    <a:pt x="2322" y="5555"/>
                  </a:lnTo>
                  <a:lnTo>
                    <a:pt x="2346" y="5565"/>
                  </a:lnTo>
                  <a:lnTo>
                    <a:pt x="2366" y="5581"/>
                  </a:lnTo>
                  <a:lnTo>
                    <a:pt x="2381" y="5601"/>
                  </a:lnTo>
                  <a:lnTo>
                    <a:pt x="2386" y="5623"/>
                  </a:lnTo>
                  <a:lnTo>
                    <a:pt x="2388" y="5649"/>
                  </a:lnTo>
                  <a:lnTo>
                    <a:pt x="2381" y="5671"/>
                  </a:lnTo>
                  <a:lnTo>
                    <a:pt x="2368" y="5693"/>
                  </a:lnTo>
                  <a:lnTo>
                    <a:pt x="2348" y="5709"/>
                  </a:lnTo>
                  <a:lnTo>
                    <a:pt x="2330" y="5719"/>
                  </a:lnTo>
                  <a:lnTo>
                    <a:pt x="2310" y="5722"/>
                  </a:lnTo>
                  <a:lnTo>
                    <a:pt x="2288" y="5720"/>
                  </a:lnTo>
                  <a:lnTo>
                    <a:pt x="2280" y="5719"/>
                  </a:lnTo>
                  <a:lnTo>
                    <a:pt x="2264" y="5715"/>
                  </a:lnTo>
                  <a:lnTo>
                    <a:pt x="2245" y="5711"/>
                  </a:lnTo>
                  <a:lnTo>
                    <a:pt x="2227" y="5708"/>
                  </a:lnTo>
                  <a:lnTo>
                    <a:pt x="2211" y="5702"/>
                  </a:lnTo>
                  <a:lnTo>
                    <a:pt x="2192" y="5698"/>
                  </a:lnTo>
                  <a:lnTo>
                    <a:pt x="2176" y="5695"/>
                  </a:lnTo>
                  <a:lnTo>
                    <a:pt x="2158" y="5689"/>
                  </a:lnTo>
                  <a:lnTo>
                    <a:pt x="2141" y="5686"/>
                  </a:lnTo>
                  <a:lnTo>
                    <a:pt x="2125" y="5680"/>
                  </a:lnTo>
                  <a:lnTo>
                    <a:pt x="2121" y="5680"/>
                  </a:lnTo>
                  <a:lnTo>
                    <a:pt x="2099" y="5671"/>
                  </a:lnTo>
                  <a:lnTo>
                    <a:pt x="2081" y="5656"/>
                  </a:lnTo>
                  <a:lnTo>
                    <a:pt x="2066" y="5631"/>
                  </a:lnTo>
                  <a:lnTo>
                    <a:pt x="2059" y="5605"/>
                  </a:lnTo>
                  <a:lnTo>
                    <a:pt x="2060" y="5579"/>
                  </a:lnTo>
                  <a:lnTo>
                    <a:pt x="2071" y="5555"/>
                  </a:lnTo>
                  <a:lnTo>
                    <a:pt x="2088" y="5535"/>
                  </a:lnTo>
                  <a:lnTo>
                    <a:pt x="2110" y="5522"/>
                  </a:lnTo>
                  <a:lnTo>
                    <a:pt x="2136" y="5515"/>
                  </a:lnTo>
                  <a:close/>
                  <a:moveTo>
                    <a:pt x="3608" y="5515"/>
                  </a:moveTo>
                  <a:lnTo>
                    <a:pt x="3592" y="5519"/>
                  </a:lnTo>
                  <a:lnTo>
                    <a:pt x="3575" y="5524"/>
                  </a:lnTo>
                  <a:lnTo>
                    <a:pt x="3559" y="5528"/>
                  </a:lnTo>
                  <a:lnTo>
                    <a:pt x="3548" y="5532"/>
                  </a:lnTo>
                  <a:lnTo>
                    <a:pt x="3544" y="5532"/>
                  </a:lnTo>
                  <a:lnTo>
                    <a:pt x="3528" y="5535"/>
                  </a:lnTo>
                  <a:lnTo>
                    <a:pt x="3511" y="5539"/>
                  </a:lnTo>
                  <a:lnTo>
                    <a:pt x="3495" y="5544"/>
                  </a:lnTo>
                  <a:lnTo>
                    <a:pt x="3478" y="5548"/>
                  </a:lnTo>
                  <a:lnTo>
                    <a:pt x="3462" y="5552"/>
                  </a:lnTo>
                  <a:lnTo>
                    <a:pt x="3451" y="5554"/>
                  </a:lnTo>
                  <a:lnTo>
                    <a:pt x="3548" y="5530"/>
                  </a:lnTo>
                  <a:lnTo>
                    <a:pt x="3608" y="5515"/>
                  </a:lnTo>
                  <a:close/>
                  <a:moveTo>
                    <a:pt x="3630" y="5511"/>
                  </a:moveTo>
                  <a:lnTo>
                    <a:pt x="3650" y="5513"/>
                  </a:lnTo>
                  <a:lnTo>
                    <a:pt x="3676" y="5524"/>
                  </a:lnTo>
                  <a:lnTo>
                    <a:pt x="3694" y="5541"/>
                  </a:lnTo>
                  <a:lnTo>
                    <a:pt x="3707" y="5559"/>
                  </a:lnTo>
                  <a:lnTo>
                    <a:pt x="3713" y="5583"/>
                  </a:lnTo>
                  <a:lnTo>
                    <a:pt x="3714" y="5605"/>
                  </a:lnTo>
                  <a:lnTo>
                    <a:pt x="3709" y="5629"/>
                  </a:lnTo>
                  <a:lnTo>
                    <a:pt x="3696" y="5649"/>
                  </a:lnTo>
                  <a:lnTo>
                    <a:pt x="3678" y="5665"/>
                  </a:lnTo>
                  <a:lnTo>
                    <a:pt x="3654" y="5676"/>
                  </a:lnTo>
                  <a:lnTo>
                    <a:pt x="3652" y="5676"/>
                  </a:lnTo>
                  <a:lnTo>
                    <a:pt x="3636" y="5680"/>
                  </a:lnTo>
                  <a:lnTo>
                    <a:pt x="3619" y="5686"/>
                  </a:lnTo>
                  <a:lnTo>
                    <a:pt x="3601" y="5689"/>
                  </a:lnTo>
                  <a:lnTo>
                    <a:pt x="3584" y="5695"/>
                  </a:lnTo>
                  <a:lnTo>
                    <a:pt x="3566" y="5698"/>
                  </a:lnTo>
                  <a:lnTo>
                    <a:pt x="3550" y="5702"/>
                  </a:lnTo>
                  <a:lnTo>
                    <a:pt x="3548" y="5704"/>
                  </a:lnTo>
                  <a:lnTo>
                    <a:pt x="3531" y="5708"/>
                  </a:lnTo>
                  <a:lnTo>
                    <a:pt x="3515" y="5711"/>
                  </a:lnTo>
                  <a:lnTo>
                    <a:pt x="3496" y="5715"/>
                  </a:lnTo>
                  <a:lnTo>
                    <a:pt x="3485" y="5717"/>
                  </a:lnTo>
                  <a:lnTo>
                    <a:pt x="3548" y="5616"/>
                  </a:lnTo>
                  <a:lnTo>
                    <a:pt x="3608" y="5515"/>
                  </a:lnTo>
                  <a:lnTo>
                    <a:pt x="3608" y="5515"/>
                  </a:lnTo>
                  <a:lnTo>
                    <a:pt x="3630" y="5511"/>
                  </a:lnTo>
                  <a:close/>
                  <a:moveTo>
                    <a:pt x="1537" y="5264"/>
                  </a:moveTo>
                  <a:lnTo>
                    <a:pt x="1564" y="5273"/>
                  </a:lnTo>
                  <a:lnTo>
                    <a:pt x="1570" y="5277"/>
                  </a:lnTo>
                  <a:lnTo>
                    <a:pt x="1584" y="5284"/>
                  </a:lnTo>
                  <a:lnTo>
                    <a:pt x="1599" y="5293"/>
                  </a:lnTo>
                  <a:lnTo>
                    <a:pt x="1614" y="5301"/>
                  </a:lnTo>
                  <a:lnTo>
                    <a:pt x="1626" y="5308"/>
                  </a:lnTo>
                  <a:lnTo>
                    <a:pt x="1641" y="5315"/>
                  </a:lnTo>
                  <a:lnTo>
                    <a:pt x="1656" y="5323"/>
                  </a:lnTo>
                  <a:lnTo>
                    <a:pt x="1672" y="5330"/>
                  </a:lnTo>
                  <a:lnTo>
                    <a:pt x="1687" y="5337"/>
                  </a:lnTo>
                  <a:lnTo>
                    <a:pt x="1701" y="5345"/>
                  </a:lnTo>
                  <a:lnTo>
                    <a:pt x="1709" y="5348"/>
                  </a:lnTo>
                  <a:lnTo>
                    <a:pt x="1729" y="5363"/>
                  </a:lnTo>
                  <a:lnTo>
                    <a:pt x="1744" y="5381"/>
                  </a:lnTo>
                  <a:lnTo>
                    <a:pt x="1755" y="5409"/>
                  </a:lnTo>
                  <a:lnTo>
                    <a:pt x="1755" y="5436"/>
                  </a:lnTo>
                  <a:lnTo>
                    <a:pt x="1747" y="5460"/>
                  </a:lnTo>
                  <a:lnTo>
                    <a:pt x="1733" y="5480"/>
                  </a:lnTo>
                  <a:lnTo>
                    <a:pt x="1714" y="5497"/>
                  </a:lnTo>
                  <a:lnTo>
                    <a:pt x="1691" y="5506"/>
                  </a:lnTo>
                  <a:lnTo>
                    <a:pt x="1663" y="5508"/>
                  </a:lnTo>
                  <a:lnTo>
                    <a:pt x="1636" y="5500"/>
                  </a:lnTo>
                  <a:lnTo>
                    <a:pt x="1628" y="5497"/>
                  </a:lnTo>
                  <a:lnTo>
                    <a:pt x="1612" y="5488"/>
                  </a:lnTo>
                  <a:lnTo>
                    <a:pt x="1597" y="5480"/>
                  </a:lnTo>
                  <a:lnTo>
                    <a:pt x="1581" y="5473"/>
                  </a:lnTo>
                  <a:lnTo>
                    <a:pt x="1566" y="5466"/>
                  </a:lnTo>
                  <a:lnTo>
                    <a:pt x="1549" y="5456"/>
                  </a:lnTo>
                  <a:lnTo>
                    <a:pt x="1535" y="5449"/>
                  </a:lnTo>
                  <a:lnTo>
                    <a:pt x="1518" y="5440"/>
                  </a:lnTo>
                  <a:lnTo>
                    <a:pt x="1504" y="5433"/>
                  </a:lnTo>
                  <a:lnTo>
                    <a:pt x="1489" y="5423"/>
                  </a:lnTo>
                  <a:lnTo>
                    <a:pt x="1484" y="5422"/>
                  </a:lnTo>
                  <a:lnTo>
                    <a:pt x="1463" y="5407"/>
                  </a:lnTo>
                  <a:lnTo>
                    <a:pt x="1451" y="5389"/>
                  </a:lnTo>
                  <a:lnTo>
                    <a:pt x="1441" y="5367"/>
                  </a:lnTo>
                  <a:lnTo>
                    <a:pt x="1440" y="5337"/>
                  </a:lnTo>
                  <a:lnTo>
                    <a:pt x="1449" y="5312"/>
                  </a:lnTo>
                  <a:lnTo>
                    <a:pt x="1463" y="5290"/>
                  </a:lnTo>
                  <a:lnTo>
                    <a:pt x="1484" y="5273"/>
                  </a:lnTo>
                  <a:lnTo>
                    <a:pt x="1509" y="5264"/>
                  </a:lnTo>
                  <a:lnTo>
                    <a:pt x="1537" y="5264"/>
                  </a:lnTo>
                  <a:close/>
                  <a:moveTo>
                    <a:pt x="4255" y="5256"/>
                  </a:moveTo>
                  <a:lnTo>
                    <a:pt x="4278" y="5262"/>
                  </a:lnTo>
                  <a:lnTo>
                    <a:pt x="4300" y="5275"/>
                  </a:lnTo>
                  <a:lnTo>
                    <a:pt x="4315" y="5291"/>
                  </a:lnTo>
                  <a:lnTo>
                    <a:pt x="4326" y="5312"/>
                  </a:lnTo>
                  <a:lnTo>
                    <a:pt x="4332" y="5334"/>
                  </a:lnTo>
                  <a:lnTo>
                    <a:pt x="4332" y="5356"/>
                  </a:lnTo>
                  <a:lnTo>
                    <a:pt x="4324" y="5378"/>
                  </a:lnTo>
                  <a:lnTo>
                    <a:pt x="4310" y="5398"/>
                  </a:lnTo>
                  <a:lnTo>
                    <a:pt x="4289" y="5414"/>
                  </a:lnTo>
                  <a:lnTo>
                    <a:pt x="4286" y="5416"/>
                  </a:lnTo>
                  <a:lnTo>
                    <a:pt x="4271" y="5423"/>
                  </a:lnTo>
                  <a:lnTo>
                    <a:pt x="4256" y="5433"/>
                  </a:lnTo>
                  <a:lnTo>
                    <a:pt x="4240" y="5440"/>
                  </a:lnTo>
                  <a:lnTo>
                    <a:pt x="4225" y="5449"/>
                  </a:lnTo>
                  <a:lnTo>
                    <a:pt x="4209" y="5456"/>
                  </a:lnTo>
                  <a:lnTo>
                    <a:pt x="4194" y="5466"/>
                  </a:lnTo>
                  <a:lnTo>
                    <a:pt x="4178" y="5473"/>
                  </a:lnTo>
                  <a:lnTo>
                    <a:pt x="4163" y="5480"/>
                  </a:lnTo>
                  <a:lnTo>
                    <a:pt x="4147" y="5488"/>
                  </a:lnTo>
                  <a:lnTo>
                    <a:pt x="4137" y="5493"/>
                  </a:lnTo>
                  <a:lnTo>
                    <a:pt x="4114" y="5500"/>
                  </a:lnTo>
                  <a:lnTo>
                    <a:pt x="4088" y="5500"/>
                  </a:lnTo>
                  <a:lnTo>
                    <a:pt x="4064" y="5493"/>
                  </a:lnTo>
                  <a:lnTo>
                    <a:pt x="4044" y="5480"/>
                  </a:lnTo>
                  <a:lnTo>
                    <a:pt x="4029" y="5462"/>
                  </a:lnTo>
                  <a:lnTo>
                    <a:pt x="4020" y="5442"/>
                  </a:lnTo>
                  <a:lnTo>
                    <a:pt x="4017" y="5420"/>
                  </a:lnTo>
                  <a:lnTo>
                    <a:pt x="4018" y="5398"/>
                  </a:lnTo>
                  <a:lnTo>
                    <a:pt x="4028" y="5376"/>
                  </a:lnTo>
                  <a:lnTo>
                    <a:pt x="4042" y="5357"/>
                  </a:lnTo>
                  <a:lnTo>
                    <a:pt x="4062" y="5343"/>
                  </a:lnTo>
                  <a:lnTo>
                    <a:pt x="4073" y="5337"/>
                  </a:lnTo>
                  <a:lnTo>
                    <a:pt x="4088" y="5330"/>
                  </a:lnTo>
                  <a:lnTo>
                    <a:pt x="4103" y="5323"/>
                  </a:lnTo>
                  <a:lnTo>
                    <a:pt x="4117" y="5315"/>
                  </a:lnTo>
                  <a:lnTo>
                    <a:pt x="4132" y="5308"/>
                  </a:lnTo>
                  <a:lnTo>
                    <a:pt x="4147" y="5301"/>
                  </a:lnTo>
                  <a:lnTo>
                    <a:pt x="4161" y="5293"/>
                  </a:lnTo>
                  <a:lnTo>
                    <a:pt x="4176" y="5284"/>
                  </a:lnTo>
                  <a:lnTo>
                    <a:pt x="4191" y="5277"/>
                  </a:lnTo>
                  <a:lnTo>
                    <a:pt x="4205" y="5269"/>
                  </a:lnTo>
                  <a:lnTo>
                    <a:pt x="4207" y="5267"/>
                  </a:lnTo>
                  <a:lnTo>
                    <a:pt x="4229" y="5258"/>
                  </a:lnTo>
                  <a:lnTo>
                    <a:pt x="4255" y="5256"/>
                  </a:lnTo>
                  <a:close/>
                  <a:moveTo>
                    <a:pt x="995" y="4873"/>
                  </a:moveTo>
                  <a:lnTo>
                    <a:pt x="1018" y="4881"/>
                  </a:lnTo>
                  <a:lnTo>
                    <a:pt x="1038" y="4893"/>
                  </a:lnTo>
                  <a:lnTo>
                    <a:pt x="1038" y="4895"/>
                  </a:lnTo>
                  <a:lnTo>
                    <a:pt x="1051" y="4906"/>
                  </a:lnTo>
                  <a:lnTo>
                    <a:pt x="1064" y="4917"/>
                  </a:lnTo>
                  <a:lnTo>
                    <a:pt x="1075" y="4928"/>
                  </a:lnTo>
                  <a:lnTo>
                    <a:pt x="1088" y="4939"/>
                  </a:lnTo>
                  <a:lnTo>
                    <a:pt x="1101" y="4950"/>
                  </a:lnTo>
                  <a:lnTo>
                    <a:pt x="1112" y="4959"/>
                  </a:lnTo>
                  <a:lnTo>
                    <a:pt x="1125" y="4970"/>
                  </a:lnTo>
                  <a:lnTo>
                    <a:pt x="1137" y="4981"/>
                  </a:lnTo>
                  <a:lnTo>
                    <a:pt x="1150" y="4992"/>
                  </a:lnTo>
                  <a:lnTo>
                    <a:pt x="1161" y="5002"/>
                  </a:lnTo>
                  <a:lnTo>
                    <a:pt x="1178" y="5020"/>
                  </a:lnTo>
                  <a:lnTo>
                    <a:pt x="1189" y="5042"/>
                  </a:lnTo>
                  <a:lnTo>
                    <a:pt x="1192" y="5069"/>
                  </a:lnTo>
                  <a:lnTo>
                    <a:pt x="1187" y="5095"/>
                  </a:lnTo>
                  <a:lnTo>
                    <a:pt x="1174" y="5117"/>
                  </a:lnTo>
                  <a:lnTo>
                    <a:pt x="1154" y="5135"/>
                  </a:lnTo>
                  <a:lnTo>
                    <a:pt x="1132" y="5146"/>
                  </a:lnTo>
                  <a:lnTo>
                    <a:pt x="1106" y="5150"/>
                  </a:lnTo>
                  <a:lnTo>
                    <a:pt x="1081" y="5145"/>
                  </a:lnTo>
                  <a:lnTo>
                    <a:pt x="1055" y="5130"/>
                  </a:lnTo>
                  <a:lnTo>
                    <a:pt x="1044" y="5121"/>
                  </a:lnTo>
                  <a:lnTo>
                    <a:pt x="1029" y="5110"/>
                  </a:lnTo>
                  <a:lnTo>
                    <a:pt x="1017" y="5099"/>
                  </a:lnTo>
                  <a:lnTo>
                    <a:pt x="1004" y="5088"/>
                  </a:lnTo>
                  <a:lnTo>
                    <a:pt x="991" y="5077"/>
                  </a:lnTo>
                  <a:lnTo>
                    <a:pt x="978" y="5064"/>
                  </a:lnTo>
                  <a:lnTo>
                    <a:pt x="965" y="5053"/>
                  </a:lnTo>
                  <a:lnTo>
                    <a:pt x="952" y="5042"/>
                  </a:lnTo>
                  <a:lnTo>
                    <a:pt x="940" y="5031"/>
                  </a:lnTo>
                  <a:lnTo>
                    <a:pt x="927" y="5018"/>
                  </a:lnTo>
                  <a:lnTo>
                    <a:pt x="925" y="5018"/>
                  </a:lnTo>
                  <a:lnTo>
                    <a:pt x="907" y="4994"/>
                  </a:lnTo>
                  <a:lnTo>
                    <a:pt x="899" y="4969"/>
                  </a:lnTo>
                  <a:lnTo>
                    <a:pt x="899" y="4943"/>
                  </a:lnTo>
                  <a:lnTo>
                    <a:pt x="907" y="4919"/>
                  </a:lnTo>
                  <a:lnTo>
                    <a:pt x="921" y="4899"/>
                  </a:lnTo>
                  <a:lnTo>
                    <a:pt x="941" y="4882"/>
                  </a:lnTo>
                  <a:lnTo>
                    <a:pt x="965" y="4873"/>
                  </a:lnTo>
                  <a:lnTo>
                    <a:pt x="995" y="4873"/>
                  </a:lnTo>
                  <a:close/>
                  <a:moveTo>
                    <a:pt x="4777" y="4862"/>
                  </a:moveTo>
                  <a:lnTo>
                    <a:pt x="4802" y="4864"/>
                  </a:lnTo>
                  <a:lnTo>
                    <a:pt x="4826" y="4871"/>
                  </a:lnTo>
                  <a:lnTo>
                    <a:pt x="4846" y="4886"/>
                  </a:lnTo>
                  <a:lnTo>
                    <a:pt x="4863" y="4908"/>
                  </a:lnTo>
                  <a:lnTo>
                    <a:pt x="4872" y="4934"/>
                  </a:lnTo>
                  <a:lnTo>
                    <a:pt x="4870" y="4961"/>
                  </a:lnTo>
                  <a:lnTo>
                    <a:pt x="4861" y="4985"/>
                  </a:lnTo>
                  <a:lnTo>
                    <a:pt x="4844" y="5007"/>
                  </a:lnTo>
                  <a:lnTo>
                    <a:pt x="4833" y="5018"/>
                  </a:lnTo>
                  <a:lnTo>
                    <a:pt x="4821" y="5031"/>
                  </a:lnTo>
                  <a:lnTo>
                    <a:pt x="4808" y="5042"/>
                  </a:lnTo>
                  <a:lnTo>
                    <a:pt x="4795" y="5053"/>
                  </a:lnTo>
                  <a:lnTo>
                    <a:pt x="4782" y="5064"/>
                  </a:lnTo>
                  <a:lnTo>
                    <a:pt x="4769" y="5077"/>
                  </a:lnTo>
                  <a:lnTo>
                    <a:pt x="4756" y="5088"/>
                  </a:lnTo>
                  <a:lnTo>
                    <a:pt x="4742" y="5099"/>
                  </a:lnTo>
                  <a:lnTo>
                    <a:pt x="4729" y="5110"/>
                  </a:lnTo>
                  <a:lnTo>
                    <a:pt x="4716" y="5121"/>
                  </a:lnTo>
                  <a:lnTo>
                    <a:pt x="4716" y="5121"/>
                  </a:lnTo>
                  <a:lnTo>
                    <a:pt x="4692" y="5135"/>
                  </a:lnTo>
                  <a:lnTo>
                    <a:pt x="4669" y="5141"/>
                  </a:lnTo>
                  <a:lnTo>
                    <a:pt x="4643" y="5139"/>
                  </a:lnTo>
                  <a:lnTo>
                    <a:pt x="4619" y="5130"/>
                  </a:lnTo>
                  <a:lnTo>
                    <a:pt x="4601" y="5113"/>
                  </a:lnTo>
                  <a:lnTo>
                    <a:pt x="4586" y="5091"/>
                  </a:lnTo>
                  <a:lnTo>
                    <a:pt x="4579" y="5064"/>
                  </a:lnTo>
                  <a:lnTo>
                    <a:pt x="4581" y="5038"/>
                  </a:lnTo>
                  <a:lnTo>
                    <a:pt x="4592" y="5013"/>
                  </a:lnTo>
                  <a:lnTo>
                    <a:pt x="4608" y="4992"/>
                  </a:lnTo>
                  <a:lnTo>
                    <a:pt x="4610" y="4992"/>
                  </a:lnTo>
                  <a:lnTo>
                    <a:pt x="4623" y="4981"/>
                  </a:lnTo>
                  <a:lnTo>
                    <a:pt x="4634" y="4970"/>
                  </a:lnTo>
                  <a:lnTo>
                    <a:pt x="4647" y="4959"/>
                  </a:lnTo>
                  <a:lnTo>
                    <a:pt x="4659" y="4950"/>
                  </a:lnTo>
                  <a:lnTo>
                    <a:pt x="4672" y="4939"/>
                  </a:lnTo>
                  <a:lnTo>
                    <a:pt x="4683" y="4928"/>
                  </a:lnTo>
                  <a:lnTo>
                    <a:pt x="4696" y="4917"/>
                  </a:lnTo>
                  <a:lnTo>
                    <a:pt x="4709" y="4906"/>
                  </a:lnTo>
                  <a:lnTo>
                    <a:pt x="4720" y="4895"/>
                  </a:lnTo>
                  <a:lnTo>
                    <a:pt x="4731" y="4884"/>
                  </a:lnTo>
                  <a:lnTo>
                    <a:pt x="4753" y="4870"/>
                  </a:lnTo>
                  <a:lnTo>
                    <a:pt x="4777" y="4862"/>
                  </a:lnTo>
                  <a:close/>
                  <a:moveTo>
                    <a:pt x="551" y="4363"/>
                  </a:moveTo>
                  <a:lnTo>
                    <a:pt x="575" y="4369"/>
                  </a:lnTo>
                  <a:lnTo>
                    <a:pt x="597" y="4380"/>
                  </a:lnTo>
                  <a:lnTo>
                    <a:pt x="617" y="4400"/>
                  </a:lnTo>
                  <a:lnTo>
                    <a:pt x="625" y="4413"/>
                  </a:lnTo>
                  <a:lnTo>
                    <a:pt x="634" y="4426"/>
                  </a:lnTo>
                  <a:lnTo>
                    <a:pt x="643" y="4440"/>
                  </a:lnTo>
                  <a:lnTo>
                    <a:pt x="652" y="4453"/>
                  </a:lnTo>
                  <a:lnTo>
                    <a:pt x="663" y="4466"/>
                  </a:lnTo>
                  <a:lnTo>
                    <a:pt x="672" y="4481"/>
                  </a:lnTo>
                  <a:lnTo>
                    <a:pt x="681" y="4494"/>
                  </a:lnTo>
                  <a:lnTo>
                    <a:pt x="690" y="4506"/>
                  </a:lnTo>
                  <a:lnTo>
                    <a:pt x="701" y="4519"/>
                  </a:lnTo>
                  <a:lnTo>
                    <a:pt x="711" y="4532"/>
                  </a:lnTo>
                  <a:lnTo>
                    <a:pt x="711" y="4534"/>
                  </a:lnTo>
                  <a:lnTo>
                    <a:pt x="723" y="4556"/>
                  </a:lnTo>
                  <a:lnTo>
                    <a:pt x="729" y="4578"/>
                  </a:lnTo>
                  <a:lnTo>
                    <a:pt x="727" y="4602"/>
                  </a:lnTo>
                  <a:lnTo>
                    <a:pt x="718" y="4624"/>
                  </a:lnTo>
                  <a:lnTo>
                    <a:pt x="705" y="4642"/>
                  </a:lnTo>
                  <a:lnTo>
                    <a:pt x="687" y="4657"/>
                  </a:lnTo>
                  <a:lnTo>
                    <a:pt x="663" y="4666"/>
                  </a:lnTo>
                  <a:lnTo>
                    <a:pt x="639" y="4668"/>
                  </a:lnTo>
                  <a:lnTo>
                    <a:pt x="615" y="4662"/>
                  </a:lnTo>
                  <a:lnTo>
                    <a:pt x="595" y="4651"/>
                  </a:lnTo>
                  <a:lnTo>
                    <a:pt x="579" y="4635"/>
                  </a:lnTo>
                  <a:lnTo>
                    <a:pt x="577" y="4633"/>
                  </a:lnTo>
                  <a:lnTo>
                    <a:pt x="566" y="4620"/>
                  </a:lnTo>
                  <a:lnTo>
                    <a:pt x="557" y="4605"/>
                  </a:lnTo>
                  <a:lnTo>
                    <a:pt x="546" y="4593"/>
                  </a:lnTo>
                  <a:lnTo>
                    <a:pt x="537" y="4578"/>
                  </a:lnTo>
                  <a:lnTo>
                    <a:pt x="526" y="4563"/>
                  </a:lnTo>
                  <a:lnTo>
                    <a:pt x="516" y="4550"/>
                  </a:lnTo>
                  <a:lnTo>
                    <a:pt x="506" y="4536"/>
                  </a:lnTo>
                  <a:lnTo>
                    <a:pt x="496" y="4521"/>
                  </a:lnTo>
                  <a:lnTo>
                    <a:pt x="485" y="4506"/>
                  </a:lnTo>
                  <a:lnTo>
                    <a:pt x="478" y="4495"/>
                  </a:lnTo>
                  <a:lnTo>
                    <a:pt x="471" y="4481"/>
                  </a:lnTo>
                  <a:lnTo>
                    <a:pt x="465" y="4464"/>
                  </a:lnTo>
                  <a:lnTo>
                    <a:pt x="465" y="4435"/>
                  </a:lnTo>
                  <a:lnTo>
                    <a:pt x="473" y="4411"/>
                  </a:lnTo>
                  <a:lnTo>
                    <a:pt x="485" y="4391"/>
                  </a:lnTo>
                  <a:lnTo>
                    <a:pt x="506" y="4376"/>
                  </a:lnTo>
                  <a:lnTo>
                    <a:pt x="527" y="4367"/>
                  </a:lnTo>
                  <a:lnTo>
                    <a:pt x="551" y="4363"/>
                  </a:lnTo>
                  <a:close/>
                  <a:moveTo>
                    <a:pt x="5205" y="4354"/>
                  </a:moveTo>
                  <a:lnTo>
                    <a:pt x="5235" y="4354"/>
                  </a:lnTo>
                  <a:lnTo>
                    <a:pt x="5262" y="4363"/>
                  </a:lnTo>
                  <a:lnTo>
                    <a:pt x="5282" y="4380"/>
                  </a:lnTo>
                  <a:lnTo>
                    <a:pt x="5297" y="4402"/>
                  </a:lnTo>
                  <a:lnTo>
                    <a:pt x="5304" y="4428"/>
                  </a:lnTo>
                  <a:lnTo>
                    <a:pt x="5302" y="4455"/>
                  </a:lnTo>
                  <a:lnTo>
                    <a:pt x="5289" y="4483"/>
                  </a:lnTo>
                  <a:lnTo>
                    <a:pt x="5284" y="4492"/>
                  </a:lnTo>
                  <a:lnTo>
                    <a:pt x="5273" y="4506"/>
                  </a:lnTo>
                  <a:lnTo>
                    <a:pt x="5264" y="4521"/>
                  </a:lnTo>
                  <a:lnTo>
                    <a:pt x="5255" y="4536"/>
                  </a:lnTo>
                  <a:lnTo>
                    <a:pt x="5244" y="4550"/>
                  </a:lnTo>
                  <a:lnTo>
                    <a:pt x="5235" y="4563"/>
                  </a:lnTo>
                  <a:lnTo>
                    <a:pt x="5224" y="4578"/>
                  </a:lnTo>
                  <a:lnTo>
                    <a:pt x="5214" y="4593"/>
                  </a:lnTo>
                  <a:lnTo>
                    <a:pt x="5203" y="4605"/>
                  </a:lnTo>
                  <a:lnTo>
                    <a:pt x="5192" y="4620"/>
                  </a:lnTo>
                  <a:lnTo>
                    <a:pt x="5191" y="4624"/>
                  </a:lnTo>
                  <a:lnTo>
                    <a:pt x="5170" y="4642"/>
                  </a:lnTo>
                  <a:lnTo>
                    <a:pt x="5148" y="4653"/>
                  </a:lnTo>
                  <a:lnTo>
                    <a:pt x="5123" y="4657"/>
                  </a:lnTo>
                  <a:lnTo>
                    <a:pt x="5097" y="4653"/>
                  </a:lnTo>
                  <a:lnTo>
                    <a:pt x="5073" y="4640"/>
                  </a:lnTo>
                  <a:lnTo>
                    <a:pt x="5055" y="4622"/>
                  </a:lnTo>
                  <a:lnTo>
                    <a:pt x="5044" y="4598"/>
                  </a:lnTo>
                  <a:lnTo>
                    <a:pt x="5040" y="4572"/>
                  </a:lnTo>
                  <a:lnTo>
                    <a:pt x="5044" y="4547"/>
                  </a:lnTo>
                  <a:lnTo>
                    <a:pt x="5057" y="4523"/>
                  </a:lnTo>
                  <a:lnTo>
                    <a:pt x="5059" y="4519"/>
                  </a:lnTo>
                  <a:lnTo>
                    <a:pt x="5068" y="4506"/>
                  </a:lnTo>
                  <a:lnTo>
                    <a:pt x="5079" y="4494"/>
                  </a:lnTo>
                  <a:lnTo>
                    <a:pt x="5088" y="4481"/>
                  </a:lnTo>
                  <a:lnTo>
                    <a:pt x="5097" y="4466"/>
                  </a:lnTo>
                  <a:lnTo>
                    <a:pt x="5106" y="4453"/>
                  </a:lnTo>
                  <a:lnTo>
                    <a:pt x="5115" y="4440"/>
                  </a:lnTo>
                  <a:lnTo>
                    <a:pt x="5126" y="4426"/>
                  </a:lnTo>
                  <a:lnTo>
                    <a:pt x="5136" y="4413"/>
                  </a:lnTo>
                  <a:lnTo>
                    <a:pt x="5145" y="4400"/>
                  </a:lnTo>
                  <a:lnTo>
                    <a:pt x="5150" y="4389"/>
                  </a:lnTo>
                  <a:lnTo>
                    <a:pt x="5165" y="4373"/>
                  </a:lnTo>
                  <a:lnTo>
                    <a:pt x="5183" y="4360"/>
                  </a:lnTo>
                  <a:lnTo>
                    <a:pt x="5205" y="4354"/>
                  </a:lnTo>
                  <a:close/>
                  <a:moveTo>
                    <a:pt x="249" y="3767"/>
                  </a:moveTo>
                  <a:lnTo>
                    <a:pt x="273" y="3771"/>
                  </a:lnTo>
                  <a:lnTo>
                    <a:pt x="293" y="3782"/>
                  </a:lnTo>
                  <a:lnTo>
                    <a:pt x="311" y="3799"/>
                  </a:lnTo>
                  <a:lnTo>
                    <a:pt x="324" y="3822"/>
                  </a:lnTo>
                  <a:lnTo>
                    <a:pt x="326" y="3826"/>
                  </a:lnTo>
                  <a:lnTo>
                    <a:pt x="332" y="3843"/>
                  </a:lnTo>
                  <a:lnTo>
                    <a:pt x="337" y="3857"/>
                  </a:lnTo>
                  <a:lnTo>
                    <a:pt x="342" y="3874"/>
                  </a:lnTo>
                  <a:lnTo>
                    <a:pt x="350" y="3888"/>
                  </a:lnTo>
                  <a:lnTo>
                    <a:pt x="355" y="3905"/>
                  </a:lnTo>
                  <a:lnTo>
                    <a:pt x="361" y="3920"/>
                  </a:lnTo>
                  <a:lnTo>
                    <a:pt x="368" y="3934"/>
                  </a:lnTo>
                  <a:lnTo>
                    <a:pt x="374" y="3951"/>
                  </a:lnTo>
                  <a:lnTo>
                    <a:pt x="381" y="3965"/>
                  </a:lnTo>
                  <a:lnTo>
                    <a:pt x="385" y="3973"/>
                  </a:lnTo>
                  <a:lnTo>
                    <a:pt x="388" y="3987"/>
                  </a:lnTo>
                  <a:lnTo>
                    <a:pt x="390" y="4004"/>
                  </a:lnTo>
                  <a:lnTo>
                    <a:pt x="388" y="4030"/>
                  </a:lnTo>
                  <a:lnTo>
                    <a:pt x="379" y="4052"/>
                  </a:lnTo>
                  <a:lnTo>
                    <a:pt x="364" y="4068"/>
                  </a:lnTo>
                  <a:lnTo>
                    <a:pt x="346" y="4081"/>
                  </a:lnTo>
                  <a:lnTo>
                    <a:pt x="326" y="4088"/>
                  </a:lnTo>
                  <a:lnTo>
                    <a:pt x="304" y="4090"/>
                  </a:lnTo>
                  <a:lnTo>
                    <a:pt x="282" y="4086"/>
                  </a:lnTo>
                  <a:lnTo>
                    <a:pt x="262" y="4077"/>
                  </a:lnTo>
                  <a:lnTo>
                    <a:pt x="244" y="4063"/>
                  </a:lnTo>
                  <a:lnTo>
                    <a:pt x="231" y="4041"/>
                  </a:lnTo>
                  <a:lnTo>
                    <a:pt x="227" y="4031"/>
                  </a:lnTo>
                  <a:lnTo>
                    <a:pt x="220" y="4015"/>
                  </a:lnTo>
                  <a:lnTo>
                    <a:pt x="212" y="3998"/>
                  </a:lnTo>
                  <a:lnTo>
                    <a:pt x="207" y="3984"/>
                  </a:lnTo>
                  <a:lnTo>
                    <a:pt x="200" y="3967"/>
                  </a:lnTo>
                  <a:lnTo>
                    <a:pt x="194" y="3951"/>
                  </a:lnTo>
                  <a:lnTo>
                    <a:pt x="187" y="3934"/>
                  </a:lnTo>
                  <a:lnTo>
                    <a:pt x="181" y="3918"/>
                  </a:lnTo>
                  <a:lnTo>
                    <a:pt x="174" y="3901"/>
                  </a:lnTo>
                  <a:lnTo>
                    <a:pt x="169" y="3885"/>
                  </a:lnTo>
                  <a:lnTo>
                    <a:pt x="167" y="3879"/>
                  </a:lnTo>
                  <a:lnTo>
                    <a:pt x="161" y="3859"/>
                  </a:lnTo>
                  <a:lnTo>
                    <a:pt x="163" y="3837"/>
                  </a:lnTo>
                  <a:lnTo>
                    <a:pt x="170" y="3811"/>
                  </a:lnTo>
                  <a:lnTo>
                    <a:pt x="185" y="3791"/>
                  </a:lnTo>
                  <a:lnTo>
                    <a:pt x="205" y="3778"/>
                  </a:lnTo>
                  <a:lnTo>
                    <a:pt x="227" y="3769"/>
                  </a:lnTo>
                  <a:lnTo>
                    <a:pt x="249" y="3767"/>
                  </a:lnTo>
                  <a:close/>
                  <a:moveTo>
                    <a:pt x="5528" y="3754"/>
                  </a:moveTo>
                  <a:lnTo>
                    <a:pt x="5551" y="3760"/>
                  </a:lnTo>
                  <a:lnTo>
                    <a:pt x="5572" y="3773"/>
                  </a:lnTo>
                  <a:lnTo>
                    <a:pt x="5588" y="3791"/>
                  </a:lnTo>
                  <a:lnTo>
                    <a:pt x="5599" y="3813"/>
                  </a:lnTo>
                  <a:lnTo>
                    <a:pt x="5603" y="3839"/>
                  </a:lnTo>
                  <a:lnTo>
                    <a:pt x="5597" y="3866"/>
                  </a:lnTo>
                  <a:lnTo>
                    <a:pt x="5597" y="3868"/>
                  </a:lnTo>
                  <a:lnTo>
                    <a:pt x="5592" y="3885"/>
                  </a:lnTo>
                  <a:lnTo>
                    <a:pt x="5584" y="3901"/>
                  </a:lnTo>
                  <a:lnTo>
                    <a:pt x="5579" y="3918"/>
                  </a:lnTo>
                  <a:lnTo>
                    <a:pt x="5573" y="3934"/>
                  </a:lnTo>
                  <a:lnTo>
                    <a:pt x="5566" y="3951"/>
                  </a:lnTo>
                  <a:lnTo>
                    <a:pt x="5561" y="3967"/>
                  </a:lnTo>
                  <a:lnTo>
                    <a:pt x="5553" y="3984"/>
                  </a:lnTo>
                  <a:lnTo>
                    <a:pt x="5546" y="3998"/>
                  </a:lnTo>
                  <a:lnTo>
                    <a:pt x="5540" y="4015"/>
                  </a:lnTo>
                  <a:lnTo>
                    <a:pt x="5535" y="4026"/>
                  </a:lnTo>
                  <a:lnTo>
                    <a:pt x="5522" y="4048"/>
                  </a:lnTo>
                  <a:lnTo>
                    <a:pt x="5504" y="4064"/>
                  </a:lnTo>
                  <a:lnTo>
                    <a:pt x="5480" y="4075"/>
                  </a:lnTo>
                  <a:lnTo>
                    <a:pt x="5456" y="4077"/>
                  </a:lnTo>
                  <a:lnTo>
                    <a:pt x="5430" y="4074"/>
                  </a:lnTo>
                  <a:lnTo>
                    <a:pt x="5407" y="4061"/>
                  </a:lnTo>
                  <a:lnTo>
                    <a:pt x="5388" y="4041"/>
                  </a:lnTo>
                  <a:lnTo>
                    <a:pt x="5377" y="4015"/>
                  </a:lnTo>
                  <a:lnTo>
                    <a:pt x="5374" y="3989"/>
                  </a:lnTo>
                  <a:lnTo>
                    <a:pt x="5381" y="3962"/>
                  </a:lnTo>
                  <a:lnTo>
                    <a:pt x="5385" y="3951"/>
                  </a:lnTo>
                  <a:lnTo>
                    <a:pt x="5392" y="3934"/>
                  </a:lnTo>
                  <a:lnTo>
                    <a:pt x="5398" y="3920"/>
                  </a:lnTo>
                  <a:lnTo>
                    <a:pt x="5405" y="3905"/>
                  </a:lnTo>
                  <a:lnTo>
                    <a:pt x="5410" y="3888"/>
                  </a:lnTo>
                  <a:lnTo>
                    <a:pt x="5416" y="3874"/>
                  </a:lnTo>
                  <a:lnTo>
                    <a:pt x="5423" y="3857"/>
                  </a:lnTo>
                  <a:lnTo>
                    <a:pt x="5429" y="3843"/>
                  </a:lnTo>
                  <a:lnTo>
                    <a:pt x="5434" y="3826"/>
                  </a:lnTo>
                  <a:lnTo>
                    <a:pt x="5440" y="3811"/>
                  </a:lnTo>
                  <a:lnTo>
                    <a:pt x="5440" y="3810"/>
                  </a:lnTo>
                  <a:lnTo>
                    <a:pt x="5445" y="3800"/>
                  </a:lnTo>
                  <a:lnTo>
                    <a:pt x="5451" y="3791"/>
                  </a:lnTo>
                  <a:lnTo>
                    <a:pt x="5458" y="3782"/>
                  </a:lnTo>
                  <a:lnTo>
                    <a:pt x="5480" y="3764"/>
                  </a:lnTo>
                  <a:lnTo>
                    <a:pt x="5504" y="3754"/>
                  </a:lnTo>
                  <a:lnTo>
                    <a:pt x="5528" y="3754"/>
                  </a:lnTo>
                  <a:close/>
                  <a:moveTo>
                    <a:pt x="93" y="3116"/>
                  </a:moveTo>
                  <a:lnTo>
                    <a:pt x="115" y="3120"/>
                  </a:lnTo>
                  <a:lnTo>
                    <a:pt x="137" y="3129"/>
                  </a:lnTo>
                  <a:lnTo>
                    <a:pt x="156" y="3144"/>
                  </a:lnTo>
                  <a:lnTo>
                    <a:pt x="170" y="3164"/>
                  </a:lnTo>
                  <a:lnTo>
                    <a:pt x="178" y="3190"/>
                  </a:lnTo>
                  <a:lnTo>
                    <a:pt x="178" y="3202"/>
                  </a:lnTo>
                  <a:lnTo>
                    <a:pt x="179" y="3221"/>
                  </a:lnTo>
                  <a:lnTo>
                    <a:pt x="183" y="3237"/>
                  </a:lnTo>
                  <a:lnTo>
                    <a:pt x="185" y="3254"/>
                  </a:lnTo>
                  <a:lnTo>
                    <a:pt x="187" y="3272"/>
                  </a:lnTo>
                  <a:lnTo>
                    <a:pt x="189" y="3289"/>
                  </a:lnTo>
                  <a:lnTo>
                    <a:pt x="192" y="3305"/>
                  </a:lnTo>
                  <a:lnTo>
                    <a:pt x="194" y="3322"/>
                  </a:lnTo>
                  <a:lnTo>
                    <a:pt x="198" y="3338"/>
                  </a:lnTo>
                  <a:lnTo>
                    <a:pt x="200" y="3351"/>
                  </a:lnTo>
                  <a:lnTo>
                    <a:pt x="200" y="3368"/>
                  </a:lnTo>
                  <a:lnTo>
                    <a:pt x="200" y="3382"/>
                  </a:lnTo>
                  <a:lnTo>
                    <a:pt x="190" y="3408"/>
                  </a:lnTo>
                  <a:lnTo>
                    <a:pt x="176" y="3426"/>
                  </a:lnTo>
                  <a:lnTo>
                    <a:pt x="158" y="3439"/>
                  </a:lnTo>
                  <a:lnTo>
                    <a:pt x="137" y="3446"/>
                  </a:lnTo>
                  <a:lnTo>
                    <a:pt x="115" y="3450"/>
                  </a:lnTo>
                  <a:lnTo>
                    <a:pt x="93" y="3446"/>
                  </a:lnTo>
                  <a:lnTo>
                    <a:pt x="73" y="3437"/>
                  </a:lnTo>
                  <a:lnTo>
                    <a:pt x="57" y="3424"/>
                  </a:lnTo>
                  <a:lnTo>
                    <a:pt x="42" y="3404"/>
                  </a:lnTo>
                  <a:lnTo>
                    <a:pt x="35" y="3380"/>
                  </a:lnTo>
                  <a:lnTo>
                    <a:pt x="31" y="3366"/>
                  </a:lnTo>
                  <a:lnTo>
                    <a:pt x="29" y="3349"/>
                  </a:lnTo>
                  <a:lnTo>
                    <a:pt x="26" y="3331"/>
                  </a:lnTo>
                  <a:lnTo>
                    <a:pt x="24" y="3313"/>
                  </a:lnTo>
                  <a:lnTo>
                    <a:pt x="22" y="3294"/>
                  </a:lnTo>
                  <a:lnTo>
                    <a:pt x="18" y="3276"/>
                  </a:lnTo>
                  <a:lnTo>
                    <a:pt x="16" y="3259"/>
                  </a:lnTo>
                  <a:lnTo>
                    <a:pt x="15" y="3241"/>
                  </a:lnTo>
                  <a:lnTo>
                    <a:pt x="11" y="3223"/>
                  </a:lnTo>
                  <a:lnTo>
                    <a:pt x="11" y="3210"/>
                  </a:lnTo>
                  <a:lnTo>
                    <a:pt x="11" y="3190"/>
                  </a:lnTo>
                  <a:lnTo>
                    <a:pt x="15" y="3171"/>
                  </a:lnTo>
                  <a:lnTo>
                    <a:pt x="29" y="3146"/>
                  </a:lnTo>
                  <a:lnTo>
                    <a:pt x="48" y="3129"/>
                  </a:lnTo>
                  <a:lnTo>
                    <a:pt x="70" y="3120"/>
                  </a:lnTo>
                  <a:lnTo>
                    <a:pt x="93" y="3116"/>
                  </a:lnTo>
                  <a:close/>
                  <a:moveTo>
                    <a:pt x="5663" y="3102"/>
                  </a:moveTo>
                  <a:lnTo>
                    <a:pt x="5685" y="3103"/>
                  </a:lnTo>
                  <a:lnTo>
                    <a:pt x="5707" y="3113"/>
                  </a:lnTo>
                  <a:lnTo>
                    <a:pt x="5725" y="3125"/>
                  </a:lnTo>
                  <a:lnTo>
                    <a:pt x="5740" y="3144"/>
                  </a:lnTo>
                  <a:lnTo>
                    <a:pt x="5749" y="3168"/>
                  </a:lnTo>
                  <a:lnTo>
                    <a:pt x="5751" y="3195"/>
                  </a:lnTo>
                  <a:lnTo>
                    <a:pt x="5749" y="3204"/>
                  </a:lnTo>
                  <a:lnTo>
                    <a:pt x="5747" y="3223"/>
                  </a:lnTo>
                  <a:lnTo>
                    <a:pt x="5746" y="3241"/>
                  </a:lnTo>
                  <a:lnTo>
                    <a:pt x="5744" y="3259"/>
                  </a:lnTo>
                  <a:lnTo>
                    <a:pt x="5742" y="3276"/>
                  </a:lnTo>
                  <a:lnTo>
                    <a:pt x="5738" y="3294"/>
                  </a:lnTo>
                  <a:lnTo>
                    <a:pt x="5736" y="3313"/>
                  </a:lnTo>
                  <a:lnTo>
                    <a:pt x="5733" y="3331"/>
                  </a:lnTo>
                  <a:lnTo>
                    <a:pt x="5731" y="3349"/>
                  </a:lnTo>
                  <a:lnTo>
                    <a:pt x="5727" y="3366"/>
                  </a:lnTo>
                  <a:lnTo>
                    <a:pt x="5720" y="3391"/>
                  </a:lnTo>
                  <a:lnTo>
                    <a:pt x="5703" y="3412"/>
                  </a:lnTo>
                  <a:lnTo>
                    <a:pt x="5683" y="3426"/>
                  </a:lnTo>
                  <a:lnTo>
                    <a:pt x="5659" y="3435"/>
                  </a:lnTo>
                  <a:lnTo>
                    <a:pt x="5632" y="3435"/>
                  </a:lnTo>
                  <a:lnTo>
                    <a:pt x="5606" y="3426"/>
                  </a:lnTo>
                  <a:lnTo>
                    <a:pt x="5586" y="3412"/>
                  </a:lnTo>
                  <a:lnTo>
                    <a:pt x="5570" y="3390"/>
                  </a:lnTo>
                  <a:lnTo>
                    <a:pt x="5562" y="3366"/>
                  </a:lnTo>
                  <a:lnTo>
                    <a:pt x="5562" y="3338"/>
                  </a:lnTo>
                  <a:lnTo>
                    <a:pt x="5566" y="3322"/>
                  </a:lnTo>
                  <a:lnTo>
                    <a:pt x="5568" y="3305"/>
                  </a:lnTo>
                  <a:lnTo>
                    <a:pt x="5570" y="3289"/>
                  </a:lnTo>
                  <a:lnTo>
                    <a:pt x="5573" y="3272"/>
                  </a:lnTo>
                  <a:lnTo>
                    <a:pt x="5575" y="3254"/>
                  </a:lnTo>
                  <a:lnTo>
                    <a:pt x="5577" y="3237"/>
                  </a:lnTo>
                  <a:lnTo>
                    <a:pt x="5579" y="3221"/>
                  </a:lnTo>
                  <a:lnTo>
                    <a:pt x="5581" y="3202"/>
                  </a:lnTo>
                  <a:lnTo>
                    <a:pt x="5583" y="3186"/>
                  </a:lnTo>
                  <a:lnTo>
                    <a:pt x="5584" y="3177"/>
                  </a:lnTo>
                  <a:lnTo>
                    <a:pt x="5590" y="3157"/>
                  </a:lnTo>
                  <a:lnTo>
                    <a:pt x="5599" y="3138"/>
                  </a:lnTo>
                  <a:lnTo>
                    <a:pt x="5617" y="3118"/>
                  </a:lnTo>
                  <a:lnTo>
                    <a:pt x="5639" y="3107"/>
                  </a:lnTo>
                  <a:lnTo>
                    <a:pt x="5663" y="3102"/>
                  </a:lnTo>
                  <a:close/>
                  <a:moveTo>
                    <a:pt x="110" y="2449"/>
                  </a:moveTo>
                  <a:lnTo>
                    <a:pt x="134" y="2454"/>
                  </a:lnTo>
                  <a:lnTo>
                    <a:pt x="156" y="2469"/>
                  </a:lnTo>
                  <a:lnTo>
                    <a:pt x="172" y="2489"/>
                  </a:lnTo>
                  <a:lnTo>
                    <a:pt x="181" y="2513"/>
                  </a:lnTo>
                  <a:lnTo>
                    <a:pt x="183" y="2542"/>
                  </a:lnTo>
                  <a:lnTo>
                    <a:pt x="183" y="2544"/>
                  </a:lnTo>
                  <a:lnTo>
                    <a:pt x="181" y="2550"/>
                  </a:lnTo>
                  <a:lnTo>
                    <a:pt x="181" y="2555"/>
                  </a:lnTo>
                  <a:lnTo>
                    <a:pt x="179" y="2561"/>
                  </a:lnTo>
                  <a:lnTo>
                    <a:pt x="179" y="2566"/>
                  </a:lnTo>
                  <a:lnTo>
                    <a:pt x="179" y="2572"/>
                  </a:lnTo>
                  <a:lnTo>
                    <a:pt x="178" y="2577"/>
                  </a:lnTo>
                  <a:lnTo>
                    <a:pt x="178" y="2583"/>
                  </a:lnTo>
                  <a:lnTo>
                    <a:pt x="178" y="2588"/>
                  </a:lnTo>
                  <a:lnTo>
                    <a:pt x="176" y="2594"/>
                  </a:lnTo>
                  <a:lnTo>
                    <a:pt x="176" y="2599"/>
                  </a:lnTo>
                  <a:lnTo>
                    <a:pt x="176" y="2605"/>
                  </a:lnTo>
                  <a:lnTo>
                    <a:pt x="174" y="2610"/>
                  </a:lnTo>
                  <a:lnTo>
                    <a:pt x="174" y="2616"/>
                  </a:lnTo>
                  <a:lnTo>
                    <a:pt x="174" y="2623"/>
                  </a:lnTo>
                  <a:lnTo>
                    <a:pt x="172" y="2628"/>
                  </a:lnTo>
                  <a:lnTo>
                    <a:pt x="172" y="2634"/>
                  </a:lnTo>
                  <a:lnTo>
                    <a:pt x="172" y="2639"/>
                  </a:lnTo>
                  <a:lnTo>
                    <a:pt x="172" y="2645"/>
                  </a:lnTo>
                  <a:lnTo>
                    <a:pt x="170" y="2650"/>
                  </a:lnTo>
                  <a:lnTo>
                    <a:pt x="170" y="2656"/>
                  </a:lnTo>
                  <a:lnTo>
                    <a:pt x="170" y="2661"/>
                  </a:lnTo>
                  <a:lnTo>
                    <a:pt x="170" y="2667"/>
                  </a:lnTo>
                  <a:lnTo>
                    <a:pt x="169" y="2672"/>
                  </a:lnTo>
                  <a:lnTo>
                    <a:pt x="169" y="2678"/>
                  </a:lnTo>
                  <a:lnTo>
                    <a:pt x="169" y="2683"/>
                  </a:lnTo>
                  <a:lnTo>
                    <a:pt x="169" y="2691"/>
                  </a:lnTo>
                  <a:lnTo>
                    <a:pt x="167" y="2696"/>
                  </a:lnTo>
                  <a:lnTo>
                    <a:pt x="167" y="2702"/>
                  </a:lnTo>
                  <a:lnTo>
                    <a:pt x="167" y="2704"/>
                  </a:lnTo>
                  <a:lnTo>
                    <a:pt x="161" y="2727"/>
                  </a:lnTo>
                  <a:lnTo>
                    <a:pt x="150" y="2748"/>
                  </a:lnTo>
                  <a:lnTo>
                    <a:pt x="132" y="2766"/>
                  </a:lnTo>
                  <a:lnTo>
                    <a:pt x="110" y="2777"/>
                  </a:lnTo>
                  <a:lnTo>
                    <a:pt x="86" y="2781"/>
                  </a:lnTo>
                  <a:lnTo>
                    <a:pt x="64" y="2779"/>
                  </a:lnTo>
                  <a:lnTo>
                    <a:pt x="44" y="2772"/>
                  </a:lnTo>
                  <a:lnTo>
                    <a:pt x="26" y="2759"/>
                  </a:lnTo>
                  <a:lnTo>
                    <a:pt x="11" y="2740"/>
                  </a:lnTo>
                  <a:lnTo>
                    <a:pt x="2" y="2718"/>
                  </a:lnTo>
                  <a:lnTo>
                    <a:pt x="0" y="2693"/>
                  </a:lnTo>
                  <a:lnTo>
                    <a:pt x="0" y="2691"/>
                  </a:lnTo>
                  <a:lnTo>
                    <a:pt x="0" y="2683"/>
                  </a:lnTo>
                  <a:lnTo>
                    <a:pt x="0" y="2678"/>
                  </a:lnTo>
                  <a:lnTo>
                    <a:pt x="2" y="2672"/>
                  </a:lnTo>
                  <a:lnTo>
                    <a:pt x="2" y="2665"/>
                  </a:lnTo>
                  <a:lnTo>
                    <a:pt x="2" y="2660"/>
                  </a:lnTo>
                  <a:lnTo>
                    <a:pt x="2" y="2654"/>
                  </a:lnTo>
                  <a:lnTo>
                    <a:pt x="4" y="2649"/>
                  </a:lnTo>
                  <a:lnTo>
                    <a:pt x="4" y="2641"/>
                  </a:lnTo>
                  <a:lnTo>
                    <a:pt x="4" y="2636"/>
                  </a:lnTo>
                  <a:lnTo>
                    <a:pt x="5" y="2630"/>
                  </a:lnTo>
                  <a:lnTo>
                    <a:pt x="5" y="2623"/>
                  </a:lnTo>
                  <a:lnTo>
                    <a:pt x="5" y="2617"/>
                  </a:lnTo>
                  <a:lnTo>
                    <a:pt x="5" y="2612"/>
                  </a:lnTo>
                  <a:lnTo>
                    <a:pt x="7" y="2606"/>
                  </a:lnTo>
                  <a:lnTo>
                    <a:pt x="7" y="2599"/>
                  </a:lnTo>
                  <a:lnTo>
                    <a:pt x="7" y="2594"/>
                  </a:lnTo>
                  <a:lnTo>
                    <a:pt x="9" y="2588"/>
                  </a:lnTo>
                  <a:lnTo>
                    <a:pt x="9" y="2583"/>
                  </a:lnTo>
                  <a:lnTo>
                    <a:pt x="9" y="2575"/>
                  </a:lnTo>
                  <a:lnTo>
                    <a:pt x="11" y="2570"/>
                  </a:lnTo>
                  <a:lnTo>
                    <a:pt x="11" y="2564"/>
                  </a:lnTo>
                  <a:lnTo>
                    <a:pt x="13" y="2559"/>
                  </a:lnTo>
                  <a:lnTo>
                    <a:pt x="13" y="2551"/>
                  </a:lnTo>
                  <a:lnTo>
                    <a:pt x="13" y="2546"/>
                  </a:lnTo>
                  <a:lnTo>
                    <a:pt x="15" y="2540"/>
                  </a:lnTo>
                  <a:lnTo>
                    <a:pt x="15" y="2535"/>
                  </a:lnTo>
                  <a:lnTo>
                    <a:pt x="15" y="2528"/>
                  </a:lnTo>
                  <a:lnTo>
                    <a:pt x="16" y="2522"/>
                  </a:lnTo>
                  <a:lnTo>
                    <a:pt x="16" y="2520"/>
                  </a:lnTo>
                  <a:lnTo>
                    <a:pt x="24" y="2496"/>
                  </a:lnTo>
                  <a:lnTo>
                    <a:pt x="38" y="2474"/>
                  </a:lnTo>
                  <a:lnTo>
                    <a:pt x="60" y="2456"/>
                  </a:lnTo>
                  <a:lnTo>
                    <a:pt x="86" y="2449"/>
                  </a:lnTo>
                  <a:lnTo>
                    <a:pt x="110" y="2449"/>
                  </a:lnTo>
                  <a:close/>
                  <a:moveTo>
                    <a:pt x="5661" y="2434"/>
                  </a:moveTo>
                  <a:lnTo>
                    <a:pt x="5683" y="2438"/>
                  </a:lnTo>
                  <a:lnTo>
                    <a:pt x="5703" y="2447"/>
                  </a:lnTo>
                  <a:lnTo>
                    <a:pt x="5722" y="2462"/>
                  </a:lnTo>
                  <a:lnTo>
                    <a:pt x="5735" y="2482"/>
                  </a:lnTo>
                  <a:lnTo>
                    <a:pt x="5742" y="2506"/>
                  </a:lnTo>
                  <a:lnTo>
                    <a:pt x="5744" y="2522"/>
                  </a:lnTo>
                  <a:lnTo>
                    <a:pt x="5746" y="2540"/>
                  </a:lnTo>
                  <a:lnTo>
                    <a:pt x="5747" y="2559"/>
                  </a:lnTo>
                  <a:lnTo>
                    <a:pt x="5749" y="2577"/>
                  </a:lnTo>
                  <a:lnTo>
                    <a:pt x="5751" y="2595"/>
                  </a:lnTo>
                  <a:lnTo>
                    <a:pt x="5753" y="2614"/>
                  </a:lnTo>
                  <a:lnTo>
                    <a:pt x="5755" y="2632"/>
                  </a:lnTo>
                  <a:lnTo>
                    <a:pt x="5757" y="2650"/>
                  </a:lnTo>
                  <a:lnTo>
                    <a:pt x="5758" y="2669"/>
                  </a:lnTo>
                  <a:lnTo>
                    <a:pt x="5758" y="2678"/>
                  </a:lnTo>
                  <a:lnTo>
                    <a:pt x="5757" y="2705"/>
                  </a:lnTo>
                  <a:lnTo>
                    <a:pt x="5744" y="2731"/>
                  </a:lnTo>
                  <a:lnTo>
                    <a:pt x="5725" y="2751"/>
                  </a:lnTo>
                  <a:lnTo>
                    <a:pt x="5703" y="2762"/>
                  </a:lnTo>
                  <a:lnTo>
                    <a:pt x="5678" y="2768"/>
                  </a:lnTo>
                  <a:lnTo>
                    <a:pt x="5654" y="2764"/>
                  </a:lnTo>
                  <a:lnTo>
                    <a:pt x="5630" y="2753"/>
                  </a:lnTo>
                  <a:lnTo>
                    <a:pt x="5612" y="2738"/>
                  </a:lnTo>
                  <a:lnTo>
                    <a:pt x="5599" y="2716"/>
                  </a:lnTo>
                  <a:lnTo>
                    <a:pt x="5592" y="2691"/>
                  </a:lnTo>
                  <a:lnTo>
                    <a:pt x="5592" y="2682"/>
                  </a:lnTo>
                  <a:lnTo>
                    <a:pt x="5590" y="2663"/>
                  </a:lnTo>
                  <a:lnTo>
                    <a:pt x="5588" y="2647"/>
                  </a:lnTo>
                  <a:lnTo>
                    <a:pt x="5586" y="2628"/>
                  </a:lnTo>
                  <a:lnTo>
                    <a:pt x="5584" y="2612"/>
                  </a:lnTo>
                  <a:lnTo>
                    <a:pt x="5583" y="2595"/>
                  </a:lnTo>
                  <a:lnTo>
                    <a:pt x="5581" y="2577"/>
                  </a:lnTo>
                  <a:lnTo>
                    <a:pt x="5579" y="2561"/>
                  </a:lnTo>
                  <a:lnTo>
                    <a:pt x="5577" y="2544"/>
                  </a:lnTo>
                  <a:lnTo>
                    <a:pt x="5575" y="2528"/>
                  </a:lnTo>
                  <a:lnTo>
                    <a:pt x="5575" y="2502"/>
                  </a:lnTo>
                  <a:lnTo>
                    <a:pt x="5584" y="2478"/>
                  </a:lnTo>
                  <a:lnTo>
                    <a:pt x="5599" y="2458"/>
                  </a:lnTo>
                  <a:lnTo>
                    <a:pt x="5617" y="2443"/>
                  </a:lnTo>
                  <a:lnTo>
                    <a:pt x="5639" y="2436"/>
                  </a:lnTo>
                  <a:lnTo>
                    <a:pt x="5661" y="2434"/>
                  </a:lnTo>
                  <a:close/>
                  <a:moveTo>
                    <a:pt x="260" y="1800"/>
                  </a:moveTo>
                  <a:lnTo>
                    <a:pt x="284" y="1801"/>
                  </a:lnTo>
                  <a:lnTo>
                    <a:pt x="306" y="1811"/>
                  </a:lnTo>
                  <a:lnTo>
                    <a:pt x="324" y="1827"/>
                  </a:lnTo>
                  <a:lnTo>
                    <a:pt x="339" y="1849"/>
                  </a:lnTo>
                  <a:lnTo>
                    <a:pt x="346" y="1869"/>
                  </a:lnTo>
                  <a:lnTo>
                    <a:pt x="346" y="1891"/>
                  </a:lnTo>
                  <a:lnTo>
                    <a:pt x="341" y="1913"/>
                  </a:lnTo>
                  <a:lnTo>
                    <a:pt x="339" y="1917"/>
                  </a:lnTo>
                  <a:lnTo>
                    <a:pt x="337" y="1922"/>
                  </a:lnTo>
                  <a:lnTo>
                    <a:pt x="335" y="1928"/>
                  </a:lnTo>
                  <a:lnTo>
                    <a:pt x="333" y="1933"/>
                  </a:lnTo>
                  <a:lnTo>
                    <a:pt x="332" y="1937"/>
                  </a:lnTo>
                  <a:lnTo>
                    <a:pt x="330" y="1943"/>
                  </a:lnTo>
                  <a:lnTo>
                    <a:pt x="328" y="1948"/>
                  </a:lnTo>
                  <a:lnTo>
                    <a:pt x="326" y="1954"/>
                  </a:lnTo>
                  <a:lnTo>
                    <a:pt x="324" y="1959"/>
                  </a:lnTo>
                  <a:lnTo>
                    <a:pt x="322" y="1963"/>
                  </a:lnTo>
                  <a:lnTo>
                    <a:pt x="321" y="1968"/>
                  </a:lnTo>
                  <a:lnTo>
                    <a:pt x="319" y="1974"/>
                  </a:lnTo>
                  <a:lnTo>
                    <a:pt x="317" y="1979"/>
                  </a:lnTo>
                  <a:lnTo>
                    <a:pt x="315" y="1985"/>
                  </a:lnTo>
                  <a:lnTo>
                    <a:pt x="313" y="1988"/>
                  </a:lnTo>
                  <a:lnTo>
                    <a:pt x="311" y="1994"/>
                  </a:lnTo>
                  <a:lnTo>
                    <a:pt x="310" y="1999"/>
                  </a:lnTo>
                  <a:lnTo>
                    <a:pt x="308" y="2005"/>
                  </a:lnTo>
                  <a:lnTo>
                    <a:pt x="306" y="2010"/>
                  </a:lnTo>
                  <a:lnTo>
                    <a:pt x="304" y="2014"/>
                  </a:lnTo>
                  <a:lnTo>
                    <a:pt x="302" y="2020"/>
                  </a:lnTo>
                  <a:lnTo>
                    <a:pt x="300" y="2025"/>
                  </a:lnTo>
                  <a:lnTo>
                    <a:pt x="299" y="2031"/>
                  </a:lnTo>
                  <a:lnTo>
                    <a:pt x="297" y="2036"/>
                  </a:lnTo>
                  <a:lnTo>
                    <a:pt x="295" y="2042"/>
                  </a:lnTo>
                  <a:lnTo>
                    <a:pt x="293" y="2045"/>
                  </a:lnTo>
                  <a:lnTo>
                    <a:pt x="291" y="2051"/>
                  </a:lnTo>
                  <a:lnTo>
                    <a:pt x="291" y="2056"/>
                  </a:lnTo>
                  <a:lnTo>
                    <a:pt x="289" y="2062"/>
                  </a:lnTo>
                  <a:lnTo>
                    <a:pt x="288" y="2065"/>
                  </a:lnTo>
                  <a:lnTo>
                    <a:pt x="275" y="2091"/>
                  </a:lnTo>
                  <a:lnTo>
                    <a:pt x="256" y="2108"/>
                  </a:lnTo>
                  <a:lnTo>
                    <a:pt x="234" y="2120"/>
                  </a:lnTo>
                  <a:lnTo>
                    <a:pt x="209" y="2124"/>
                  </a:lnTo>
                  <a:lnTo>
                    <a:pt x="183" y="2120"/>
                  </a:lnTo>
                  <a:lnTo>
                    <a:pt x="159" y="2109"/>
                  </a:lnTo>
                  <a:lnTo>
                    <a:pt x="141" y="2091"/>
                  </a:lnTo>
                  <a:lnTo>
                    <a:pt x="128" y="2067"/>
                  </a:lnTo>
                  <a:lnTo>
                    <a:pt x="125" y="2042"/>
                  </a:lnTo>
                  <a:lnTo>
                    <a:pt x="128" y="2016"/>
                  </a:lnTo>
                  <a:lnTo>
                    <a:pt x="130" y="2010"/>
                  </a:lnTo>
                  <a:lnTo>
                    <a:pt x="130" y="2005"/>
                  </a:lnTo>
                  <a:lnTo>
                    <a:pt x="132" y="1999"/>
                  </a:lnTo>
                  <a:lnTo>
                    <a:pt x="134" y="1994"/>
                  </a:lnTo>
                  <a:lnTo>
                    <a:pt x="136" y="1988"/>
                  </a:lnTo>
                  <a:lnTo>
                    <a:pt x="137" y="1983"/>
                  </a:lnTo>
                  <a:lnTo>
                    <a:pt x="139" y="1977"/>
                  </a:lnTo>
                  <a:lnTo>
                    <a:pt x="141" y="1972"/>
                  </a:lnTo>
                  <a:lnTo>
                    <a:pt x="143" y="1966"/>
                  </a:lnTo>
                  <a:lnTo>
                    <a:pt x="145" y="1961"/>
                  </a:lnTo>
                  <a:lnTo>
                    <a:pt x="147" y="1955"/>
                  </a:lnTo>
                  <a:lnTo>
                    <a:pt x="150" y="1950"/>
                  </a:lnTo>
                  <a:lnTo>
                    <a:pt x="152" y="1944"/>
                  </a:lnTo>
                  <a:lnTo>
                    <a:pt x="154" y="1939"/>
                  </a:lnTo>
                  <a:lnTo>
                    <a:pt x="156" y="1933"/>
                  </a:lnTo>
                  <a:lnTo>
                    <a:pt x="158" y="1928"/>
                  </a:lnTo>
                  <a:lnTo>
                    <a:pt x="159" y="1922"/>
                  </a:lnTo>
                  <a:lnTo>
                    <a:pt x="161" y="1917"/>
                  </a:lnTo>
                  <a:lnTo>
                    <a:pt x="163" y="1911"/>
                  </a:lnTo>
                  <a:lnTo>
                    <a:pt x="165" y="1906"/>
                  </a:lnTo>
                  <a:lnTo>
                    <a:pt x="167" y="1900"/>
                  </a:lnTo>
                  <a:lnTo>
                    <a:pt x="169" y="1895"/>
                  </a:lnTo>
                  <a:lnTo>
                    <a:pt x="170" y="1889"/>
                  </a:lnTo>
                  <a:lnTo>
                    <a:pt x="172" y="1884"/>
                  </a:lnTo>
                  <a:lnTo>
                    <a:pt x="174" y="1878"/>
                  </a:lnTo>
                  <a:lnTo>
                    <a:pt x="176" y="1873"/>
                  </a:lnTo>
                  <a:lnTo>
                    <a:pt x="179" y="1869"/>
                  </a:lnTo>
                  <a:lnTo>
                    <a:pt x="181" y="1864"/>
                  </a:lnTo>
                  <a:lnTo>
                    <a:pt x="183" y="1858"/>
                  </a:lnTo>
                  <a:lnTo>
                    <a:pt x="185" y="1853"/>
                  </a:lnTo>
                  <a:lnTo>
                    <a:pt x="198" y="1829"/>
                  </a:lnTo>
                  <a:lnTo>
                    <a:pt x="216" y="1812"/>
                  </a:lnTo>
                  <a:lnTo>
                    <a:pt x="238" y="1803"/>
                  </a:lnTo>
                  <a:lnTo>
                    <a:pt x="260" y="1800"/>
                  </a:lnTo>
                  <a:close/>
                  <a:moveTo>
                    <a:pt x="5496" y="1787"/>
                  </a:moveTo>
                  <a:lnTo>
                    <a:pt x="5518" y="1790"/>
                  </a:lnTo>
                  <a:lnTo>
                    <a:pt x="5539" y="1800"/>
                  </a:lnTo>
                  <a:lnTo>
                    <a:pt x="5557" y="1816"/>
                  </a:lnTo>
                  <a:lnTo>
                    <a:pt x="5570" y="1838"/>
                  </a:lnTo>
                  <a:lnTo>
                    <a:pt x="5573" y="1847"/>
                  </a:lnTo>
                  <a:lnTo>
                    <a:pt x="5579" y="1864"/>
                  </a:lnTo>
                  <a:lnTo>
                    <a:pt x="5584" y="1880"/>
                  </a:lnTo>
                  <a:lnTo>
                    <a:pt x="5592" y="1897"/>
                  </a:lnTo>
                  <a:lnTo>
                    <a:pt x="5597" y="1913"/>
                  </a:lnTo>
                  <a:lnTo>
                    <a:pt x="5603" y="1930"/>
                  </a:lnTo>
                  <a:lnTo>
                    <a:pt x="5610" y="1946"/>
                  </a:lnTo>
                  <a:lnTo>
                    <a:pt x="5615" y="1963"/>
                  </a:lnTo>
                  <a:lnTo>
                    <a:pt x="5621" y="1981"/>
                  </a:lnTo>
                  <a:lnTo>
                    <a:pt x="5626" y="1998"/>
                  </a:lnTo>
                  <a:lnTo>
                    <a:pt x="5626" y="2001"/>
                  </a:lnTo>
                  <a:lnTo>
                    <a:pt x="5630" y="2018"/>
                  </a:lnTo>
                  <a:lnTo>
                    <a:pt x="5632" y="2034"/>
                  </a:lnTo>
                  <a:lnTo>
                    <a:pt x="5625" y="2062"/>
                  </a:lnTo>
                  <a:lnTo>
                    <a:pt x="5610" y="2084"/>
                  </a:lnTo>
                  <a:lnTo>
                    <a:pt x="5592" y="2098"/>
                  </a:lnTo>
                  <a:lnTo>
                    <a:pt x="5570" y="2108"/>
                  </a:lnTo>
                  <a:lnTo>
                    <a:pt x="5544" y="2111"/>
                  </a:lnTo>
                  <a:lnTo>
                    <a:pt x="5520" y="2108"/>
                  </a:lnTo>
                  <a:lnTo>
                    <a:pt x="5500" y="2097"/>
                  </a:lnTo>
                  <a:lnTo>
                    <a:pt x="5482" y="2078"/>
                  </a:lnTo>
                  <a:lnTo>
                    <a:pt x="5469" y="2053"/>
                  </a:lnTo>
                  <a:lnTo>
                    <a:pt x="5467" y="2049"/>
                  </a:lnTo>
                  <a:lnTo>
                    <a:pt x="5462" y="2032"/>
                  </a:lnTo>
                  <a:lnTo>
                    <a:pt x="5456" y="2018"/>
                  </a:lnTo>
                  <a:lnTo>
                    <a:pt x="5451" y="2001"/>
                  </a:lnTo>
                  <a:lnTo>
                    <a:pt x="5445" y="1985"/>
                  </a:lnTo>
                  <a:lnTo>
                    <a:pt x="5440" y="1970"/>
                  </a:lnTo>
                  <a:lnTo>
                    <a:pt x="5434" y="1954"/>
                  </a:lnTo>
                  <a:lnTo>
                    <a:pt x="5429" y="1939"/>
                  </a:lnTo>
                  <a:lnTo>
                    <a:pt x="5423" y="1922"/>
                  </a:lnTo>
                  <a:lnTo>
                    <a:pt x="5416" y="1908"/>
                  </a:lnTo>
                  <a:lnTo>
                    <a:pt x="5414" y="1900"/>
                  </a:lnTo>
                  <a:lnTo>
                    <a:pt x="5409" y="1877"/>
                  </a:lnTo>
                  <a:lnTo>
                    <a:pt x="5409" y="1853"/>
                  </a:lnTo>
                  <a:lnTo>
                    <a:pt x="5418" y="1829"/>
                  </a:lnTo>
                  <a:lnTo>
                    <a:pt x="5432" y="1809"/>
                  </a:lnTo>
                  <a:lnTo>
                    <a:pt x="5451" y="1796"/>
                  </a:lnTo>
                  <a:lnTo>
                    <a:pt x="5473" y="1789"/>
                  </a:lnTo>
                  <a:lnTo>
                    <a:pt x="5496" y="1787"/>
                  </a:lnTo>
                  <a:close/>
                  <a:moveTo>
                    <a:pt x="5178" y="1196"/>
                  </a:moveTo>
                  <a:lnTo>
                    <a:pt x="5203" y="1202"/>
                  </a:lnTo>
                  <a:lnTo>
                    <a:pt x="5225" y="1213"/>
                  </a:lnTo>
                  <a:lnTo>
                    <a:pt x="5244" y="1231"/>
                  </a:lnTo>
                  <a:lnTo>
                    <a:pt x="5255" y="1246"/>
                  </a:lnTo>
                  <a:lnTo>
                    <a:pt x="5264" y="1260"/>
                  </a:lnTo>
                  <a:lnTo>
                    <a:pt x="5273" y="1275"/>
                  </a:lnTo>
                  <a:lnTo>
                    <a:pt x="5284" y="1288"/>
                  </a:lnTo>
                  <a:lnTo>
                    <a:pt x="5293" y="1303"/>
                  </a:lnTo>
                  <a:lnTo>
                    <a:pt x="5302" y="1317"/>
                  </a:lnTo>
                  <a:lnTo>
                    <a:pt x="5311" y="1332"/>
                  </a:lnTo>
                  <a:lnTo>
                    <a:pt x="5321" y="1347"/>
                  </a:lnTo>
                  <a:lnTo>
                    <a:pt x="5330" y="1361"/>
                  </a:lnTo>
                  <a:lnTo>
                    <a:pt x="5339" y="1376"/>
                  </a:lnTo>
                  <a:lnTo>
                    <a:pt x="5350" y="1402"/>
                  </a:lnTo>
                  <a:lnTo>
                    <a:pt x="5352" y="1427"/>
                  </a:lnTo>
                  <a:lnTo>
                    <a:pt x="5344" y="1451"/>
                  </a:lnTo>
                  <a:lnTo>
                    <a:pt x="5332" y="1473"/>
                  </a:lnTo>
                  <a:lnTo>
                    <a:pt x="5313" y="1491"/>
                  </a:lnTo>
                  <a:lnTo>
                    <a:pt x="5288" y="1502"/>
                  </a:lnTo>
                  <a:lnTo>
                    <a:pt x="5262" y="1504"/>
                  </a:lnTo>
                  <a:lnTo>
                    <a:pt x="5236" y="1497"/>
                  </a:lnTo>
                  <a:lnTo>
                    <a:pt x="5214" y="1484"/>
                  </a:lnTo>
                  <a:lnTo>
                    <a:pt x="5196" y="1464"/>
                  </a:lnTo>
                  <a:lnTo>
                    <a:pt x="5189" y="1451"/>
                  </a:lnTo>
                  <a:lnTo>
                    <a:pt x="5180" y="1436"/>
                  </a:lnTo>
                  <a:lnTo>
                    <a:pt x="5170" y="1424"/>
                  </a:lnTo>
                  <a:lnTo>
                    <a:pt x="5161" y="1409"/>
                  </a:lnTo>
                  <a:lnTo>
                    <a:pt x="5152" y="1396"/>
                  </a:lnTo>
                  <a:lnTo>
                    <a:pt x="5145" y="1381"/>
                  </a:lnTo>
                  <a:lnTo>
                    <a:pt x="5136" y="1369"/>
                  </a:lnTo>
                  <a:lnTo>
                    <a:pt x="5126" y="1354"/>
                  </a:lnTo>
                  <a:lnTo>
                    <a:pt x="5115" y="1341"/>
                  </a:lnTo>
                  <a:lnTo>
                    <a:pt x="5108" y="1328"/>
                  </a:lnTo>
                  <a:lnTo>
                    <a:pt x="5095" y="1304"/>
                  </a:lnTo>
                  <a:lnTo>
                    <a:pt x="5092" y="1277"/>
                  </a:lnTo>
                  <a:lnTo>
                    <a:pt x="5097" y="1253"/>
                  </a:lnTo>
                  <a:lnTo>
                    <a:pt x="5108" y="1231"/>
                  </a:lnTo>
                  <a:lnTo>
                    <a:pt x="5126" y="1213"/>
                  </a:lnTo>
                  <a:lnTo>
                    <a:pt x="5152" y="1200"/>
                  </a:lnTo>
                  <a:lnTo>
                    <a:pt x="5178" y="1196"/>
                  </a:lnTo>
                  <a:close/>
                  <a:moveTo>
                    <a:pt x="810" y="864"/>
                  </a:moveTo>
                  <a:lnTo>
                    <a:pt x="793" y="1772"/>
                  </a:lnTo>
                  <a:lnTo>
                    <a:pt x="35" y="1336"/>
                  </a:lnTo>
                  <a:lnTo>
                    <a:pt x="810" y="864"/>
                  </a:lnTo>
                  <a:close/>
                  <a:moveTo>
                    <a:pt x="4735" y="699"/>
                  </a:moveTo>
                  <a:lnTo>
                    <a:pt x="4762" y="705"/>
                  </a:lnTo>
                  <a:lnTo>
                    <a:pt x="4786" y="719"/>
                  </a:lnTo>
                  <a:lnTo>
                    <a:pt x="4795" y="728"/>
                  </a:lnTo>
                  <a:lnTo>
                    <a:pt x="4808" y="740"/>
                  </a:lnTo>
                  <a:lnTo>
                    <a:pt x="4821" y="751"/>
                  </a:lnTo>
                  <a:lnTo>
                    <a:pt x="4833" y="763"/>
                  </a:lnTo>
                  <a:lnTo>
                    <a:pt x="4846" y="774"/>
                  </a:lnTo>
                  <a:lnTo>
                    <a:pt x="4859" y="785"/>
                  </a:lnTo>
                  <a:lnTo>
                    <a:pt x="4872" y="798"/>
                  </a:lnTo>
                  <a:lnTo>
                    <a:pt x="4885" y="809"/>
                  </a:lnTo>
                  <a:lnTo>
                    <a:pt x="4896" y="822"/>
                  </a:lnTo>
                  <a:lnTo>
                    <a:pt x="4909" y="835"/>
                  </a:lnTo>
                  <a:lnTo>
                    <a:pt x="4910" y="837"/>
                  </a:lnTo>
                  <a:lnTo>
                    <a:pt x="4927" y="859"/>
                  </a:lnTo>
                  <a:lnTo>
                    <a:pt x="4936" y="884"/>
                  </a:lnTo>
                  <a:lnTo>
                    <a:pt x="4934" y="912"/>
                  </a:lnTo>
                  <a:lnTo>
                    <a:pt x="4927" y="938"/>
                  </a:lnTo>
                  <a:lnTo>
                    <a:pt x="4910" y="956"/>
                  </a:lnTo>
                  <a:lnTo>
                    <a:pt x="4890" y="971"/>
                  </a:lnTo>
                  <a:lnTo>
                    <a:pt x="4866" y="980"/>
                  </a:lnTo>
                  <a:lnTo>
                    <a:pt x="4841" y="980"/>
                  </a:lnTo>
                  <a:lnTo>
                    <a:pt x="4817" y="972"/>
                  </a:lnTo>
                  <a:lnTo>
                    <a:pt x="4793" y="956"/>
                  </a:lnTo>
                  <a:lnTo>
                    <a:pt x="4791" y="954"/>
                  </a:lnTo>
                  <a:lnTo>
                    <a:pt x="4780" y="941"/>
                  </a:lnTo>
                  <a:lnTo>
                    <a:pt x="4767" y="930"/>
                  </a:lnTo>
                  <a:lnTo>
                    <a:pt x="4756" y="919"/>
                  </a:lnTo>
                  <a:lnTo>
                    <a:pt x="4744" y="908"/>
                  </a:lnTo>
                  <a:lnTo>
                    <a:pt x="4733" y="897"/>
                  </a:lnTo>
                  <a:lnTo>
                    <a:pt x="4720" y="886"/>
                  </a:lnTo>
                  <a:lnTo>
                    <a:pt x="4709" y="875"/>
                  </a:lnTo>
                  <a:lnTo>
                    <a:pt x="4696" y="864"/>
                  </a:lnTo>
                  <a:lnTo>
                    <a:pt x="4683" y="853"/>
                  </a:lnTo>
                  <a:lnTo>
                    <a:pt x="4674" y="846"/>
                  </a:lnTo>
                  <a:lnTo>
                    <a:pt x="4658" y="824"/>
                  </a:lnTo>
                  <a:lnTo>
                    <a:pt x="4648" y="802"/>
                  </a:lnTo>
                  <a:lnTo>
                    <a:pt x="4647" y="776"/>
                  </a:lnTo>
                  <a:lnTo>
                    <a:pt x="4652" y="752"/>
                  </a:lnTo>
                  <a:lnTo>
                    <a:pt x="4663" y="730"/>
                  </a:lnTo>
                  <a:lnTo>
                    <a:pt x="4681" y="714"/>
                  </a:lnTo>
                  <a:lnTo>
                    <a:pt x="4705" y="701"/>
                  </a:lnTo>
                  <a:lnTo>
                    <a:pt x="4735" y="699"/>
                  </a:lnTo>
                  <a:close/>
                  <a:moveTo>
                    <a:pt x="4191" y="320"/>
                  </a:moveTo>
                  <a:lnTo>
                    <a:pt x="4218" y="329"/>
                  </a:lnTo>
                  <a:lnTo>
                    <a:pt x="4225" y="332"/>
                  </a:lnTo>
                  <a:lnTo>
                    <a:pt x="4240" y="340"/>
                  </a:lnTo>
                  <a:lnTo>
                    <a:pt x="4256" y="349"/>
                  </a:lnTo>
                  <a:lnTo>
                    <a:pt x="4271" y="358"/>
                  </a:lnTo>
                  <a:lnTo>
                    <a:pt x="4286" y="365"/>
                  </a:lnTo>
                  <a:lnTo>
                    <a:pt x="4302" y="375"/>
                  </a:lnTo>
                  <a:lnTo>
                    <a:pt x="4317" y="384"/>
                  </a:lnTo>
                  <a:lnTo>
                    <a:pt x="4332" y="391"/>
                  </a:lnTo>
                  <a:lnTo>
                    <a:pt x="4346" y="400"/>
                  </a:lnTo>
                  <a:lnTo>
                    <a:pt x="4363" y="409"/>
                  </a:lnTo>
                  <a:lnTo>
                    <a:pt x="4368" y="413"/>
                  </a:lnTo>
                  <a:lnTo>
                    <a:pt x="4385" y="426"/>
                  </a:lnTo>
                  <a:lnTo>
                    <a:pt x="4398" y="444"/>
                  </a:lnTo>
                  <a:lnTo>
                    <a:pt x="4408" y="472"/>
                  </a:lnTo>
                  <a:lnTo>
                    <a:pt x="4408" y="499"/>
                  </a:lnTo>
                  <a:lnTo>
                    <a:pt x="4399" y="525"/>
                  </a:lnTo>
                  <a:lnTo>
                    <a:pt x="4385" y="545"/>
                  </a:lnTo>
                  <a:lnTo>
                    <a:pt x="4363" y="560"/>
                  </a:lnTo>
                  <a:lnTo>
                    <a:pt x="4337" y="569"/>
                  </a:lnTo>
                  <a:lnTo>
                    <a:pt x="4311" y="567"/>
                  </a:lnTo>
                  <a:lnTo>
                    <a:pt x="4282" y="558"/>
                  </a:lnTo>
                  <a:lnTo>
                    <a:pt x="4277" y="552"/>
                  </a:lnTo>
                  <a:lnTo>
                    <a:pt x="4262" y="545"/>
                  </a:lnTo>
                  <a:lnTo>
                    <a:pt x="4247" y="536"/>
                  </a:lnTo>
                  <a:lnTo>
                    <a:pt x="4233" y="529"/>
                  </a:lnTo>
                  <a:lnTo>
                    <a:pt x="4220" y="519"/>
                  </a:lnTo>
                  <a:lnTo>
                    <a:pt x="4205" y="512"/>
                  </a:lnTo>
                  <a:lnTo>
                    <a:pt x="4191" y="505"/>
                  </a:lnTo>
                  <a:lnTo>
                    <a:pt x="4176" y="496"/>
                  </a:lnTo>
                  <a:lnTo>
                    <a:pt x="4161" y="488"/>
                  </a:lnTo>
                  <a:lnTo>
                    <a:pt x="4147" y="481"/>
                  </a:lnTo>
                  <a:lnTo>
                    <a:pt x="4141" y="477"/>
                  </a:lnTo>
                  <a:lnTo>
                    <a:pt x="4121" y="463"/>
                  </a:lnTo>
                  <a:lnTo>
                    <a:pt x="4106" y="442"/>
                  </a:lnTo>
                  <a:lnTo>
                    <a:pt x="4097" y="415"/>
                  </a:lnTo>
                  <a:lnTo>
                    <a:pt x="4097" y="389"/>
                  </a:lnTo>
                  <a:lnTo>
                    <a:pt x="4104" y="365"/>
                  </a:lnTo>
                  <a:lnTo>
                    <a:pt x="4121" y="345"/>
                  </a:lnTo>
                  <a:lnTo>
                    <a:pt x="4141" y="329"/>
                  </a:lnTo>
                  <a:lnTo>
                    <a:pt x="4165" y="321"/>
                  </a:lnTo>
                  <a:lnTo>
                    <a:pt x="4191" y="320"/>
                  </a:lnTo>
                  <a:close/>
                  <a:moveTo>
                    <a:pt x="1751" y="235"/>
                  </a:moveTo>
                  <a:lnTo>
                    <a:pt x="1780" y="241"/>
                  </a:lnTo>
                  <a:lnTo>
                    <a:pt x="1802" y="252"/>
                  </a:lnTo>
                  <a:lnTo>
                    <a:pt x="1821" y="270"/>
                  </a:lnTo>
                  <a:lnTo>
                    <a:pt x="1832" y="290"/>
                  </a:lnTo>
                  <a:lnTo>
                    <a:pt x="1837" y="314"/>
                  </a:lnTo>
                  <a:lnTo>
                    <a:pt x="1835" y="338"/>
                  </a:lnTo>
                  <a:lnTo>
                    <a:pt x="1826" y="362"/>
                  </a:lnTo>
                  <a:lnTo>
                    <a:pt x="1810" y="382"/>
                  </a:lnTo>
                  <a:lnTo>
                    <a:pt x="1788" y="397"/>
                  </a:lnTo>
                  <a:lnTo>
                    <a:pt x="1786" y="397"/>
                  </a:lnTo>
                  <a:lnTo>
                    <a:pt x="1782" y="398"/>
                  </a:lnTo>
                  <a:lnTo>
                    <a:pt x="1777" y="400"/>
                  </a:lnTo>
                  <a:lnTo>
                    <a:pt x="1773" y="402"/>
                  </a:lnTo>
                  <a:lnTo>
                    <a:pt x="1769" y="404"/>
                  </a:lnTo>
                  <a:lnTo>
                    <a:pt x="1764" y="406"/>
                  </a:lnTo>
                  <a:lnTo>
                    <a:pt x="1760" y="409"/>
                  </a:lnTo>
                  <a:lnTo>
                    <a:pt x="1755" y="411"/>
                  </a:lnTo>
                  <a:lnTo>
                    <a:pt x="1751" y="413"/>
                  </a:lnTo>
                  <a:lnTo>
                    <a:pt x="1745" y="415"/>
                  </a:lnTo>
                  <a:lnTo>
                    <a:pt x="1742" y="417"/>
                  </a:lnTo>
                  <a:lnTo>
                    <a:pt x="1736" y="419"/>
                  </a:lnTo>
                  <a:lnTo>
                    <a:pt x="1733" y="420"/>
                  </a:lnTo>
                  <a:lnTo>
                    <a:pt x="1729" y="422"/>
                  </a:lnTo>
                  <a:lnTo>
                    <a:pt x="1723" y="426"/>
                  </a:lnTo>
                  <a:lnTo>
                    <a:pt x="1720" y="428"/>
                  </a:lnTo>
                  <a:lnTo>
                    <a:pt x="1714" y="430"/>
                  </a:lnTo>
                  <a:lnTo>
                    <a:pt x="1711" y="431"/>
                  </a:lnTo>
                  <a:lnTo>
                    <a:pt x="1705" y="433"/>
                  </a:lnTo>
                  <a:lnTo>
                    <a:pt x="1701" y="435"/>
                  </a:lnTo>
                  <a:lnTo>
                    <a:pt x="1698" y="437"/>
                  </a:lnTo>
                  <a:lnTo>
                    <a:pt x="1692" y="441"/>
                  </a:lnTo>
                  <a:lnTo>
                    <a:pt x="1689" y="442"/>
                  </a:lnTo>
                  <a:lnTo>
                    <a:pt x="1683" y="444"/>
                  </a:lnTo>
                  <a:lnTo>
                    <a:pt x="1680" y="446"/>
                  </a:lnTo>
                  <a:lnTo>
                    <a:pt x="1676" y="448"/>
                  </a:lnTo>
                  <a:lnTo>
                    <a:pt x="1670" y="452"/>
                  </a:lnTo>
                  <a:lnTo>
                    <a:pt x="1667" y="453"/>
                  </a:lnTo>
                  <a:lnTo>
                    <a:pt x="1661" y="455"/>
                  </a:lnTo>
                  <a:lnTo>
                    <a:pt x="1658" y="457"/>
                  </a:lnTo>
                  <a:lnTo>
                    <a:pt x="1654" y="459"/>
                  </a:lnTo>
                  <a:lnTo>
                    <a:pt x="1648" y="463"/>
                  </a:lnTo>
                  <a:lnTo>
                    <a:pt x="1645" y="464"/>
                  </a:lnTo>
                  <a:lnTo>
                    <a:pt x="1641" y="466"/>
                  </a:lnTo>
                  <a:lnTo>
                    <a:pt x="1619" y="474"/>
                  </a:lnTo>
                  <a:lnTo>
                    <a:pt x="1599" y="475"/>
                  </a:lnTo>
                  <a:lnTo>
                    <a:pt x="1571" y="470"/>
                  </a:lnTo>
                  <a:lnTo>
                    <a:pt x="1551" y="459"/>
                  </a:lnTo>
                  <a:lnTo>
                    <a:pt x="1535" y="441"/>
                  </a:lnTo>
                  <a:lnTo>
                    <a:pt x="1524" y="420"/>
                  </a:lnTo>
                  <a:lnTo>
                    <a:pt x="1518" y="398"/>
                  </a:lnTo>
                  <a:lnTo>
                    <a:pt x="1520" y="375"/>
                  </a:lnTo>
                  <a:lnTo>
                    <a:pt x="1527" y="353"/>
                  </a:lnTo>
                  <a:lnTo>
                    <a:pt x="1542" y="332"/>
                  </a:lnTo>
                  <a:lnTo>
                    <a:pt x="1564" y="318"/>
                  </a:lnTo>
                  <a:lnTo>
                    <a:pt x="1568" y="314"/>
                  </a:lnTo>
                  <a:lnTo>
                    <a:pt x="1573" y="312"/>
                  </a:lnTo>
                  <a:lnTo>
                    <a:pt x="1577" y="310"/>
                  </a:lnTo>
                  <a:lnTo>
                    <a:pt x="1582" y="309"/>
                  </a:lnTo>
                  <a:lnTo>
                    <a:pt x="1586" y="305"/>
                  </a:lnTo>
                  <a:lnTo>
                    <a:pt x="1592" y="303"/>
                  </a:lnTo>
                  <a:lnTo>
                    <a:pt x="1597" y="301"/>
                  </a:lnTo>
                  <a:lnTo>
                    <a:pt x="1601" y="298"/>
                  </a:lnTo>
                  <a:lnTo>
                    <a:pt x="1606" y="296"/>
                  </a:lnTo>
                  <a:lnTo>
                    <a:pt x="1610" y="294"/>
                  </a:lnTo>
                  <a:lnTo>
                    <a:pt x="1615" y="292"/>
                  </a:lnTo>
                  <a:lnTo>
                    <a:pt x="1619" y="288"/>
                  </a:lnTo>
                  <a:lnTo>
                    <a:pt x="1625" y="287"/>
                  </a:lnTo>
                  <a:lnTo>
                    <a:pt x="1628" y="285"/>
                  </a:lnTo>
                  <a:lnTo>
                    <a:pt x="1634" y="283"/>
                  </a:lnTo>
                  <a:lnTo>
                    <a:pt x="1639" y="281"/>
                  </a:lnTo>
                  <a:lnTo>
                    <a:pt x="1643" y="277"/>
                  </a:lnTo>
                  <a:lnTo>
                    <a:pt x="1648" y="276"/>
                  </a:lnTo>
                  <a:lnTo>
                    <a:pt x="1652" y="274"/>
                  </a:lnTo>
                  <a:lnTo>
                    <a:pt x="1658" y="272"/>
                  </a:lnTo>
                  <a:lnTo>
                    <a:pt x="1661" y="268"/>
                  </a:lnTo>
                  <a:lnTo>
                    <a:pt x="1667" y="266"/>
                  </a:lnTo>
                  <a:lnTo>
                    <a:pt x="1672" y="265"/>
                  </a:lnTo>
                  <a:lnTo>
                    <a:pt x="1676" y="263"/>
                  </a:lnTo>
                  <a:lnTo>
                    <a:pt x="1681" y="261"/>
                  </a:lnTo>
                  <a:lnTo>
                    <a:pt x="1685" y="259"/>
                  </a:lnTo>
                  <a:lnTo>
                    <a:pt x="1691" y="255"/>
                  </a:lnTo>
                  <a:lnTo>
                    <a:pt x="1696" y="254"/>
                  </a:lnTo>
                  <a:lnTo>
                    <a:pt x="1700" y="252"/>
                  </a:lnTo>
                  <a:lnTo>
                    <a:pt x="1705" y="250"/>
                  </a:lnTo>
                  <a:lnTo>
                    <a:pt x="1709" y="248"/>
                  </a:lnTo>
                  <a:lnTo>
                    <a:pt x="1714" y="246"/>
                  </a:lnTo>
                  <a:lnTo>
                    <a:pt x="1720" y="243"/>
                  </a:lnTo>
                  <a:lnTo>
                    <a:pt x="1720" y="243"/>
                  </a:lnTo>
                  <a:lnTo>
                    <a:pt x="1734" y="237"/>
                  </a:lnTo>
                  <a:lnTo>
                    <a:pt x="1751" y="235"/>
                  </a:lnTo>
                  <a:close/>
                  <a:moveTo>
                    <a:pt x="3560" y="83"/>
                  </a:moveTo>
                  <a:lnTo>
                    <a:pt x="3575" y="85"/>
                  </a:lnTo>
                  <a:lnTo>
                    <a:pt x="3584" y="87"/>
                  </a:lnTo>
                  <a:lnTo>
                    <a:pt x="3601" y="90"/>
                  </a:lnTo>
                  <a:lnTo>
                    <a:pt x="3619" y="96"/>
                  </a:lnTo>
                  <a:lnTo>
                    <a:pt x="3636" y="99"/>
                  </a:lnTo>
                  <a:lnTo>
                    <a:pt x="3652" y="105"/>
                  </a:lnTo>
                  <a:lnTo>
                    <a:pt x="3670" y="110"/>
                  </a:lnTo>
                  <a:lnTo>
                    <a:pt x="3687" y="114"/>
                  </a:lnTo>
                  <a:lnTo>
                    <a:pt x="3703" y="120"/>
                  </a:lnTo>
                  <a:lnTo>
                    <a:pt x="3722" y="125"/>
                  </a:lnTo>
                  <a:lnTo>
                    <a:pt x="3738" y="131"/>
                  </a:lnTo>
                  <a:lnTo>
                    <a:pt x="3742" y="131"/>
                  </a:lnTo>
                  <a:lnTo>
                    <a:pt x="3762" y="142"/>
                  </a:lnTo>
                  <a:lnTo>
                    <a:pt x="3780" y="156"/>
                  </a:lnTo>
                  <a:lnTo>
                    <a:pt x="3795" y="182"/>
                  </a:lnTo>
                  <a:lnTo>
                    <a:pt x="3800" y="208"/>
                  </a:lnTo>
                  <a:lnTo>
                    <a:pt x="3797" y="233"/>
                  </a:lnTo>
                  <a:lnTo>
                    <a:pt x="3786" y="257"/>
                  </a:lnTo>
                  <a:lnTo>
                    <a:pt x="3769" y="276"/>
                  </a:lnTo>
                  <a:lnTo>
                    <a:pt x="3745" y="290"/>
                  </a:lnTo>
                  <a:lnTo>
                    <a:pt x="3720" y="296"/>
                  </a:lnTo>
                  <a:lnTo>
                    <a:pt x="3691" y="290"/>
                  </a:lnTo>
                  <a:lnTo>
                    <a:pt x="3689" y="290"/>
                  </a:lnTo>
                  <a:lnTo>
                    <a:pt x="3672" y="285"/>
                  </a:lnTo>
                  <a:lnTo>
                    <a:pt x="3656" y="281"/>
                  </a:lnTo>
                  <a:lnTo>
                    <a:pt x="3641" y="276"/>
                  </a:lnTo>
                  <a:lnTo>
                    <a:pt x="3625" y="270"/>
                  </a:lnTo>
                  <a:lnTo>
                    <a:pt x="3608" y="266"/>
                  </a:lnTo>
                  <a:lnTo>
                    <a:pt x="3592" y="263"/>
                  </a:lnTo>
                  <a:lnTo>
                    <a:pt x="3575" y="257"/>
                  </a:lnTo>
                  <a:lnTo>
                    <a:pt x="3559" y="254"/>
                  </a:lnTo>
                  <a:lnTo>
                    <a:pt x="3548" y="250"/>
                  </a:lnTo>
                  <a:lnTo>
                    <a:pt x="3544" y="250"/>
                  </a:lnTo>
                  <a:lnTo>
                    <a:pt x="3535" y="248"/>
                  </a:lnTo>
                  <a:lnTo>
                    <a:pt x="3520" y="243"/>
                  </a:lnTo>
                  <a:lnTo>
                    <a:pt x="3506" y="233"/>
                  </a:lnTo>
                  <a:lnTo>
                    <a:pt x="3485" y="213"/>
                  </a:lnTo>
                  <a:lnTo>
                    <a:pt x="3474" y="189"/>
                  </a:lnTo>
                  <a:lnTo>
                    <a:pt x="3471" y="165"/>
                  </a:lnTo>
                  <a:lnTo>
                    <a:pt x="3474" y="142"/>
                  </a:lnTo>
                  <a:lnTo>
                    <a:pt x="3485" y="120"/>
                  </a:lnTo>
                  <a:lnTo>
                    <a:pt x="3502" y="101"/>
                  </a:lnTo>
                  <a:lnTo>
                    <a:pt x="3522" y="88"/>
                  </a:lnTo>
                  <a:lnTo>
                    <a:pt x="3548" y="83"/>
                  </a:lnTo>
                  <a:lnTo>
                    <a:pt x="3560" y="83"/>
                  </a:lnTo>
                  <a:close/>
                  <a:moveTo>
                    <a:pt x="2394" y="43"/>
                  </a:moveTo>
                  <a:lnTo>
                    <a:pt x="2408" y="44"/>
                  </a:lnTo>
                  <a:lnTo>
                    <a:pt x="2434" y="54"/>
                  </a:lnTo>
                  <a:lnTo>
                    <a:pt x="2452" y="66"/>
                  </a:lnTo>
                  <a:lnTo>
                    <a:pt x="2465" y="85"/>
                  </a:lnTo>
                  <a:lnTo>
                    <a:pt x="2473" y="105"/>
                  </a:lnTo>
                  <a:lnTo>
                    <a:pt x="2476" y="127"/>
                  </a:lnTo>
                  <a:lnTo>
                    <a:pt x="2473" y="149"/>
                  </a:lnTo>
                  <a:lnTo>
                    <a:pt x="2463" y="169"/>
                  </a:lnTo>
                  <a:lnTo>
                    <a:pt x="2451" y="187"/>
                  </a:lnTo>
                  <a:lnTo>
                    <a:pt x="2432" y="200"/>
                  </a:lnTo>
                  <a:lnTo>
                    <a:pt x="2407" y="208"/>
                  </a:lnTo>
                  <a:lnTo>
                    <a:pt x="2405" y="209"/>
                  </a:lnTo>
                  <a:lnTo>
                    <a:pt x="2399" y="209"/>
                  </a:lnTo>
                  <a:lnTo>
                    <a:pt x="2394" y="211"/>
                  </a:lnTo>
                  <a:lnTo>
                    <a:pt x="2388" y="211"/>
                  </a:lnTo>
                  <a:lnTo>
                    <a:pt x="2385" y="213"/>
                  </a:lnTo>
                  <a:lnTo>
                    <a:pt x="2379" y="213"/>
                  </a:lnTo>
                  <a:lnTo>
                    <a:pt x="2374" y="215"/>
                  </a:lnTo>
                  <a:lnTo>
                    <a:pt x="2370" y="215"/>
                  </a:lnTo>
                  <a:lnTo>
                    <a:pt x="2365" y="217"/>
                  </a:lnTo>
                  <a:lnTo>
                    <a:pt x="2359" y="217"/>
                  </a:lnTo>
                  <a:lnTo>
                    <a:pt x="2355" y="219"/>
                  </a:lnTo>
                  <a:lnTo>
                    <a:pt x="2350" y="219"/>
                  </a:lnTo>
                  <a:lnTo>
                    <a:pt x="2344" y="220"/>
                  </a:lnTo>
                  <a:lnTo>
                    <a:pt x="2339" y="220"/>
                  </a:lnTo>
                  <a:lnTo>
                    <a:pt x="2335" y="222"/>
                  </a:lnTo>
                  <a:lnTo>
                    <a:pt x="2330" y="222"/>
                  </a:lnTo>
                  <a:lnTo>
                    <a:pt x="2324" y="224"/>
                  </a:lnTo>
                  <a:lnTo>
                    <a:pt x="2321" y="226"/>
                  </a:lnTo>
                  <a:lnTo>
                    <a:pt x="2315" y="226"/>
                  </a:lnTo>
                  <a:lnTo>
                    <a:pt x="2310" y="228"/>
                  </a:lnTo>
                  <a:lnTo>
                    <a:pt x="2306" y="228"/>
                  </a:lnTo>
                  <a:lnTo>
                    <a:pt x="2300" y="230"/>
                  </a:lnTo>
                  <a:lnTo>
                    <a:pt x="2295" y="230"/>
                  </a:lnTo>
                  <a:lnTo>
                    <a:pt x="2291" y="231"/>
                  </a:lnTo>
                  <a:lnTo>
                    <a:pt x="2286" y="233"/>
                  </a:lnTo>
                  <a:lnTo>
                    <a:pt x="2280" y="233"/>
                  </a:lnTo>
                  <a:lnTo>
                    <a:pt x="2277" y="235"/>
                  </a:lnTo>
                  <a:lnTo>
                    <a:pt x="2271" y="235"/>
                  </a:lnTo>
                  <a:lnTo>
                    <a:pt x="2266" y="237"/>
                  </a:lnTo>
                  <a:lnTo>
                    <a:pt x="2260" y="239"/>
                  </a:lnTo>
                  <a:lnTo>
                    <a:pt x="2256" y="239"/>
                  </a:lnTo>
                  <a:lnTo>
                    <a:pt x="2251" y="241"/>
                  </a:lnTo>
                  <a:lnTo>
                    <a:pt x="2247" y="241"/>
                  </a:lnTo>
                  <a:lnTo>
                    <a:pt x="2222" y="243"/>
                  </a:lnTo>
                  <a:lnTo>
                    <a:pt x="2194" y="237"/>
                  </a:lnTo>
                  <a:lnTo>
                    <a:pt x="2174" y="224"/>
                  </a:lnTo>
                  <a:lnTo>
                    <a:pt x="2158" y="206"/>
                  </a:lnTo>
                  <a:lnTo>
                    <a:pt x="2148" y="186"/>
                  </a:lnTo>
                  <a:lnTo>
                    <a:pt x="2145" y="164"/>
                  </a:lnTo>
                  <a:lnTo>
                    <a:pt x="2147" y="142"/>
                  </a:lnTo>
                  <a:lnTo>
                    <a:pt x="2154" y="120"/>
                  </a:lnTo>
                  <a:lnTo>
                    <a:pt x="2169" y="101"/>
                  </a:lnTo>
                  <a:lnTo>
                    <a:pt x="2185" y="88"/>
                  </a:lnTo>
                  <a:lnTo>
                    <a:pt x="2209" y="79"/>
                  </a:lnTo>
                  <a:lnTo>
                    <a:pt x="2212" y="77"/>
                  </a:lnTo>
                  <a:lnTo>
                    <a:pt x="2218" y="76"/>
                  </a:lnTo>
                  <a:lnTo>
                    <a:pt x="2223" y="76"/>
                  </a:lnTo>
                  <a:lnTo>
                    <a:pt x="2229" y="74"/>
                  </a:lnTo>
                  <a:lnTo>
                    <a:pt x="2233" y="72"/>
                  </a:lnTo>
                  <a:lnTo>
                    <a:pt x="2238" y="72"/>
                  </a:lnTo>
                  <a:lnTo>
                    <a:pt x="2244" y="70"/>
                  </a:lnTo>
                  <a:lnTo>
                    <a:pt x="2249" y="68"/>
                  </a:lnTo>
                  <a:lnTo>
                    <a:pt x="2255" y="68"/>
                  </a:lnTo>
                  <a:lnTo>
                    <a:pt x="2260" y="66"/>
                  </a:lnTo>
                  <a:lnTo>
                    <a:pt x="2266" y="66"/>
                  </a:lnTo>
                  <a:lnTo>
                    <a:pt x="2269" y="65"/>
                  </a:lnTo>
                  <a:lnTo>
                    <a:pt x="2275" y="63"/>
                  </a:lnTo>
                  <a:lnTo>
                    <a:pt x="2280" y="63"/>
                  </a:lnTo>
                  <a:lnTo>
                    <a:pt x="2286" y="61"/>
                  </a:lnTo>
                  <a:lnTo>
                    <a:pt x="2291" y="61"/>
                  </a:lnTo>
                  <a:lnTo>
                    <a:pt x="2297" y="59"/>
                  </a:lnTo>
                  <a:lnTo>
                    <a:pt x="2302" y="57"/>
                  </a:lnTo>
                  <a:lnTo>
                    <a:pt x="2306" y="57"/>
                  </a:lnTo>
                  <a:lnTo>
                    <a:pt x="2311" y="55"/>
                  </a:lnTo>
                  <a:lnTo>
                    <a:pt x="2317" y="55"/>
                  </a:lnTo>
                  <a:lnTo>
                    <a:pt x="2322" y="54"/>
                  </a:lnTo>
                  <a:lnTo>
                    <a:pt x="2328" y="54"/>
                  </a:lnTo>
                  <a:lnTo>
                    <a:pt x="2333" y="52"/>
                  </a:lnTo>
                  <a:lnTo>
                    <a:pt x="2339" y="50"/>
                  </a:lnTo>
                  <a:lnTo>
                    <a:pt x="2344" y="50"/>
                  </a:lnTo>
                  <a:lnTo>
                    <a:pt x="2348" y="48"/>
                  </a:lnTo>
                  <a:lnTo>
                    <a:pt x="2354" y="48"/>
                  </a:lnTo>
                  <a:lnTo>
                    <a:pt x="2359" y="46"/>
                  </a:lnTo>
                  <a:lnTo>
                    <a:pt x="2365" y="46"/>
                  </a:lnTo>
                  <a:lnTo>
                    <a:pt x="2370" y="44"/>
                  </a:lnTo>
                  <a:lnTo>
                    <a:pt x="2375" y="44"/>
                  </a:lnTo>
                  <a:lnTo>
                    <a:pt x="2377" y="43"/>
                  </a:lnTo>
                  <a:lnTo>
                    <a:pt x="2394" y="43"/>
                  </a:lnTo>
                  <a:close/>
                  <a:moveTo>
                    <a:pt x="2892" y="0"/>
                  </a:moveTo>
                  <a:lnTo>
                    <a:pt x="2899" y="0"/>
                  </a:lnTo>
                  <a:lnTo>
                    <a:pt x="2918" y="0"/>
                  </a:lnTo>
                  <a:lnTo>
                    <a:pt x="2923" y="0"/>
                  </a:lnTo>
                  <a:lnTo>
                    <a:pt x="2936" y="0"/>
                  </a:lnTo>
                  <a:lnTo>
                    <a:pt x="2954" y="0"/>
                  </a:lnTo>
                  <a:lnTo>
                    <a:pt x="2973" y="2"/>
                  </a:lnTo>
                  <a:lnTo>
                    <a:pt x="2991" y="2"/>
                  </a:lnTo>
                  <a:lnTo>
                    <a:pt x="3009" y="2"/>
                  </a:lnTo>
                  <a:lnTo>
                    <a:pt x="3028" y="4"/>
                  </a:lnTo>
                  <a:lnTo>
                    <a:pt x="3046" y="4"/>
                  </a:lnTo>
                  <a:lnTo>
                    <a:pt x="3064" y="6"/>
                  </a:lnTo>
                  <a:lnTo>
                    <a:pt x="3092" y="11"/>
                  </a:lnTo>
                  <a:lnTo>
                    <a:pt x="3115" y="26"/>
                  </a:lnTo>
                  <a:lnTo>
                    <a:pt x="3132" y="46"/>
                  </a:lnTo>
                  <a:lnTo>
                    <a:pt x="3141" y="70"/>
                  </a:lnTo>
                  <a:lnTo>
                    <a:pt x="3143" y="96"/>
                  </a:lnTo>
                  <a:lnTo>
                    <a:pt x="3137" y="121"/>
                  </a:lnTo>
                  <a:lnTo>
                    <a:pt x="3121" y="145"/>
                  </a:lnTo>
                  <a:lnTo>
                    <a:pt x="3103" y="162"/>
                  </a:lnTo>
                  <a:lnTo>
                    <a:pt x="3079" y="171"/>
                  </a:lnTo>
                  <a:lnTo>
                    <a:pt x="3055" y="173"/>
                  </a:lnTo>
                  <a:lnTo>
                    <a:pt x="3037" y="173"/>
                  </a:lnTo>
                  <a:lnTo>
                    <a:pt x="3020" y="171"/>
                  </a:lnTo>
                  <a:lnTo>
                    <a:pt x="3002" y="171"/>
                  </a:lnTo>
                  <a:lnTo>
                    <a:pt x="2985" y="169"/>
                  </a:lnTo>
                  <a:lnTo>
                    <a:pt x="2967" y="169"/>
                  </a:lnTo>
                  <a:lnTo>
                    <a:pt x="2951" y="169"/>
                  </a:lnTo>
                  <a:lnTo>
                    <a:pt x="2932" y="167"/>
                  </a:lnTo>
                  <a:lnTo>
                    <a:pt x="2923" y="167"/>
                  </a:lnTo>
                  <a:lnTo>
                    <a:pt x="2916" y="167"/>
                  </a:lnTo>
                  <a:lnTo>
                    <a:pt x="2897" y="167"/>
                  </a:lnTo>
                  <a:lnTo>
                    <a:pt x="2892" y="167"/>
                  </a:lnTo>
                  <a:lnTo>
                    <a:pt x="2865" y="164"/>
                  </a:lnTo>
                  <a:lnTo>
                    <a:pt x="2841" y="151"/>
                  </a:lnTo>
                  <a:lnTo>
                    <a:pt x="2822" y="131"/>
                  </a:lnTo>
                  <a:lnTo>
                    <a:pt x="2811" y="109"/>
                  </a:lnTo>
                  <a:lnTo>
                    <a:pt x="2808" y="81"/>
                  </a:lnTo>
                  <a:lnTo>
                    <a:pt x="2813" y="55"/>
                  </a:lnTo>
                  <a:lnTo>
                    <a:pt x="2828" y="32"/>
                  </a:lnTo>
                  <a:lnTo>
                    <a:pt x="2846" y="13"/>
                  </a:lnTo>
                  <a:lnTo>
                    <a:pt x="2868" y="4"/>
                  </a:lnTo>
                  <a:lnTo>
                    <a:pt x="2892" y="0"/>
                  </a:lnTo>
                  <a:close/>
                </a:path>
              </a:pathLst>
            </a:custGeom>
            <a:solidFill>
              <a:schemeClr val="bg1">
                <a:alpha val="1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01" name="Freeform 200"/>
            <p:cNvSpPr>
              <a:spLocks/>
            </p:cNvSpPr>
            <p:nvPr/>
          </p:nvSpPr>
          <p:spPr bwMode="auto">
            <a:xfrm>
              <a:off x="6315075" y="1812925"/>
              <a:ext cx="3521075" cy="3525838"/>
            </a:xfrm>
            <a:custGeom>
              <a:avLst/>
              <a:gdLst>
                <a:gd name="T0" fmla="*/ 2381 w 4438"/>
                <a:gd name="T1" fmla="*/ 5 h 4442"/>
                <a:gd name="T2" fmla="*/ 2665 w 4438"/>
                <a:gd name="T3" fmla="*/ 44 h 4442"/>
                <a:gd name="T4" fmla="*/ 2931 w 4438"/>
                <a:gd name="T5" fmla="*/ 115 h 4442"/>
                <a:gd name="T6" fmla="*/ 3031 w 4438"/>
                <a:gd name="T7" fmla="*/ 154 h 4442"/>
                <a:gd name="T8" fmla="*/ 3185 w 4438"/>
                <a:gd name="T9" fmla="*/ 220 h 4442"/>
                <a:gd name="T10" fmla="*/ 3440 w 4438"/>
                <a:gd name="T11" fmla="*/ 365 h 4442"/>
                <a:gd name="T12" fmla="*/ 3711 w 4438"/>
                <a:gd name="T13" fmla="*/ 576 h 4442"/>
                <a:gd name="T14" fmla="*/ 3914 w 4438"/>
                <a:gd name="T15" fmla="*/ 787 h 4442"/>
                <a:gd name="T16" fmla="*/ 4088 w 4438"/>
                <a:gd name="T17" fmla="*/ 1023 h 4442"/>
                <a:gd name="T18" fmla="*/ 4218 w 4438"/>
                <a:gd name="T19" fmla="*/ 1258 h 4442"/>
                <a:gd name="T20" fmla="*/ 4302 w 4438"/>
                <a:gd name="T21" fmla="*/ 1456 h 4442"/>
                <a:gd name="T22" fmla="*/ 4392 w 4438"/>
                <a:gd name="T23" fmla="*/ 1773 h 4442"/>
                <a:gd name="T24" fmla="*/ 4434 w 4438"/>
                <a:gd name="T25" fmla="*/ 2107 h 4442"/>
                <a:gd name="T26" fmla="*/ 4425 w 4438"/>
                <a:gd name="T27" fmla="*/ 2448 h 4442"/>
                <a:gd name="T28" fmla="*/ 4367 w 4438"/>
                <a:gd name="T29" fmla="*/ 2776 h 4442"/>
                <a:gd name="T30" fmla="*/ 4262 w 4438"/>
                <a:gd name="T31" fmla="*/ 3084 h 4442"/>
                <a:gd name="T32" fmla="*/ 4143 w 4438"/>
                <a:gd name="T33" fmla="*/ 3327 h 4442"/>
                <a:gd name="T34" fmla="*/ 3964 w 4438"/>
                <a:gd name="T35" fmla="*/ 3592 h 4442"/>
                <a:gd name="T36" fmla="*/ 3788 w 4438"/>
                <a:gd name="T37" fmla="*/ 3791 h 4442"/>
                <a:gd name="T38" fmla="*/ 3524 w 4438"/>
                <a:gd name="T39" fmla="*/ 4016 h 4442"/>
                <a:gd name="T40" fmla="*/ 3229 w 4438"/>
                <a:gd name="T41" fmla="*/ 4200 h 4442"/>
                <a:gd name="T42" fmla="*/ 2931 w 4438"/>
                <a:gd name="T43" fmla="*/ 4326 h 4442"/>
                <a:gd name="T44" fmla="*/ 2592 w 4438"/>
                <a:gd name="T45" fmla="*/ 4410 h 4442"/>
                <a:gd name="T46" fmla="*/ 2218 w 4438"/>
                <a:gd name="T47" fmla="*/ 4442 h 4442"/>
                <a:gd name="T48" fmla="*/ 1782 w 4438"/>
                <a:gd name="T49" fmla="*/ 4399 h 4442"/>
                <a:gd name="T50" fmla="*/ 1405 w 4438"/>
                <a:gd name="T51" fmla="*/ 4288 h 4442"/>
                <a:gd name="T52" fmla="*/ 1114 w 4438"/>
                <a:gd name="T53" fmla="*/ 4148 h 4442"/>
                <a:gd name="T54" fmla="*/ 817 w 4438"/>
                <a:gd name="T55" fmla="*/ 3943 h 4442"/>
                <a:gd name="T56" fmla="*/ 577 w 4438"/>
                <a:gd name="T57" fmla="*/ 3714 h 4442"/>
                <a:gd name="T58" fmla="*/ 410 w 4438"/>
                <a:gd name="T59" fmla="*/ 3506 h 4442"/>
                <a:gd name="T60" fmla="*/ 244 w 4438"/>
                <a:gd name="T61" fmla="*/ 3231 h 4442"/>
                <a:gd name="T62" fmla="*/ 136 w 4438"/>
                <a:gd name="T63" fmla="*/ 2984 h 4442"/>
                <a:gd name="T64" fmla="*/ 46 w 4438"/>
                <a:gd name="T65" fmla="*/ 2668 h 4442"/>
                <a:gd name="T66" fmla="*/ 4 w 4438"/>
                <a:gd name="T67" fmla="*/ 2334 h 4442"/>
                <a:gd name="T68" fmla="*/ 11 w 4438"/>
                <a:gd name="T69" fmla="*/ 1993 h 4442"/>
                <a:gd name="T70" fmla="*/ 70 w 4438"/>
                <a:gd name="T71" fmla="*/ 1665 h 4442"/>
                <a:gd name="T72" fmla="*/ 154 w 4438"/>
                <a:gd name="T73" fmla="*/ 1406 h 4442"/>
                <a:gd name="T74" fmla="*/ 244 w 4438"/>
                <a:gd name="T75" fmla="*/ 1208 h 4442"/>
                <a:gd name="T76" fmla="*/ 410 w 4438"/>
                <a:gd name="T77" fmla="*/ 935 h 4442"/>
                <a:gd name="T78" fmla="*/ 577 w 4438"/>
                <a:gd name="T79" fmla="*/ 726 h 4442"/>
                <a:gd name="T80" fmla="*/ 766 w 4438"/>
                <a:gd name="T81" fmla="*/ 543 h 4442"/>
                <a:gd name="T82" fmla="*/ 1114 w 4438"/>
                <a:gd name="T83" fmla="*/ 293 h 4442"/>
                <a:gd name="T84" fmla="*/ 1374 w 4438"/>
                <a:gd name="T85" fmla="*/ 167 h 4442"/>
                <a:gd name="T86" fmla="*/ 1630 w 4438"/>
                <a:gd name="T87" fmla="*/ 79 h 4442"/>
                <a:gd name="T88" fmla="*/ 2017 w 4438"/>
                <a:gd name="T89" fmla="*/ 9 h 4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38" h="4442">
                  <a:moveTo>
                    <a:pt x="2218" y="0"/>
                  </a:moveTo>
                  <a:lnTo>
                    <a:pt x="2258" y="0"/>
                  </a:lnTo>
                  <a:lnTo>
                    <a:pt x="2381" y="5"/>
                  </a:lnTo>
                  <a:lnTo>
                    <a:pt x="2500" y="16"/>
                  </a:lnTo>
                  <a:lnTo>
                    <a:pt x="2617" y="35"/>
                  </a:lnTo>
                  <a:lnTo>
                    <a:pt x="2665" y="44"/>
                  </a:lnTo>
                  <a:lnTo>
                    <a:pt x="2729" y="58"/>
                  </a:lnTo>
                  <a:lnTo>
                    <a:pt x="2830" y="84"/>
                  </a:lnTo>
                  <a:lnTo>
                    <a:pt x="2931" y="115"/>
                  </a:lnTo>
                  <a:lnTo>
                    <a:pt x="2947" y="123"/>
                  </a:lnTo>
                  <a:lnTo>
                    <a:pt x="3031" y="152"/>
                  </a:lnTo>
                  <a:lnTo>
                    <a:pt x="3031" y="154"/>
                  </a:lnTo>
                  <a:lnTo>
                    <a:pt x="3110" y="185"/>
                  </a:lnTo>
                  <a:lnTo>
                    <a:pt x="3132" y="196"/>
                  </a:lnTo>
                  <a:lnTo>
                    <a:pt x="3185" y="220"/>
                  </a:lnTo>
                  <a:lnTo>
                    <a:pt x="3229" y="242"/>
                  </a:lnTo>
                  <a:lnTo>
                    <a:pt x="3323" y="293"/>
                  </a:lnTo>
                  <a:lnTo>
                    <a:pt x="3440" y="365"/>
                  </a:lnTo>
                  <a:lnTo>
                    <a:pt x="3552" y="444"/>
                  </a:lnTo>
                  <a:lnTo>
                    <a:pt x="3632" y="508"/>
                  </a:lnTo>
                  <a:lnTo>
                    <a:pt x="3711" y="576"/>
                  </a:ln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67" y="2776"/>
                  </a:lnTo>
                  <a:lnTo>
                    <a:pt x="4337" y="2881"/>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19" y="3943"/>
                  </a:lnTo>
                  <a:lnTo>
                    <a:pt x="3524" y="4016"/>
                  </a:lnTo>
                  <a:lnTo>
                    <a:pt x="3425" y="4084"/>
                  </a:lnTo>
                  <a:lnTo>
                    <a:pt x="3323" y="4148"/>
                  </a:lnTo>
                  <a:lnTo>
                    <a:pt x="3229" y="4200"/>
                  </a:lnTo>
                  <a:lnTo>
                    <a:pt x="3132" y="4245"/>
                  </a:lnTo>
                  <a:lnTo>
                    <a:pt x="3031" y="4288"/>
                  </a:lnTo>
                  <a:lnTo>
                    <a:pt x="2931" y="4326"/>
                  </a:lnTo>
                  <a:lnTo>
                    <a:pt x="2823" y="4359"/>
                  </a:lnTo>
                  <a:lnTo>
                    <a:pt x="2713" y="4387"/>
                  </a:lnTo>
                  <a:lnTo>
                    <a:pt x="2592" y="4410"/>
                  </a:lnTo>
                  <a:lnTo>
                    <a:pt x="2469" y="4427"/>
                  </a:lnTo>
                  <a:lnTo>
                    <a:pt x="2345" y="4438"/>
                  </a:lnTo>
                  <a:lnTo>
                    <a:pt x="2218" y="4442"/>
                  </a:lnTo>
                  <a:lnTo>
                    <a:pt x="2070" y="4436"/>
                  </a:lnTo>
                  <a:lnTo>
                    <a:pt x="1925" y="4423"/>
                  </a:lnTo>
                  <a:lnTo>
                    <a:pt x="1782" y="4399"/>
                  </a:lnTo>
                  <a:lnTo>
                    <a:pt x="1643" y="4366"/>
                  </a:lnTo>
                  <a:lnTo>
                    <a:pt x="1508" y="4324"/>
                  </a:lnTo>
                  <a:lnTo>
                    <a:pt x="1405" y="4288"/>
                  </a:lnTo>
                  <a:lnTo>
                    <a:pt x="1306" y="4245"/>
                  </a:lnTo>
                  <a:lnTo>
                    <a:pt x="1209" y="4200"/>
                  </a:lnTo>
                  <a:lnTo>
                    <a:pt x="1114" y="4148"/>
                  </a:lnTo>
                  <a:lnTo>
                    <a:pt x="1011" y="4084"/>
                  </a:lnTo>
                  <a:lnTo>
                    <a:pt x="912" y="4016"/>
                  </a:lnTo>
                  <a:lnTo>
                    <a:pt x="817" y="3943"/>
                  </a:lnTo>
                  <a:lnTo>
                    <a:pt x="727" y="3864"/>
                  </a:lnTo>
                  <a:lnTo>
                    <a:pt x="650" y="3791"/>
                  </a:lnTo>
                  <a:lnTo>
                    <a:pt x="577" y="3714"/>
                  </a:lnTo>
                  <a:lnTo>
                    <a:pt x="524" y="3653"/>
                  </a:lnTo>
                  <a:lnTo>
                    <a:pt x="473" y="3592"/>
                  </a:lnTo>
                  <a:lnTo>
                    <a:pt x="410" y="3506"/>
                  </a:lnTo>
                  <a:lnTo>
                    <a:pt x="350" y="3418"/>
                  </a:lnTo>
                  <a:lnTo>
                    <a:pt x="295" y="3327"/>
                  </a:lnTo>
                  <a:lnTo>
                    <a:pt x="244" y="3231"/>
                  </a:lnTo>
                  <a:lnTo>
                    <a:pt x="220" y="3184"/>
                  </a:lnTo>
                  <a:lnTo>
                    <a:pt x="174" y="3084"/>
                  </a:lnTo>
                  <a:lnTo>
                    <a:pt x="136" y="2984"/>
                  </a:lnTo>
                  <a:lnTo>
                    <a:pt x="101" y="2881"/>
                  </a:lnTo>
                  <a:lnTo>
                    <a:pt x="70" y="2776"/>
                  </a:lnTo>
                  <a:lnTo>
                    <a:pt x="46" y="2668"/>
                  </a:lnTo>
                  <a:lnTo>
                    <a:pt x="26" y="2558"/>
                  </a:lnTo>
                  <a:lnTo>
                    <a:pt x="11" y="2448"/>
                  </a:lnTo>
                  <a:lnTo>
                    <a:pt x="4" y="2334"/>
                  </a:lnTo>
                  <a:lnTo>
                    <a:pt x="0" y="2221"/>
                  </a:lnTo>
                  <a:lnTo>
                    <a:pt x="4" y="2105"/>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93" y="1115"/>
                  </a:lnTo>
                  <a:lnTo>
                    <a:pt x="350" y="1023"/>
                  </a:lnTo>
                  <a:lnTo>
                    <a:pt x="410" y="935"/>
                  </a:lnTo>
                  <a:lnTo>
                    <a:pt x="473" y="849"/>
                  </a:lnTo>
                  <a:lnTo>
                    <a:pt x="524" y="787"/>
                  </a:lnTo>
                  <a:lnTo>
                    <a:pt x="577" y="726"/>
                  </a:lnTo>
                  <a:lnTo>
                    <a:pt x="650" y="649"/>
                  </a:lnTo>
                  <a:lnTo>
                    <a:pt x="727" y="576"/>
                  </a:lnTo>
                  <a:lnTo>
                    <a:pt x="766" y="543"/>
                  </a:lnTo>
                  <a:lnTo>
                    <a:pt x="876" y="453"/>
                  </a:lnTo>
                  <a:lnTo>
                    <a:pt x="993" y="368"/>
                  </a:lnTo>
                  <a:lnTo>
                    <a:pt x="1114" y="293"/>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02" name="Freeform 201"/>
            <p:cNvSpPr>
              <a:spLocks noEditPoints="1"/>
            </p:cNvSpPr>
            <p:nvPr/>
          </p:nvSpPr>
          <p:spPr bwMode="auto">
            <a:xfrm>
              <a:off x="6315075" y="1812925"/>
              <a:ext cx="3521075" cy="3378200"/>
            </a:xfrm>
            <a:custGeom>
              <a:avLst/>
              <a:gdLst>
                <a:gd name="T0" fmla="*/ 727 w 4438"/>
                <a:gd name="T1" fmla="*/ 2560 h 4255"/>
                <a:gd name="T2" fmla="*/ 519 w 4438"/>
                <a:gd name="T3" fmla="*/ 2503 h 4255"/>
                <a:gd name="T4" fmla="*/ 246 w 4438"/>
                <a:gd name="T5" fmla="*/ 2661 h 4255"/>
                <a:gd name="T6" fmla="*/ 645 w 4438"/>
                <a:gd name="T7" fmla="*/ 2782 h 4255"/>
                <a:gd name="T8" fmla="*/ 1321 w 4438"/>
                <a:gd name="T9" fmla="*/ 3015 h 4255"/>
                <a:gd name="T10" fmla="*/ 1857 w 4438"/>
                <a:gd name="T11" fmla="*/ 3416 h 4255"/>
                <a:gd name="T12" fmla="*/ 1388 w 4438"/>
                <a:gd name="T13" fmla="*/ 4124 h 4255"/>
                <a:gd name="T14" fmla="*/ 475 w 4438"/>
                <a:gd name="T15" fmla="*/ 3556 h 4255"/>
                <a:gd name="T16" fmla="*/ 484 w 4438"/>
                <a:gd name="T17" fmla="*/ 3051 h 4255"/>
                <a:gd name="T18" fmla="*/ 150 w 4438"/>
                <a:gd name="T19" fmla="*/ 2740 h 4255"/>
                <a:gd name="T20" fmla="*/ 396 w 4438"/>
                <a:gd name="T21" fmla="*/ 2450 h 4255"/>
                <a:gd name="T22" fmla="*/ 478 w 4438"/>
                <a:gd name="T23" fmla="*/ 2375 h 4255"/>
                <a:gd name="T24" fmla="*/ 2390 w 4438"/>
                <a:gd name="T25" fmla="*/ 2166 h 4255"/>
                <a:gd name="T26" fmla="*/ 2469 w 4438"/>
                <a:gd name="T27" fmla="*/ 2030 h 4255"/>
                <a:gd name="T28" fmla="*/ 856 w 4438"/>
                <a:gd name="T29" fmla="*/ 1641 h 4255"/>
                <a:gd name="T30" fmla="*/ 1110 w 4438"/>
                <a:gd name="T31" fmla="*/ 1329 h 4255"/>
                <a:gd name="T32" fmla="*/ 1079 w 4438"/>
                <a:gd name="T33" fmla="*/ 1423 h 4255"/>
                <a:gd name="T34" fmla="*/ 3002 w 4438"/>
                <a:gd name="T35" fmla="*/ 1240 h 4255"/>
                <a:gd name="T36" fmla="*/ 2652 w 4438"/>
                <a:gd name="T37" fmla="*/ 1183 h 4255"/>
                <a:gd name="T38" fmla="*/ 2984 w 4438"/>
                <a:gd name="T39" fmla="*/ 1041 h 4255"/>
                <a:gd name="T40" fmla="*/ 2834 w 4438"/>
                <a:gd name="T41" fmla="*/ 1346 h 4255"/>
                <a:gd name="T42" fmla="*/ 2834 w 4438"/>
                <a:gd name="T43" fmla="*/ 990 h 4255"/>
                <a:gd name="T44" fmla="*/ 879 w 4438"/>
                <a:gd name="T45" fmla="*/ 902 h 4255"/>
                <a:gd name="T46" fmla="*/ 1163 w 4438"/>
                <a:gd name="T47" fmla="*/ 1289 h 4255"/>
                <a:gd name="T48" fmla="*/ 766 w 4438"/>
                <a:gd name="T49" fmla="*/ 1386 h 4255"/>
                <a:gd name="T50" fmla="*/ 594 w 4438"/>
                <a:gd name="T51" fmla="*/ 1768 h 4255"/>
                <a:gd name="T52" fmla="*/ 348 w 4438"/>
                <a:gd name="T53" fmla="*/ 2268 h 4255"/>
                <a:gd name="T54" fmla="*/ 280 w 4438"/>
                <a:gd name="T55" fmla="*/ 1139 h 4255"/>
                <a:gd name="T56" fmla="*/ 456 w 4438"/>
                <a:gd name="T57" fmla="*/ 1041 h 4255"/>
                <a:gd name="T58" fmla="*/ 4434 w 4438"/>
                <a:gd name="T59" fmla="*/ 2107 h 4255"/>
                <a:gd name="T60" fmla="*/ 4074 w 4438"/>
                <a:gd name="T61" fmla="*/ 2298 h 4255"/>
                <a:gd name="T62" fmla="*/ 3788 w 4438"/>
                <a:gd name="T63" fmla="*/ 3791 h 4255"/>
                <a:gd name="T64" fmla="*/ 3385 w 4438"/>
                <a:gd name="T65" fmla="*/ 3495 h 4255"/>
                <a:gd name="T66" fmla="*/ 3185 w 4438"/>
                <a:gd name="T67" fmla="*/ 3022 h 4255"/>
                <a:gd name="T68" fmla="*/ 2394 w 4438"/>
                <a:gd name="T69" fmla="*/ 2687 h 4255"/>
                <a:gd name="T70" fmla="*/ 2524 w 4438"/>
                <a:gd name="T71" fmla="*/ 2217 h 4255"/>
                <a:gd name="T72" fmla="*/ 3105 w 4438"/>
                <a:gd name="T73" fmla="*/ 1883 h 4255"/>
                <a:gd name="T74" fmla="*/ 3583 w 4438"/>
                <a:gd name="T75" fmla="*/ 2114 h 4255"/>
                <a:gd name="T76" fmla="*/ 4059 w 4438"/>
                <a:gd name="T77" fmla="*/ 1933 h 4255"/>
                <a:gd name="T78" fmla="*/ 4304 w 4438"/>
                <a:gd name="T79" fmla="*/ 1700 h 4255"/>
                <a:gd name="T80" fmla="*/ 4026 w 4438"/>
                <a:gd name="T81" fmla="*/ 1553 h 4255"/>
                <a:gd name="T82" fmla="*/ 3733 w 4438"/>
                <a:gd name="T83" fmla="*/ 1850 h 4255"/>
                <a:gd name="T84" fmla="*/ 3405 w 4438"/>
                <a:gd name="T85" fmla="*/ 1616 h 4255"/>
                <a:gd name="T86" fmla="*/ 3454 w 4438"/>
                <a:gd name="T87" fmla="*/ 1881 h 4255"/>
                <a:gd name="T88" fmla="*/ 3041 w 4438"/>
                <a:gd name="T89" fmla="*/ 1661 h 4255"/>
                <a:gd name="T90" fmla="*/ 2786 w 4438"/>
                <a:gd name="T91" fmla="*/ 1905 h 4255"/>
                <a:gd name="T92" fmla="*/ 2727 w 4438"/>
                <a:gd name="T93" fmla="*/ 1634 h 4255"/>
                <a:gd name="T94" fmla="*/ 3020 w 4438"/>
                <a:gd name="T95" fmla="*/ 1324 h 4255"/>
                <a:gd name="T96" fmla="*/ 3464 w 4438"/>
                <a:gd name="T97" fmla="*/ 1124 h 4255"/>
                <a:gd name="T98" fmla="*/ 3760 w 4438"/>
                <a:gd name="T99" fmla="*/ 996 h 4255"/>
                <a:gd name="T100" fmla="*/ 3650 w 4438"/>
                <a:gd name="T101" fmla="*/ 851 h 4255"/>
                <a:gd name="T102" fmla="*/ 2506 w 4438"/>
                <a:gd name="T103" fmla="*/ 623 h 4255"/>
                <a:gd name="T104" fmla="*/ 899 w 4438"/>
                <a:gd name="T105" fmla="*/ 508 h 4255"/>
                <a:gd name="T106" fmla="*/ 868 w 4438"/>
                <a:gd name="T107" fmla="*/ 799 h 4255"/>
                <a:gd name="T108" fmla="*/ 3661 w 4438"/>
                <a:gd name="T109" fmla="*/ 642 h 4255"/>
                <a:gd name="T110" fmla="*/ 3410 w 4438"/>
                <a:gd name="T111" fmla="*/ 1097 h 4255"/>
                <a:gd name="T112" fmla="*/ 3139 w 4438"/>
                <a:gd name="T113" fmla="*/ 871 h 4255"/>
                <a:gd name="T114" fmla="*/ 2716 w 4438"/>
                <a:gd name="T115" fmla="*/ 345 h 4255"/>
                <a:gd name="T116" fmla="*/ 2154 w 4438"/>
                <a:gd name="T117" fmla="*/ 143 h 4255"/>
                <a:gd name="T118" fmla="*/ 2207 w 4438"/>
                <a:gd name="T119" fmla="*/ 370 h 4255"/>
                <a:gd name="T120" fmla="*/ 1647 w 4438"/>
                <a:gd name="T121" fmla="*/ 733 h 4255"/>
                <a:gd name="T122" fmla="*/ 1299 w 4438"/>
                <a:gd name="T123" fmla="*/ 526 h 4255"/>
                <a:gd name="T124" fmla="*/ 1293 w 4438"/>
                <a:gd name="T125" fmla="*/ 348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8" h="4255">
                  <a:moveTo>
                    <a:pt x="793" y="2569"/>
                  </a:moveTo>
                  <a:lnTo>
                    <a:pt x="815" y="2569"/>
                  </a:lnTo>
                  <a:lnTo>
                    <a:pt x="837" y="2573"/>
                  </a:lnTo>
                  <a:lnTo>
                    <a:pt x="856" y="2580"/>
                  </a:lnTo>
                  <a:lnTo>
                    <a:pt x="868" y="2589"/>
                  </a:lnTo>
                  <a:lnTo>
                    <a:pt x="870" y="2593"/>
                  </a:lnTo>
                  <a:lnTo>
                    <a:pt x="872" y="2597"/>
                  </a:lnTo>
                  <a:lnTo>
                    <a:pt x="872" y="2600"/>
                  </a:lnTo>
                  <a:lnTo>
                    <a:pt x="868" y="2602"/>
                  </a:lnTo>
                  <a:lnTo>
                    <a:pt x="863" y="2604"/>
                  </a:lnTo>
                  <a:lnTo>
                    <a:pt x="857" y="2606"/>
                  </a:lnTo>
                  <a:lnTo>
                    <a:pt x="850" y="2606"/>
                  </a:lnTo>
                  <a:lnTo>
                    <a:pt x="841" y="2606"/>
                  </a:lnTo>
                  <a:lnTo>
                    <a:pt x="821" y="2604"/>
                  </a:lnTo>
                  <a:lnTo>
                    <a:pt x="802" y="2600"/>
                  </a:lnTo>
                  <a:lnTo>
                    <a:pt x="788" y="2595"/>
                  </a:lnTo>
                  <a:lnTo>
                    <a:pt x="777" y="2587"/>
                  </a:lnTo>
                  <a:lnTo>
                    <a:pt x="771" y="2582"/>
                  </a:lnTo>
                  <a:lnTo>
                    <a:pt x="771" y="2576"/>
                  </a:lnTo>
                  <a:lnTo>
                    <a:pt x="779" y="2573"/>
                  </a:lnTo>
                  <a:lnTo>
                    <a:pt x="793" y="2569"/>
                  </a:lnTo>
                  <a:close/>
                  <a:moveTo>
                    <a:pt x="696" y="2523"/>
                  </a:moveTo>
                  <a:lnTo>
                    <a:pt x="711" y="2525"/>
                  </a:lnTo>
                  <a:lnTo>
                    <a:pt x="722" y="2532"/>
                  </a:lnTo>
                  <a:lnTo>
                    <a:pt x="727" y="2545"/>
                  </a:lnTo>
                  <a:lnTo>
                    <a:pt x="727" y="2560"/>
                  </a:lnTo>
                  <a:lnTo>
                    <a:pt x="725" y="2573"/>
                  </a:lnTo>
                  <a:lnTo>
                    <a:pt x="716" y="2586"/>
                  </a:lnTo>
                  <a:lnTo>
                    <a:pt x="703" y="2595"/>
                  </a:lnTo>
                  <a:lnTo>
                    <a:pt x="687" y="2599"/>
                  </a:lnTo>
                  <a:lnTo>
                    <a:pt x="678" y="2597"/>
                  </a:lnTo>
                  <a:lnTo>
                    <a:pt x="665" y="2593"/>
                  </a:lnTo>
                  <a:lnTo>
                    <a:pt x="650" y="2586"/>
                  </a:lnTo>
                  <a:lnTo>
                    <a:pt x="639" y="2576"/>
                  </a:lnTo>
                  <a:lnTo>
                    <a:pt x="632" y="2565"/>
                  </a:lnTo>
                  <a:lnTo>
                    <a:pt x="628" y="2554"/>
                  </a:lnTo>
                  <a:lnTo>
                    <a:pt x="630" y="2543"/>
                  </a:lnTo>
                  <a:lnTo>
                    <a:pt x="639" y="2534"/>
                  </a:lnTo>
                  <a:lnTo>
                    <a:pt x="654" y="2527"/>
                  </a:lnTo>
                  <a:lnTo>
                    <a:pt x="678" y="2523"/>
                  </a:lnTo>
                  <a:lnTo>
                    <a:pt x="687" y="2523"/>
                  </a:lnTo>
                  <a:lnTo>
                    <a:pt x="696" y="2523"/>
                  </a:lnTo>
                  <a:close/>
                  <a:moveTo>
                    <a:pt x="475" y="2455"/>
                  </a:moveTo>
                  <a:lnTo>
                    <a:pt x="486" y="2455"/>
                  </a:lnTo>
                  <a:lnTo>
                    <a:pt x="497" y="2457"/>
                  </a:lnTo>
                  <a:lnTo>
                    <a:pt x="513" y="2463"/>
                  </a:lnTo>
                  <a:lnTo>
                    <a:pt x="528" y="2470"/>
                  </a:lnTo>
                  <a:lnTo>
                    <a:pt x="539" y="2479"/>
                  </a:lnTo>
                  <a:lnTo>
                    <a:pt x="544" y="2488"/>
                  </a:lnTo>
                  <a:lnTo>
                    <a:pt x="542" y="2496"/>
                  </a:lnTo>
                  <a:lnTo>
                    <a:pt x="535" y="2501"/>
                  </a:lnTo>
                  <a:lnTo>
                    <a:pt x="519" y="2503"/>
                  </a:lnTo>
                  <a:lnTo>
                    <a:pt x="508" y="2503"/>
                  </a:lnTo>
                  <a:lnTo>
                    <a:pt x="497" y="2501"/>
                  </a:lnTo>
                  <a:lnTo>
                    <a:pt x="478" y="2496"/>
                  </a:lnTo>
                  <a:lnTo>
                    <a:pt x="464" y="2488"/>
                  </a:lnTo>
                  <a:lnTo>
                    <a:pt x="454" y="2479"/>
                  </a:lnTo>
                  <a:lnTo>
                    <a:pt x="449" y="2470"/>
                  </a:lnTo>
                  <a:lnTo>
                    <a:pt x="449" y="2463"/>
                  </a:lnTo>
                  <a:lnTo>
                    <a:pt x="458" y="2457"/>
                  </a:lnTo>
                  <a:lnTo>
                    <a:pt x="475" y="2455"/>
                  </a:lnTo>
                  <a:close/>
                  <a:moveTo>
                    <a:pt x="176" y="2406"/>
                  </a:moveTo>
                  <a:lnTo>
                    <a:pt x="183" y="2410"/>
                  </a:lnTo>
                  <a:lnTo>
                    <a:pt x="185" y="2421"/>
                  </a:lnTo>
                  <a:lnTo>
                    <a:pt x="185" y="2435"/>
                  </a:lnTo>
                  <a:lnTo>
                    <a:pt x="182" y="2455"/>
                  </a:lnTo>
                  <a:lnTo>
                    <a:pt x="178" y="2479"/>
                  </a:lnTo>
                  <a:lnTo>
                    <a:pt x="174" y="2505"/>
                  </a:lnTo>
                  <a:lnTo>
                    <a:pt x="171" y="2531"/>
                  </a:lnTo>
                  <a:lnTo>
                    <a:pt x="167" y="2556"/>
                  </a:lnTo>
                  <a:lnTo>
                    <a:pt x="167" y="2582"/>
                  </a:lnTo>
                  <a:lnTo>
                    <a:pt x="167" y="2604"/>
                  </a:lnTo>
                  <a:lnTo>
                    <a:pt x="172" y="2624"/>
                  </a:lnTo>
                  <a:lnTo>
                    <a:pt x="180" y="2641"/>
                  </a:lnTo>
                  <a:lnTo>
                    <a:pt x="192" y="2650"/>
                  </a:lnTo>
                  <a:lnTo>
                    <a:pt x="209" y="2654"/>
                  </a:lnTo>
                  <a:lnTo>
                    <a:pt x="231" y="2655"/>
                  </a:lnTo>
                  <a:lnTo>
                    <a:pt x="246" y="2661"/>
                  </a:lnTo>
                  <a:lnTo>
                    <a:pt x="253" y="2670"/>
                  </a:lnTo>
                  <a:lnTo>
                    <a:pt x="257" y="2683"/>
                  </a:lnTo>
                  <a:lnTo>
                    <a:pt x="257" y="2698"/>
                  </a:lnTo>
                  <a:lnTo>
                    <a:pt x="257" y="2714"/>
                  </a:lnTo>
                  <a:lnTo>
                    <a:pt x="257" y="2731"/>
                  </a:lnTo>
                  <a:lnTo>
                    <a:pt x="260" y="2749"/>
                  </a:lnTo>
                  <a:lnTo>
                    <a:pt x="268" y="2765"/>
                  </a:lnTo>
                  <a:lnTo>
                    <a:pt x="288" y="2793"/>
                  </a:lnTo>
                  <a:lnTo>
                    <a:pt x="310" y="2817"/>
                  </a:lnTo>
                  <a:lnTo>
                    <a:pt x="335" y="2833"/>
                  </a:lnTo>
                  <a:lnTo>
                    <a:pt x="359" y="2842"/>
                  </a:lnTo>
                  <a:lnTo>
                    <a:pt x="379" y="2844"/>
                  </a:lnTo>
                  <a:lnTo>
                    <a:pt x="398" y="2841"/>
                  </a:lnTo>
                  <a:lnTo>
                    <a:pt x="418" y="2837"/>
                  </a:lnTo>
                  <a:lnTo>
                    <a:pt x="443" y="2837"/>
                  </a:lnTo>
                  <a:lnTo>
                    <a:pt x="469" y="2839"/>
                  </a:lnTo>
                  <a:lnTo>
                    <a:pt x="497" y="2841"/>
                  </a:lnTo>
                  <a:lnTo>
                    <a:pt x="519" y="2842"/>
                  </a:lnTo>
                  <a:lnTo>
                    <a:pt x="539" y="2839"/>
                  </a:lnTo>
                  <a:lnTo>
                    <a:pt x="559" y="2831"/>
                  </a:lnTo>
                  <a:lnTo>
                    <a:pt x="573" y="2820"/>
                  </a:lnTo>
                  <a:lnTo>
                    <a:pt x="590" y="2808"/>
                  </a:lnTo>
                  <a:lnTo>
                    <a:pt x="605" y="2797"/>
                  </a:lnTo>
                  <a:lnTo>
                    <a:pt x="619" y="2787"/>
                  </a:lnTo>
                  <a:lnTo>
                    <a:pt x="634" y="2782"/>
                  </a:lnTo>
                  <a:lnTo>
                    <a:pt x="645" y="2782"/>
                  </a:lnTo>
                  <a:lnTo>
                    <a:pt x="656" y="2789"/>
                  </a:lnTo>
                  <a:lnTo>
                    <a:pt x="665" y="2804"/>
                  </a:lnTo>
                  <a:lnTo>
                    <a:pt x="669" y="2811"/>
                  </a:lnTo>
                  <a:lnTo>
                    <a:pt x="674" y="2817"/>
                  </a:lnTo>
                  <a:lnTo>
                    <a:pt x="678" y="2822"/>
                  </a:lnTo>
                  <a:lnTo>
                    <a:pt x="696" y="2833"/>
                  </a:lnTo>
                  <a:lnTo>
                    <a:pt x="716" y="2839"/>
                  </a:lnTo>
                  <a:lnTo>
                    <a:pt x="740" y="2841"/>
                  </a:lnTo>
                  <a:lnTo>
                    <a:pt x="766" y="2841"/>
                  </a:lnTo>
                  <a:lnTo>
                    <a:pt x="797" y="2837"/>
                  </a:lnTo>
                  <a:lnTo>
                    <a:pt x="826" y="2837"/>
                  </a:lnTo>
                  <a:lnTo>
                    <a:pt x="868" y="2835"/>
                  </a:lnTo>
                  <a:lnTo>
                    <a:pt x="901" y="2833"/>
                  </a:lnTo>
                  <a:lnTo>
                    <a:pt x="938" y="2837"/>
                  </a:lnTo>
                  <a:lnTo>
                    <a:pt x="971" y="2842"/>
                  </a:lnTo>
                  <a:lnTo>
                    <a:pt x="1008" y="2855"/>
                  </a:lnTo>
                  <a:lnTo>
                    <a:pt x="1046" y="2874"/>
                  </a:lnTo>
                  <a:lnTo>
                    <a:pt x="1084" y="2897"/>
                  </a:lnTo>
                  <a:lnTo>
                    <a:pt x="1121" y="2923"/>
                  </a:lnTo>
                  <a:lnTo>
                    <a:pt x="1156" y="2947"/>
                  </a:lnTo>
                  <a:lnTo>
                    <a:pt x="1189" y="2969"/>
                  </a:lnTo>
                  <a:lnTo>
                    <a:pt x="1220" y="2987"/>
                  </a:lnTo>
                  <a:lnTo>
                    <a:pt x="1251" y="2998"/>
                  </a:lnTo>
                  <a:lnTo>
                    <a:pt x="1282" y="3002"/>
                  </a:lnTo>
                  <a:lnTo>
                    <a:pt x="1304" y="3006"/>
                  </a:lnTo>
                  <a:lnTo>
                    <a:pt x="1321" y="3015"/>
                  </a:lnTo>
                  <a:lnTo>
                    <a:pt x="1332" y="3028"/>
                  </a:lnTo>
                  <a:lnTo>
                    <a:pt x="1337" y="3046"/>
                  </a:lnTo>
                  <a:lnTo>
                    <a:pt x="1341" y="3068"/>
                  </a:lnTo>
                  <a:lnTo>
                    <a:pt x="1341" y="3090"/>
                  </a:lnTo>
                  <a:lnTo>
                    <a:pt x="1341" y="3116"/>
                  </a:lnTo>
                  <a:lnTo>
                    <a:pt x="1341" y="3141"/>
                  </a:lnTo>
                  <a:lnTo>
                    <a:pt x="1345" y="3163"/>
                  </a:lnTo>
                  <a:lnTo>
                    <a:pt x="1354" y="3180"/>
                  </a:lnTo>
                  <a:lnTo>
                    <a:pt x="1368" y="3193"/>
                  </a:lnTo>
                  <a:lnTo>
                    <a:pt x="1387" y="3204"/>
                  </a:lnTo>
                  <a:lnTo>
                    <a:pt x="1410" y="3211"/>
                  </a:lnTo>
                  <a:lnTo>
                    <a:pt x="1438" y="3218"/>
                  </a:lnTo>
                  <a:lnTo>
                    <a:pt x="1465" y="3226"/>
                  </a:lnTo>
                  <a:lnTo>
                    <a:pt x="1497" y="3235"/>
                  </a:lnTo>
                  <a:lnTo>
                    <a:pt x="1530" y="3244"/>
                  </a:lnTo>
                  <a:lnTo>
                    <a:pt x="1566" y="3257"/>
                  </a:lnTo>
                  <a:lnTo>
                    <a:pt x="1601" y="3264"/>
                  </a:lnTo>
                  <a:lnTo>
                    <a:pt x="1632" y="3273"/>
                  </a:lnTo>
                  <a:lnTo>
                    <a:pt x="1661" y="3281"/>
                  </a:lnTo>
                  <a:lnTo>
                    <a:pt x="1693" y="3294"/>
                  </a:lnTo>
                  <a:lnTo>
                    <a:pt x="1725" y="3308"/>
                  </a:lnTo>
                  <a:lnTo>
                    <a:pt x="1764" y="3330"/>
                  </a:lnTo>
                  <a:lnTo>
                    <a:pt x="1801" y="3354"/>
                  </a:lnTo>
                  <a:lnTo>
                    <a:pt x="1830" y="3376"/>
                  </a:lnTo>
                  <a:lnTo>
                    <a:pt x="1848" y="3396"/>
                  </a:lnTo>
                  <a:lnTo>
                    <a:pt x="1857" y="3416"/>
                  </a:lnTo>
                  <a:lnTo>
                    <a:pt x="1859" y="3438"/>
                  </a:lnTo>
                  <a:lnTo>
                    <a:pt x="1850" y="3464"/>
                  </a:lnTo>
                  <a:lnTo>
                    <a:pt x="1834" y="3492"/>
                  </a:lnTo>
                  <a:lnTo>
                    <a:pt x="1812" y="3523"/>
                  </a:lnTo>
                  <a:lnTo>
                    <a:pt x="1784" y="3559"/>
                  </a:lnTo>
                  <a:lnTo>
                    <a:pt x="1755" y="3598"/>
                  </a:lnTo>
                  <a:lnTo>
                    <a:pt x="1727" y="3640"/>
                  </a:lnTo>
                  <a:lnTo>
                    <a:pt x="1704" y="3682"/>
                  </a:lnTo>
                  <a:lnTo>
                    <a:pt x="1687" y="3726"/>
                  </a:lnTo>
                  <a:lnTo>
                    <a:pt x="1678" y="3770"/>
                  </a:lnTo>
                  <a:lnTo>
                    <a:pt x="1672" y="3814"/>
                  </a:lnTo>
                  <a:lnTo>
                    <a:pt x="1661" y="3855"/>
                  </a:lnTo>
                  <a:lnTo>
                    <a:pt x="1643" y="3891"/>
                  </a:lnTo>
                  <a:lnTo>
                    <a:pt x="1621" y="3924"/>
                  </a:lnTo>
                  <a:lnTo>
                    <a:pt x="1597" y="3952"/>
                  </a:lnTo>
                  <a:lnTo>
                    <a:pt x="1568" y="3970"/>
                  </a:lnTo>
                  <a:lnTo>
                    <a:pt x="1539" y="3979"/>
                  </a:lnTo>
                  <a:lnTo>
                    <a:pt x="1506" y="3989"/>
                  </a:lnTo>
                  <a:lnTo>
                    <a:pt x="1473" y="4003"/>
                  </a:lnTo>
                  <a:lnTo>
                    <a:pt x="1447" y="4022"/>
                  </a:lnTo>
                  <a:lnTo>
                    <a:pt x="1425" y="4044"/>
                  </a:lnTo>
                  <a:lnTo>
                    <a:pt x="1410" y="4067"/>
                  </a:lnTo>
                  <a:lnTo>
                    <a:pt x="1405" y="4093"/>
                  </a:lnTo>
                  <a:lnTo>
                    <a:pt x="1403" y="4106"/>
                  </a:lnTo>
                  <a:lnTo>
                    <a:pt x="1398" y="4117"/>
                  </a:lnTo>
                  <a:lnTo>
                    <a:pt x="1388" y="4124"/>
                  </a:lnTo>
                  <a:lnTo>
                    <a:pt x="1377" y="4132"/>
                  </a:lnTo>
                  <a:lnTo>
                    <a:pt x="1367" y="4139"/>
                  </a:lnTo>
                  <a:lnTo>
                    <a:pt x="1356" y="4150"/>
                  </a:lnTo>
                  <a:lnTo>
                    <a:pt x="1346" y="4165"/>
                  </a:lnTo>
                  <a:lnTo>
                    <a:pt x="1339" y="4185"/>
                  </a:lnTo>
                  <a:lnTo>
                    <a:pt x="1335" y="4211"/>
                  </a:lnTo>
                  <a:lnTo>
                    <a:pt x="1328" y="4255"/>
                  </a:lnTo>
                  <a:lnTo>
                    <a:pt x="1209" y="4200"/>
                  </a:lnTo>
                  <a:lnTo>
                    <a:pt x="1121" y="4152"/>
                  </a:lnTo>
                  <a:lnTo>
                    <a:pt x="1114" y="4148"/>
                  </a:lnTo>
                  <a:lnTo>
                    <a:pt x="1024" y="4093"/>
                  </a:lnTo>
                  <a:lnTo>
                    <a:pt x="938" y="4034"/>
                  </a:lnTo>
                  <a:lnTo>
                    <a:pt x="868" y="3983"/>
                  </a:lnTo>
                  <a:lnTo>
                    <a:pt x="766" y="3899"/>
                  </a:lnTo>
                  <a:lnTo>
                    <a:pt x="727" y="3864"/>
                  </a:lnTo>
                  <a:lnTo>
                    <a:pt x="678" y="3820"/>
                  </a:lnTo>
                  <a:lnTo>
                    <a:pt x="661" y="3803"/>
                  </a:lnTo>
                  <a:lnTo>
                    <a:pt x="638" y="3772"/>
                  </a:lnTo>
                  <a:lnTo>
                    <a:pt x="610" y="3743"/>
                  </a:lnTo>
                  <a:lnTo>
                    <a:pt x="581" y="3719"/>
                  </a:lnTo>
                  <a:lnTo>
                    <a:pt x="577" y="3714"/>
                  </a:lnTo>
                  <a:lnTo>
                    <a:pt x="497" y="3620"/>
                  </a:lnTo>
                  <a:lnTo>
                    <a:pt x="493" y="3616"/>
                  </a:lnTo>
                  <a:lnTo>
                    <a:pt x="493" y="3598"/>
                  </a:lnTo>
                  <a:lnTo>
                    <a:pt x="489" y="3580"/>
                  </a:lnTo>
                  <a:lnTo>
                    <a:pt x="475" y="3556"/>
                  </a:lnTo>
                  <a:lnTo>
                    <a:pt x="454" y="3532"/>
                  </a:lnTo>
                  <a:lnTo>
                    <a:pt x="431" y="3506"/>
                  </a:lnTo>
                  <a:lnTo>
                    <a:pt x="405" y="3479"/>
                  </a:lnTo>
                  <a:lnTo>
                    <a:pt x="381" y="3451"/>
                  </a:lnTo>
                  <a:lnTo>
                    <a:pt x="359" y="3426"/>
                  </a:lnTo>
                  <a:lnTo>
                    <a:pt x="350" y="3413"/>
                  </a:lnTo>
                  <a:lnTo>
                    <a:pt x="343" y="3400"/>
                  </a:lnTo>
                  <a:lnTo>
                    <a:pt x="334" y="3374"/>
                  </a:lnTo>
                  <a:lnTo>
                    <a:pt x="326" y="3347"/>
                  </a:lnTo>
                  <a:lnTo>
                    <a:pt x="321" y="3317"/>
                  </a:lnTo>
                  <a:lnTo>
                    <a:pt x="321" y="3288"/>
                  </a:lnTo>
                  <a:lnTo>
                    <a:pt x="323" y="3259"/>
                  </a:lnTo>
                  <a:lnTo>
                    <a:pt x="330" y="3235"/>
                  </a:lnTo>
                  <a:lnTo>
                    <a:pt x="343" y="3213"/>
                  </a:lnTo>
                  <a:lnTo>
                    <a:pt x="359" y="3198"/>
                  </a:lnTo>
                  <a:lnTo>
                    <a:pt x="365" y="3196"/>
                  </a:lnTo>
                  <a:lnTo>
                    <a:pt x="383" y="3184"/>
                  </a:lnTo>
                  <a:lnTo>
                    <a:pt x="396" y="3167"/>
                  </a:lnTo>
                  <a:lnTo>
                    <a:pt x="405" y="3149"/>
                  </a:lnTo>
                  <a:lnTo>
                    <a:pt x="410" y="3130"/>
                  </a:lnTo>
                  <a:lnTo>
                    <a:pt x="418" y="3112"/>
                  </a:lnTo>
                  <a:lnTo>
                    <a:pt x="425" y="3096"/>
                  </a:lnTo>
                  <a:lnTo>
                    <a:pt x="438" y="3081"/>
                  </a:lnTo>
                  <a:lnTo>
                    <a:pt x="456" y="3072"/>
                  </a:lnTo>
                  <a:lnTo>
                    <a:pt x="475" y="3064"/>
                  </a:lnTo>
                  <a:lnTo>
                    <a:pt x="484" y="3051"/>
                  </a:lnTo>
                  <a:lnTo>
                    <a:pt x="487" y="3037"/>
                  </a:lnTo>
                  <a:lnTo>
                    <a:pt x="486" y="3020"/>
                  </a:lnTo>
                  <a:lnTo>
                    <a:pt x="482" y="3002"/>
                  </a:lnTo>
                  <a:lnTo>
                    <a:pt x="473" y="2984"/>
                  </a:lnTo>
                  <a:lnTo>
                    <a:pt x="465" y="2965"/>
                  </a:lnTo>
                  <a:lnTo>
                    <a:pt x="456" y="2949"/>
                  </a:lnTo>
                  <a:lnTo>
                    <a:pt x="445" y="2938"/>
                  </a:lnTo>
                  <a:lnTo>
                    <a:pt x="429" y="2932"/>
                  </a:lnTo>
                  <a:lnTo>
                    <a:pt x="409" y="2929"/>
                  </a:lnTo>
                  <a:lnTo>
                    <a:pt x="385" y="2927"/>
                  </a:lnTo>
                  <a:lnTo>
                    <a:pt x="359" y="2927"/>
                  </a:lnTo>
                  <a:lnTo>
                    <a:pt x="337" y="2927"/>
                  </a:lnTo>
                  <a:lnTo>
                    <a:pt x="317" y="2925"/>
                  </a:lnTo>
                  <a:lnTo>
                    <a:pt x="299" y="2921"/>
                  </a:lnTo>
                  <a:lnTo>
                    <a:pt x="284" y="2916"/>
                  </a:lnTo>
                  <a:lnTo>
                    <a:pt x="273" y="2907"/>
                  </a:lnTo>
                  <a:lnTo>
                    <a:pt x="266" y="2890"/>
                  </a:lnTo>
                  <a:lnTo>
                    <a:pt x="260" y="2872"/>
                  </a:lnTo>
                  <a:lnTo>
                    <a:pt x="253" y="2852"/>
                  </a:lnTo>
                  <a:lnTo>
                    <a:pt x="246" y="2830"/>
                  </a:lnTo>
                  <a:lnTo>
                    <a:pt x="236" y="2806"/>
                  </a:lnTo>
                  <a:lnTo>
                    <a:pt x="225" y="2786"/>
                  </a:lnTo>
                  <a:lnTo>
                    <a:pt x="213" y="2767"/>
                  </a:lnTo>
                  <a:lnTo>
                    <a:pt x="196" y="2753"/>
                  </a:lnTo>
                  <a:lnTo>
                    <a:pt x="176" y="2743"/>
                  </a:lnTo>
                  <a:lnTo>
                    <a:pt x="150" y="2740"/>
                  </a:lnTo>
                  <a:lnTo>
                    <a:pt x="116" y="2734"/>
                  </a:lnTo>
                  <a:lnTo>
                    <a:pt x="84" y="2723"/>
                  </a:lnTo>
                  <a:lnTo>
                    <a:pt x="53" y="2709"/>
                  </a:lnTo>
                  <a:lnTo>
                    <a:pt x="46" y="2668"/>
                  </a:lnTo>
                  <a:lnTo>
                    <a:pt x="26" y="2558"/>
                  </a:lnTo>
                  <a:lnTo>
                    <a:pt x="20" y="2516"/>
                  </a:lnTo>
                  <a:lnTo>
                    <a:pt x="37" y="2499"/>
                  </a:lnTo>
                  <a:lnTo>
                    <a:pt x="55" y="2483"/>
                  </a:lnTo>
                  <a:lnTo>
                    <a:pt x="75" y="2466"/>
                  </a:lnTo>
                  <a:lnTo>
                    <a:pt x="95" y="2450"/>
                  </a:lnTo>
                  <a:lnTo>
                    <a:pt x="114" y="2435"/>
                  </a:lnTo>
                  <a:lnTo>
                    <a:pt x="134" y="2422"/>
                  </a:lnTo>
                  <a:lnTo>
                    <a:pt x="150" y="2411"/>
                  </a:lnTo>
                  <a:lnTo>
                    <a:pt x="165" y="2406"/>
                  </a:lnTo>
                  <a:lnTo>
                    <a:pt x="176" y="2406"/>
                  </a:lnTo>
                  <a:close/>
                  <a:moveTo>
                    <a:pt x="324" y="2389"/>
                  </a:moveTo>
                  <a:lnTo>
                    <a:pt x="343" y="2389"/>
                  </a:lnTo>
                  <a:lnTo>
                    <a:pt x="352" y="2389"/>
                  </a:lnTo>
                  <a:lnTo>
                    <a:pt x="359" y="2391"/>
                  </a:lnTo>
                  <a:lnTo>
                    <a:pt x="377" y="2397"/>
                  </a:lnTo>
                  <a:lnTo>
                    <a:pt x="390" y="2406"/>
                  </a:lnTo>
                  <a:lnTo>
                    <a:pt x="401" y="2415"/>
                  </a:lnTo>
                  <a:lnTo>
                    <a:pt x="409" y="2426"/>
                  </a:lnTo>
                  <a:lnTo>
                    <a:pt x="410" y="2437"/>
                  </a:lnTo>
                  <a:lnTo>
                    <a:pt x="407" y="2444"/>
                  </a:lnTo>
                  <a:lnTo>
                    <a:pt x="396" y="2450"/>
                  </a:lnTo>
                  <a:lnTo>
                    <a:pt x="379" y="2450"/>
                  </a:lnTo>
                  <a:lnTo>
                    <a:pt x="370" y="2450"/>
                  </a:lnTo>
                  <a:lnTo>
                    <a:pt x="359" y="2446"/>
                  </a:lnTo>
                  <a:lnTo>
                    <a:pt x="343" y="2439"/>
                  </a:lnTo>
                  <a:lnTo>
                    <a:pt x="328" y="2430"/>
                  </a:lnTo>
                  <a:lnTo>
                    <a:pt x="317" y="2421"/>
                  </a:lnTo>
                  <a:lnTo>
                    <a:pt x="312" y="2410"/>
                  </a:lnTo>
                  <a:lnTo>
                    <a:pt x="310" y="2400"/>
                  </a:lnTo>
                  <a:lnTo>
                    <a:pt x="313" y="2393"/>
                  </a:lnTo>
                  <a:lnTo>
                    <a:pt x="324" y="2389"/>
                  </a:lnTo>
                  <a:close/>
                  <a:moveTo>
                    <a:pt x="460" y="2300"/>
                  </a:moveTo>
                  <a:lnTo>
                    <a:pt x="478" y="2303"/>
                  </a:lnTo>
                  <a:lnTo>
                    <a:pt x="497" y="2311"/>
                  </a:lnTo>
                  <a:lnTo>
                    <a:pt x="511" y="2320"/>
                  </a:lnTo>
                  <a:lnTo>
                    <a:pt x="526" y="2331"/>
                  </a:lnTo>
                  <a:lnTo>
                    <a:pt x="537" y="2344"/>
                  </a:lnTo>
                  <a:lnTo>
                    <a:pt x="546" y="2356"/>
                  </a:lnTo>
                  <a:lnTo>
                    <a:pt x="551" y="2367"/>
                  </a:lnTo>
                  <a:lnTo>
                    <a:pt x="555" y="2377"/>
                  </a:lnTo>
                  <a:lnTo>
                    <a:pt x="553" y="2382"/>
                  </a:lnTo>
                  <a:lnTo>
                    <a:pt x="548" y="2382"/>
                  </a:lnTo>
                  <a:lnTo>
                    <a:pt x="537" y="2378"/>
                  </a:lnTo>
                  <a:lnTo>
                    <a:pt x="522" y="2371"/>
                  </a:lnTo>
                  <a:lnTo>
                    <a:pt x="509" y="2369"/>
                  </a:lnTo>
                  <a:lnTo>
                    <a:pt x="497" y="2369"/>
                  </a:lnTo>
                  <a:lnTo>
                    <a:pt x="478" y="2375"/>
                  </a:lnTo>
                  <a:lnTo>
                    <a:pt x="462" y="2380"/>
                  </a:lnTo>
                  <a:lnTo>
                    <a:pt x="447" y="2382"/>
                  </a:lnTo>
                  <a:lnTo>
                    <a:pt x="432" y="2378"/>
                  </a:lnTo>
                  <a:lnTo>
                    <a:pt x="420" y="2367"/>
                  </a:lnTo>
                  <a:lnTo>
                    <a:pt x="414" y="2353"/>
                  </a:lnTo>
                  <a:lnTo>
                    <a:pt x="416" y="2336"/>
                  </a:lnTo>
                  <a:lnTo>
                    <a:pt x="423" y="2320"/>
                  </a:lnTo>
                  <a:lnTo>
                    <a:pt x="438" y="2309"/>
                  </a:lnTo>
                  <a:lnTo>
                    <a:pt x="460" y="2300"/>
                  </a:lnTo>
                  <a:close/>
                  <a:moveTo>
                    <a:pt x="2418" y="2155"/>
                  </a:moveTo>
                  <a:lnTo>
                    <a:pt x="2423" y="2157"/>
                  </a:lnTo>
                  <a:lnTo>
                    <a:pt x="2427" y="2160"/>
                  </a:lnTo>
                  <a:lnTo>
                    <a:pt x="2431" y="2164"/>
                  </a:lnTo>
                  <a:lnTo>
                    <a:pt x="2431" y="2169"/>
                  </a:lnTo>
                  <a:lnTo>
                    <a:pt x="2431" y="2177"/>
                  </a:lnTo>
                  <a:lnTo>
                    <a:pt x="2429" y="2184"/>
                  </a:lnTo>
                  <a:lnTo>
                    <a:pt x="2425" y="2191"/>
                  </a:lnTo>
                  <a:lnTo>
                    <a:pt x="2421" y="2197"/>
                  </a:lnTo>
                  <a:lnTo>
                    <a:pt x="2416" y="2201"/>
                  </a:lnTo>
                  <a:lnTo>
                    <a:pt x="2410" y="2204"/>
                  </a:lnTo>
                  <a:lnTo>
                    <a:pt x="2407" y="2204"/>
                  </a:lnTo>
                  <a:lnTo>
                    <a:pt x="2401" y="2202"/>
                  </a:lnTo>
                  <a:lnTo>
                    <a:pt x="2396" y="2197"/>
                  </a:lnTo>
                  <a:lnTo>
                    <a:pt x="2387" y="2184"/>
                  </a:lnTo>
                  <a:lnTo>
                    <a:pt x="2385" y="2173"/>
                  </a:lnTo>
                  <a:lnTo>
                    <a:pt x="2390" y="2166"/>
                  </a:lnTo>
                  <a:lnTo>
                    <a:pt x="2401" y="2160"/>
                  </a:lnTo>
                  <a:lnTo>
                    <a:pt x="2407" y="2157"/>
                  </a:lnTo>
                  <a:lnTo>
                    <a:pt x="2410" y="2157"/>
                  </a:lnTo>
                  <a:lnTo>
                    <a:pt x="2418" y="2155"/>
                  </a:lnTo>
                  <a:close/>
                  <a:moveTo>
                    <a:pt x="2354" y="2041"/>
                  </a:moveTo>
                  <a:lnTo>
                    <a:pt x="2359" y="2043"/>
                  </a:lnTo>
                  <a:lnTo>
                    <a:pt x="2363" y="2045"/>
                  </a:lnTo>
                  <a:lnTo>
                    <a:pt x="2367" y="2050"/>
                  </a:lnTo>
                  <a:lnTo>
                    <a:pt x="2368" y="2056"/>
                  </a:lnTo>
                  <a:lnTo>
                    <a:pt x="2368" y="2063"/>
                  </a:lnTo>
                  <a:lnTo>
                    <a:pt x="2365" y="2074"/>
                  </a:lnTo>
                  <a:lnTo>
                    <a:pt x="2357" y="2083"/>
                  </a:lnTo>
                  <a:lnTo>
                    <a:pt x="2350" y="2089"/>
                  </a:lnTo>
                  <a:lnTo>
                    <a:pt x="2343" y="2091"/>
                  </a:lnTo>
                  <a:lnTo>
                    <a:pt x="2334" y="2083"/>
                  </a:lnTo>
                  <a:lnTo>
                    <a:pt x="2324" y="2070"/>
                  </a:lnTo>
                  <a:lnTo>
                    <a:pt x="2323" y="2059"/>
                  </a:lnTo>
                  <a:lnTo>
                    <a:pt x="2326" y="2052"/>
                  </a:lnTo>
                  <a:lnTo>
                    <a:pt x="2339" y="2046"/>
                  </a:lnTo>
                  <a:lnTo>
                    <a:pt x="2346" y="2043"/>
                  </a:lnTo>
                  <a:lnTo>
                    <a:pt x="2354" y="2041"/>
                  </a:lnTo>
                  <a:close/>
                  <a:moveTo>
                    <a:pt x="2453" y="2017"/>
                  </a:moveTo>
                  <a:lnTo>
                    <a:pt x="2460" y="2017"/>
                  </a:lnTo>
                  <a:lnTo>
                    <a:pt x="2464" y="2019"/>
                  </a:lnTo>
                  <a:lnTo>
                    <a:pt x="2467" y="2024"/>
                  </a:lnTo>
                  <a:lnTo>
                    <a:pt x="2469" y="2030"/>
                  </a:lnTo>
                  <a:lnTo>
                    <a:pt x="2469" y="2037"/>
                  </a:lnTo>
                  <a:lnTo>
                    <a:pt x="2467" y="2045"/>
                  </a:lnTo>
                  <a:lnTo>
                    <a:pt x="2464" y="2050"/>
                  </a:lnTo>
                  <a:lnTo>
                    <a:pt x="2460" y="2056"/>
                  </a:lnTo>
                  <a:lnTo>
                    <a:pt x="2456" y="2061"/>
                  </a:lnTo>
                  <a:lnTo>
                    <a:pt x="2451" y="2065"/>
                  </a:lnTo>
                  <a:lnTo>
                    <a:pt x="2445" y="2065"/>
                  </a:lnTo>
                  <a:lnTo>
                    <a:pt x="2442" y="2065"/>
                  </a:lnTo>
                  <a:lnTo>
                    <a:pt x="2438" y="2061"/>
                  </a:lnTo>
                  <a:lnTo>
                    <a:pt x="2434" y="2057"/>
                  </a:lnTo>
                  <a:lnTo>
                    <a:pt x="2425" y="2045"/>
                  </a:lnTo>
                  <a:lnTo>
                    <a:pt x="2423" y="2034"/>
                  </a:lnTo>
                  <a:lnTo>
                    <a:pt x="2429" y="2026"/>
                  </a:lnTo>
                  <a:lnTo>
                    <a:pt x="2440" y="2021"/>
                  </a:lnTo>
                  <a:lnTo>
                    <a:pt x="2445" y="2017"/>
                  </a:lnTo>
                  <a:lnTo>
                    <a:pt x="2453" y="2017"/>
                  </a:lnTo>
                  <a:close/>
                  <a:moveTo>
                    <a:pt x="868" y="1595"/>
                  </a:moveTo>
                  <a:lnTo>
                    <a:pt x="879" y="1597"/>
                  </a:lnTo>
                  <a:lnTo>
                    <a:pt x="888" y="1605"/>
                  </a:lnTo>
                  <a:lnTo>
                    <a:pt x="894" y="1614"/>
                  </a:lnTo>
                  <a:lnTo>
                    <a:pt x="896" y="1627"/>
                  </a:lnTo>
                  <a:lnTo>
                    <a:pt x="892" y="1636"/>
                  </a:lnTo>
                  <a:lnTo>
                    <a:pt x="887" y="1643"/>
                  </a:lnTo>
                  <a:lnTo>
                    <a:pt x="876" y="1647"/>
                  </a:lnTo>
                  <a:lnTo>
                    <a:pt x="868" y="1647"/>
                  </a:lnTo>
                  <a:lnTo>
                    <a:pt x="856" y="1641"/>
                  </a:lnTo>
                  <a:lnTo>
                    <a:pt x="846" y="1632"/>
                  </a:lnTo>
                  <a:lnTo>
                    <a:pt x="841" y="1621"/>
                  </a:lnTo>
                  <a:lnTo>
                    <a:pt x="841" y="1610"/>
                  </a:lnTo>
                  <a:lnTo>
                    <a:pt x="848" y="1601"/>
                  </a:lnTo>
                  <a:lnTo>
                    <a:pt x="861" y="1595"/>
                  </a:lnTo>
                  <a:lnTo>
                    <a:pt x="868" y="1595"/>
                  </a:lnTo>
                  <a:close/>
                  <a:moveTo>
                    <a:pt x="938" y="1551"/>
                  </a:moveTo>
                  <a:lnTo>
                    <a:pt x="953" y="1553"/>
                  </a:lnTo>
                  <a:lnTo>
                    <a:pt x="964" y="1560"/>
                  </a:lnTo>
                  <a:lnTo>
                    <a:pt x="971" y="1571"/>
                  </a:lnTo>
                  <a:lnTo>
                    <a:pt x="975" y="1584"/>
                  </a:lnTo>
                  <a:lnTo>
                    <a:pt x="975" y="1597"/>
                  </a:lnTo>
                  <a:lnTo>
                    <a:pt x="969" y="1610"/>
                  </a:lnTo>
                  <a:lnTo>
                    <a:pt x="960" y="1617"/>
                  </a:lnTo>
                  <a:lnTo>
                    <a:pt x="947" y="1621"/>
                  </a:lnTo>
                  <a:lnTo>
                    <a:pt x="938" y="1619"/>
                  </a:lnTo>
                  <a:lnTo>
                    <a:pt x="923" y="1614"/>
                  </a:lnTo>
                  <a:lnTo>
                    <a:pt x="910" y="1605"/>
                  </a:lnTo>
                  <a:lnTo>
                    <a:pt x="903" y="1592"/>
                  </a:lnTo>
                  <a:lnTo>
                    <a:pt x="901" y="1579"/>
                  </a:lnTo>
                  <a:lnTo>
                    <a:pt x="903" y="1568"/>
                  </a:lnTo>
                  <a:lnTo>
                    <a:pt x="912" y="1559"/>
                  </a:lnTo>
                  <a:lnTo>
                    <a:pt x="927" y="1553"/>
                  </a:lnTo>
                  <a:lnTo>
                    <a:pt x="932" y="1551"/>
                  </a:lnTo>
                  <a:lnTo>
                    <a:pt x="938" y="1551"/>
                  </a:lnTo>
                  <a:close/>
                  <a:moveTo>
                    <a:pt x="1110" y="1329"/>
                  </a:moveTo>
                  <a:lnTo>
                    <a:pt x="1121" y="1329"/>
                  </a:lnTo>
                  <a:lnTo>
                    <a:pt x="1127" y="1331"/>
                  </a:lnTo>
                  <a:lnTo>
                    <a:pt x="1132" y="1331"/>
                  </a:lnTo>
                  <a:lnTo>
                    <a:pt x="1161" y="1333"/>
                  </a:lnTo>
                  <a:lnTo>
                    <a:pt x="1183" y="1340"/>
                  </a:lnTo>
                  <a:lnTo>
                    <a:pt x="1202" y="1351"/>
                  </a:lnTo>
                  <a:lnTo>
                    <a:pt x="1214" y="1366"/>
                  </a:lnTo>
                  <a:lnTo>
                    <a:pt x="1225" y="1384"/>
                  </a:lnTo>
                  <a:lnTo>
                    <a:pt x="1235" y="1403"/>
                  </a:lnTo>
                  <a:lnTo>
                    <a:pt x="1244" y="1423"/>
                  </a:lnTo>
                  <a:lnTo>
                    <a:pt x="1253" y="1443"/>
                  </a:lnTo>
                  <a:lnTo>
                    <a:pt x="1260" y="1463"/>
                  </a:lnTo>
                  <a:lnTo>
                    <a:pt x="1262" y="1482"/>
                  </a:lnTo>
                  <a:lnTo>
                    <a:pt x="1262" y="1498"/>
                  </a:lnTo>
                  <a:lnTo>
                    <a:pt x="1255" y="1511"/>
                  </a:lnTo>
                  <a:lnTo>
                    <a:pt x="1246" y="1520"/>
                  </a:lnTo>
                  <a:lnTo>
                    <a:pt x="1229" y="1524"/>
                  </a:lnTo>
                  <a:lnTo>
                    <a:pt x="1207" y="1522"/>
                  </a:lnTo>
                  <a:lnTo>
                    <a:pt x="1180" y="1513"/>
                  </a:lnTo>
                  <a:lnTo>
                    <a:pt x="1149" y="1498"/>
                  </a:lnTo>
                  <a:lnTo>
                    <a:pt x="1121" y="1487"/>
                  </a:lnTo>
                  <a:lnTo>
                    <a:pt x="1103" y="1478"/>
                  </a:lnTo>
                  <a:lnTo>
                    <a:pt x="1090" y="1469"/>
                  </a:lnTo>
                  <a:lnTo>
                    <a:pt x="1081" y="1458"/>
                  </a:lnTo>
                  <a:lnTo>
                    <a:pt x="1077" y="1443"/>
                  </a:lnTo>
                  <a:lnTo>
                    <a:pt x="1079" y="1423"/>
                  </a:lnTo>
                  <a:lnTo>
                    <a:pt x="1088" y="1399"/>
                  </a:lnTo>
                  <a:lnTo>
                    <a:pt x="1097" y="1377"/>
                  </a:lnTo>
                  <a:lnTo>
                    <a:pt x="1101" y="1359"/>
                  </a:lnTo>
                  <a:lnTo>
                    <a:pt x="1103" y="1346"/>
                  </a:lnTo>
                  <a:lnTo>
                    <a:pt x="1103" y="1337"/>
                  </a:lnTo>
                  <a:lnTo>
                    <a:pt x="1103" y="1333"/>
                  </a:lnTo>
                  <a:lnTo>
                    <a:pt x="1105" y="1329"/>
                  </a:lnTo>
                  <a:lnTo>
                    <a:pt x="1110" y="1329"/>
                  </a:lnTo>
                  <a:close/>
                  <a:moveTo>
                    <a:pt x="3028" y="1230"/>
                  </a:moveTo>
                  <a:lnTo>
                    <a:pt x="3033" y="1230"/>
                  </a:lnTo>
                  <a:lnTo>
                    <a:pt x="3039" y="1234"/>
                  </a:lnTo>
                  <a:lnTo>
                    <a:pt x="3042" y="1238"/>
                  </a:lnTo>
                  <a:lnTo>
                    <a:pt x="3044" y="1243"/>
                  </a:lnTo>
                  <a:lnTo>
                    <a:pt x="3042" y="1251"/>
                  </a:lnTo>
                  <a:lnTo>
                    <a:pt x="3041" y="1258"/>
                  </a:lnTo>
                  <a:lnTo>
                    <a:pt x="3039" y="1263"/>
                  </a:lnTo>
                  <a:lnTo>
                    <a:pt x="3035" y="1271"/>
                  </a:lnTo>
                  <a:lnTo>
                    <a:pt x="3031" y="1274"/>
                  </a:lnTo>
                  <a:lnTo>
                    <a:pt x="3026" y="1278"/>
                  </a:lnTo>
                  <a:lnTo>
                    <a:pt x="3020" y="1278"/>
                  </a:lnTo>
                  <a:lnTo>
                    <a:pt x="3017" y="1278"/>
                  </a:lnTo>
                  <a:lnTo>
                    <a:pt x="3013" y="1276"/>
                  </a:lnTo>
                  <a:lnTo>
                    <a:pt x="3008" y="1271"/>
                  </a:lnTo>
                  <a:lnTo>
                    <a:pt x="3000" y="1258"/>
                  </a:lnTo>
                  <a:lnTo>
                    <a:pt x="2998" y="1247"/>
                  </a:lnTo>
                  <a:lnTo>
                    <a:pt x="3002" y="1240"/>
                  </a:lnTo>
                  <a:lnTo>
                    <a:pt x="3015" y="1234"/>
                  </a:lnTo>
                  <a:lnTo>
                    <a:pt x="3020" y="1232"/>
                  </a:lnTo>
                  <a:lnTo>
                    <a:pt x="3028" y="1230"/>
                  </a:lnTo>
                  <a:close/>
                  <a:moveTo>
                    <a:pt x="2702" y="1120"/>
                  </a:moveTo>
                  <a:lnTo>
                    <a:pt x="2709" y="1122"/>
                  </a:lnTo>
                  <a:lnTo>
                    <a:pt x="2726" y="1124"/>
                  </a:lnTo>
                  <a:lnTo>
                    <a:pt x="2736" y="1133"/>
                  </a:lnTo>
                  <a:lnTo>
                    <a:pt x="2744" y="1146"/>
                  </a:lnTo>
                  <a:lnTo>
                    <a:pt x="2749" y="1164"/>
                  </a:lnTo>
                  <a:lnTo>
                    <a:pt x="2751" y="1186"/>
                  </a:lnTo>
                  <a:lnTo>
                    <a:pt x="2751" y="1208"/>
                  </a:lnTo>
                  <a:lnTo>
                    <a:pt x="2747" y="1232"/>
                  </a:lnTo>
                  <a:lnTo>
                    <a:pt x="2742" y="1254"/>
                  </a:lnTo>
                  <a:lnTo>
                    <a:pt x="2735" y="1276"/>
                  </a:lnTo>
                  <a:lnTo>
                    <a:pt x="2726" y="1291"/>
                  </a:lnTo>
                  <a:lnTo>
                    <a:pt x="2715" y="1302"/>
                  </a:lnTo>
                  <a:lnTo>
                    <a:pt x="2702" y="1309"/>
                  </a:lnTo>
                  <a:lnTo>
                    <a:pt x="2685" y="1311"/>
                  </a:lnTo>
                  <a:lnTo>
                    <a:pt x="2669" y="1306"/>
                  </a:lnTo>
                  <a:lnTo>
                    <a:pt x="2658" y="1295"/>
                  </a:lnTo>
                  <a:lnTo>
                    <a:pt x="2650" y="1278"/>
                  </a:lnTo>
                  <a:lnTo>
                    <a:pt x="2652" y="1256"/>
                  </a:lnTo>
                  <a:lnTo>
                    <a:pt x="2654" y="1240"/>
                  </a:lnTo>
                  <a:lnTo>
                    <a:pt x="2654" y="1221"/>
                  </a:lnTo>
                  <a:lnTo>
                    <a:pt x="2654" y="1201"/>
                  </a:lnTo>
                  <a:lnTo>
                    <a:pt x="2652" y="1183"/>
                  </a:lnTo>
                  <a:lnTo>
                    <a:pt x="2652" y="1166"/>
                  </a:lnTo>
                  <a:lnTo>
                    <a:pt x="2654" y="1150"/>
                  </a:lnTo>
                  <a:lnTo>
                    <a:pt x="2658" y="1137"/>
                  </a:lnTo>
                  <a:lnTo>
                    <a:pt x="2667" y="1128"/>
                  </a:lnTo>
                  <a:lnTo>
                    <a:pt x="2682" y="1122"/>
                  </a:lnTo>
                  <a:lnTo>
                    <a:pt x="2702" y="1120"/>
                  </a:lnTo>
                  <a:close/>
                  <a:moveTo>
                    <a:pt x="2991" y="1040"/>
                  </a:moveTo>
                  <a:lnTo>
                    <a:pt x="2997" y="1041"/>
                  </a:lnTo>
                  <a:lnTo>
                    <a:pt x="3002" y="1043"/>
                  </a:lnTo>
                  <a:lnTo>
                    <a:pt x="3006" y="1049"/>
                  </a:lnTo>
                  <a:lnTo>
                    <a:pt x="3006" y="1054"/>
                  </a:lnTo>
                  <a:lnTo>
                    <a:pt x="3006" y="1062"/>
                  </a:lnTo>
                  <a:lnTo>
                    <a:pt x="3004" y="1067"/>
                  </a:lnTo>
                  <a:lnTo>
                    <a:pt x="3002" y="1074"/>
                  </a:lnTo>
                  <a:lnTo>
                    <a:pt x="2998" y="1080"/>
                  </a:lnTo>
                  <a:lnTo>
                    <a:pt x="2993" y="1086"/>
                  </a:lnTo>
                  <a:lnTo>
                    <a:pt x="2989" y="1087"/>
                  </a:lnTo>
                  <a:lnTo>
                    <a:pt x="2984" y="1089"/>
                  </a:lnTo>
                  <a:lnTo>
                    <a:pt x="2980" y="1089"/>
                  </a:lnTo>
                  <a:lnTo>
                    <a:pt x="2975" y="1086"/>
                  </a:lnTo>
                  <a:lnTo>
                    <a:pt x="2971" y="1082"/>
                  </a:lnTo>
                  <a:lnTo>
                    <a:pt x="2964" y="1069"/>
                  </a:lnTo>
                  <a:lnTo>
                    <a:pt x="2960" y="1058"/>
                  </a:lnTo>
                  <a:lnTo>
                    <a:pt x="2965" y="1051"/>
                  </a:lnTo>
                  <a:lnTo>
                    <a:pt x="2976" y="1045"/>
                  </a:lnTo>
                  <a:lnTo>
                    <a:pt x="2984" y="1041"/>
                  </a:lnTo>
                  <a:lnTo>
                    <a:pt x="2991" y="1040"/>
                  </a:lnTo>
                  <a:close/>
                  <a:moveTo>
                    <a:pt x="2854" y="986"/>
                  </a:moveTo>
                  <a:lnTo>
                    <a:pt x="2878" y="990"/>
                  </a:lnTo>
                  <a:lnTo>
                    <a:pt x="2898" y="999"/>
                  </a:lnTo>
                  <a:lnTo>
                    <a:pt x="2910" y="1014"/>
                  </a:lnTo>
                  <a:lnTo>
                    <a:pt x="2921" y="1034"/>
                  </a:lnTo>
                  <a:lnTo>
                    <a:pt x="2927" y="1054"/>
                  </a:lnTo>
                  <a:lnTo>
                    <a:pt x="2931" y="1076"/>
                  </a:lnTo>
                  <a:lnTo>
                    <a:pt x="2932" y="1098"/>
                  </a:lnTo>
                  <a:lnTo>
                    <a:pt x="2931" y="1119"/>
                  </a:lnTo>
                  <a:lnTo>
                    <a:pt x="2927" y="1135"/>
                  </a:lnTo>
                  <a:lnTo>
                    <a:pt x="2925" y="1148"/>
                  </a:lnTo>
                  <a:lnTo>
                    <a:pt x="2927" y="1164"/>
                  </a:lnTo>
                  <a:lnTo>
                    <a:pt x="2932" y="1183"/>
                  </a:lnTo>
                  <a:lnTo>
                    <a:pt x="2938" y="1203"/>
                  </a:lnTo>
                  <a:lnTo>
                    <a:pt x="2943" y="1223"/>
                  </a:lnTo>
                  <a:lnTo>
                    <a:pt x="2949" y="1245"/>
                  </a:lnTo>
                  <a:lnTo>
                    <a:pt x="2954" y="1263"/>
                  </a:lnTo>
                  <a:lnTo>
                    <a:pt x="2956" y="1282"/>
                  </a:lnTo>
                  <a:lnTo>
                    <a:pt x="2954" y="1298"/>
                  </a:lnTo>
                  <a:lnTo>
                    <a:pt x="2949" y="1309"/>
                  </a:lnTo>
                  <a:lnTo>
                    <a:pt x="2938" y="1318"/>
                  </a:lnTo>
                  <a:lnTo>
                    <a:pt x="2920" y="1320"/>
                  </a:lnTo>
                  <a:lnTo>
                    <a:pt x="2887" y="1326"/>
                  </a:lnTo>
                  <a:lnTo>
                    <a:pt x="2854" y="1337"/>
                  </a:lnTo>
                  <a:lnTo>
                    <a:pt x="2834" y="1346"/>
                  </a:lnTo>
                  <a:lnTo>
                    <a:pt x="2815" y="1355"/>
                  </a:lnTo>
                  <a:lnTo>
                    <a:pt x="2799" y="1361"/>
                  </a:lnTo>
                  <a:lnTo>
                    <a:pt x="2786" y="1362"/>
                  </a:lnTo>
                  <a:lnTo>
                    <a:pt x="2775" y="1359"/>
                  </a:lnTo>
                  <a:lnTo>
                    <a:pt x="2766" y="1348"/>
                  </a:lnTo>
                  <a:lnTo>
                    <a:pt x="2760" y="1328"/>
                  </a:lnTo>
                  <a:lnTo>
                    <a:pt x="2757" y="1300"/>
                  </a:lnTo>
                  <a:lnTo>
                    <a:pt x="2753" y="1280"/>
                  </a:lnTo>
                  <a:lnTo>
                    <a:pt x="2753" y="1265"/>
                  </a:lnTo>
                  <a:lnTo>
                    <a:pt x="2757" y="1254"/>
                  </a:lnTo>
                  <a:lnTo>
                    <a:pt x="2762" y="1245"/>
                  </a:lnTo>
                  <a:lnTo>
                    <a:pt x="2775" y="1238"/>
                  </a:lnTo>
                  <a:lnTo>
                    <a:pt x="2793" y="1229"/>
                  </a:lnTo>
                  <a:lnTo>
                    <a:pt x="2819" y="1218"/>
                  </a:lnTo>
                  <a:lnTo>
                    <a:pt x="2832" y="1208"/>
                  </a:lnTo>
                  <a:lnTo>
                    <a:pt x="2841" y="1192"/>
                  </a:lnTo>
                  <a:lnTo>
                    <a:pt x="2846" y="1174"/>
                  </a:lnTo>
                  <a:lnTo>
                    <a:pt x="2846" y="1152"/>
                  </a:lnTo>
                  <a:lnTo>
                    <a:pt x="2845" y="1126"/>
                  </a:lnTo>
                  <a:lnTo>
                    <a:pt x="2841" y="1102"/>
                  </a:lnTo>
                  <a:lnTo>
                    <a:pt x="2835" y="1076"/>
                  </a:lnTo>
                  <a:lnTo>
                    <a:pt x="2832" y="1052"/>
                  </a:lnTo>
                  <a:lnTo>
                    <a:pt x="2828" y="1030"/>
                  </a:lnTo>
                  <a:lnTo>
                    <a:pt x="2826" y="1012"/>
                  </a:lnTo>
                  <a:lnTo>
                    <a:pt x="2828" y="999"/>
                  </a:lnTo>
                  <a:lnTo>
                    <a:pt x="2834" y="990"/>
                  </a:lnTo>
                  <a:lnTo>
                    <a:pt x="2843" y="988"/>
                  </a:lnTo>
                  <a:lnTo>
                    <a:pt x="2854" y="986"/>
                  </a:lnTo>
                  <a:close/>
                  <a:moveTo>
                    <a:pt x="535" y="774"/>
                  </a:moveTo>
                  <a:lnTo>
                    <a:pt x="572" y="781"/>
                  </a:lnTo>
                  <a:lnTo>
                    <a:pt x="608" y="794"/>
                  </a:lnTo>
                  <a:lnTo>
                    <a:pt x="645" y="812"/>
                  </a:lnTo>
                  <a:lnTo>
                    <a:pt x="678" y="834"/>
                  </a:lnTo>
                  <a:lnTo>
                    <a:pt x="703" y="853"/>
                  </a:lnTo>
                  <a:lnTo>
                    <a:pt x="724" y="873"/>
                  </a:lnTo>
                  <a:lnTo>
                    <a:pt x="736" y="891"/>
                  </a:lnTo>
                  <a:lnTo>
                    <a:pt x="740" y="908"/>
                  </a:lnTo>
                  <a:lnTo>
                    <a:pt x="744" y="933"/>
                  </a:lnTo>
                  <a:lnTo>
                    <a:pt x="751" y="952"/>
                  </a:lnTo>
                  <a:lnTo>
                    <a:pt x="766" y="966"/>
                  </a:lnTo>
                  <a:lnTo>
                    <a:pt x="780" y="972"/>
                  </a:lnTo>
                  <a:lnTo>
                    <a:pt x="799" y="972"/>
                  </a:lnTo>
                  <a:lnTo>
                    <a:pt x="821" y="968"/>
                  </a:lnTo>
                  <a:lnTo>
                    <a:pt x="835" y="961"/>
                  </a:lnTo>
                  <a:lnTo>
                    <a:pt x="845" y="952"/>
                  </a:lnTo>
                  <a:lnTo>
                    <a:pt x="848" y="941"/>
                  </a:lnTo>
                  <a:lnTo>
                    <a:pt x="852" y="930"/>
                  </a:lnTo>
                  <a:lnTo>
                    <a:pt x="854" y="920"/>
                  </a:lnTo>
                  <a:lnTo>
                    <a:pt x="859" y="911"/>
                  </a:lnTo>
                  <a:lnTo>
                    <a:pt x="868" y="906"/>
                  </a:lnTo>
                  <a:lnTo>
                    <a:pt x="874" y="904"/>
                  </a:lnTo>
                  <a:lnTo>
                    <a:pt x="879" y="902"/>
                  </a:lnTo>
                  <a:lnTo>
                    <a:pt x="887" y="902"/>
                  </a:lnTo>
                  <a:lnTo>
                    <a:pt x="896" y="904"/>
                  </a:lnTo>
                  <a:lnTo>
                    <a:pt x="912" y="908"/>
                  </a:lnTo>
                  <a:lnTo>
                    <a:pt x="927" y="917"/>
                  </a:lnTo>
                  <a:lnTo>
                    <a:pt x="938" y="931"/>
                  </a:lnTo>
                  <a:lnTo>
                    <a:pt x="949" y="953"/>
                  </a:lnTo>
                  <a:lnTo>
                    <a:pt x="958" y="981"/>
                  </a:lnTo>
                  <a:lnTo>
                    <a:pt x="965" y="1008"/>
                  </a:lnTo>
                  <a:lnTo>
                    <a:pt x="975" y="1036"/>
                  </a:lnTo>
                  <a:lnTo>
                    <a:pt x="984" y="1062"/>
                  </a:lnTo>
                  <a:lnTo>
                    <a:pt x="998" y="1080"/>
                  </a:lnTo>
                  <a:lnTo>
                    <a:pt x="1019" y="1097"/>
                  </a:lnTo>
                  <a:lnTo>
                    <a:pt x="1040" y="1111"/>
                  </a:lnTo>
                  <a:lnTo>
                    <a:pt x="1062" y="1124"/>
                  </a:lnTo>
                  <a:lnTo>
                    <a:pt x="1083" y="1137"/>
                  </a:lnTo>
                  <a:lnTo>
                    <a:pt x="1099" y="1150"/>
                  </a:lnTo>
                  <a:lnTo>
                    <a:pt x="1106" y="1163"/>
                  </a:lnTo>
                  <a:lnTo>
                    <a:pt x="1105" y="1177"/>
                  </a:lnTo>
                  <a:lnTo>
                    <a:pt x="1105" y="1190"/>
                  </a:lnTo>
                  <a:lnTo>
                    <a:pt x="1110" y="1205"/>
                  </a:lnTo>
                  <a:lnTo>
                    <a:pt x="1121" y="1221"/>
                  </a:lnTo>
                  <a:lnTo>
                    <a:pt x="1132" y="1236"/>
                  </a:lnTo>
                  <a:lnTo>
                    <a:pt x="1143" y="1251"/>
                  </a:lnTo>
                  <a:lnTo>
                    <a:pt x="1154" y="1265"/>
                  </a:lnTo>
                  <a:lnTo>
                    <a:pt x="1161" y="1278"/>
                  </a:lnTo>
                  <a:lnTo>
                    <a:pt x="1163" y="1289"/>
                  </a:lnTo>
                  <a:lnTo>
                    <a:pt x="1161" y="1298"/>
                  </a:lnTo>
                  <a:lnTo>
                    <a:pt x="1150" y="1304"/>
                  </a:lnTo>
                  <a:lnTo>
                    <a:pt x="1132" y="1306"/>
                  </a:lnTo>
                  <a:lnTo>
                    <a:pt x="1121" y="1306"/>
                  </a:lnTo>
                  <a:lnTo>
                    <a:pt x="1083" y="1309"/>
                  </a:lnTo>
                  <a:lnTo>
                    <a:pt x="1051" y="1315"/>
                  </a:lnTo>
                  <a:lnTo>
                    <a:pt x="1024" y="1326"/>
                  </a:lnTo>
                  <a:lnTo>
                    <a:pt x="1004" y="1339"/>
                  </a:lnTo>
                  <a:lnTo>
                    <a:pt x="989" y="1353"/>
                  </a:lnTo>
                  <a:lnTo>
                    <a:pt x="976" y="1370"/>
                  </a:lnTo>
                  <a:lnTo>
                    <a:pt x="967" y="1383"/>
                  </a:lnTo>
                  <a:lnTo>
                    <a:pt x="958" y="1388"/>
                  </a:lnTo>
                  <a:lnTo>
                    <a:pt x="949" y="1384"/>
                  </a:lnTo>
                  <a:lnTo>
                    <a:pt x="938" y="1375"/>
                  </a:lnTo>
                  <a:lnTo>
                    <a:pt x="923" y="1362"/>
                  </a:lnTo>
                  <a:lnTo>
                    <a:pt x="907" y="1350"/>
                  </a:lnTo>
                  <a:lnTo>
                    <a:pt x="896" y="1344"/>
                  </a:lnTo>
                  <a:lnTo>
                    <a:pt x="883" y="1342"/>
                  </a:lnTo>
                  <a:lnTo>
                    <a:pt x="868" y="1344"/>
                  </a:lnTo>
                  <a:lnTo>
                    <a:pt x="850" y="1348"/>
                  </a:lnTo>
                  <a:lnTo>
                    <a:pt x="830" y="1351"/>
                  </a:lnTo>
                  <a:lnTo>
                    <a:pt x="812" y="1359"/>
                  </a:lnTo>
                  <a:lnTo>
                    <a:pt x="795" y="1366"/>
                  </a:lnTo>
                  <a:lnTo>
                    <a:pt x="780" y="1373"/>
                  </a:lnTo>
                  <a:lnTo>
                    <a:pt x="771" y="1381"/>
                  </a:lnTo>
                  <a:lnTo>
                    <a:pt x="766" y="1386"/>
                  </a:lnTo>
                  <a:lnTo>
                    <a:pt x="768" y="1390"/>
                  </a:lnTo>
                  <a:lnTo>
                    <a:pt x="779" y="1392"/>
                  </a:lnTo>
                  <a:lnTo>
                    <a:pt x="801" y="1395"/>
                  </a:lnTo>
                  <a:lnTo>
                    <a:pt x="824" y="1405"/>
                  </a:lnTo>
                  <a:lnTo>
                    <a:pt x="846" y="1421"/>
                  </a:lnTo>
                  <a:lnTo>
                    <a:pt x="868" y="1441"/>
                  </a:lnTo>
                  <a:lnTo>
                    <a:pt x="881" y="1460"/>
                  </a:lnTo>
                  <a:lnTo>
                    <a:pt x="890" y="1480"/>
                  </a:lnTo>
                  <a:lnTo>
                    <a:pt x="892" y="1502"/>
                  </a:lnTo>
                  <a:lnTo>
                    <a:pt x="887" y="1524"/>
                  </a:lnTo>
                  <a:lnTo>
                    <a:pt x="874" y="1548"/>
                  </a:lnTo>
                  <a:lnTo>
                    <a:pt x="868" y="1555"/>
                  </a:lnTo>
                  <a:lnTo>
                    <a:pt x="841" y="1583"/>
                  </a:lnTo>
                  <a:lnTo>
                    <a:pt x="815" y="1601"/>
                  </a:lnTo>
                  <a:lnTo>
                    <a:pt x="790" y="1616"/>
                  </a:lnTo>
                  <a:lnTo>
                    <a:pt x="766" y="1628"/>
                  </a:lnTo>
                  <a:lnTo>
                    <a:pt x="736" y="1643"/>
                  </a:lnTo>
                  <a:lnTo>
                    <a:pt x="713" y="1660"/>
                  </a:lnTo>
                  <a:lnTo>
                    <a:pt x="694" y="1685"/>
                  </a:lnTo>
                  <a:lnTo>
                    <a:pt x="678" y="1713"/>
                  </a:lnTo>
                  <a:lnTo>
                    <a:pt x="669" y="1727"/>
                  </a:lnTo>
                  <a:lnTo>
                    <a:pt x="660" y="1742"/>
                  </a:lnTo>
                  <a:lnTo>
                    <a:pt x="647" y="1753"/>
                  </a:lnTo>
                  <a:lnTo>
                    <a:pt x="630" y="1760"/>
                  </a:lnTo>
                  <a:lnTo>
                    <a:pt x="612" y="1762"/>
                  </a:lnTo>
                  <a:lnTo>
                    <a:pt x="594" y="1768"/>
                  </a:lnTo>
                  <a:lnTo>
                    <a:pt x="577" y="1779"/>
                  </a:lnTo>
                  <a:lnTo>
                    <a:pt x="562" y="1799"/>
                  </a:lnTo>
                  <a:lnTo>
                    <a:pt x="550" y="1823"/>
                  </a:lnTo>
                  <a:lnTo>
                    <a:pt x="539" y="1848"/>
                  </a:lnTo>
                  <a:lnTo>
                    <a:pt x="531" y="1876"/>
                  </a:lnTo>
                  <a:lnTo>
                    <a:pt x="526" y="1902"/>
                  </a:lnTo>
                  <a:lnTo>
                    <a:pt x="522" y="1925"/>
                  </a:lnTo>
                  <a:lnTo>
                    <a:pt x="520" y="1946"/>
                  </a:lnTo>
                  <a:lnTo>
                    <a:pt x="517" y="1958"/>
                  </a:lnTo>
                  <a:lnTo>
                    <a:pt x="509" y="1973"/>
                  </a:lnTo>
                  <a:lnTo>
                    <a:pt x="497" y="1986"/>
                  </a:lnTo>
                  <a:lnTo>
                    <a:pt x="475" y="2002"/>
                  </a:lnTo>
                  <a:lnTo>
                    <a:pt x="451" y="2019"/>
                  </a:lnTo>
                  <a:lnTo>
                    <a:pt x="427" y="2035"/>
                  </a:lnTo>
                  <a:lnTo>
                    <a:pt x="407" y="2050"/>
                  </a:lnTo>
                  <a:lnTo>
                    <a:pt x="392" y="2068"/>
                  </a:lnTo>
                  <a:lnTo>
                    <a:pt x="381" y="2094"/>
                  </a:lnTo>
                  <a:lnTo>
                    <a:pt x="377" y="2122"/>
                  </a:lnTo>
                  <a:lnTo>
                    <a:pt x="381" y="2153"/>
                  </a:lnTo>
                  <a:lnTo>
                    <a:pt x="385" y="2188"/>
                  </a:lnTo>
                  <a:lnTo>
                    <a:pt x="387" y="2230"/>
                  </a:lnTo>
                  <a:lnTo>
                    <a:pt x="385" y="2256"/>
                  </a:lnTo>
                  <a:lnTo>
                    <a:pt x="379" y="2272"/>
                  </a:lnTo>
                  <a:lnTo>
                    <a:pt x="372" y="2279"/>
                  </a:lnTo>
                  <a:lnTo>
                    <a:pt x="359" y="2278"/>
                  </a:lnTo>
                  <a:lnTo>
                    <a:pt x="348" y="2268"/>
                  </a:lnTo>
                  <a:lnTo>
                    <a:pt x="334" y="2254"/>
                  </a:lnTo>
                  <a:lnTo>
                    <a:pt x="315" y="2234"/>
                  </a:lnTo>
                  <a:lnTo>
                    <a:pt x="295" y="2208"/>
                  </a:lnTo>
                  <a:lnTo>
                    <a:pt x="269" y="2180"/>
                  </a:lnTo>
                  <a:lnTo>
                    <a:pt x="242" y="2162"/>
                  </a:lnTo>
                  <a:lnTo>
                    <a:pt x="211" y="2153"/>
                  </a:lnTo>
                  <a:lnTo>
                    <a:pt x="182" y="2149"/>
                  </a:lnTo>
                  <a:lnTo>
                    <a:pt x="152" y="2149"/>
                  </a:lnTo>
                  <a:lnTo>
                    <a:pt x="123" y="2155"/>
                  </a:lnTo>
                  <a:lnTo>
                    <a:pt x="97" y="2162"/>
                  </a:lnTo>
                  <a:lnTo>
                    <a:pt x="75" y="2169"/>
                  </a:lnTo>
                  <a:lnTo>
                    <a:pt x="51" y="2177"/>
                  </a:lnTo>
                  <a:lnTo>
                    <a:pt x="26" y="2177"/>
                  </a:lnTo>
                  <a:lnTo>
                    <a:pt x="0" y="2177"/>
                  </a:lnTo>
                  <a:lnTo>
                    <a:pt x="4" y="2083"/>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80" y="1139"/>
                  </a:lnTo>
                  <a:lnTo>
                    <a:pt x="301" y="1148"/>
                  </a:lnTo>
                  <a:lnTo>
                    <a:pt x="315" y="1161"/>
                  </a:lnTo>
                  <a:lnTo>
                    <a:pt x="324" y="1174"/>
                  </a:lnTo>
                  <a:lnTo>
                    <a:pt x="328" y="1188"/>
                  </a:lnTo>
                  <a:lnTo>
                    <a:pt x="330" y="1208"/>
                  </a:lnTo>
                  <a:lnTo>
                    <a:pt x="337" y="1234"/>
                  </a:lnTo>
                  <a:lnTo>
                    <a:pt x="348" y="1260"/>
                  </a:lnTo>
                  <a:lnTo>
                    <a:pt x="359" y="1282"/>
                  </a:lnTo>
                  <a:lnTo>
                    <a:pt x="368" y="1293"/>
                  </a:lnTo>
                  <a:lnTo>
                    <a:pt x="376" y="1300"/>
                  </a:lnTo>
                  <a:lnTo>
                    <a:pt x="383" y="1300"/>
                  </a:lnTo>
                  <a:lnTo>
                    <a:pt x="390" y="1296"/>
                  </a:lnTo>
                  <a:lnTo>
                    <a:pt x="394" y="1284"/>
                  </a:lnTo>
                  <a:lnTo>
                    <a:pt x="398" y="1263"/>
                  </a:lnTo>
                  <a:lnTo>
                    <a:pt x="399" y="1221"/>
                  </a:lnTo>
                  <a:lnTo>
                    <a:pt x="401" y="1185"/>
                  </a:lnTo>
                  <a:lnTo>
                    <a:pt x="405" y="1155"/>
                  </a:lnTo>
                  <a:lnTo>
                    <a:pt x="410" y="1130"/>
                  </a:lnTo>
                  <a:lnTo>
                    <a:pt x="418" y="1111"/>
                  </a:lnTo>
                  <a:lnTo>
                    <a:pt x="429" y="1100"/>
                  </a:lnTo>
                  <a:lnTo>
                    <a:pt x="445" y="1097"/>
                  </a:lnTo>
                  <a:lnTo>
                    <a:pt x="458" y="1095"/>
                  </a:lnTo>
                  <a:lnTo>
                    <a:pt x="464" y="1087"/>
                  </a:lnTo>
                  <a:lnTo>
                    <a:pt x="465" y="1076"/>
                  </a:lnTo>
                  <a:lnTo>
                    <a:pt x="462" y="1060"/>
                  </a:lnTo>
                  <a:lnTo>
                    <a:pt x="456" y="1041"/>
                  </a:lnTo>
                  <a:lnTo>
                    <a:pt x="449" y="1019"/>
                  </a:lnTo>
                  <a:lnTo>
                    <a:pt x="442" y="994"/>
                  </a:lnTo>
                  <a:lnTo>
                    <a:pt x="434" y="968"/>
                  </a:lnTo>
                  <a:lnTo>
                    <a:pt x="425" y="913"/>
                  </a:lnTo>
                  <a:lnTo>
                    <a:pt x="473" y="849"/>
                  </a:lnTo>
                  <a:lnTo>
                    <a:pt x="497" y="821"/>
                  </a:lnTo>
                  <a:lnTo>
                    <a:pt x="535" y="774"/>
                  </a:lnTo>
                  <a:close/>
                  <a:moveTo>
                    <a:pt x="3762" y="623"/>
                  </a:move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83" y="2714"/>
                  </a:lnTo>
                  <a:lnTo>
                    <a:pt x="4381" y="2709"/>
                  </a:lnTo>
                  <a:lnTo>
                    <a:pt x="4356" y="2657"/>
                  </a:lnTo>
                  <a:lnTo>
                    <a:pt x="4324" y="2604"/>
                  </a:lnTo>
                  <a:lnTo>
                    <a:pt x="4291" y="2553"/>
                  </a:lnTo>
                  <a:lnTo>
                    <a:pt x="4257" y="2499"/>
                  </a:lnTo>
                  <a:lnTo>
                    <a:pt x="4226" y="2448"/>
                  </a:lnTo>
                  <a:lnTo>
                    <a:pt x="4198" y="2399"/>
                  </a:lnTo>
                  <a:lnTo>
                    <a:pt x="4176" y="2351"/>
                  </a:lnTo>
                  <a:lnTo>
                    <a:pt x="4158" y="2301"/>
                  </a:lnTo>
                  <a:lnTo>
                    <a:pt x="4138" y="2259"/>
                  </a:lnTo>
                  <a:lnTo>
                    <a:pt x="4117" y="2224"/>
                  </a:lnTo>
                  <a:lnTo>
                    <a:pt x="4097" y="2199"/>
                  </a:lnTo>
                  <a:lnTo>
                    <a:pt x="4077" y="2186"/>
                  </a:lnTo>
                  <a:lnTo>
                    <a:pt x="4059" y="2182"/>
                  </a:lnTo>
                  <a:lnTo>
                    <a:pt x="4052" y="2188"/>
                  </a:lnTo>
                  <a:lnTo>
                    <a:pt x="4048" y="2201"/>
                  </a:lnTo>
                  <a:lnTo>
                    <a:pt x="4050" y="2219"/>
                  </a:lnTo>
                  <a:lnTo>
                    <a:pt x="4055" y="2241"/>
                  </a:lnTo>
                  <a:lnTo>
                    <a:pt x="4063" y="2268"/>
                  </a:lnTo>
                  <a:lnTo>
                    <a:pt x="4074" y="2298"/>
                  </a:lnTo>
                  <a:lnTo>
                    <a:pt x="4086" y="2329"/>
                  </a:lnTo>
                  <a:lnTo>
                    <a:pt x="4099" y="2360"/>
                  </a:lnTo>
                  <a:lnTo>
                    <a:pt x="4112" y="2391"/>
                  </a:lnTo>
                  <a:lnTo>
                    <a:pt x="4125" y="2419"/>
                  </a:lnTo>
                  <a:lnTo>
                    <a:pt x="4138" y="2444"/>
                  </a:lnTo>
                  <a:lnTo>
                    <a:pt x="4149" y="2465"/>
                  </a:lnTo>
                  <a:lnTo>
                    <a:pt x="4169" y="2505"/>
                  </a:lnTo>
                  <a:lnTo>
                    <a:pt x="4191" y="2551"/>
                  </a:lnTo>
                  <a:lnTo>
                    <a:pt x="4215" y="2597"/>
                  </a:lnTo>
                  <a:lnTo>
                    <a:pt x="4240" y="2644"/>
                  </a:lnTo>
                  <a:lnTo>
                    <a:pt x="4269" y="2688"/>
                  </a:lnTo>
                  <a:lnTo>
                    <a:pt x="4301" y="2725"/>
                  </a:lnTo>
                  <a:lnTo>
                    <a:pt x="4334" y="2754"/>
                  </a:lnTo>
                  <a:lnTo>
                    <a:pt x="4367" y="2778"/>
                  </a:lnTo>
                  <a:lnTo>
                    <a:pt x="4337" y="2883"/>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28" y="3935"/>
                  </a:lnTo>
                  <a:lnTo>
                    <a:pt x="3542" y="4003"/>
                  </a:lnTo>
                  <a:lnTo>
                    <a:pt x="3453" y="4066"/>
                  </a:lnTo>
                  <a:lnTo>
                    <a:pt x="3447" y="4044"/>
                  </a:lnTo>
                  <a:lnTo>
                    <a:pt x="3443" y="4022"/>
                  </a:lnTo>
                  <a:lnTo>
                    <a:pt x="3438" y="3992"/>
                  </a:lnTo>
                  <a:lnTo>
                    <a:pt x="3432" y="3963"/>
                  </a:lnTo>
                  <a:lnTo>
                    <a:pt x="3423" y="3934"/>
                  </a:lnTo>
                  <a:lnTo>
                    <a:pt x="3409" y="3902"/>
                  </a:lnTo>
                  <a:lnTo>
                    <a:pt x="3390" y="3877"/>
                  </a:lnTo>
                  <a:lnTo>
                    <a:pt x="3376" y="3847"/>
                  </a:lnTo>
                  <a:lnTo>
                    <a:pt x="3361" y="3814"/>
                  </a:lnTo>
                  <a:lnTo>
                    <a:pt x="3348" y="3781"/>
                  </a:lnTo>
                  <a:lnTo>
                    <a:pt x="3341" y="3748"/>
                  </a:lnTo>
                  <a:lnTo>
                    <a:pt x="3335" y="3715"/>
                  </a:lnTo>
                  <a:lnTo>
                    <a:pt x="3337" y="3684"/>
                  </a:lnTo>
                  <a:lnTo>
                    <a:pt x="3343" y="3657"/>
                  </a:lnTo>
                  <a:lnTo>
                    <a:pt x="3357" y="3631"/>
                  </a:lnTo>
                  <a:lnTo>
                    <a:pt x="3378" y="3604"/>
                  </a:lnTo>
                  <a:lnTo>
                    <a:pt x="3392" y="3578"/>
                  </a:lnTo>
                  <a:lnTo>
                    <a:pt x="3403" y="3554"/>
                  </a:lnTo>
                  <a:lnTo>
                    <a:pt x="3409" y="3536"/>
                  </a:lnTo>
                  <a:lnTo>
                    <a:pt x="3409" y="3517"/>
                  </a:lnTo>
                  <a:lnTo>
                    <a:pt x="3401" y="3504"/>
                  </a:lnTo>
                  <a:lnTo>
                    <a:pt x="3385" y="3495"/>
                  </a:lnTo>
                  <a:lnTo>
                    <a:pt x="3374" y="3488"/>
                  </a:lnTo>
                  <a:lnTo>
                    <a:pt x="3368" y="3477"/>
                  </a:lnTo>
                  <a:lnTo>
                    <a:pt x="3368" y="3462"/>
                  </a:lnTo>
                  <a:lnTo>
                    <a:pt x="3370" y="3446"/>
                  </a:lnTo>
                  <a:lnTo>
                    <a:pt x="3372" y="3427"/>
                  </a:lnTo>
                  <a:lnTo>
                    <a:pt x="3374" y="3409"/>
                  </a:lnTo>
                  <a:lnTo>
                    <a:pt x="3370" y="3391"/>
                  </a:lnTo>
                  <a:lnTo>
                    <a:pt x="3361" y="3374"/>
                  </a:lnTo>
                  <a:lnTo>
                    <a:pt x="3346" y="3360"/>
                  </a:lnTo>
                  <a:lnTo>
                    <a:pt x="3321" y="3339"/>
                  </a:lnTo>
                  <a:lnTo>
                    <a:pt x="3299" y="3312"/>
                  </a:lnTo>
                  <a:lnTo>
                    <a:pt x="3280" y="3281"/>
                  </a:lnTo>
                  <a:lnTo>
                    <a:pt x="3268" y="3248"/>
                  </a:lnTo>
                  <a:lnTo>
                    <a:pt x="3262" y="3217"/>
                  </a:lnTo>
                  <a:lnTo>
                    <a:pt x="3260" y="3187"/>
                  </a:lnTo>
                  <a:lnTo>
                    <a:pt x="3266" y="3162"/>
                  </a:lnTo>
                  <a:lnTo>
                    <a:pt x="3273" y="3143"/>
                  </a:lnTo>
                  <a:lnTo>
                    <a:pt x="3279" y="3123"/>
                  </a:lnTo>
                  <a:lnTo>
                    <a:pt x="3280" y="3103"/>
                  </a:lnTo>
                  <a:lnTo>
                    <a:pt x="3280" y="3084"/>
                  </a:lnTo>
                  <a:lnTo>
                    <a:pt x="3279" y="3066"/>
                  </a:lnTo>
                  <a:lnTo>
                    <a:pt x="3271" y="3050"/>
                  </a:lnTo>
                  <a:lnTo>
                    <a:pt x="3258" y="3037"/>
                  </a:lnTo>
                  <a:lnTo>
                    <a:pt x="3242" y="3028"/>
                  </a:lnTo>
                  <a:lnTo>
                    <a:pt x="3222" y="3026"/>
                  </a:lnTo>
                  <a:lnTo>
                    <a:pt x="3185" y="3022"/>
                  </a:lnTo>
                  <a:lnTo>
                    <a:pt x="3147" y="3015"/>
                  </a:lnTo>
                  <a:lnTo>
                    <a:pt x="3105" y="3004"/>
                  </a:lnTo>
                  <a:lnTo>
                    <a:pt x="3063" y="2995"/>
                  </a:lnTo>
                  <a:lnTo>
                    <a:pt x="3020" y="2987"/>
                  </a:lnTo>
                  <a:lnTo>
                    <a:pt x="2984" y="2987"/>
                  </a:lnTo>
                  <a:lnTo>
                    <a:pt x="2969" y="2989"/>
                  </a:lnTo>
                  <a:lnTo>
                    <a:pt x="2956" y="2991"/>
                  </a:lnTo>
                  <a:lnTo>
                    <a:pt x="2901" y="3007"/>
                  </a:lnTo>
                  <a:lnTo>
                    <a:pt x="2854" y="3022"/>
                  </a:lnTo>
                  <a:lnTo>
                    <a:pt x="2813" y="3035"/>
                  </a:lnTo>
                  <a:lnTo>
                    <a:pt x="2775" y="3048"/>
                  </a:lnTo>
                  <a:lnTo>
                    <a:pt x="2758" y="3050"/>
                  </a:lnTo>
                  <a:lnTo>
                    <a:pt x="2740" y="3046"/>
                  </a:lnTo>
                  <a:lnTo>
                    <a:pt x="2722" y="3037"/>
                  </a:lnTo>
                  <a:lnTo>
                    <a:pt x="2702" y="3024"/>
                  </a:lnTo>
                  <a:lnTo>
                    <a:pt x="2667" y="2995"/>
                  </a:lnTo>
                  <a:lnTo>
                    <a:pt x="2630" y="2962"/>
                  </a:lnTo>
                  <a:lnTo>
                    <a:pt x="2594" y="2925"/>
                  </a:lnTo>
                  <a:lnTo>
                    <a:pt x="2559" y="2890"/>
                  </a:lnTo>
                  <a:lnTo>
                    <a:pt x="2524" y="2855"/>
                  </a:lnTo>
                  <a:lnTo>
                    <a:pt x="2484" y="2815"/>
                  </a:lnTo>
                  <a:lnTo>
                    <a:pt x="2445" y="2776"/>
                  </a:lnTo>
                  <a:lnTo>
                    <a:pt x="2427" y="2753"/>
                  </a:lnTo>
                  <a:lnTo>
                    <a:pt x="2410" y="2731"/>
                  </a:lnTo>
                  <a:lnTo>
                    <a:pt x="2399" y="2709"/>
                  </a:lnTo>
                  <a:lnTo>
                    <a:pt x="2394" y="2687"/>
                  </a:lnTo>
                  <a:lnTo>
                    <a:pt x="2396" y="2668"/>
                  </a:lnTo>
                  <a:lnTo>
                    <a:pt x="2407" y="2652"/>
                  </a:lnTo>
                  <a:lnTo>
                    <a:pt x="2410" y="2648"/>
                  </a:lnTo>
                  <a:lnTo>
                    <a:pt x="2427" y="2632"/>
                  </a:lnTo>
                  <a:lnTo>
                    <a:pt x="2434" y="2617"/>
                  </a:lnTo>
                  <a:lnTo>
                    <a:pt x="2438" y="2606"/>
                  </a:lnTo>
                  <a:lnTo>
                    <a:pt x="2436" y="2595"/>
                  </a:lnTo>
                  <a:lnTo>
                    <a:pt x="2429" y="2586"/>
                  </a:lnTo>
                  <a:lnTo>
                    <a:pt x="2421" y="2575"/>
                  </a:lnTo>
                  <a:lnTo>
                    <a:pt x="2410" y="2564"/>
                  </a:lnTo>
                  <a:lnTo>
                    <a:pt x="2401" y="2551"/>
                  </a:lnTo>
                  <a:lnTo>
                    <a:pt x="2394" y="2532"/>
                  </a:lnTo>
                  <a:lnTo>
                    <a:pt x="2392" y="2512"/>
                  </a:lnTo>
                  <a:lnTo>
                    <a:pt x="2394" y="2488"/>
                  </a:lnTo>
                  <a:lnTo>
                    <a:pt x="2401" y="2465"/>
                  </a:lnTo>
                  <a:lnTo>
                    <a:pt x="2410" y="2443"/>
                  </a:lnTo>
                  <a:lnTo>
                    <a:pt x="2425" y="2415"/>
                  </a:lnTo>
                  <a:lnTo>
                    <a:pt x="2442" y="2391"/>
                  </a:lnTo>
                  <a:lnTo>
                    <a:pt x="2445" y="2382"/>
                  </a:lnTo>
                  <a:lnTo>
                    <a:pt x="2456" y="2362"/>
                  </a:lnTo>
                  <a:lnTo>
                    <a:pt x="2464" y="2336"/>
                  </a:lnTo>
                  <a:lnTo>
                    <a:pt x="2475" y="2309"/>
                  </a:lnTo>
                  <a:lnTo>
                    <a:pt x="2484" y="2281"/>
                  </a:lnTo>
                  <a:lnTo>
                    <a:pt x="2495" y="2254"/>
                  </a:lnTo>
                  <a:lnTo>
                    <a:pt x="2509" y="2234"/>
                  </a:lnTo>
                  <a:lnTo>
                    <a:pt x="2524" y="2217"/>
                  </a:lnTo>
                  <a:lnTo>
                    <a:pt x="2542" y="2210"/>
                  </a:lnTo>
                  <a:lnTo>
                    <a:pt x="2570" y="2202"/>
                  </a:lnTo>
                  <a:lnTo>
                    <a:pt x="2592" y="2188"/>
                  </a:lnTo>
                  <a:lnTo>
                    <a:pt x="2612" y="2168"/>
                  </a:lnTo>
                  <a:lnTo>
                    <a:pt x="2627" y="2144"/>
                  </a:lnTo>
                  <a:lnTo>
                    <a:pt x="2636" y="2118"/>
                  </a:lnTo>
                  <a:lnTo>
                    <a:pt x="2639" y="2091"/>
                  </a:lnTo>
                  <a:lnTo>
                    <a:pt x="2643" y="2063"/>
                  </a:lnTo>
                  <a:lnTo>
                    <a:pt x="2656" y="2035"/>
                  </a:lnTo>
                  <a:lnTo>
                    <a:pt x="2676" y="2013"/>
                  </a:lnTo>
                  <a:lnTo>
                    <a:pt x="2702" y="1995"/>
                  </a:lnTo>
                  <a:lnTo>
                    <a:pt x="2735" y="1984"/>
                  </a:lnTo>
                  <a:lnTo>
                    <a:pt x="2758" y="1977"/>
                  </a:lnTo>
                  <a:lnTo>
                    <a:pt x="2780" y="1966"/>
                  </a:lnTo>
                  <a:lnTo>
                    <a:pt x="2801" y="1955"/>
                  </a:lnTo>
                  <a:lnTo>
                    <a:pt x="2824" y="1946"/>
                  </a:lnTo>
                  <a:lnTo>
                    <a:pt x="2854" y="1936"/>
                  </a:lnTo>
                  <a:lnTo>
                    <a:pt x="2878" y="1935"/>
                  </a:lnTo>
                  <a:lnTo>
                    <a:pt x="2905" y="1933"/>
                  </a:lnTo>
                  <a:lnTo>
                    <a:pt x="2934" y="1931"/>
                  </a:lnTo>
                  <a:lnTo>
                    <a:pt x="2960" y="1927"/>
                  </a:lnTo>
                  <a:lnTo>
                    <a:pt x="2984" y="1920"/>
                  </a:lnTo>
                  <a:lnTo>
                    <a:pt x="3020" y="1907"/>
                  </a:lnTo>
                  <a:lnTo>
                    <a:pt x="3046" y="1898"/>
                  </a:lnTo>
                  <a:lnTo>
                    <a:pt x="3073" y="1891"/>
                  </a:lnTo>
                  <a:lnTo>
                    <a:pt x="3105" y="1883"/>
                  </a:lnTo>
                  <a:lnTo>
                    <a:pt x="3141" y="1881"/>
                  </a:lnTo>
                  <a:lnTo>
                    <a:pt x="3172" y="1881"/>
                  </a:lnTo>
                  <a:lnTo>
                    <a:pt x="3202" y="1878"/>
                  </a:lnTo>
                  <a:lnTo>
                    <a:pt x="3229" y="1876"/>
                  </a:lnTo>
                  <a:lnTo>
                    <a:pt x="3253" y="1874"/>
                  </a:lnTo>
                  <a:lnTo>
                    <a:pt x="3275" y="1872"/>
                  </a:lnTo>
                  <a:lnTo>
                    <a:pt x="3291" y="1874"/>
                  </a:lnTo>
                  <a:lnTo>
                    <a:pt x="3304" y="1880"/>
                  </a:lnTo>
                  <a:lnTo>
                    <a:pt x="3313" y="1891"/>
                  </a:lnTo>
                  <a:lnTo>
                    <a:pt x="3319" y="1905"/>
                  </a:lnTo>
                  <a:lnTo>
                    <a:pt x="3317" y="1927"/>
                  </a:lnTo>
                  <a:lnTo>
                    <a:pt x="3317" y="1953"/>
                  </a:lnTo>
                  <a:lnTo>
                    <a:pt x="3324" y="1973"/>
                  </a:lnTo>
                  <a:lnTo>
                    <a:pt x="3337" y="1991"/>
                  </a:lnTo>
                  <a:lnTo>
                    <a:pt x="3354" y="2006"/>
                  </a:lnTo>
                  <a:lnTo>
                    <a:pt x="3376" y="2017"/>
                  </a:lnTo>
                  <a:lnTo>
                    <a:pt x="3398" y="2028"/>
                  </a:lnTo>
                  <a:lnTo>
                    <a:pt x="3420" y="2039"/>
                  </a:lnTo>
                  <a:lnTo>
                    <a:pt x="3443" y="2048"/>
                  </a:lnTo>
                  <a:lnTo>
                    <a:pt x="3456" y="2056"/>
                  </a:lnTo>
                  <a:lnTo>
                    <a:pt x="3469" y="2063"/>
                  </a:lnTo>
                  <a:lnTo>
                    <a:pt x="3493" y="2076"/>
                  </a:lnTo>
                  <a:lnTo>
                    <a:pt x="3515" y="2089"/>
                  </a:lnTo>
                  <a:lnTo>
                    <a:pt x="3539" y="2100"/>
                  </a:lnTo>
                  <a:lnTo>
                    <a:pt x="3563" y="2109"/>
                  </a:lnTo>
                  <a:lnTo>
                    <a:pt x="3583" y="2114"/>
                  </a:lnTo>
                  <a:lnTo>
                    <a:pt x="3603" y="2113"/>
                  </a:lnTo>
                  <a:lnTo>
                    <a:pt x="3617" y="2107"/>
                  </a:lnTo>
                  <a:lnTo>
                    <a:pt x="3628" y="2091"/>
                  </a:lnTo>
                  <a:lnTo>
                    <a:pt x="3641" y="2074"/>
                  </a:lnTo>
                  <a:lnTo>
                    <a:pt x="3660" y="2063"/>
                  </a:lnTo>
                  <a:lnTo>
                    <a:pt x="3680" y="2057"/>
                  </a:lnTo>
                  <a:lnTo>
                    <a:pt x="3705" y="2057"/>
                  </a:lnTo>
                  <a:lnTo>
                    <a:pt x="3733" y="2059"/>
                  </a:lnTo>
                  <a:lnTo>
                    <a:pt x="3760" y="2063"/>
                  </a:lnTo>
                  <a:lnTo>
                    <a:pt x="3786" y="2068"/>
                  </a:lnTo>
                  <a:lnTo>
                    <a:pt x="3821" y="2076"/>
                  </a:lnTo>
                  <a:lnTo>
                    <a:pt x="3861" y="2083"/>
                  </a:lnTo>
                  <a:lnTo>
                    <a:pt x="3901" y="2089"/>
                  </a:lnTo>
                  <a:lnTo>
                    <a:pt x="3943" y="2094"/>
                  </a:lnTo>
                  <a:lnTo>
                    <a:pt x="3980" y="2098"/>
                  </a:lnTo>
                  <a:lnTo>
                    <a:pt x="4013" y="2098"/>
                  </a:lnTo>
                  <a:lnTo>
                    <a:pt x="4046" y="2089"/>
                  </a:lnTo>
                  <a:lnTo>
                    <a:pt x="4077" y="2072"/>
                  </a:lnTo>
                  <a:lnTo>
                    <a:pt x="4103" y="2048"/>
                  </a:lnTo>
                  <a:lnTo>
                    <a:pt x="4123" y="2019"/>
                  </a:lnTo>
                  <a:lnTo>
                    <a:pt x="4132" y="1990"/>
                  </a:lnTo>
                  <a:lnTo>
                    <a:pt x="4130" y="1971"/>
                  </a:lnTo>
                  <a:lnTo>
                    <a:pt x="4121" y="1958"/>
                  </a:lnTo>
                  <a:lnTo>
                    <a:pt x="4106" y="1947"/>
                  </a:lnTo>
                  <a:lnTo>
                    <a:pt x="4084" y="1938"/>
                  </a:lnTo>
                  <a:lnTo>
                    <a:pt x="4059" y="1933"/>
                  </a:lnTo>
                  <a:lnTo>
                    <a:pt x="4030" y="1929"/>
                  </a:lnTo>
                  <a:lnTo>
                    <a:pt x="3997" y="1927"/>
                  </a:lnTo>
                  <a:lnTo>
                    <a:pt x="3962" y="1927"/>
                  </a:lnTo>
                  <a:lnTo>
                    <a:pt x="3923" y="1925"/>
                  </a:lnTo>
                  <a:lnTo>
                    <a:pt x="3894" y="1922"/>
                  </a:lnTo>
                  <a:lnTo>
                    <a:pt x="3870" y="1916"/>
                  </a:lnTo>
                  <a:lnTo>
                    <a:pt x="3852" y="1907"/>
                  </a:lnTo>
                  <a:lnTo>
                    <a:pt x="3843" y="1892"/>
                  </a:lnTo>
                  <a:lnTo>
                    <a:pt x="3839" y="1876"/>
                  </a:lnTo>
                  <a:lnTo>
                    <a:pt x="3843" y="1854"/>
                  </a:lnTo>
                  <a:lnTo>
                    <a:pt x="3856" y="1821"/>
                  </a:lnTo>
                  <a:lnTo>
                    <a:pt x="3870" y="1790"/>
                  </a:lnTo>
                  <a:lnTo>
                    <a:pt x="3889" y="1762"/>
                  </a:lnTo>
                  <a:lnTo>
                    <a:pt x="3911" y="1740"/>
                  </a:lnTo>
                  <a:lnTo>
                    <a:pt x="3940" y="1724"/>
                  </a:lnTo>
                  <a:lnTo>
                    <a:pt x="3989" y="1704"/>
                  </a:lnTo>
                  <a:lnTo>
                    <a:pt x="4037" y="1693"/>
                  </a:lnTo>
                  <a:lnTo>
                    <a:pt x="4086" y="1689"/>
                  </a:lnTo>
                  <a:lnTo>
                    <a:pt x="4119" y="1693"/>
                  </a:lnTo>
                  <a:lnTo>
                    <a:pt x="4154" y="1704"/>
                  </a:lnTo>
                  <a:lnTo>
                    <a:pt x="4191" y="1715"/>
                  </a:lnTo>
                  <a:lnTo>
                    <a:pt x="4229" y="1722"/>
                  </a:lnTo>
                  <a:lnTo>
                    <a:pt x="4268" y="1724"/>
                  </a:lnTo>
                  <a:lnTo>
                    <a:pt x="4286" y="1718"/>
                  </a:lnTo>
                  <a:lnTo>
                    <a:pt x="4299" y="1711"/>
                  </a:lnTo>
                  <a:lnTo>
                    <a:pt x="4304" y="1700"/>
                  </a:lnTo>
                  <a:lnTo>
                    <a:pt x="4302" y="1685"/>
                  </a:lnTo>
                  <a:lnTo>
                    <a:pt x="4295" y="1671"/>
                  </a:lnTo>
                  <a:lnTo>
                    <a:pt x="4282" y="1656"/>
                  </a:lnTo>
                  <a:lnTo>
                    <a:pt x="4266" y="1641"/>
                  </a:lnTo>
                  <a:lnTo>
                    <a:pt x="4244" y="1627"/>
                  </a:lnTo>
                  <a:lnTo>
                    <a:pt x="4218" y="1608"/>
                  </a:lnTo>
                  <a:lnTo>
                    <a:pt x="4200" y="1588"/>
                  </a:lnTo>
                  <a:lnTo>
                    <a:pt x="4189" y="1568"/>
                  </a:lnTo>
                  <a:lnTo>
                    <a:pt x="4185" y="1548"/>
                  </a:lnTo>
                  <a:lnTo>
                    <a:pt x="4189" y="1529"/>
                  </a:lnTo>
                  <a:lnTo>
                    <a:pt x="4200" y="1515"/>
                  </a:lnTo>
                  <a:lnTo>
                    <a:pt x="4209" y="1502"/>
                  </a:lnTo>
                  <a:lnTo>
                    <a:pt x="4213" y="1491"/>
                  </a:lnTo>
                  <a:lnTo>
                    <a:pt x="4211" y="1482"/>
                  </a:lnTo>
                  <a:lnTo>
                    <a:pt x="4205" y="1476"/>
                  </a:lnTo>
                  <a:lnTo>
                    <a:pt x="4194" y="1474"/>
                  </a:lnTo>
                  <a:lnTo>
                    <a:pt x="4180" y="1476"/>
                  </a:lnTo>
                  <a:lnTo>
                    <a:pt x="4160" y="1485"/>
                  </a:lnTo>
                  <a:lnTo>
                    <a:pt x="4141" y="1496"/>
                  </a:lnTo>
                  <a:lnTo>
                    <a:pt x="4123" y="1509"/>
                  </a:lnTo>
                  <a:lnTo>
                    <a:pt x="4105" y="1522"/>
                  </a:lnTo>
                  <a:lnTo>
                    <a:pt x="4086" y="1535"/>
                  </a:lnTo>
                  <a:lnTo>
                    <a:pt x="4068" y="1546"/>
                  </a:lnTo>
                  <a:lnTo>
                    <a:pt x="4052" y="1553"/>
                  </a:lnTo>
                  <a:lnTo>
                    <a:pt x="4037" y="1557"/>
                  </a:lnTo>
                  <a:lnTo>
                    <a:pt x="4026" y="1553"/>
                  </a:lnTo>
                  <a:lnTo>
                    <a:pt x="4019" y="1542"/>
                  </a:lnTo>
                  <a:lnTo>
                    <a:pt x="4009" y="1529"/>
                  </a:lnTo>
                  <a:lnTo>
                    <a:pt x="3993" y="1524"/>
                  </a:lnTo>
                  <a:lnTo>
                    <a:pt x="3975" y="1524"/>
                  </a:lnTo>
                  <a:lnTo>
                    <a:pt x="3953" y="1527"/>
                  </a:lnTo>
                  <a:lnTo>
                    <a:pt x="3931" y="1535"/>
                  </a:lnTo>
                  <a:lnTo>
                    <a:pt x="3911" y="1548"/>
                  </a:lnTo>
                  <a:lnTo>
                    <a:pt x="3892" y="1564"/>
                  </a:lnTo>
                  <a:lnTo>
                    <a:pt x="3881" y="1583"/>
                  </a:lnTo>
                  <a:lnTo>
                    <a:pt x="3878" y="1605"/>
                  </a:lnTo>
                  <a:lnTo>
                    <a:pt x="3878" y="1634"/>
                  </a:lnTo>
                  <a:lnTo>
                    <a:pt x="3881" y="1658"/>
                  </a:lnTo>
                  <a:lnTo>
                    <a:pt x="3883" y="1676"/>
                  </a:lnTo>
                  <a:lnTo>
                    <a:pt x="3883" y="1693"/>
                  </a:lnTo>
                  <a:lnTo>
                    <a:pt x="3879" y="1709"/>
                  </a:lnTo>
                  <a:lnTo>
                    <a:pt x="3872" y="1729"/>
                  </a:lnTo>
                  <a:lnTo>
                    <a:pt x="3856" y="1755"/>
                  </a:lnTo>
                  <a:lnTo>
                    <a:pt x="3834" y="1777"/>
                  </a:lnTo>
                  <a:lnTo>
                    <a:pt x="3808" y="1792"/>
                  </a:lnTo>
                  <a:lnTo>
                    <a:pt x="3780" y="1801"/>
                  </a:lnTo>
                  <a:lnTo>
                    <a:pt x="3753" y="1803"/>
                  </a:lnTo>
                  <a:lnTo>
                    <a:pt x="3740" y="1804"/>
                  </a:lnTo>
                  <a:lnTo>
                    <a:pt x="3735" y="1810"/>
                  </a:lnTo>
                  <a:lnTo>
                    <a:pt x="3733" y="1821"/>
                  </a:lnTo>
                  <a:lnTo>
                    <a:pt x="3733" y="1836"/>
                  </a:lnTo>
                  <a:lnTo>
                    <a:pt x="3733" y="1850"/>
                  </a:lnTo>
                  <a:lnTo>
                    <a:pt x="3733" y="1867"/>
                  </a:lnTo>
                  <a:lnTo>
                    <a:pt x="3731" y="1881"/>
                  </a:lnTo>
                  <a:lnTo>
                    <a:pt x="3726" y="1894"/>
                  </a:lnTo>
                  <a:lnTo>
                    <a:pt x="3713" y="1905"/>
                  </a:lnTo>
                  <a:lnTo>
                    <a:pt x="3694" y="1909"/>
                  </a:lnTo>
                  <a:lnTo>
                    <a:pt x="3680" y="1907"/>
                  </a:lnTo>
                  <a:lnTo>
                    <a:pt x="3665" y="1896"/>
                  </a:lnTo>
                  <a:lnTo>
                    <a:pt x="3652" y="1880"/>
                  </a:lnTo>
                  <a:lnTo>
                    <a:pt x="3641" y="1861"/>
                  </a:lnTo>
                  <a:lnTo>
                    <a:pt x="3628" y="1837"/>
                  </a:lnTo>
                  <a:lnTo>
                    <a:pt x="3617" y="1814"/>
                  </a:lnTo>
                  <a:lnTo>
                    <a:pt x="3597" y="1775"/>
                  </a:lnTo>
                  <a:lnTo>
                    <a:pt x="3577" y="1744"/>
                  </a:lnTo>
                  <a:lnTo>
                    <a:pt x="3559" y="1715"/>
                  </a:lnTo>
                  <a:lnTo>
                    <a:pt x="3539" y="1689"/>
                  </a:lnTo>
                  <a:lnTo>
                    <a:pt x="3522" y="1671"/>
                  </a:lnTo>
                  <a:lnTo>
                    <a:pt x="3508" y="1654"/>
                  </a:lnTo>
                  <a:lnTo>
                    <a:pt x="3491" y="1639"/>
                  </a:lnTo>
                  <a:lnTo>
                    <a:pt x="3475" y="1623"/>
                  </a:lnTo>
                  <a:lnTo>
                    <a:pt x="3453" y="1605"/>
                  </a:lnTo>
                  <a:lnTo>
                    <a:pt x="3443" y="1597"/>
                  </a:lnTo>
                  <a:lnTo>
                    <a:pt x="3427" y="1590"/>
                  </a:lnTo>
                  <a:lnTo>
                    <a:pt x="3412" y="1588"/>
                  </a:lnTo>
                  <a:lnTo>
                    <a:pt x="3405" y="1594"/>
                  </a:lnTo>
                  <a:lnTo>
                    <a:pt x="3401" y="1603"/>
                  </a:lnTo>
                  <a:lnTo>
                    <a:pt x="3405" y="1616"/>
                  </a:lnTo>
                  <a:lnTo>
                    <a:pt x="3420" y="1632"/>
                  </a:lnTo>
                  <a:lnTo>
                    <a:pt x="3427" y="1641"/>
                  </a:lnTo>
                  <a:lnTo>
                    <a:pt x="3436" y="1649"/>
                  </a:lnTo>
                  <a:lnTo>
                    <a:pt x="3443" y="1656"/>
                  </a:lnTo>
                  <a:lnTo>
                    <a:pt x="3458" y="1671"/>
                  </a:lnTo>
                  <a:lnTo>
                    <a:pt x="3475" y="1682"/>
                  </a:lnTo>
                  <a:lnTo>
                    <a:pt x="3493" y="1687"/>
                  </a:lnTo>
                  <a:lnTo>
                    <a:pt x="3515" y="1689"/>
                  </a:lnTo>
                  <a:lnTo>
                    <a:pt x="3530" y="1693"/>
                  </a:lnTo>
                  <a:lnTo>
                    <a:pt x="3537" y="1702"/>
                  </a:lnTo>
                  <a:lnTo>
                    <a:pt x="3542" y="1716"/>
                  </a:lnTo>
                  <a:lnTo>
                    <a:pt x="3542" y="1733"/>
                  </a:lnTo>
                  <a:lnTo>
                    <a:pt x="3541" y="1751"/>
                  </a:lnTo>
                  <a:lnTo>
                    <a:pt x="3535" y="1771"/>
                  </a:lnTo>
                  <a:lnTo>
                    <a:pt x="3531" y="1788"/>
                  </a:lnTo>
                  <a:lnTo>
                    <a:pt x="3526" y="1803"/>
                  </a:lnTo>
                  <a:lnTo>
                    <a:pt x="3522" y="1814"/>
                  </a:lnTo>
                  <a:lnTo>
                    <a:pt x="3517" y="1826"/>
                  </a:lnTo>
                  <a:lnTo>
                    <a:pt x="3508" y="1841"/>
                  </a:lnTo>
                  <a:lnTo>
                    <a:pt x="3500" y="1856"/>
                  </a:lnTo>
                  <a:lnTo>
                    <a:pt x="3491" y="1870"/>
                  </a:lnTo>
                  <a:lnTo>
                    <a:pt x="3480" y="1881"/>
                  </a:lnTo>
                  <a:lnTo>
                    <a:pt x="3473" y="1891"/>
                  </a:lnTo>
                  <a:lnTo>
                    <a:pt x="3465" y="1892"/>
                  </a:lnTo>
                  <a:lnTo>
                    <a:pt x="3458" y="1891"/>
                  </a:lnTo>
                  <a:lnTo>
                    <a:pt x="3454" y="1881"/>
                  </a:lnTo>
                  <a:lnTo>
                    <a:pt x="3453" y="1865"/>
                  </a:lnTo>
                  <a:lnTo>
                    <a:pt x="3453" y="1828"/>
                  </a:lnTo>
                  <a:lnTo>
                    <a:pt x="3449" y="1793"/>
                  </a:lnTo>
                  <a:lnTo>
                    <a:pt x="3443" y="1764"/>
                  </a:lnTo>
                  <a:lnTo>
                    <a:pt x="3434" y="1746"/>
                  </a:lnTo>
                  <a:lnTo>
                    <a:pt x="3421" y="1729"/>
                  </a:lnTo>
                  <a:lnTo>
                    <a:pt x="3407" y="1716"/>
                  </a:lnTo>
                  <a:lnTo>
                    <a:pt x="3385" y="1707"/>
                  </a:lnTo>
                  <a:lnTo>
                    <a:pt x="3365" y="1696"/>
                  </a:lnTo>
                  <a:lnTo>
                    <a:pt x="3346" y="1683"/>
                  </a:lnTo>
                  <a:lnTo>
                    <a:pt x="3330" y="1669"/>
                  </a:lnTo>
                  <a:lnTo>
                    <a:pt x="3313" y="1656"/>
                  </a:lnTo>
                  <a:lnTo>
                    <a:pt x="3297" y="1643"/>
                  </a:lnTo>
                  <a:lnTo>
                    <a:pt x="3277" y="1632"/>
                  </a:lnTo>
                  <a:lnTo>
                    <a:pt x="3251" y="1625"/>
                  </a:lnTo>
                  <a:lnTo>
                    <a:pt x="3222" y="1621"/>
                  </a:lnTo>
                  <a:lnTo>
                    <a:pt x="3194" y="1621"/>
                  </a:lnTo>
                  <a:lnTo>
                    <a:pt x="3165" y="1619"/>
                  </a:lnTo>
                  <a:lnTo>
                    <a:pt x="3139" y="1617"/>
                  </a:lnTo>
                  <a:lnTo>
                    <a:pt x="3114" y="1617"/>
                  </a:lnTo>
                  <a:lnTo>
                    <a:pt x="3090" y="1617"/>
                  </a:lnTo>
                  <a:lnTo>
                    <a:pt x="3070" y="1621"/>
                  </a:lnTo>
                  <a:lnTo>
                    <a:pt x="3055" y="1625"/>
                  </a:lnTo>
                  <a:lnTo>
                    <a:pt x="3044" y="1634"/>
                  </a:lnTo>
                  <a:lnTo>
                    <a:pt x="3039" y="1645"/>
                  </a:lnTo>
                  <a:lnTo>
                    <a:pt x="3041" y="1661"/>
                  </a:lnTo>
                  <a:lnTo>
                    <a:pt x="3046" y="1689"/>
                  </a:lnTo>
                  <a:lnTo>
                    <a:pt x="3048" y="1715"/>
                  </a:lnTo>
                  <a:lnTo>
                    <a:pt x="3046" y="1738"/>
                  </a:lnTo>
                  <a:lnTo>
                    <a:pt x="3041" y="1757"/>
                  </a:lnTo>
                  <a:lnTo>
                    <a:pt x="3033" y="1771"/>
                  </a:lnTo>
                  <a:lnTo>
                    <a:pt x="3020" y="1779"/>
                  </a:lnTo>
                  <a:lnTo>
                    <a:pt x="3017" y="1779"/>
                  </a:lnTo>
                  <a:lnTo>
                    <a:pt x="3011" y="1781"/>
                  </a:lnTo>
                  <a:lnTo>
                    <a:pt x="2998" y="1781"/>
                  </a:lnTo>
                  <a:lnTo>
                    <a:pt x="2984" y="1782"/>
                  </a:lnTo>
                  <a:lnTo>
                    <a:pt x="2969" y="1784"/>
                  </a:lnTo>
                  <a:lnTo>
                    <a:pt x="2958" y="1790"/>
                  </a:lnTo>
                  <a:lnTo>
                    <a:pt x="2949" y="1799"/>
                  </a:lnTo>
                  <a:lnTo>
                    <a:pt x="2943" y="1810"/>
                  </a:lnTo>
                  <a:lnTo>
                    <a:pt x="2943" y="1825"/>
                  </a:lnTo>
                  <a:lnTo>
                    <a:pt x="2945" y="1841"/>
                  </a:lnTo>
                  <a:lnTo>
                    <a:pt x="2943" y="1852"/>
                  </a:lnTo>
                  <a:lnTo>
                    <a:pt x="2936" y="1859"/>
                  </a:lnTo>
                  <a:lnTo>
                    <a:pt x="2929" y="1867"/>
                  </a:lnTo>
                  <a:lnTo>
                    <a:pt x="2918" y="1872"/>
                  </a:lnTo>
                  <a:lnTo>
                    <a:pt x="2905" y="1881"/>
                  </a:lnTo>
                  <a:lnTo>
                    <a:pt x="2881" y="1898"/>
                  </a:lnTo>
                  <a:lnTo>
                    <a:pt x="2854" y="1911"/>
                  </a:lnTo>
                  <a:lnTo>
                    <a:pt x="2832" y="1916"/>
                  </a:lnTo>
                  <a:lnTo>
                    <a:pt x="2810" y="1914"/>
                  </a:lnTo>
                  <a:lnTo>
                    <a:pt x="2786" y="1905"/>
                  </a:lnTo>
                  <a:lnTo>
                    <a:pt x="2768" y="1896"/>
                  </a:lnTo>
                  <a:lnTo>
                    <a:pt x="2746" y="1894"/>
                  </a:lnTo>
                  <a:lnTo>
                    <a:pt x="2724" y="1894"/>
                  </a:lnTo>
                  <a:lnTo>
                    <a:pt x="2702" y="1896"/>
                  </a:lnTo>
                  <a:lnTo>
                    <a:pt x="2685" y="1894"/>
                  </a:lnTo>
                  <a:lnTo>
                    <a:pt x="2671" y="1892"/>
                  </a:lnTo>
                  <a:lnTo>
                    <a:pt x="2660" y="1889"/>
                  </a:lnTo>
                  <a:lnTo>
                    <a:pt x="2652" y="1880"/>
                  </a:lnTo>
                  <a:lnTo>
                    <a:pt x="2650" y="1865"/>
                  </a:lnTo>
                  <a:lnTo>
                    <a:pt x="2649" y="1843"/>
                  </a:lnTo>
                  <a:lnTo>
                    <a:pt x="2643" y="1823"/>
                  </a:lnTo>
                  <a:lnTo>
                    <a:pt x="2638" y="1806"/>
                  </a:lnTo>
                  <a:lnTo>
                    <a:pt x="2632" y="1790"/>
                  </a:lnTo>
                  <a:lnTo>
                    <a:pt x="2628" y="1773"/>
                  </a:lnTo>
                  <a:lnTo>
                    <a:pt x="2630" y="1755"/>
                  </a:lnTo>
                  <a:lnTo>
                    <a:pt x="2639" y="1735"/>
                  </a:lnTo>
                  <a:lnTo>
                    <a:pt x="2647" y="1716"/>
                  </a:lnTo>
                  <a:lnTo>
                    <a:pt x="2652" y="1698"/>
                  </a:lnTo>
                  <a:lnTo>
                    <a:pt x="2654" y="1680"/>
                  </a:lnTo>
                  <a:lnTo>
                    <a:pt x="2656" y="1665"/>
                  </a:lnTo>
                  <a:lnTo>
                    <a:pt x="2660" y="1652"/>
                  </a:lnTo>
                  <a:lnTo>
                    <a:pt x="2667" y="1641"/>
                  </a:lnTo>
                  <a:lnTo>
                    <a:pt x="2678" y="1636"/>
                  </a:lnTo>
                  <a:lnTo>
                    <a:pt x="2694" y="1632"/>
                  </a:lnTo>
                  <a:lnTo>
                    <a:pt x="2702" y="1632"/>
                  </a:lnTo>
                  <a:lnTo>
                    <a:pt x="2727" y="1634"/>
                  </a:lnTo>
                  <a:lnTo>
                    <a:pt x="2749" y="1638"/>
                  </a:lnTo>
                  <a:lnTo>
                    <a:pt x="2771" y="1641"/>
                  </a:lnTo>
                  <a:lnTo>
                    <a:pt x="2795" y="1643"/>
                  </a:lnTo>
                  <a:lnTo>
                    <a:pt x="2826" y="1645"/>
                  </a:lnTo>
                  <a:lnTo>
                    <a:pt x="2841" y="1643"/>
                  </a:lnTo>
                  <a:lnTo>
                    <a:pt x="2854" y="1639"/>
                  </a:lnTo>
                  <a:lnTo>
                    <a:pt x="2876" y="1628"/>
                  </a:lnTo>
                  <a:lnTo>
                    <a:pt x="2894" y="1614"/>
                  </a:lnTo>
                  <a:lnTo>
                    <a:pt x="2905" y="1597"/>
                  </a:lnTo>
                  <a:lnTo>
                    <a:pt x="2909" y="1577"/>
                  </a:lnTo>
                  <a:lnTo>
                    <a:pt x="2903" y="1557"/>
                  </a:lnTo>
                  <a:lnTo>
                    <a:pt x="2887" y="1537"/>
                  </a:lnTo>
                  <a:lnTo>
                    <a:pt x="2868" y="1513"/>
                  </a:lnTo>
                  <a:lnTo>
                    <a:pt x="2857" y="1487"/>
                  </a:lnTo>
                  <a:lnTo>
                    <a:pt x="2856" y="1460"/>
                  </a:lnTo>
                  <a:lnTo>
                    <a:pt x="2859" y="1432"/>
                  </a:lnTo>
                  <a:lnTo>
                    <a:pt x="2868" y="1405"/>
                  </a:lnTo>
                  <a:lnTo>
                    <a:pt x="2881" y="1377"/>
                  </a:lnTo>
                  <a:lnTo>
                    <a:pt x="2894" y="1359"/>
                  </a:lnTo>
                  <a:lnTo>
                    <a:pt x="2907" y="1348"/>
                  </a:lnTo>
                  <a:lnTo>
                    <a:pt x="2921" y="1342"/>
                  </a:lnTo>
                  <a:lnTo>
                    <a:pt x="2938" y="1340"/>
                  </a:lnTo>
                  <a:lnTo>
                    <a:pt x="2958" y="1339"/>
                  </a:lnTo>
                  <a:lnTo>
                    <a:pt x="2984" y="1335"/>
                  </a:lnTo>
                  <a:lnTo>
                    <a:pt x="2995" y="1333"/>
                  </a:lnTo>
                  <a:lnTo>
                    <a:pt x="3020" y="1324"/>
                  </a:lnTo>
                  <a:lnTo>
                    <a:pt x="3064" y="1306"/>
                  </a:lnTo>
                  <a:lnTo>
                    <a:pt x="3105" y="1280"/>
                  </a:lnTo>
                  <a:lnTo>
                    <a:pt x="3141" y="1252"/>
                  </a:lnTo>
                  <a:lnTo>
                    <a:pt x="3171" y="1225"/>
                  </a:lnTo>
                  <a:lnTo>
                    <a:pt x="3183" y="1208"/>
                  </a:lnTo>
                  <a:lnTo>
                    <a:pt x="3193" y="1188"/>
                  </a:lnTo>
                  <a:lnTo>
                    <a:pt x="3200" y="1168"/>
                  </a:lnTo>
                  <a:lnTo>
                    <a:pt x="3205" y="1148"/>
                  </a:lnTo>
                  <a:lnTo>
                    <a:pt x="3211" y="1130"/>
                  </a:lnTo>
                  <a:lnTo>
                    <a:pt x="3218" y="1115"/>
                  </a:lnTo>
                  <a:lnTo>
                    <a:pt x="3229" y="1104"/>
                  </a:lnTo>
                  <a:lnTo>
                    <a:pt x="3244" y="1100"/>
                  </a:lnTo>
                  <a:lnTo>
                    <a:pt x="3258" y="1102"/>
                  </a:lnTo>
                  <a:lnTo>
                    <a:pt x="3266" y="1109"/>
                  </a:lnTo>
                  <a:lnTo>
                    <a:pt x="3273" y="1117"/>
                  </a:lnTo>
                  <a:lnTo>
                    <a:pt x="3279" y="1126"/>
                  </a:lnTo>
                  <a:lnTo>
                    <a:pt x="3286" y="1135"/>
                  </a:lnTo>
                  <a:lnTo>
                    <a:pt x="3295" y="1144"/>
                  </a:lnTo>
                  <a:lnTo>
                    <a:pt x="3312" y="1150"/>
                  </a:lnTo>
                  <a:lnTo>
                    <a:pt x="3334" y="1152"/>
                  </a:lnTo>
                  <a:lnTo>
                    <a:pt x="3363" y="1150"/>
                  </a:lnTo>
                  <a:lnTo>
                    <a:pt x="3387" y="1146"/>
                  </a:lnTo>
                  <a:lnTo>
                    <a:pt x="3405" y="1141"/>
                  </a:lnTo>
                  <a:lnTo>
                    <a:pt x="3423" y="1135"/>
                  </a:lnTo>
                  <a:lnTo>
                    <a:pt x="3443" y="1130"/>
                  </a:lnTo>
                  <a:lnTo>
                    <a:pt x="3464" y="1124"/>
                  </a:lnTo>
                  <a:lnTo>
                    <a:pt x="3487" y="1124"/>
                  </a:lnTo>
                  <a:lnTo>
                    <a:pt x="3513" y="1126"/>
                  </a:lnTo>
                  <a:lnTo>
                    <a:pt x="3537" y="1133"/>
                  </a:lnTo>
                  <a:lnTo>
                    <a:pt x="3559" y="1141"/>
                  </a:lnTo>
                  <a:lnTo>
                    <a:pt x="3581" y="1146"/>
                  </a:lnTo>
                  <a:lnTo>
                    <a:pt x="3601" y="1150"/>
                  </a:lnTo>
                  <a:lnTo>
                    <a:pt x="3619" y="1146"/>
                  </a:lnTo>
                  <a:lnTo>
                    <a:pt x="3639" y="1135"/>
                  </a:lnTo>
                  <a:lnTo>
                    <a:pt x="3650" y="1122"/>
                  </a:lnTo>
                  <a:lnTo>
                    <a:pt x="3654" y="1108"/>
                  </a:lnTo>
                  <a:lnTo>
                    <a:pt x="3654" y="1093"/>
                  </a:lnTo>
                  <a:lnTo>
                    <a:pt x="3652" y="1080"/>
                  </a:lnTo>
                  <a:lnTo>
                    <a:pt x="3649" y="1065"/>
                  </a:lnTo>
                  <a:lnTo>
                    <a:pt x="3645" y="1052"/>
                  </a:lnTo>
                  <a:lnTo>
                    <a:pt x="3645" y="1043"/>
                  </a:lnTo>
                  <a:lnTo>
                    <a:pt x="3649" y="1034"/>
                  </a:lnTo>
                  <a:lnTo>
                    <a:pt x="3658" y="1029"/>
                  </a:lnTo>
                  <a:lnTo>
                    <a:pt x="3674" y="1027"/>
                  </a:lnTo>
                  <a:lnTo>
                    <a:pt x="3696" y="1027"/>
                  </a:lnTo>
                  <a:lnTo>
                    <a:pt x="3716" y="1027"/>
                  </a:lnTo>
                  <a:lnTo>
                    <a:pt x="3735" y="1027"/>
                  </a:lnTo>
                  <a:lnTo>
                    <a:pt x="3749" y="1025"/>
                  </a:lnTo>
                  <a:lnTo>
                    <a:pt x="3760" y="1021"/>
                  </a:lnTo>
                  <a:lnTo>
                    <a:pt x="3766" y="1016"/>
                  </a:lnTo>
                  <a:lnTo>
                    <a:pt x="3766" y="1008"/>
                  </a:lnTo>
                  <a:lnTo>
                    <a:pt x="3760" y="996"/>
                  </a:lnTo>
                  <a:lnTo>
                    <a:pt x="3747" y="981"/>
                  </a:lnTo>
                  <a:lnTo>
                    <a:pt x="3735" y="968"/>
                  </a:lnTo>
                  <a:lnTo>
                    <a:pt x="3729" y="959"/>
                  </a:lnTo>
                  <a:lnTo>
                    <a:pt x="3729" y="953"/>
                  </a:lnTo>
                  <a:lnTo>
                    <a:pt x="3735" y="950"/>
                  </a:lnTo>
                  <a:lnTo>
                    <a:pt x="3744" y="948"/>
                  </a:lnTo>
                  <a:lnTo>
                    <a:pt x="3755" y="946"/>
                  </a:lnTo>
                  <a:lnTo>
                    <a:pt x="3769" y="944"/>
                  </a:lnTo>
                  <a:lnTo>
                    <a:pt x="3786" y="942"/>
                  </a:lnTo>
                  <a:lnTo>
                    <a:pt x="3804" y="937"/>
                  </a:lnTo>
                  <a:lnTo>
                    <a:pt x="3821" y="931"/>
                  </a:lnTo>
                  <a:lnTo>
                    <a:pt x="3841" y="917"/>
                  </a:lnTo>
                  <a:lnTo>
                    <a:pt x="3854" y="904"/>
                  </a:lnTo>
                  <a:lnTo>
                    <a:pt x="3859" y="891"/>
                  </a:lnTo>
                  <a:lnTo>
                    <a:pt x="3857" y="878"/>
                  </a:lnTo>
                  <a:lnTo>
                    <a:pt x="3846" y="871"/>
                  </a:lnTo>
                  <a:lnTo>
                    <a:pt x="3828" y="867"/>
                  </a:lnTo>
                  <a:lnTo>
                    <a:pt x="3804" y="869"/>
                  </a:lnTo>
                  <a:lnTo>
                    <a:pt x="3779" y="873"/>
                  </a:lnTo>
                  <a:lnTo>
                    <a:pt x="3755" y="880"/>
                  </a:lnTo>
                  <a:lnTo>
                    <a:pt x="3733" y="886"/>
                  </a:lnTo>
                  <a:lnTo>
                    <a:pt x="3713" y="889"/>
                  </a:lnTo>
                  <a:lnTo>
                    <a:pt x="3694" y="889"/>
                  </a:lnTo>
                  <a:lnTo>
                    <a:pt x="3678" y="884"/>
                  </a:lnTo>
                  <a:lnTo>
                    <a:pt x="3663" y="873"/>
                  </a:lnTo>
                  <a:lnTo>
                    <a:pt x="3650" y="851"/>
                  </a:lnTo>
                  <a:lnTo>
                    <a:pt x="3645" y="825"/>
                  </a:lnTo>
                  <a:lnTo>
                    <a:pt x="3649" y="799"/>
                  </a:lnTo>
                  <a:lnTo>
                    <a:pt x="3660" y="772"/>
                  </a:lnTo>
                  <a:lnTo>
                    <a:pt x="3674" y="746"/>
                  </a:lnTo>
                  <a:lnTo>
                    <a:pt x="3693" y="721"/>
                  </a:lnTo>
                  <a:lnTo>
                    <a:pt x="3715" y="697"/>
                  </a:lnTo>
                  <a:lnTo>
                    <a:pt x="3735" y="673"/>
                  </a:lnTo>
                  <a:lnTo>
                    <a:pt x="3753" y="653"/>
                  </a:lnTo>
                  <a:lnTo>
                    <a:pt x="3758" y="645"/>
                  </a:lnTo>
                  <a:lnTo>
                    <a:pt x="3762" y="638"/>
                  </a:lnTo>
                  <a:lnTo>
                    <a:pt x="3762" y="631"/>
                  </a:lnTo>
                  <a:lnTo>
                    <a:pt x="3762" y="623"/>
                  </a:lnTo>
                  <a:close/>
                  <a:moveTo>
                    <a:pt x="2273" y="568"/>
                  </a:moveTo>
                  <a:lnTo>
                    <a:pt x="2288" y="572"/>
                  </a:lnTo>
                  <a:lnTo>
                    <a:pt x="2313" y="583"/>
                  </a:lnTo>
                  <a:lnTo>
                    <a:pt x="2335" y="589"/>
                  </a:lnTo>
                  <a:lnTo>
                    <a:pt x="2354" y="592"/>
                  </a:lnTo>
                  <a:lnTo>
                    <a:pt x="2370" y="594"/>
                  </a:lnTo>
                  <a:lnTo>
                    <a:pt x="2389" y="596"/>
                  </a:lnTo>
                  <a:lnTo>
                    <a:pt x="2409" y="598"/>
                  </a:lnTo>
                  <a:lnTo>
                    <a:pt x="2410" y="596"/>
                  </a:lnTo>
                  <a:lnTo>
                    <a:pt x="2429" y="592"/>
                  </a:lnTo>
                  <a:lnTo>
                    <a:pt x="2445" y="592"/>
                  </a:lnTo>
                  <a:lnTo>
                    <a:pt x="2473" y="596"/>
                  </a:lnTo>
                  <a:lnTo>
                    <a:pt x="2493" y="607"/>
                  </a:lnTo>
                  <a:lnTo>
                    <a:pt x="2506" y="623"/>
                  </a:lnTo>
                  <a:lnTo>
                    <a:pt x="2509" y="644"/>
                  </a:lnTo>
                  <a:lnTo>
                    <a:pt x="2506" y="666"/>
                  </a:lnTo>
                  <a:lnTo>
                    <a:pt x="2493" y="688"/>
                  </a:lnTo>
                  <a:lnTo>
                    <a:pt x="2471" y="708"/>
                  </a:lnTo>
                  <a:lnTo>
                    <a:pt x="2445" y="728"/>
                  </a:lnTo>
                  <a:lnTo>
                    <a:pt x="2410" y="746"/>
                  </a:lnTo>
                  <a:lnTo>
                    <a:pt x="2383" y="754"/>
                  </a:lnTo>
                  <a:lnTo>
                    <a:pt x="2354" y="757"/>
                  </a:lnTo>
                  <a:lnTo>
                    <a:pt x="2324" y="755"/>
                  </a:lnTo>
                  <a:lnTo>
                    <a:pt x="2293" y="744"/>
                  </a:lnTo>
                  <a:lnTo>
                    <a:pt x="2262" y="726"/>
                  </a:lnTo>
                  <a:lnTo>
                    <a:pt x="2258" y="722"/>
                  </a:lnTo>
                  <a:lnTo>
                    <a:pt x="2235" y="697"/>
                  </a:lnTo>
                  <a:lnTo>
                    <a:pt x="2220" y="669"/>
                  </a:lnTo>
                  <a:lnTo>
                    <a:pt x="2216" y="642"/>
                  </a:lnTo>
                  <a:lnTo>
                    <a:pt x="2218" y="618"/>
                  </a:lnTo>
                  <a:lnTo>
                    <a:pt x="2227" y="596"/>
                  </a:lnTo>
                  <a:lnTo>
                    <a:pt x="2240" y="579"/>
                  </a:lnTo>
                  <a:lnTo>
                    <a:pt x="2258" y="570"/>
                  </a:lnTo>
                  <a:lnTo>
                    <a:pt x="2273" y="568"/>
                  </a:lnTo>
                  <a:close/>
                  <a:moveTo>
                    <a:pt x="846" y="475"/>
                  </a:moveTo>
                  <a:lnTo>
                    <a:pt x="852" y="482"/>
                  </a:lnTo>
                  <a:lnTo>
                    <a:pt x="859" y="488"/>
                  </a:lnTo>
                  <a:lnTo>
                    <a:pt x="868" y="493"/>
                  </a:lnTo>
                  <a:lnTo>
                    <a:pt x="874" y="495"/>
                  </a:lnTo>
                  <a:lnTo>
                    <a:pt x="899" y="508"/>
                  </a:lnTo>
                  <a:lnTo>
                    <a:pt x="921" y="526"/>
                  </a:lnTo>
                  <a:lnTo>
                    <a:pt x="938" y="548"/>
                  </a:lnTo>
                  <a:lnTo>
                    <a:pt x="947" y="565"/>
                  </a:lnTo>
                  <a:lnTo>
                    <a:pt x="953" y="583"/>
                  </a:lnTo>
                  <a:lnTo>
                    <a:pt x="953" y="598"/>
                  </a:lnTo>
                  <a:lnTo>
                    <a:pt x="947" y="609"/>
                  </a:lnTo>
                  <a:lnTo>
                    <a:pt x="938" y="614"/>
                  </a:lnTo>
                  <a:lnTo>
                    <a:pt x="931" y="616"/>
                  </a:lnTo>
                  <a:lnTo>
                    <a:pt x="921" y="616"/>
                  </a:lnTo>
                  <a:lnTo>
                    <a:pt x="912" y="612"/>
                  </a:lnTo>
                  <a:lnTo>
                    <a:pt x="888" y="609"/>
                  </a:lnTo>
                  <a:lnTo>
                    <a:pt x="868" y="605"/>
                  </a:lnTo>
                  <a:lnTo>
                    <a:pt x="848" y="607"/>
                  </a:lnTo>
                  <a:lnTo>
                    <a:pt x="834" y="612"/>
                  </a:lnTo>
                  <a:lnTo>
                    <a:pt x="824" y="620"/>
                  </a:lnTo>
                  <a:lnTo>
                    <a:pt x="821" y="631"/>
                  </a:lnTo>
                  <a:lnTo>
                    <a:pt x="824" y="645"/>
                  </a:lnTo>
                  <a:lnTo>
                    <a:pt x="834" y="662"/>
                  </a:lnTo>
                  <a:lnTo>
                    <a:pt x="854" y="682"/>
                  </a:lnTo>
                  <a:lnTo>
                    <a:pt x="861" y="691"/>
                  </a:lnTo>
                  <a:lnTo>
                    <a:pt x="868" y="699"/>
                  </a:lnTo>
                  <a:lnTo>
                    <a:pt x="881" y="722"/>
                  </a:lnTo>
                  <a:lnTo>
                    <a:pt x="887" y="746"/>
                  </a:lnTo>
                  <a:lnTo>
                    <a:pt x="887" y="766"/>
                  </a:lnTo>
                  <a:lnTo>
                    <a:pt x="879" y="785"/>
                  </a:lnTo>
                  <a:lnTo>
                    <a:pt x="868" y="799"/>
                  </a:lnTo>
                  <a:lnTo>
                    <a:pt x="854" y="807"/>
                  </a:lnTo>
                  <a:lnTo>
                    <a:pt x="837" y="810"/>
                  </a:lnTo>
                  <a:lnTo>
                    <a:pt x="821" y="807"/>
                  </a:lnTo>
                  <a:lnTo>
                    <a:pt x="797" y="798"/>
                  </a:lnTo>
                  <a:lnTo>
                    <a:pt x="766" y="785"/>
                  </a:lnTo>
                  <a:lnTo>
                    <a:pt x="724" y="770"/>
                  </a:lnTo>
                  <a:lnTo>
                    <a:pt x="678" y="755"/>
                  </a:lnTo>
                  <a:lnTo>
                    <a:pt x="628" y="739"/>
                  </a:lnTo>
                  <a:lnTo>
                    <a:pt x="577" y="726"/>
                  </a:lnTo>
                  <a:lnTo>
                    <a:pt x="650" y="649"/>
                  </a:lnTo>
                  <a:lnTo>
                    <a:pt x="678" y="622"/>
                  </a:lnTo>
                  <a:lnTo>
                    <a:pt x="727" y="576"/>
                  </a:lnTo>
                  <a:lnTo>
                    <a:pt x="766" y="543"/>
                  </a:lnTo>
                  <a:lnTo>
                    <a:pt x="766" y="543"/>
                  </a:lnTo>
                  <a:lnTo>
                    <a:pt x="846" y="475"/>
                  </a:lnTo>
                  <a:close/>
                  <a:moveTo>
                    <a:pt x="3513" y="416"/>
                  </a:moveTo>
                  <a:lnTo>
                    <a:pt x="3552" y="444"/>
                  </a:lnTo>
                  <a:lnTo>
                    <a:pt x="3632" y="508"/>
                  </a:lnTo>
                  <a:lnTo>
                    <a:pt x="3711" y="576"/>
                  </a:lnTo>
                  <a:lnTo>
                    <a:pt x="3747" y="611"/>
                  </a:lnTo>
                  <a:lnTo>
                    <a:pt x="3733" y="605"/>
                  </a:lnTo>
                  <a:lnTo>
                    <a:pt x="3716" y="605"/>
                  </a:lnTo>
                  <a:lnTo>
                    <a:pt x="3698" y="607"/>
                  </a:lnTo>
                  <a:lnTo>
                    <a:pt x="3683" y="614"/>
                  </a:lnTo>
                  <a:lnTo>
                    <a:pt x="3671" y="625"/>
                  </a:lnTo>
                  <a:lnTo>
                    <a:pt x="3661" y="642"/>
                  </a:lnTo>
                  <a:lnTo>
                    <a:pt x="3650" y="671"/>
                  </a:lnTo>
                  <a:lnTo>
                    <a:pt x="3632" y="695"/>
                  </a:lnTo>
                  <a:lnTo>
                    <a:pt x="3610" y="719"/>
                  </a:lnTo>
                  <a:lnTo>
                    <a:pt x="3588" y="741"/>
                  </a:lnTo>
                  <a:lnTo>
                    <a:pt x="3570" y="766"/>
                  </a:lnTo>
                  <a:lnTo>
                    <a:pt x="3555" y="794"/>
                  </a:lnTo>
                  <a:lnTo>
                    <a:pt x="3552" y="818"/>
                  </a:lnTo>
                  <a:lnTo>
                    <a:pt x="3553" y="840"/>
                  </a:lnTo>
                  <a:lnTo>
                    <a:pt x="3563" y="862"/>
                  </a:lnTo>
                  <a:lnTo>
                    <a:pt x="3572" y="884"/>
                  </a:lnTo>
                  <a:lnTo>
                    <a:pt x="3581" y="904"/>
                  </a:lnTo>
                  <a:lnTo>
                    <a:pt x="3584" y="922"/>
                  </a:lnTo>
                  <a:lnTo>
                    <a:pt x="3583" y="941"/>
                  </a:lnTo>
                  <a:lnTo>
                    <a:pt x="3572" y="959"/>
                  </a:lnTo>
                  <a:lnTo>
                    <a:pt x="3552" y="981"/>
                  </a:lnTo>
                  <a:lnTo>
                    <a:pt x="3533" y="1005"/>
                  </a:lnTo>
                  <a:lnTo>
                    <a:pt x="3519" y="1023"/>
                  </a:lnTo>
                  <a:lnTo>
                    <a:pt x="3504" y="1040"/>
                  </a:lnTo>
                  <a:lnTo>
                    <a:pt x="3487" y="1051"/>
                  </a:lnTo>
                  <a:lnTo>
                    <a:pt x="3469" y="1054"/>
                  </a:lnTo>
                  <a:lnTo>
                    <a:pt x="3460" y="1056"/>
                  </a:lnTo>
                  <a:lnTo>
                    <a:pt x="3451" y="1062"/>
                  </a:lnTo>
                  <a:lnTo>
                    <a:pt x="3443" y="1067"/>
                  </a:lnTo>
                  <a:lnTo>
                    <a:pt x="3431" y="1076"/>
                  </a:lnTo>
                  <a:lnTo>
                    <a:pt x="3420" y="1087"/>
                  </a:lnTo>
                  <a:lnTo>
                    <a:pt x="3410" y="1097"/>
                  </a:lnTo>
                  <a:lnTo>
                    <a:pt x="3401" y="1102"/>
                  </a:lnTo>
                  <a:lnTo>
                    <a:pt x="3392" y="1102"/>
                  </a:lnTo>
                  <a:lnTo>
                    <a:pt x="3385" y="1097"/>
                  </a:lnTo>
                  <a:lnTo>
                    <a:pt x="3379" y="1084"/>
                  </a:lnTo>
                  <a:lnTo>
                    <a:pt x="3372" y="1060"/>
                  </a:lnTo>
                  <a:lnTo>
                    <a:pt x="3361" y="1036"/>
                  </a:lnTo>
                  <a:lnTo>
                    <a:pt x="3350" y="1016"/>
                  </a:lnTo>
                  <a:lnTo>
                    <a:pt x="3335" y="999"/>
                  </a:lnTo>
                  <a:lnTo>
                    <a:pt x="3321" y="988"/>
                  </a:lnTo>
                  <a:lnTo>
                    <a:pt x="3306" y="986"/>
                  </a:lnTo>
                  <a:lnTo>
                    <a:pt x="3290" y="994"/>
                  </a:lnTo>
                  <a:lnTo>
                    <a:pt x="3279" y="1003"/>
                  </a:lnTo>
                  <a:lnTo>
                    <a:pt x="3269" y="1016"/>
                  </a:lnTo>
                  <a:lnTo>
                    <a:pt x="3262" y="1030"/>
                  </a:lnTo>
                  <a:lnTo>
                    <a:pt x="3257" y="1043"/>
                  </a:lnTo>
                  <a:lnTo>
                    <a:pt x="3251" y="1056"/>
                  </a:lnTo>
                  <a:lnTo>
                    <a:pt x="3244" y="1065"/>
                  </a:lnTo>
                  <a:lnTo>
                    <a:pt x="3238" y="1069"/>
                  </a:lnTo>
                  <a:lnTo>
                    <a:pt x="3229" y="1067"/>
                  </a:lnTo>
                  <a:lnTo>
                    <a:pt x="3218" y="1056"/>
                  </a:lnTo>
                  <a:lnTo>
                    <a:pt x="3204" y="1038"/>
                  </a:lnTo>
                  <a:lnTo>
                    <a:pt x="3185" y="1007"/>
                  </a:lnTo>
                  <a:lnTo>
                    <a:pt x="3169" y="974"/>
                  </a:lnTo>
                  <a:lnTo>
                    <a:pt x="3154" y="939"/>
                  </a:lnTo>
                  <a:lnTo>
                    <a:pt x="3145" y="904"/>
                  </a:lnTo>
                  <a:lnTo>
                    <a:pt x="3139" y="871"/>
                  </a:lnTo>
                  <a:lnTo>
                    <a:pt x="3139" y="838"/>
                  </a:lnTo>
                  <a:lnTo>
                    <a:pt x="3149" y="809"/>
                  </a:lnTo>
                  <a:lnTo>
                    <a:pt x="3165" y="783"/>
                  </a:lnTo>
                  <a:lnTo>
                    <a:pt x="3202" y="748"/>
                  </a:lnTo>
                  <a:lnTo>
                    <a:pt x="3240" y="713"/>
                  </a:lnTo>
                  <a:lnTo>
                    <a:pt x="3279" y="678"/>
                  </a:lnTo>
                  <a:lnTo>
                    <a:pt x="3315" y="644"/>
                  </a:lnTo>
                  <a:lnTo>
                    <a:pt x="3346" y="609"/>
                  </a:lnTo>
                  <a:lnTo>
                    <a:pt x="3365" y="583"/>
                  </a:lnTo>
                  <a:lnTo>
                    <a:pt x="3387" y="552"/>
                  </a:lnTo>
                  <a:lnTo>
                    <a:pt x="3414" y="519"/>
                  </a:lnTo>
                  <a:lnTo>
                    <a:pt x="3443" y="484"/>
                  </a:lnTo>
                  <a:lnTo>
                    <a:pt x="3478" y="447"/>
                  </a:lnTo>
                  <a:lnTo>
                    <a:pt x="3513" y="416"/>
                  </a:lnTo>
                  <a:close/>
                  <a:moveTo>
                    <a:pt x="2707" y="271"/>
                  </a:moveTo>
                  <a:lnTo>
                    <a:pt x="2716" y="271"/>
                  </a:lnTo>
                  <a:lnTo>
                    <a:pt x="2731" y="273"/>
                  </a:lnTo>
                  <a:lnTo>
                    <a:pt x="2742" y="280"/>
                  </a:lnTo>
                  <a:lnTo>
                    <a:pt x="2753" y="291"/>
                  </a:lnTo>
                  <a:lnTo>
                    <a:pt x="2760" y="302"/>
                  </a:lnTo>
                  <a:lnTo>
                    <a:pt x="2766" y="315"/>
                  </a:lnTo>
                  <a:lnTo>
                    <a:pt x="2766" y="328"/>
                  </a:lnTo>
                  <a:lnTo>
                    <a:pt x="2760" y="339"/>
                  </a:lnTo>
                  <a:lnTo>
                    <a:pt x="2751" y="345"/>
                  </a:lnTo>
                  <a:lnTo>
                    <a:pt x="2735" y="348"/>
                  </a:lnTo>
                  <a:lnTo>
                    <a:pt x="2716" y="345"/>
                  </a:lnTo>
                  <a:lnTo>
                    <a:pt x="2702" y="337"/>
                  </a:lnTo>
                  <a:lnTo>
                    <a:pt x="2689" y="328"/>
                  </a:lnTo>
                  <a:lnTo>
                    <a:pt x="2680" y="317"/>
                  </a:lnTo>
                  <a:lnTo>
                    <a:pt x="2674" y="304"/>
                  </a:lnTo>
                  <a:lnTo>
                    <a:pt x="2672" y="293"/>
                  </a:lnTo>
                  <a:lnTo>
                    <a:pt x="2676" y="282"/>
                  </a:lnTo>
                  <a:lnTo>
                    <a:pt x="2685" y="275"/>
                  </a:lnTo>
                  <a:lnTo>
                    <a:pt x="2702" y="271"/>
                  </a:lnTo>
                  <a:lnTo>
                    <a:pt x="2707" y="271"/>
                  </a:lnTo>
                  <a:close/>
                  <a:moveTo>
                    <a:pt x="2218" y="0"/>
                  </a:moveTo>
                  <a:lnTo>
                    <a:pt x="2258" y="0"/>
                  </a:lnTo>
                  <a:lnTo>
                    <a:pt x="2258" y="0"/>
                  </a:lnTo>
                  <a:lnTo>
                    <a:pt x="2301" y="0"/>
                  </a:lnTo>
                  <a:lnTo>
                    <a:pt x="2299" y="16"/>
                  </a:lnTo>
                  <a:lnTo>
                    <a:pt x="2293" y="33"/>
                  </a:lnTo>
                  <a:lnTo>
                    <a:pt x="2279" y="49"/>
                  </a:lnTo>
                  <a:lnTo>
                    <a:pt x="2268" y="62"/>
                  </a:lnTo>
                  <a:lnTo>
                    <a:pt x="2258" y="75"/>
                  </a:lnTo>
                  <a:lnTo>
                    <a:pt x="2247" y="90"/>
                  </a:lnTo>
                  <a:lnTo>
                    <a:pt x="2238" y="104"/>
                  </a:lnTo>
                  <a:lnTo>
                    <a:pt x="2229" y="117"/>
                  </a:lnTo>
                  <a:lnTo>
                    <a:pt x="2218" y="126"/>
                  </a:lnTo>
                  <a:lnTo>
                    <a:pt x="2207" y="134"/>
                  </a:lnTo>
                  <a:lnTo>
                    <a:pt x="2191" y="139"/>
                  </a:lnTo>
                  <a:lnTo>
                    <a:pt x="2167" y="141"/>
                  </a:lnTo>
                  <a:lnTo>
                    <a:pt x="2154" y="143"/>
                  </a:lnTo>
                  <a:lnTo>
                    <a:pt x="2147" y="148"/>
                  </a:lnTo>
                  <a:lnTo>
                    <a:pt x="2147" y="156"/>
                  </a:lnTo>
                  <a:lnTo>
                    <a:pt x="2152" y="167"/>
                  </a:lnTo>
                  <a:lnTo>
                    <a:pt x="2160" y="180"/>
                  </a:lnTo>
                  <a:lnTo>
                    <a:pt x="2169" y="192"/>
                  </a:lnTo>
                  <a:lnTo>
                    <a:pt x="2178" y="207"/>
                  </a:lnTo>
                  <a:lnTo>
                    <a:pt x="2187" y="220"/>
                  </a:lnTo>
                  <a:lnTo>
                    <a:pt x="2194" y="233"/>
                  </a:lnTo>
                  <a:lnTo>
                    <a:pt x="2198" y="242"/>
                  </a:lnTo>
                  <a:lnTo>
                    <a:pt x="2196" y="251"/>
                  </a:lnTo>
                  <a:lnTo>
                    <a:pt x="2187" y="257"/>
                  </a:lnTo>
                  <a:lnTo>
                    <a:pt x="2172" y="258"/>
                  </a:lnTo>
                  <a:lnTo>
                    <a:pt x="2149" y="262"/>
                  </a:lnTo>
                  <a:lnTo>
                    <a:pt x="2128" y="269"/>
                  </a:lnTo>
                  <a:lnTo>
                    <a:pt x="2112" y="282"/>
                  </a:lnTo>
                  <a:lnTo>
                    <a:pt x="2101" y="295"/>
                  </a:lnTo>
                  <a:lnTo>
                    <a:pt x="2094" y="312"/>
                  </a:lnTo>
                  <a:lnTo>
                    <a:pt x="2094" y="326"/>
                  </a:lnTo>
                  <a:lnTo>
                    <a:pt x="2097" y="339"/>
                  </a:lnTo>
                  <a:lnTo>
                    <a:pt x="2106" y="350"/>
                  </a:lnTo>
                  <a:lnTo>
                    <a:pt x="2123" y="356"/>
                  </a:lnTo>
                  <a:lnTo>
                    <a:pt x="2145" y="356"/>
                  </a:lnTo>
                  <a:lnTo>
                    <a:pt x="2172" y="354"/>
                  </a:lnTo>
                  <a:lnTo>
                    <a:pt x="2193" y="356"/>
                  </a:lnTo>
                  <a:lnTo>
                    <a:pt x="2204" y="361"/>
                  </a:lnTo>
                  <a:lnTo>
                    <a:pt x="2207" y="370"/>
                  </a:lnTo>
                  <a:lnTo>
                    <a:pt x="2200" y="381"/>
                  </a:lnTo>
                  <a:lnTo>
                    <a:pt x="2187" y="394"/>
                  </a:lnTo>
                  <a:lnTo>
                    <a:pt x="2165" y="409"/>
                  </a:lnTo>
                  <a:lnTo>
                    <a:pt x="2134" y="425"/>
                  </a:lnTo>
                  <a:lnTo>
                    <a:pt x="2103" y="438"/>
                  </a:lnTo>
                  <a:lnTo>
                    <a:pt x="2068" y="449"/>
                  </a:lnTo>
                  <a:lnTo>
                    <a:pt x="2031" y="458"/>
                  </a:lnTo>
                  <a:lnTo>
                    <a:pt x="1995" y="467"/>
                  </a:lnTo>
                  <a:lnTo>
                    <a:pt x="1960" y="477"/>
                  </a:lnTo>
                  <a:lnTo>
                    <a:pt x="1927" y="488"/>
                  </a:lnTo>
                  <a:lnTo>
                    <a:pt x="1898" y="500"/>
                  </a:lnTo>
                  <a:lnTo>
                    <a:pt x="1874" y="517"/>
                  </a:lnTo>
                  <a:lnTo>
                    <a:pt x="1856" y="537"/>
                  </a:lnTo>
                  <a:lnTo>
                    <a:pt x="1839" y="557"/>
                  </a:lnTo>
                  <a:lnTo>
                    <a:pt x="1819" y="572"/>
                  </a:lnTo>
                  <a:lnTo>
                    <a:pt x="1793" y="585"/>
                  </a:lnTo>
                  <a:lnTo>
                    <a:pt x="1766" y="594"/>
                  </a:lnTo>
                  <a:lnTo>
                    <a:pt x="1738" y="605"/>
                  </a:lnTo>
                  <a:lnTo>
                    <a:pt x="1711" y="614"/>
                  </a:lnTo>
                  <a:lnTo>
                    <a:pt x="1687" y="623"/>
                  </a:lnTo>
                  <a:lnTo>
                    <a:pt x="1669" y="636"/>
                  </a:lnTo>
                  <a:lnTo>
                    <a:pt x="1656" y="649"/>
                  </a:lnTo>
                  <a:lnTo>
                    <a:pt x="1652" y="667"/>
                  </a:lnTo>
                  <a:lnTo>
                    <a:pt x="1652" y="684"/>
                  </a:lnTo>
                  <a:lnTo>
                    <a:pt x="1650" y="708"/>
                  </a:lnTo>
                  <a:lnTo>
                    <a:pt x="1647" y="733"/>
                  </a:lnTo>
                  <a:lnTo>
                    <a:pt x="1643" y="763"/>
                  </a:lnTo>
                  <a:lnTo>
                    <a:pt x="1636" y="792"/>
                  </a:lnTo>
                  <a:lnTo>
                    <a:pt x="1628" y="821"/>
                  </a:lnTo>
                  <a:lnTo>
                    <a:pt x="1617" y="851"/>
                  </a:lnTo>
                  <a:lnTo>
                    <a:pt x="1605" y="876"/>
                  </a:lnTo>
                  <a:lnTo>
                    <a:pt x="1590" y="898"/>
                  </a:lnTo>
                  <a:lnTo>
                    <a:pt x="1573" y="915"/>
                  </a:lnTo>
                  <a:lnTo>
                    <a:pt x="1551" y="926"/>
                  </a:lnTo>
                  <a:lnTo>
                    <a:pt x="1528" y="930"/>
                  </a:lnTo>
                  <a:lnTo>
                    <a:pt x="1502" y="924"/>
                  </a:lnTo>
                  <a:lnTo>
                    <a:pt x="1464" y="908"/>
                  </a:lnTo>
                  <a:lnTo>
                    <a:pt x="1432" y="886"/>
                  </a:lnTo>
                  <a:lnTo>
                    <a:pt x="1407" y="860"/>
                  </a:lnTo>
                  <a:lnTo>
                    <a:pt x="1385" y="831"/>
                  </a:lnTo>
                  <a:lnTo>
                    <a:pt x="1365" y="801"/>
                  </a:lnTo>
                  <a:lnTo>
                    <a:pt x="1348" y="770"/>
                  </a:lnTo>
                  <a:lnTo>
                    <a:pt x="1334" y="739"/>
                  </a:lnTo>
                  <a:lnTo>
                    <a:pt x="1319" y="710"/>
                  </a:lnTo>
                  <a:lnTo>
                    <a:pt x="1304" y="682"/>
                  </a:lnTo>
                  <a:lnTo>
                    <a:pt x="1291" y="658"/>
                  </a:lnTo>
                  <a:lnTo>
                    <a:pt x="1286" y="633"/>
                  </a:lnTo>
                  <a:lnTo>
                    <a:pt x="1288" y="609"/>
                  </a:lnTo>
                  <a:lnTo>
                    <a:pt x="1290" y="585"/>
                  </a:lnTo>
                  <a:lnTo>
                    <a:pt x="1295" y="563"/>
                  </a:lnTo>
                  <a:lnTo>
                    <a:pt x="1299" y="543"/>
                  </a:lnTo>
                  <a:lnTo>
                    <a:pt x="1299" y="526"/>
                  </a:lnTo>
                  <a:lnTo>
                    <a:pt x="1293" y="511"/>
                  </a:lnTo>
                  <a:lnTo>
                    <a:pt x="1282" y="500"/>
                  </a:lnTo>
                  <a:lnTo>
                    <a:pt x="1275" y="493"/>
                  </a:lnTo>
                  <a:lnTo>
                    <a:pt x="1273" y="482"/>
                  </a:lnTo>
                  <a:lnTo>
                    <a:pt x="1277" y="469"/>
                  </a:lnTo>
                  <a:lnTo>
                    <a:pt x="1284" y="456"/>
                  </a:lnTo>
                  <a:lnTo>
                    <a:pt x="1293" y="442"/>
                  </a:lnTo>
                  <a:lnTo>
                    <a:pt x="1304" y="427"/>
                  </a:lnTo>
                  <a:lnTo>
                    <a:pt x="1317" y="412"/>
                  </a:lnTo>
                  <a:lnTo>
                    <a:pt x="1328" y="401"/>
                  </a:lnTo>
                  <a:lnTo>
                    <a:pt x="1337" y="390"/>
                  </a:lnTo>
                  <a:lnTo>
                    <a:pt x="1345" y="385"/>
                  </a:lnTo>
                  <a:lnTo>
                    <a:pt x="1346" y="381"/>
                  </a:lnTo>
                  <a:lnTo>
                    <a:pt x="1345" y="381"/>
                  </a:lnTo>
                  <a:lnTo>
                    <a:pt x="1335" y="387"/>
                  </a:lnTo>
                  <a:lnTo>
                    <a:pt x="1319" y="396"/>
                  </a:lnTo>
                  <a:lnTo>
                    <a:pt x="1301" y="400"/>
                  </a:lnTo>
                  <a:lnTo>
                    <a:pt x="1284" y="400"/>
                  </a:lnTo>
                  <a:lnTo>
                    <a:pt x="1268" y="398"/>
                  </a:lnTo>
                  <a:lnTo>
                    <a:pt x="1255" y="392"/>
                  </a:lnTo>
                  <a:lnTo>
                    <a:pt x="1246" y="385"/>
                  </a:lnTo>
                  <a:lnTo>
                    <a:pt x="1242" y="376"/>
                  </a:lnTo>
                  <a:lnTo>
                    <a:pt x="1244" y="368"/>
                  </a:lnTo>
                  <a:lnTo>
                    <a:pt x="1253" y="361"/>
                  </a:lnTo>
                  <a:lnTo>
                    <a:pt x="1271" y="356"/>
                  </a:lnTo>
                  <a:lnTo>
                    <a:pt x="1293" y="348"/>
                  </a:lnTo>
                  <a:lnTo>
                    <a:pt x="1308" y="337"/>
                  </a:lnTo>
                  <a:lnTo>
                    <a:pt x="1315" y="324"/>
                  </a:lnTo>
                  <a:lnTo>
                    <a:pt x="1317" y="312"/>
                  </a:lnTo>
                  <a:lnTo>
                    <a:pt x="1315" y="299"/>
                  </a:lnTo>
                  <a:lnTo>
                    <a:pt x="1308" y="290"/>
                  </a:lnTo>
                  <a:lnTo>
                    <a:pt x="1297" y="282"/>
                  </a:lnTo>
                  <a:lnTo>
                    <a:pt x="1282" y="279"/>
                  </a:lnTo>
                  <a:lnTo>
                    <a:pt x="1266" y="280"/>
                  </a:lnTo>
                  <a:lnTo>
                    <a:pt x="1246" y="284"/>
                  </a:lnTo>
                  <a:lnTo>
                    <a:pt x="1227" y="284"/>
                  </a:lnTo>
                  <a:lnTo>
                    <a:pt x="1211" y="280"/>
                  </a:lnTo>
                  <a:lnTo>
                    <a:pt x="1198" y="273"/>
                  </a:lnTo>
                  <a:lnTo>
                    <a:pt x="1193" y="264"/>
                  </a:lnTo>
                  <a:lnTo>
                    <a:pt x="1193" y="251"/>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203" name="Group 202"/>
            <p:cNvGrpSpPr/>
            <p:nvPr/>
          </p:nvGrpSpPr>
          <p:grpSpPr>
            <a:xfrm>
              <a:off x="7786688" y="1071563"/>
              <a:ext cx="1416050" cy="2498725"/>
              <a:chOff x="7786688" y="1071563"/>
              <a:chExt cx="1416050" cy="2498725"/>
            </a:xfrm>
          </p:grpSpPr>
          <p:sp>
            <p:nvSpPr>
              <p:cNvPr id="207" name="Freeform 206"/>
              <p:cNvSpPr>
                <a:spLocks/>
              </p:cNvSpPr>
              <p:nvPr/>
            </p:nvSpPr>
            <p:spPr bwMode="auto">
              <a:xfrm>
                <a:off x="7786688" y="1071563"/>
                <a:ext cx="1416050" cy="2498725"/>
              </a:xfrm>
              <a:custGeom>
                <a:avLst/>
                <a:gdLst>
                  <a:gd name="T0" fmla="*/ 891 w 1783"/>
                  <a:gd name="T1" fmla="*/ 0 h 3148"/>
                  <a:gd name="T2" fmla="*/ 989 w 1783"/>
                  <a:gd name="T3" fmla="*/ 5 h 3148"/>
                  <a:gd name="T4" fmla="*/ 1082 w 1783"/>
                  <a:gd name="T5" fmla="*/ 20 h 3148"/>
                  <a:gd name="T6" fmla="*/ 1174 w 1783"/>
                  <a:gd name="T7" fmla="*/ 45 h 3148"/>
                  <a:gd name="T8" fmla="*/ 1260 w 1783"/>
                  <a:gd name="T9" fmla="*/ 78 h 3148"/>
                  <a:gd name="T10" fmla="*/ 1342 w 1783"/>
                  <a:gd name="T11" fmla="*/ 121 h 3148"/>
                  <a:gd name="T12" fmla="*/ 1417 w 1783"/>
                  <a:gd name="T13" fmla="*/ 172 h 3148"/>
                  <a:gd name="T14" fmla="*/ 1489 w 1783"/>
                  <a:gd name="T15" fmla="*/ 229 h 3148"/>
                  <a:gd name="T16" fmla="*/ 1553 w 1783"/>
                  <a:gd name="T17" fmla="*/ 293 h 3148"/>
                  <a:gd name="T18" fmla="*/ 1611 w 1783"/>
                  <a:gd name="T19" fmla="*/ 364 h 3148"/>
                  <a:gd name="T20" fmla="*/ 1661 w 1783"/>
                  <a:gd name="T21" fmla="*/ 441 h 3148"/>
                  <a:gd name="T22" fmla="*/ 1705 w 1783"/>
                  <a:gd name="T23" fmla="*/ 524 h 3148"/>
                  <a:gd name="T24" fmla="*/ 1738 w 1783"/>
                  <a:gd name="T25" fmla="*/ 610 h 3148"/>
                  <a:gd name="T26" fmla="*/ 1763 w 1783"/>
                  <a:gd name="T27" fmla="*/ 700 h 3148"/>
                  <a:gd name="T28" fmla="*/ 1778 w 1783"/>
                  <a:gd name="T29" fmla="*/ 795 h 3148"/>
                  <a:gd name="T30" fmla="*/ 1783 w 1783"/>
                  <a:gd name="T31" fmla="*/ 893 h 3148"/>
                  <a:gd name="T32" fmla="*/ 1782 w 1783"/>
                  <a:gd name="T33" fmla="*/ 948 h 3148"/>
                  <a:gd name="T34" fmla="*/ 1774 w 1783"/>
                  <a:gd name="T35" fmla="*/ 1006 h 3148"/>
                  <a:gd name="T36" fmla="*/ 1765 w 1783"/>
                  <a:gd name="T37" fmla="*/ 1067 h 3148"/>
                  <a:gd name="T38" fmla="*/ 1752 w 1783"/>
                  <a:gd name="T39" fmla="*/ 1126 h 3148"/>
                  <a:gd name="T40" fmla="*/ 1736 w 1783"/>
                  <a:gd name="T41" fmla="*/ 1179 h 3148"/>
                  <a:gd name="T42" fmla="*/ 1719 w 1783"/>
                  <a:gd name="T43" fmla="*/ 1226 h 3148"/>
                  <a:gd name="T44" fmla="*/ 891 w 1783"/>
                  <a:gd name="T45" fmla="*/ 3148 h 3148"/>
                  <a:gd name="T46" fmla="*/ 67 w 1783"/>
                  <a:gd name="T47" fmla="*/ 1234 h 3148"/>
                  <a:gd name="T48" fmla="*/ 47 w 1783"/>
                  <a:gd name="T49" fmla="*/ 1184 h 3148"/>
                  <a:gd name="T50" fmla="*/ 31 w 1783"/>
                  <a:gd name="T51" fmla="*/ 1127 h 3148"/>
                  <a:gd name="T52" fmla="*/ 18 w 1783"/>
                  <a:gd name="T53" fmla="*/ 1069 h 3148"/>
                  <a:gd name="T54" fmla="*/ 7 w 1783"/>
                  <a:gd name="T55" fmla="*/ 1006 h 3148"/>
                  <a:gd name="T56" fmla="*/ 1 w 1783"/>
                  <a:gd name="T57" fmla="*/ 948 h 3148"/>
                  <a:gd name="T58" fmla="*/ 0 w 1783"/>
                  <a:gd name="T59" fmla="*/ 893 h 3148"/>
                  <a:gd name="T60" fmla="*/ 5 w 1783"/>
                  <a:gd name="T61" fmla="*/ 795 h 3148"/>
                  <a:gd name="T62" fmla="*/ 20 w 1783"/>
                  <a:gd name="T63" fmla="*/ 700 h 3148"/>
                  <a:gd name="T64" fmla="*/ 45 w 1783"/>
                  <a:gd name="T65" fmla="*/ 610 h 3148"/>
                  <a:gd name="T66" fmla="*/ 78 w 1783"/>
                  <a:gd name="T67" fmla="*/ 524 h 3148"/>
                  <a:gd name="T68" fmla="*/ 120 w 1783"/>
                  <a:gd name="T69" fmla="*/ 441 h 3148"/>
                  <a:gd name="T70" fmla="*/ 172 w 1783"/>
                  <a:gd name="T71" fmla="*/ 364 h 3148"/>
                  <a:gd name="T72" fmla="*/ 228 w 1783"/>
                  <a:gd name="T73" fmla="*/ 293 h 3148"/>
                  <a:gd name="T74" fmla="*/ 293 w 1783"/>
                  <a:gd name="T75" fmla="*/ 229 h 3148"/>
                  <a:gd name="T76" fmla="*/ 364 w 1783"/>
                  <a:gd name="T77" fmla="*/ 172 h 3148"/>
                  <a:gd name="T78" fmla="*/ 441 w 1783"/>
                  <a:gd name="T79" fmla="*/ 121 h 3148"/>
                  <a:gd name="T80" fmla="*/ 523 w 1783"/>
                  <a:gd name="T81" fmla="*/ 78 h 3148"/>
                  <a:gd name="T82" fmla="*/ 609 w 1783"/>
                  <a:gd name="T83" fmla="*/ 45 h 3148"/>
                  <a:gd name="T84" fmla="*/ 699 w 1783"/>
                  <a:gd name="T85" fmla="*/ 20 h 3148"/>
                  <a:gd name="T86" fmla="*/ 794 w 1783"/>
                  <a:gd name="T87" fmla="*/ 5 h 3148"/>
                  <a:gd name="T88" fmla="*/ 891 w 1783"/>
                  <a:gd name="T89" fmla="*/ 0 h 3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3" h="3148">
                    <a:moveTo>
                      <a:pt x="891" y="0"/>
                    </a:moveTo>
                    <a:lnTo>
                      <a:pt x="989" y="5"/>
                    </a:lnTo>
                    <a:lnTo>
                      <a:pt x="1082" y="20"/>
                    </a:lnTo>
                    <a:lnTo>
                      <a:pt x="1174" y="45"/>
                    </a:lnTo>
                    <a:lnTo>
                      <a:pt x="1260" y="78"/>
                    </a:lnTo>
                    <a:lnTo>
                      <a:pt x="1342" y="121"/>
                    </a:lnTo>
                    <a:lnTo>
                      <a:pt x="1417" y="172"/>
                    </a:lnTo>
                    <a:lnTo>
                      <a:pt x="1489" y="229"/>
                    </a:lnTo>
                    <a:lnTo>
                      <a:pt x="1553" y="293"/>
                    </a:lnTo>
                    <a:lnTo>
                      <a:pt x="1611" y="364"/>
                    </a:lnTo>
                    <a:lnTo>
                      <a:pt x="1661" y="441"/>
                    </a:lnTo>
                    <a:lnTo>
                      <a:pt x="1705" y="524"/>
                    </a:lnTo>
                    <a:lnTo>
                      <a:pt x="1738" y="610"/>
                    </a:lnTo>
                    <a:lnTo>
                      <a:pt x="1763" y="700"/>
                    </a:lnTo>
                    <a:lnTo>
                      <a:pt x="1778" y="795"/>
                    </a:lnTo>
                    <a:lnTo>
                      <a:pt x="1783" y="893"/>
                    </a:lnTo>
                    <a:lnTo>
                      <a:pt x="1782" y="948"/>
                    </a:lnTo>
                    <a:lnTo>
                      <a:pt x="1774" y="1006"/>
                    </a:lnTo>
                    <a:lnTo>
                      <a:pt x="1765" y="1067"/>
                    </a:lnTo>
                    <a:lnTo>
                      <a:pt x="1752" y="1126"/>
                    </a:lnTo>
                    <a:lnTo>
                      <a:pt x="1736" y="1179"/>
                    </a:lnTo>
                    <a:lnTo>
                      <a:pt x="1719" y="1226"/>
                    </a:lnTo>
                    <a:lnTo>
                      <a:pt x="891" y="3148"/>
                    </a:lnTo>
                    <a:lnTo>
                      <a:pt x="67" y="1234"/>
                    </a:lnTo>
                    <a:lnTo>
                      <a:pt x="47" y="1184"/>
                    </a:lnTo>
                    <a:lnTo>
                      <a:pt x="31" y="1127"/>
                    </a:lnTo>
                    <a:lnTo>
                      <a:pt x="18" y="1069"/>
                    </a:lnTo>
                    <a:lnTo>
                      <a:pt x="7" y="1006"/>
                    </a:lnTo>
                    <a:lnTo>
                      <a:pt x="1" y="948"/>
                    </a:lnTo>
                    <a:lnTo>
                      <a:pt x="0" y="893"/>
                    </a:lnTo>
                    <a:lnTo>
                      <a:pt x="5" y="795"/>
                    </a:lnTo>
                    <a:lnTo>
                      <a:pt x="20" y="700"/>
                    </a:lnTo>
                    <a:lnTo>
                      <a:pt x="45" y="610"/>
                    </a:lnTo>
                    <a:lnTo>
                      <a:pt x="78" y="524"/>
                    </a:lnTo>
                    <a:lnTo>
                      <a:pt x="120" y="441"/>
                    </a:lnTo>
                    <a:lnTo>
                      <a:pt x="172" y="364"/>
                    </a:lnTo>
                    <a:lnTo>
                      <a:pt x="228" y="293"/>
                    </a:lnTo>
                    <a:lnTo>
                      <a:pt x="293" y="229"/>
                    </a:lnTo>
                    <a:lnTo>
                      <a:pt x="364" y="172"/>
                    </a:lnTo>
                    <a:lnTo>
                      <a:pt x="441" y="121"/>
                    </a:lnTo>
                    <a:lnTo>
                      <a:pt x="523" y="78"/>
                    </a:lnTo>
                    <a:lnTo>
                      <a:pt x="609" y="45"/>
                    </a:lnTo>
                    <a:lnTo>
                      <a:pt x="699" y="20"/>
                    </a:lnTo>
                    <a:lnTo>
                      <a:pt x="794" y="5"/>
                    </a:lnTo>
                    <a:lnTo>
                      <a:pt x="891"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08" name="Freeform 207"/>
              <p:cNvSpPr>
                <a:spLocks/>
              </p:cNvSpPr>
              <p:nvPr/>
            </p:nvSpPr>
            <p:spPr bwMode="auto">
              <a:xfrm>
                <a:off x="7913688" y="1198563"/>
                <a:ext cx="1163637" cy="1163638"/>
              </a:xfrm>
              <a:custGeom>
                <a:avLst/>
                <a:gdLst>
                  <a:gd name="T0" fmla="*/ 732 w 1465"/>
                  <a:gd name="T1" fmla="*/ 0 h 1467"/>
                  <a:gd name="T2" fmla="*/ 824 w 1465"/>
                  <a:gd name="T3" fmla="*/ 6 h 1467"/>
                  <a:gd name="T4" fmla="*/ 912 w 1465"/>
                  <a:gd name="T5" fmla="*/ 22 h 1467"/>
                  <a:gd name="T6" fmla="*/ 996 w 1465"/>
                  <a:gd name="T7" fmla="*/ 50 h 1467"/>
                  <a:gd name="T8" fmla="*/ 1075 w 1465"/>
                  <a:gd name="T9" fmla="*/ 86 h 1467"/>
                  <a:gd name="T10" fmla="*/ 1150 w 1465"/>
                  <a:gd name="T11" fmla="*/ 132 h 1467"/>
                  <a:gd name="T12" fmla="*/ 1218 w 1465"/>
                  <a:gd name="T13" fmla="*/ 185 h 1467"/>
                  <a:gd name="T14" fmla="*/ 1278 w 1465"/>
                  <a:gd name="T15" fmla="*/ 248 h 1467"/>
                  <a:gd name="T16" fmla="*/ 1333 w 1465"/>
                  <a:gd name="T17" fmla="*/ 315 h 1467"/>
                  <a:gd name="T18" fmla="*/ 1379 w 1465"/>
                  <a:gd name="T19" fmla="*/ 389 h 1467"/>
                  <a:gd name="T20" fmla="*/ 1416 w 1465"/>
                  <a:gd name="T21" fmla="*/ 470 h 1467"/>
                  <a:gd name="T22" fmla="*/ 1441 w 1465"/>
                  <a:gd name="T23" fmla="*/ 554 h 1467"/>
                  <a:gd name="T24" fmla="*/ 1458 w 1465"/>
                  <a:gd name="T25" fmla="*/ 642 h 1467"/>
                  <a:gd name="T26" fmla="*/ 1465 w 1465"/>
                  <a:gd name="T27" fmla="*/ 734 h 1467"/>
                  <a:gd name="T28" fmla="*/ 1458 w 1465"/>
                  <a:gd name="T29" fmla="*/ 825 h 1467"/>
                  <a:gd name="T30" fmla="*/ 1441 w 1465"/>
                  <a:gd name="T31" fmla="*/ 913 h 1467"/>
                  <a:gd name="T32" fmla="*/ 1416 w 1465"/>
                  <a:gd name="T33" fmla="*/ 998 h 1467"/>
                  <a:gd name="T34" fmla="*/ 1379 w 1465"/>
                  <a:gd name="T35" fmla="*/ 1078 h 1467"/>
                  <a:gd name="T36" fmla="*/ 1333 w 1465"/>
                  <a:gd name="T37" fmla="*/ 1152 h 1467"/>
                  <a:gd name="T38" fmla="*/ 1278 w 1465"/>
                  <a:gd name="T39" fmla="*/ 1220 h 1467"/>
                  <a:gd name="T40" fmla="*/ 1218 w 1465"/>
                  <a:gd name="T41" fmla="*/ 1282 h 1467"/>
                  <a:gd name="T42" fmla="*/ 1150 w 1465"/>
                  <a:gd name="T43" fmla="*/ 1335 h 1467"/>
                  <a:gd name="T44" fmla="*/ 1075 w 1465"/>
                  <a:gd name="T45" fmla="*/ 1381 h 1467"/>
                  <a:gd name="T46" fmla="*/ 996 w 1465"/>
                  <a:gd name="T47" fmla="*/ 1418 h 1467"/>
                  <a:gd name="T48" fmla="*/ 912 w 1465"/>
                  <a:gd name="T49" fmla="*/ 1443 h 1467"/>
                  <a:gd name="T50" fmla="*/ 824 w 1465"/>
                  <a:gd name="T51" fmla="*/ 1462 h 1467"/>
                  <a:gd name="T52" fmla="*/ 732 w 1465"/>
                  <a:gd name="T53" fmla="*/ 1467 h 1467"/>
                  <a:gd name="T54" fmla="*/ 641 w 1465"/>
                  <a:gd name="T55" fmla="*/ 1462 h 1467"/>
                  <a:gd name="T56" fmla="*/ 553 w 1465"/>
                  <a:gd name="T57" fmla="*/ 1443 h 1467"/>
                  <a:gd name="T58" fmla="*/ 469 w 1465"/>
                  <a:gd name="T59" fmla="*/ 1418 h 1467"/>
                  <a:gd name="T60" fmla="*/ 388 w 1465"/>
                  <a:gd name="T61" fmla="*/ 1381 h 1467"/>
                  <a:gd name="T62" fmla="*/ 315 w 1465"/>
                  <a:gd name="T63" fmla="*/ 1335 h 1467"/>
                  <a:gd name="T64" fmla="*/ 245 w 1465"/>
                  <a:gd name="T65" fmla="*/ 1282 h 1467"/>
                  <a:gd name="T66" fmla="*/ 185 w 1465"/>
                  <a:gd name="T67" fmla="*/ 1220 h 1467"/>
                  <a:gd name="T68" fmla="*/ 132 w 1465"/>
                  <a:gd name="T69" fmla="*/ 1152 h 1467"/>
                  <a:gd name="T70" fmla="*/ 86 w 1465"/>
                  <a:gd name="T71" fmla="*/ 1078 h 1467"/>
                  <a:gd name="T72" fmla="*/ 49 w 1465"/>
                  <a:gd name="T73" fmla="*/ 998 h 1467"/>
                  <a:gd name="T74" fmla="*/ 22 w 1465"/>
                  <a:gd name="T75" fmla="*/ 913 h 1467"/>
                  <a:gd name="T76" fmla="*/ 5 w 1465"/>
                  <a:gd name="T77" fmla="*/ 825 h 1467"/>
                  <a:gd name="T78" fmla="*/ 0 w 1465"/>
                  <a:gd name="T79" fmla="*/ 734 h 1467"/>
                  <a:gd name="T80" fmla="*/ 5 w 1465"/>
                  <a:gd name="T81" fmla="*/ 642 h 1467"/>
                  <a:gd name="T82" fmla="*/ 22 w 1465"/>
                  <a:gd name="T83" fmla="*/ 554 h 1467"/>
                  <a:gd name="T84" fmla="*/ 49 w 1465"/>
                  <a:gd name="T85" fmla="*/ 470 h 1467"/>
                  <a:gd name="T86" fmla="*/ 86 w 1465"/>
                  <a:gd name="T87" fmla="*/ 389 h 1467"/>
                  <a:gd name="T88" fmla="*/ 132 w 1465"/>
                  <a:gd name="T89" fmla="*/ 315 h 1467"/>
                  <a:gd name="T90" fmla="*/ 185 w 1465"/>
                  <a:gd name="T91" fmla="*/ 248 h 1467"/>
                  <a:gd name="T92" fmla="*/ 245 w 1465"/>
                  <a:gd name="T93" fmla="*/ 185 h 1467"/>
                  <a:gd name="T94" fmla="*/ 315 w 1465"/>
                  <a:gd name="T95" fmla="*/ 132 h 1467"/>
                  <a:gd name="T96" fmla="*/ 388 w 1465"/>
                  <a:gd name="T97" fmla="*/ 86 h 1467"/>
                  <a:gd name="T98" fmla="*/ 469 w 1465"/>
                  <a:gd name="T99" fmla="*/ 50 h 1467"/>
                  <a:gd name="T100" fmla="*/ 553 w 1465"/>
                  <a:gd name="T101" fmla="*/ 22 h 1467"/>
                  <a:gd name="T102" fmla="*/ 641 w 1465"/>
                  <a:gd name="T103" fmla="*/ 6 h 1467"/>
                  <a:gd name="T104" fmla="*/ 732 w 1465"/>
                  <a:gd name="T105" fmla="*/ 0 h 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5" h="1467">
                    <a:moveTo>
                      <a:pt x="732" y="0"/>
                    </a:moveTo>
                    <a:lnTo>
                      <a:pt x="824" y="6"/>
                    </a:lnTo>
                    <a:lnTo>
                      <a:pt x="912" y="22"/>
                    </a:lnTo>
                    <a:lnTo>
                      <a:pt x="996" y="50"/>
                    </a:lnTo>
                    <a:lnTo>
                      <a:pt x="1075" y="86"/>
                    </a:lnTo>
                    <a:lnTo>
                      <a:pt x="1150" y="132"/>
                    </a:lnTo>
                    <a:lnTo>
                      <a:pt x="1218" y="185"/>
                    </a:lnTo>
                    <a:lnTo>
                      <a:pt x="1278" y="248"/>
                    </a:lnTo>
                    <a:lnTo>
                      <a:pt x="1333" y="315"/>
                    </a:lnTo>
                    <a:lnTo>
                      <a:pt x="1379" y="389"/>
                    </a:lnTo>
                    <a:lnTo>
                      <a:pt x="1416" y="470"/>
                    </a:lnTo>
                    <a:lnTo>
                      <a:pt x="1441" y="554"/>
                    </a:lnTo>
                    <a:lnTo>
                      <a:pt x="1458" y="642"/>
                    </a:lnTo>
                    <a:lnTo>
                      <a:pt x="1465" y="734"/>
                    </a:lnTo>
                    <a:lnTo>
                      <a:pt x="1458" y="825"/>
                    </a:lnTo>
                    <a:lnTo>
                      <a:pt x="1441" y="913"/>
                    </a:lnTo>
                    <a:lnTo>
                      <a:pt x="1416" y="998"/>
                    </a:lnTo>
                    <a:lnTo>
                      <a:pt x="1379" y="1078"/>
                    </a:lnTo>
                    <a:lnTo>
                      <a:pt x="1333" y="1152"/>
                    </a:lnTo>
                    <a:lnTo>
                      <a:pt x="1278" y="1220"/>
                    </a:lnTo>
                    <a:lnTo>
                      <a:pt x="1218" y="1282"/>
                    </a:lnTo>
                    <a:lnTo>
                      <a:pt x="1150" y="1335"/>
                    </a:lnTo>
                    <a:lnTo>
                      <a:pt x="1075" y="1381"/>
                    </a:lnTo>
                    <a:lnTo>
                      <a:pt x="996" y="1418"/>
                    </a:lnTo>
                    <a:lnTo>
                      <a:pt x="912" y="1443"/>
                    </a:lnTo>
                    <a:lnTo>
                      <a:pt x="824" y="1462"/>
                    </a:lnTo>
                    <a:lnTo>
                      <a:pt x="732" y="1467"/>
                    </a:lnTo>
                    <a:lnTo>
                      <a:pt x="641" y="1462"/>
                    </a:lnTo>
                    <a:lnTo>
                      <a:pt x="553" y="1443"/>
                    </a:lnTo>
                    <a:lnTo>
                      <a:pt x="469" y="1418"/>
                    </a:lnTo>
                    <a:lnTo>
                      <a:pt x="388" y="1381"/>
                    </a:lnTo>
                    <a:lnTo>
                      <a:pt x="315" y="1335"/>
                    </a:lnTo>
                    <a:lnTo>
                      <a:pt x="245" y="1282"/>
                    </a:lnTo>
                    <a:lnTo>
                      <a:pt x="185" y="1220"/>
                    </a:lnTo>
                    <a:lnTo>
                      <a:pt x="132" y="1152"/>
                    </a:lnTo>
                    <a:lnTo>
                      <a:pt x="86" y="1078"/>
                    </a:lnTo>
                    <a:lnTo>
                      <a:pt x="49" y="998"/>
                    </a:lnTo>
                    <a:lnTo>
                      <a:pt x="22" y="913"/>
                    </a:lnTo>
                    <a:lnTo>
                      <a:pt x="5" y="825"/>
                    </a:lnTo>
                    <a:lnTo>
                      <a:pt x="0" y="734"/>
                    </a:lnTo>
                    <a:lnTo>
                      <a:pt x="5" y="642"/>
                    </a:lnTo>
                    <a:lnTo>
                      <a:pt x="22" y="554"/>
                    </a:lnTo>
                    <a:lnTo>
                      <a:pt x="49" y="470"/>
                    </a:lnTo>
                    <a:lnTo>
                      <a:pt x="86" y="389"/>
                    </a:lnTo>
                    <a:lnTo>
                      <a:pt x="132" y="315"/>
                    </a:lnTo>
                    <a:lnTo>
                      <a:pt x="185" y="248"/>
                    </a:lnTo>
                    <a:lnTo>
                      <a:pt x="245" y="185"/>
                    </a:lnTo>
                    <a:lnTo>
                      <a:pt x="315" y="132"/>
                    </a:lnTo>
                    <a:lnTo>
                      <a:pt x="388" y="86"/>
                    </a:lnTo>
                    <a:lnTo>
                      <a:pt x="469" y="50"/>
                    </a:lnTo>
                    <a:lnTo>
                      <a:pt x="553" y="22"/>
                    </a:lnTo>
                    <a:lnTo>
                      <a:pt x="641" y="6"/>
                    </a:lnTo>
                    <a:lnTo>
                      <a:pt x="732"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204" name="Group 203"/>
            <p:cNvGrpSpPr/>
            <p:nvPr/>
          </p:nvGrpSpPr>
          <p:grpSpPr>
            <a:xfrm>
              <a:off x="6542088" y="2811463"/>
              <a:ext cx="823912" cy="1454150"/>
              <a:chOff x="6542088" y="2811463"/>
              <a:chExt cx="823912" cy="1454150"/>
            </a:xfrm>
          </p:grpSpPr>
          <p:sp>
            <p:nvSpPr>
              <p:cNvPr id="205" name="Freeform 204"/>
              <p:cNvSpPr>
                <a:spLocks/>
              </p:cNvSpPr>
              <p:nvPr/>
            </p:nvSpPr>
            <p:spPr bwMode="auto">
              <a:xfrm>
                <a:off x="6542088" y="2811463"/>
                <a:ext cx="823912" cy="1454150"/>
              </a:xfrm>
              <a:custGeom>
                <a:avLst/>
                <a:gdLst>
                  <a:gd name="T0" fmla="*/ 518 w 1036"/>
                  <a:gd name="T1" fmla="*/ 0 h 1832"/>
                  <a:gd name="T2" fmla="*/ 595 w 1036"/>
                  <a:gd name="T3" fmla="*/ 7 h 1832"/>
                  <a:gd name="T4" fmla="*/ 668 w 1036"/>
                  <a:gd name="T5" fmla="*/ 22 h 1832"/>
                  <a:gd name="T6" fmla="*/ 738 w 1036"/>
                  <a:gd name="T7" fmla="*/ 50 h 1832"/>
                  <a:gd name="T8" fmla="*/ 800 w 1036"/>
                  <a:gd name="T9" fmla="*/ 84 h 1832"/>
                  <a:gd name="T10" fmla="*/ 859 w 1036"/>
                  <a:gd name="T11" fmla="*/ 128 h 1832"/>
                  <a:gd name="T12" fmla="*/ 910 w 1036"/>
                  <a:gd name="T13" fmla="*/ 180 h 1832"/>
                  <a:gd name="T14" fmla="*/ 954 w 1036"/>
                  <a:gd name="T15" fmla="*/ 237 h 1832"/>
                  <a:gd name="T16" fmla="*/ 989 w 1036"/>
                  <a:gd name="T17" fmla="*/ 301 h 1832"/>
                  <a:gd name="T18" fmla="*/ 1014 w 1036"/>
                  <a:gd name="T19" fmla="*/ 371 h 1832"/>
                  <a:gd name="T20" fmla="*/ 1031 w 1036"/>
                  <a:gd name="T21" fmla="*/ 444 h 1832"/>
                  <a:gd name="T22" fmla="*/ 1036 w 1036"/>
                  <a:gd name="T23" fmla="*/ 521 h 1832"/>
                  <a:gd name="T24" fmla="*/ 1035 w 1036"/>
                  <a:gd name="T25" fmla="*/ 559 h 1832"/>
                  <a:gd name="T26" fmla="*/ 1029 w 1036"/>
                  <a:gd name="T27" fmla="*/ 600 h 1832"/>
                  <a:gd name="T28" fmla="*/ 1022 w 1036"/>
                  <a:gd name="T29" fmla="*/ 642 h 1832"/>
                  <a:gd name="T30" fmla="*/ 1013 w 1036"/>
                  <a:gd name="T31" fmla="*/ 680 h 1832"/>
                  <a:gd name="T32" fmla="*/ 1000 w 1036"/>
                  <a:gd name="T33" fmla="*/ 713 h 1832"/>
                  <a:gd name="T34" fmla="*/ 518 w 1036"/>
                  <a:gd name="T35" fmla="*/ 1832 h 1832"/>
                  <a:gd name="T36" fmla="*/ 40 w 1036"/>
                  <a:gd name="T37" fmla="*/ 719 h 1832"/>
                  <a:gd name="T38" fmla="*/ 27 w 1036"/>
                  <a:gd name="T39" fmla="*/ 684 h 1832"/>
                  <a:gd name="T40" fmla="*/ 16 w 1036"/>
                  <a:gd name="T41" fmla="*/ 644 h 1832"/>
                  <a:gd name="T42" fmla="*/ 7 w 1036"/>
                  <a:gd name="T43" fmla="*/ 602 h 1832"/>
                  <a:gd name="T44" fmla="*/ 2 w 1036"/>
                  <a:gd name="T45" fmla="*/ 559 h 1832"/>
                  <a:gd name="T46" fmla="*/ 0 w 1036"/>
                  <a:gd name="T47" fmla="*/ 521 h 1832"/>
                  <a:gd name="T48" fmla="*/ 5 w 1036"/>
                  <a:gd name="T49" fmla="*/ 444 h 1832"/>
                  <a:gd name="T50" fmla="*/ 22 w 1036"/>
                  <a:gd name="T51" fmla="*/ 371 h 1832"/>
                  <a:gd name="T52" fmla="*/ 49 w 1036"/>
                  <a:gd name="T53" fmla="*/ 301 h 1832"/>
                  <a:gd name="T54" fmla="*/ 84 w 1036"/>
                  <a:gd name="T55" fmla="*/ 237 h 1832"/>
                  <a:gd name="T56" fmla="*/ 128 w 1036"/>
                  <a:gd name="T57" fmla="*/ 180 h 1832"/>
                  <a:gd name="T58" fmla="*/ 179 w 1036"/>
                  <a:gd name="T59" fmla="*/ 128 h 1832"/>
                  <a:gd name="T60" fmla="*/ 236 w 1036"/>
                  <a:gd name="T61" fmla="*/ 84 h 1832"/>
                  <a:gd name="T62" fmla="*/ 300 w 1036"/>
                  <a:gd name="T63" fmla="*/ 50 h 1832"/>
                  <a:gd name="T64" fmla="*/ 370 w 1036"/>
                  <a:gd name="T65" fmla="*/ 22 h 1832"/>
                  <a:gd name="T66" fmla="*/ 441 w 1036"/>
                  <a:gd name="T67" fmla="*/ 7 h 1832"/>
                  <a:gd name="T68" fmla="*/ 518 w 1036"/>
                  <a:gd name="T69" fmla="*/ 0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6" h="1832">
                    <a:moveTo>
                      <a:pt x="518" y="0"/>
                    </a:moveTo>
                    <a:lnTo>
                      <a:pt x="595" y="7"/>
                    </a:lnTo>
                    <a:lnTo>
                      <a:pt x="668" y="22"/>
                    </a:lnTo>
                    <a:lnTo>
                      <a:pt x="738" y="50"/>
                    </a:lnTo>
                    <a:lnTo>
                      <a:pt x="800" y="84"/>
                    </a:lnTo>
                    <a:lnTo>
                      <a:pt x="859" y="128"/>
                    </a:lnTo>
                    <a:lnTo>
                      <a:pt x="910" y="180"/>
                    </a:lnTo>
                    <a:lnTo>
                      <a:pt x="954" y="237"/>
                    </a:lnTo>
                    <a:lnTo>
                      <a:pt x="989" y="301"/>
                    </a:lnTo>
                    <a:lnTo>
                      <a:pt x="1014" y="371"/>
                    </a:lnTo>
                    <a:lnTo>
                      <a:pt x="1031" y="444"/>
                    </a:lnTo>
                    <a:lnTo>
                      <a:pt x="1036" y="521"/>
                    </a:lnTo>
                    <a:lnTo>
                      <a:pt x="1035" y="559"/>
                    </a:lnTo>
                    <a:lnTo>
                      <a:pt x="1029" y="600"/>
                    </a:lnTo>
                    <a:lnTo>
                      <a:pt x="1022" y="642"/>
                    </a:lnTo>
                    <a:lnTo>
                      <a:pt x="1013" y="680"/>
                    </a:lnTo>
                    <a:lnTo>
                      <a:pt x="1000" y="713"/>
                    </a:lnTo>
                    <a:lnTo>
                      <a:pt x="518" y="1832"/>
                    </a:lnTo>
                    <a:lnTo>
                      <a:pt x="40" y="719"/>
                    </a:lnTo>
                    <a:lnTo>
                      <a:pt x="27" y="684"/>
                    </a:lnTo>
                    <a:lnTo>
                      <a:pt x="16" y="644"/>
                    </a:lnTo>
                    <a:lnTo>
                      <a:pt x="7" y="602"/>
                    </a:lnTo>
                    <a:lnTo>
                      <a:pt x="2" y="559"/>
                    </a:lnTo>
                    <a:lnTo>
                      <a:pt x="0" y="521"/>
                    </a:lnTo>
                    <a:lnTo>
                      <a:pt x="5" y="444"/>
                    </a:lnTo>
                    <a:lnTo>
                      <a:pt x="22" y="371"/>
                    </a:lnTo>
                    <a:lnTo>
                      <a:pt x="49" y="301"/>
                    </a:lnTo>
                    <a:lnTo>
                      <a:pt x="84" y="237"/>
                    </a:lnTo>
                    <a:lnTo>
                      <a:pt x="128" y="180"/>
                    </a:lnTo>
                    <a:lnTo>
                      <a:pt x="179" y="128"/>
                    </a:lnTo>
                    <a:lnTo>
                      <a:pt x="236" y="84"/>
                    </a:lnTo>
                    <a:lnTo>
                      <a:pt x="300" y="50"/>
                    </a:lnTo>
                    <a:lnTo>
                      <a:pt x="370" y="22"/>
                    </a:lnTo>
                    <a:lnTo>
                      <a:pt x="441" y="7"/>
                    </a:lnTo>
                    <a:lnTo>
                      <a:pt x="518" y="0"/>
                    </a:lnTo>
                    <a:close/>
                  </a:path>
                </a:pathLst>
              </a:custGeom>
              <a:solidFill>
                <a:schemeClr val="accent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06" name="Freeform 12"/>
              <p:cNvSpPr>
                <a:spLocks/>
              </p:cNvSpPr>
              <p:nvPr/>
            </p:nvSpPr>
            <p:spPr bwMode="auto">
              <a:xfrm>
                <a:off x="6616700" y="2884488"/>
                <a:ext cx="676275" cy="677863"/>
              </a:xfrm>
              <a:custGeom>
                <a:avLst/>
                <a:gdLst>
                  <a:gd name="T0" fmla="*/ 425 w 852"/>
                  <a:gd name="T1" fmla="*/ 0 h 852"/>
                  <a:gd name="T2" fmla="*/ 495 w 852"/>
                  <a:gd name="T3" fmla="*/ 5 h 852"/>
                  <a:gd name="T4" fmla="*/ 561 w 852"/>
                  <a:gd name="T5" fmla="*/ 22 h 852"/>
                  <a:gd name="T6" fmla="*/ 621 w 852"/>
                  <a:gd name="T7" fmla="*/ 47 h 852"/>
                  <a:gd name="T8" fmla="*/ 676 w 852"/>
                  <a:gd name="T9" fmla="*/ 82 h 852"/>
                  <a:gd name="T10" fmla="*/ 725 w 852"/>
                  <a:gd name="T11" fmla="*/ 124 h 852"/>
                  <a:gd name="T12" fmla="*/ 769 w 852"/>
                  <a:gd name="T13" fmla="*/ 174 h 852"/>
                  <a:gd name="T14" fmla="*/ 804 w 852"/>
                  <a:gd name="T15" fmla="*/ 231 h 852"/>
                  <a:gd name="T16" fmla="*/ 830 w 852"/>
                  <a:gd name="T17" fmla="*/ 291 h 852"/>
                  <a:gd name="T18" fmla="*/ 846 w 852"/>
                  <a:gd name="T19" fmla="*/ 357 h 852"/>
                  <a:gd name="T20" fmla="*/ 852 w 852"/>
                  <a:gd name="T21" fmla="*/ 425 h 852"/>
                  <a:gd name="T22" fmla="*/ 846 w 852"/>
                  <a:gd name="T23" fmla="*/ 495 h 852"/>
                  <a:gd name="T24" fmla="*/ 830 w 852"/>
                  <a:gd name="T25" fmla="*/ 561 h 852"/>
                  <a:gd name="T26" fmla="*/ 804 w 852"/>
                  <a:gd name="T27" fmla="*/ 621 h 852"/>
                  <a:gd name="T28" fmla="*/ 769 w 852"/>
                  <a:gd name="T29" fmla="*/ 678 h 852"/>
                  <a:gd name="T30" fmla="*/ 725 w 852"/>
                  <a:gd name="T31" fmla="*/ 728 h 852"/>
                  <a:gd name="T32" fmla="*/ 676 w 852"/>
                  <a:gd name="T33" fmla="*/ 770 h 852"/>
                  <a:gd name="T34" fmla="*/ 621 w 852"/>
                  <a:gd name="T35" fmla="*/ 805 h 852"/>
                  <a:gd name="T36" fmla="*/ 561 w 852"/>
                  <a:gd name="T37" fmla="*/ 830 h 852"/>
                  <a:gd name="T38" fmla="*/ 495 w 852"/>
                  <a:gd name="T39" fmla="*/ 847 h 852"/>
                  <a:gd name="T40" fmla="*/ 425 w 852"/>
                  <a:gd name="T41" fmla="*/ 852 h 852"/>
                  <a:gd name="T42" fmla="*/ 357 w 852"/>
                  <a:gd name="T43" fmla="*/ 847 h 852"/>
                  <a:gd name="T44" fmla="*/ 291 w 852"/>
                  <a:gd name="T45" fmla="*/ 830 h 852"/>
                  <a:gd name="T46" fmla="*/ 231 w 852"/>
                  <a:gd name="T47" fmla="*/ 805 h 852"/>
                  <a:gd name="T48" fmla="*/ 174 w 852"/>
                  <a:gd name="T49" fmla="*/ 770 h 852"/>
                  <a:gd name="T50" fmla="*/ 125 w 852"/>
                  <a:gd name="T51" fmla="*/ 728 h 852"/>
                  <a:gd name="T52" fmla="*/ 83 w 852"/>
                  <a:gd name="T53" fmla="*/ 678 h 852"/>
                  <a:gd name="T54" fmla="*/ 48 w 852"/>
                  <a:gd name="T55" fmla="*/ 621 h 852"/>
                  <a:gd name="T56" fmla="*/ 22 w 852"/>
                  <a:gd name="T57" fmla="*/ 561 h 852"/>
                  <a:gd name="T58" fmla="*/ 6 w 852"/>
                  <a:gd name="T59" fmla="*/ 495 h 852"/>
                  <a:gd name="T60" fmla="*/ 0 w 852"/>
                  <a:gd name="T61" fmla="*/ 425 h 852"/>
                  <a:gd name="T62" fmla="*/ 6 w 852"/>
                  <a:gd name="T63" fmla="*/ 357 h 852"/>
                  <a:gd name="T64" fmla="*/ 22 w 852"/>
                  <a:gd name="T65" fmla="*/ 291 h 852"/>
                  <a:gd name="T66" fmla="*/ 48 w 852"/>
                  <a:gd name="T67" fmla="*/ 231 h 852"/>
                  <a:gd name="T68" fmla="*/ 83 w 852"/>
                  <a:gd name="T69" fmla="*/ 174 h 852"/>
                  <a:gd name="T70" fmla="*/ 125 w 852"/>
                  <a:gd name="T71" fmla="*/ 124 h 852"/>
                  <a:gd name="T72" fmla="*/ 174 w 852"/>
                  <a:gd name="T73" fmla="*/ 82 h 852"/>
                  <a:gd name="T74" fmla="*/ 231 w 852"/>
                  <a:gd name="T75" fmla="*/ 47 h 852"/>
                  <a:gd name="T76" fmla="*/ 291 w 852"/>
                  <a:gd name="T77" fmla="*/ 22 h 852"/>
                  <a:gd name="T78" fmla="*/ 357 w 852"/>
                  <a:gd name="T79" fmla="*/ 5 h 852"/>
                  <a:gd name="T80" fmla="*/ 425 w 852"/>
                  <a:gd name="T81"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2" h="852">
                    <a:moveTo>
                      <a:pt x="425" y="0"/>
                    </a:moveTo>
                    <a:lnTo>
                      <a:pt x="495" y="5"/>
                    </a:lnTo>
                    <a:lnTo>
                      <a:pt x="561" y="22"/>
                    </a:lnTo>
                    <a:lnTo>
                      <a:pt x="621" y="47"/>
                    </a:lnTo>
                    <a:lnTo>
                      <a:pt x="676" y="82"/>
                    </a:lnTo>
                    <a:lnTo>
                      <a:pt x="725" y="124"/>
                    </a:lnTo>
                    <a:lnTo>
                      <a:pt x="769" y="174"/>
                    </a:lnTo>
                    <a:lnTo>
                      <a:pt x="804" y="231"/>
                    </a:lnTo>
                    <a:lnTo>
                      <a:pt x="830" y="291"/>
                    </a:lnTo>
                    <a:lnTo>
                      <a:pt x="846" y="357"/>
                    </a:lnTo>
                    <a:lnTo>
                      <a:pt x="852" y="425"/>
                    </a:lnTo>
                    <a:lnTo>
                      <a:pt x="846" y="495"/>
                    </a:lnTo>
                    <a:lnTo>
                      <a:pt x="830" y="561"/>
                    </a:lnTo>
                    <a:lnTo>
                      <a:pt x="804" y="621"/>
                    </a:lnTo>
                    <a:lnTo>
                      <a:pt x="769" y="678"/>
                    </a:lnTo>
                    <a:lnTo>
                      <a:pt x="725" y="728"/>
                    </a:lnTo>
                    <a:lnTo>
                      <a:pt x="676" y="770"/>
                    </a:lnTo>
                    <a:lnTo>
                      <a:pt x="621" y="805"/>
                    </a:lnTo>
                    <a:lnTo>
                      <a:pt x="561" y="830"/>
                    </a:lnTo>
                    <a:lnTo>
                      <a:pt x="495" y="847"/>
                    </a:lnTo>
                    <a:lnTo>
                      <a:pt x="425" y="852"/>
                    </a:lnTo>
                    <a:lnTo>
                      <a:pt x="357" y="847"/>
                    </a:lnTo>
                    <a:lnTo>
                      <a:pt x="291" y="830"/>
                    </a:lnTo>
                    <a:lnTo>
                      <a:pt x="231" y="805"/>
                    </a:lnTo>
                    <a:lnTo>
                      <a:pt x="174" y="770"/>
                    </a:lnTo>
                    <a:lnTo>
                      <a:pt x="125" y="728"/>
                    </a:lnTo>
                    <a:lnTo>
                      <a:pt x="83" y="678"/>
                    </a:lnTo>
                    <a:lnTo>
                      <a:pt x="48" y="621"/>
                    </a:lnTo>
                    <a:lnTo>
                      <a:pt x="22" y="561"/>
                    </a:lnTo>
                    <a:lnTo>
                      <a:pt x="6" y="495"/>
                    </a:lnTo>
                    <a:lnTo>
                      <a:pt x="0" y="425"/>
                    </a:lnTo>
                    <a:lnTo>
                      <a:pt x="6" y="357"/>
                    </a:lnTo>
                    <a:lnTo>
                      <a:pt x="22" y="291"/>
                    </a:lnTo>
                    <a:lnTo>
                      <a:pt x="48" y="231"/>
                    </a:lnTo>
                    <a:lnTo>
                      <a:pt x="83" y="174"/>
                    </a:lnTo>
                    <a:lnTo>
                      <a:pt x="125" y="124"/>
                    </a:lnTo>
                    <a:lnTo>
                      <a:pt x="174" y="82"/>
                    </a:lnTo>
                    <a:lnTo>
                      <a:pt x="231" y="47"/>
                    </a:lnTo>
                    <a:lnTo>
                      <a:pt x="291" y="22"/>
                    </a:lnTo>
                    <a:lnTo>
                      <a:pt x="357" y="5"/>
                    </a:lnTo>
                    <a:lnTo>
                      <a:pt x="4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grpSp>
        <p:nvGrpSpPr>
          <p:cNvPr id="209" name="Group 208"/>
          <p:cNvGrpSpPr/>
          <p:nvPr/>
        </p:nvGrpSpPr>
        <p:grpSpPr>
          <a:xfrm>
            <a:off x="630099" y="567116"/>
            <a:ext cx="2067391" cy="1625437"/>
            <a:chOff x="5484813" y="1069975"/>
            <a:chExt cx="5762625" cy="4530725"/>
          </a:xfrm>
        </p:grpSpPr>
        <p:sp>
          <p:nvSpPr>
            <p:cNvPr id="210" name="Rectangle 209"/>
            <p:cNvSpPr>
              <a:spLocks noChangeArrowheads="1"/>
            </p:cNvSpPr>
            <p:nvPr/>
          </p:nvSpPr>
          <p:spPr bwMode="auto">
            <a:xfrm>
              <a:off x="9297988" y="2133600"/>
              <a:ext cx="1949450" cy="1949450"/>
            </a:xfrm>
            <a:prstGeom prst="rect">
              <a:avLst/>
            </a:prstGeom>
            <a:solidFill>
              <a:schemeClr val="bg1">
                <a:lumMod val="85000"/>
              </a:schemeClr>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1" name="Freeform 210"/>
            <p:cNvSpPr>
              <a:spLocks/>
            </p:cNvSpPr>
            <p:nvPr/>
          </p:nvSpPr>
          <p:spPr bwMode="auto">
            <a:xfrm>
              <a:off x="9948863" y="2495550"/>
              <a:ext cx="649288" cy="1223963"/>
            </a:xfrm>
            <a:custGeom>
              <a:avLst/>
              <a:gdLst>
                <a:gd name="T0" fmla="*/ 204 w 409"/>
                <a:gd name="T1" fmla="*/ 0 h 771"/>
                <a:gd name="T2" fmla="*/ 241 w 409"/>
                <a:gd name="T3" fmla="*/ 3 h 771"/>
                <a:gd name="T4" fmla="*/ 276 w 409"/>
                <a:gd name="T5" fmla="*/ 13 h 771"/>
                <a:gd name="T6" fmla="*/ 308 w 409"/>
                <a:gd name="T7" fmla="*/ 28 h 771"/>
                <a:gd name="T8" fmla="*/ 336 w 409"/>
                <a:gd name="T9" fmla="*/ 48 h 771"/>
                <a:gd name="T10" fmla="*/ 360 w 409"/>
                <a:gd name="T11" fmla="*/ 72 h 771"/>
                <a:gd name="T12" fmla="*/ 381 w 409"/>
                <a:gd name="T13" fmla="*/ 101 h 771"/>
                <a:gd name="T14" fmla="*/ 396 w 409"/>
                <a:gd name="T15" fmla="*/ 133 h 771"/>
                <a:gd name="T16" fmla="*/ 406 w 409"/>
                <a:gd name="T17" fmla="*/ 168 h 771"/>
                <a:gd name="T18" fmla="*/ 409 w 409"/>
                <a:gd name="T19" fmla="*/ 204 h 771"/>
                <a:gd name="T20" fmla="*/ 406 w 409"/>
                <a:gd name="T21" fmla="*/ 240 h 771"/>
                <a:gd name="T22" fmla="*/ 397 w 409"/>
                <a:gd name="T23" fmla="*/ 273 h 771"/>
                <a:gd name="T24" fmla="*/ 384 w 409"/>
                <a:gd name="T25" fmla="*/ 303 h 771"/>
                <a:gd name="T26" fmla="*/ 365 w 409"/>
                <a:gd name="T27" fmla="*/ 332 h 771"/>
                <a:gd name="T28" fmla="*/ 342 w 409"/>
                <a:gd name="T29" fmla="*/ 356 h 771"/>
                <a:gd name="T30" fmla="*/ 315 w 409"/>
                <a:gd name="T31" fmla="*/ 376 h 771"/>
                <a:gd name="T32" fmla="*/ 385 w 409"/>
                <a:gd name="T33" fmla="*/ 771 h 771"/>
                <a:gd name="T34" fmla="*/ 23 w 409"/>
                <a:gd name="T35" fmla="*/ 771 h 771"/>
                <a:gd name="T36" fmla="*/ 93 w 409"/>
                <a:gd name="T37" fmla="*/ 376 h 771"/>
                <a:gd name="T38" fmla="*/ 67 w 409"/>
                <a:gd name="T39" fmla="*/ 356 h 771"/>
                <a:gd name="T40" fmla="*/ 44 w 409"/>
                <a:gd name="T41" fmla="*/ 332 h 771"/>
                <a:gd name="T42" fmla="*/ 25 w 409"/>
                <a:gd name="T43" fmla="*/ 303 h 771"/>
                <a:gd name="T44" fmla="*/ 12 w 409"/>
                <a:gd name="T45" fmla="*/ 273 h 771"/>
                <a:gd name="T46" fmla="*/ 3 w 409"/>
                <a:gd name="T47" fmla="*/ 240 h 771"/>
                <a:gd name="T48" fmla="*/ 0 w 409"/>
                <a:gd name="T49" fmla="*/ 204 h 771"/>
                <a:gd name="T50" fmla="*/ 3 w 409"/>
                <a:gd name="T51" fmla="*/ 168 h 771"/>
                <a:gd name="T52" fmla="*/ 13 w 409"/>
                <a:gd name="T53" fmla="*/ 133 h 771"/>
                <a:gd name="T54" fmla="*/ 27 w 409"/>
                <a:gd name="T55" fmla="*/ 101 h 771"/>
                <a:gd name="T56" fmla="*/ 48 w 409"/>
                <a:gd name="T57" fmla="*/ 72 h 771"/>
                <a:gd name="T58" fmla="*/ 72 w 409"/>
                <a:gd name="T59" fmla="*/ 48 h 771"/>
                <a:gd name="T60" fmla="*/ 101 w 409"/>
                <a:gd name="T61" fmla="*/ 28 h 771"/>
                <a:gd name="T62" fmla="*/ 133 w 409"/>
                <a:gd name="T63" fmla="*/ 13 h 771"/>
                <a:gd name="T64" fmla="*/ 168 w 409"/>
                <a:gd name="T65" fmla="*/ 3 h 771"/>
                <a:gd name="T66" fmla="*/ 204 w 409"/>
                <a:gd name="T67"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9" h="771">
                  <a:moveTo>
                    <a:pt x="204" y="0"/>
                  </a:moveTo>
                  <a:lnTo>
                    <a:pt x="241" y="3"/>
                  </a:lnTo>
                  <a:lnTo>
                    <a:pt x="276" y="13"/>
                  </a:lnTo>
                  <a:lnTo>
                    <a:pt x="308" y="28"/>
                  </a:lnTo>
                  <a:lnTo>
                    <a:pt x="336" y="48"/>
                  </a:lnTo>
                  <a:lnTo>
                    <a:pt x="360" y="72"/>
                  </a:lnTo>
                  <a:lnTo>
                    <a:pt x="381" y="101"/>
                  </a:lnTo>
                  <a:lnTo>
                    <a:pt x="396" y="133"/>
                  </a:lnTo>
                  <a:lnTo>
                    <a:pt x="406" y="168"/>
                  </a:lnTo>
                  <a:lnTo>
                    <a:pt x="409" y="204"/>
                  </a:lnTo>
                  <a:lnTo>
                    <a:pt x="406" y="240"/>
                  </a:lnTo>
                  <a:lnTo>
                    <a:pt x="397" y="273"/>
                  </a:lnTo>
                  <a:lnTo>
                    <a:pt x="384" y="303"/>
                  </a:lnTo>
                  <a:lnTo>
                    <a:pt x="365" y="332"/>
                  </a:lnTo>
                  <a:lnTo>
                    <a:pt x="342" y="356"/>
                  </a:lnTo>
                  <a:lnTo>
                    <a:pt x="315" y="376"/>
                  </a:lnTo>
                  <a:lnTo>
                    <a:pt x="385" y="771"/>
                  </a:lnTo>
                  <a:lnTo>
                    <a:pt x="23" y="771"/>
                  </a:lnTo>
                  <a:lnTo>
                    <a:pt x="93" y="376"/>
                  </a:lnTo>
                  <a:lnTo>
                    <a:pt x="67" y="356"/>
                  </a:lnTo>
                  <a:lnTo>
                    <a:pt x="44" y="332"/>
                  </a:lnTo>
                  <a:lnTo>
                    <a:pt x="25" y="303"/>
                  </a:lnTo>
                  <a:lnTo>
                    <a:pt x="12" y="273"/>
                  </a:lnTo>
                  <a:lnTo>
                    <a:pt x="3" y="240"/>
                  </a:lnTo>
                  <a:lnTo>
                    <a:pt x="0" y="204"/>
                  </a:lnTo>
                  <a:lnTo>
                    <a:pt x="3" y="168"/>
                  </a:lnTo>
                  <a:lnTo>
                    <a:pt x="13" y="133"/>
                  </a:lnTo>
                  <a:lnTo>
                    <a:pt x="27" y="101"/>
                  </a:lnTo>
                  <a:lnTo>
                    <a:pt x="48" y="72"/>
                  </a:lnTo>
                  <a:lnTo>
                    <a:pt x="72" y="48"/>
                  </a:lnTo>
                  <a:lnTo>
                    <a:pt x="101" y="28"/>
                  </a:lnTo>
                  <a:lnTo>
                    <a:pt x="133" y="13"/>
                  </a:lnTo>
                  <a:lnTo>
                    <a:pt x="168" y="3"/>
                  </a:lnTo>
                  <a:lnTo>
                    <a:pt x="204" y="0"/>
                  </a:lnTo>
                  <a:close/>
                </a:path>
              </a:pathLst>
            </a:custGeom>
            <a:solidFill>
              <a:schemeClr val="tx1">
                <a:lumMod val="75000"/>
                <a:lumOff val="25000"/>
                <a:alpha val="39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2" name="Freeform 211"/>
            <p:cNvSpPr>
              <a:spLocks/>
            </p:cNvSpPr>
            <p:nvPr/>
          </p:nvSpPr>
          <p:spPr bwMode="auto">
            <a:xfrm>
              <a:off x="9512301" y="1069975"/>
              <a:ext cx="1522413" cy="1063625"/>
            </a:xfrm>
            <a:custGeom>
              <a:avLst/>
              <a:gdLst>
                <a:gd name="T0" fmla="*/ 204 w 959"/>
                <a:gd name="T1" fmla="*/ 0 h 670"/>
                <a:gd name="T2" fmla="*/ 754 w 959"/>
                <a:gd name="T3" fmla="*/ 0 h 670"/>
                <a:gd name="T4" fmla="*/ 792 w 959"/>
                <a:gd name="T5" fmla="*/ 4 h 670"/>
                <a:gd name="T6" fmla="*/ 826 w 959"/>
                <a:gd name="T7" fmla="*/ 13 h 670"/>
                <a:gd name="T8" fmla="*/ 858 w 959"/>
                <a:gd name="T9" fmla="*/ 29 h 670"/>
                <a:gd name="T10" fmla="*/ 886 w 959"/>
                <a:gd name="T11" fmla="*/ 49 h 670"/>
                <a:gd name="T12" fmla="*/ 910 w 959"/>
                <a:gd name="T13" fmla="*/ 73 h 670"/>
                <a:gd name="T14" fmla="*/ 931 w 959"/>
                <a:gd name="T15" fmla="*/ 101 h 670"/>
                <a:gd name="T16" fmla="*/ 947 w 959"/>
                <a:gd name="T17" fmla="*/ 133 h 670"/>
                <a:gd name="T18" fmla="*/ 956 w 959"/>
                <a:gd name="T19" fmla="*/ 169 h 670"/>
                <a:gd name="T20" fmla="*/ 959 w 959"/>
                <a:gd name="T21" fmla="*/ 205 h 670"/>
                <a:gd name="T22" fmla="*/ 959 w 959"/>
                <a:gd name="T23" fmla="*/ 670 h 670"/>
                <a:gd name="T24" fmla="*/ 786 w 959"/>
                <a:gd name="T25" fmla="*/ 670 h 670"/>
                <a:gd name="T26" fmla="*/ 786 w 959"/>
                <a:gd name="T27" fmla="*/ 275 h 670"/>
                <a:gd name="T28" fmla="*/ 783 w 959"/>
                <a:gd name="T29" fmla="*/ 252 h 670"/>
                <a:gd name="T30" fmla="*/ 775 w 959"/>
                <a:gd name="T31" fmla="*/ 231 h 670"/>
                <a:gd name="T32" fmla="*/ 763 w 959"/>
                <a:gd name="T33" fmla="*/ 212 h 670"/>
                <a:gd name="T34" fmla="*/ 748 w 959"/>
                <a:gd name="T35" fmla="*/ 196 h 670"/>
                <a:gd name="T36" fmla="*/ 729 w 959"/>
                <a:gd name="T37" fmla="*/ 184 h 670"/>
                <a:gd name="T38" fmla="*/ 707 w 959"/>
                <a:gd name="T39" fmla="*/ 176 h 670"/>
                <a:gd name="T40" fmla="*/ 684 w 959"/>
                <a:gd name="T41" fmla="*/ 173 h 670"/>
                <a:gd name="T42" fmla="*/ 275 w 959"/>
                <a:gd name="T43" fmla="*/ 173 h 670"/>
                <a:gd name="T44" fmla="*/ 252 w 959"/>
                <a:gd name="T45" fmla="*/ 176 h 670"/>
                <a:gd name="T46" fmla="*/ 230 w 959"/>
                <a:gd name="T47" fmla="*/ 184 h 670"/>
                <a:gd name="T48" fmla="*/ 211 w 959"/>
                <a:gd name="T49" fmla="*/ 196 h 670"/>
                <a:gd name="T50" fmla="*/ 195 w 959"/>
                <a:gd name="T51" fmla="*/ 212 h 670"/>
                <a:gd name="T52" fmla="*/ 183 w 959"/>
                <a:gd name="T53" fmla="*/ 231 h 670"/>
                <a:gd name="T54" fmla="*/ 175 w 959"/>
                <a:gd name="T55" fmla="*/ 252 h 670"/>
                <a:gd name="T56" fmla="*/ 172 w 959"/>
                <a:gd name="T57" fmla="*/ 275 h 670"/>
                <a:gd name="T58" fmla="*/ 172 w 959"/>
                <a:gd name="T59" fmla="*/ 670 h 670"/>
                <a:gd name="T60" fmla="*/ 0 w 959"/>
                <a:gd name="T61" fmla="*/ 670 h 670"/>
                <a:gd name="T62" fmla="*/ 0 w 959"/>
                <a:gd name="T63" fmla="*/ 205 h 670"/>
                <a:gd name="T64" fmla="*/ 3 w 959"/>
                <a:gd name="T65" fmla="*/ 169 h 670"/>
                <a:gd name="T66" fmla="*/ 12 w 959"/>
                <a:gd name="T67" fmla="*/ 133 h 670"/>
                <a:gd name="T68" fmla="*/ 27 w 959"/>
                <a:gd name="T69" fmla="*/ 101 h 670"/>
                <a:gd name="T70" fmla="*/ 48 w 959"/>
                <a:gd name="T71" fmla="*/ 73 h 670"/>
                <a:gd name="T72" fmla="*/ 72 w 959"/>
                <a:gd name="T73" fmla="*/ 49 h 670"/>
                <a:gd name="T74" fmla="*/ 101 w 959"/>
                <a:gd name="T75" fmla="*/ 29 h 670"/>
                <a:gd name="T76" fmla="*/ 133 w 959"/>
                <a:gd name="T77" fmla="*/ 13 h 670"/>
                <a:gd name="T78" fmla="*/ 167 w 959"/>
                <a:gd name="T79" fmla="*/ 4 h 670"/>
                <a:gd name="T80" fmla="*/ 204 w 959"/>
                <a:gd name="T8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9" h="670">
                  <a:moveTo>
                    <a:pt x="204" y="0"/>
                  </a:moveTo>
                  <a:lnTo>
                    <a:pt x="754" y="0"/>
                  </a:lnTo>
                  <a:lnTo>
                    <a:pt x="792" y="4"/>
                  </a:lnTo>
                  <a:lnTo>
                    <a:pt x="826" y="13"/>
                  </a:lnTo>
                  <a:lnTo>
                    <a:pt x="858" y="29"/>
                  </a:lnTo>
                  <a:lnTo>
                    <a:pt x="886" y="49"/>
                  </a:lnTo>
                  <a:lnTo>
                    <a:pt x="910" y="73"/>
                  </a:lnTo>
                  <a:lnTo>
                    <a:pt x="931" y="101"/>
                  </a:lnTo>
                  <a:lnTo>
                    <a:pt x="947" y="133"/>
                  </a:lnTo>
                  <a:lnTo>
                    <a:pt x="956" y="169"/>
                  </a:lnTo>
                  <a:lnTo>
                    <a:pt x="959" y="205"/>
                  </a:lnTo>
                  <a:lnTo>
                    <a:pt x="959" y="670"/>
                  </a:lnTo>
                  <a:lnTo>
                    <a:pt x="786" y="670"/>
                  </a:lnTo>
                  <a:lnTo>
                    <a:pt x="786" y="275"/>
                  </a:lnTo>
                  <a:lnTo>
                    <a:pt x="783" y="252"/>
                  </a:lnTo>
                  <a:lnTo>
                    <a:pt x="775" y="231"/>
                  </a:lnTo>
                  <a:lnTo>
                    <a:pt x="763" y="212"/>
                  </a:lnTo>
                  <a:lnTo>
                    <a:pt x="748" y="196"/>
                  </a:lnTo>
                  <a:lnTo>
                    <a:pt x="729" y="184"/>
                  </a:lnTo>
                  <a:lnTo>
                    <a:pt x="707" y="176"/>
                  </a:lnTo>
                  <a:lnTo>
                    <a:pt x="684" y="173"/>
                  </a:lnTo>
                  <a:lnTo>
                    <a:pt x="275" y="173"/>
                  </a:lnTo>
                  <a:lnTo>
                    <a:pt x="252" y="176"/>
                  </a:lnTo>
                  <a:lnTo>
                    <a:pt x="230" y="184"/>
                  </a:lnTo>
                  <a:lnTo>
                    <a:pt x="211" y="196"/>
                  </a:lnTo>
                  <a:lnTo>
                    <a:pt x="195" y="212"/>
                  </a:lnTo>
                  <a:lnTo>
                    <a:pt x="183" y="231"/>
                  </a:lnTo>
                  <a:lnTo>
                    <a:pt x="175" y="252"/>
                  </a:lnTo>
                  <a:lnTo>
                    <a:pt x="172" y="275"/>
                  </a:lnTo>
                  <a:lnTo>
                    <a:pt x="172" y="670"/>
                  </a:lnTo>
                  <a:lnTo>
                    <a:pt x="0" y="670"/>
                  </a:lnTo>
                  <a:lnTo>
                    <a:pt x="0" y="205"/>
                  </a:lnTo>
                  <a:lnTo>
                    <a:pt x="3" y="169"/>
                  </a:lnTo>
                  <a:lnTo>
                    <a:pt x="12" y="133"/>
                  </a:lnTo>
                  <a:lnTo>
                    <a:pt x="27" y="101"/>
                  </a:lnTo>
                  <a:lnTo>
                    <a:pt x="48" y="73"/>
                  </a:lnTo>
                  <a:lnTo>
                    <a:pt x="72" y="49"/>
                  </a:lnTo>
                  <a:lnTo>
                    <a:pt x="101" y="29"/>
                  </a:lnTo>
                  <a:lnTo>
                    <a:pt x="133" y="13"/>
                  </a:lnTo>
                  <a:lnTo>
                    <a:pt x="167" y="4"/>
                  </a:lnTo>
                  <a:lnTo>
                    <a:pt x="204" y="0"/>
                  </a:lnTo>
                  <a:close/>
                </a:path>
              </a:pathLst>
            </a:custGeom>
            <a:solidFill>
              <a:schemeClr val="bg1">
                <a:lumMod val="8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3" name="Freeform 212"/>
            <p:cNvSpPr>
              <a:spLocks/>
            </p:cNvSpPr>
            <p:nvPr/>
          </p:nvSpPr>
          <p:spPr bwMode="auto">
            <a:xfrm>
              <a:off x="6176963" y="2273300"/>
              <a:ext cx="3983038" cy="2619375"/>
            </a:xfrm>
            <a:custGeom>
              <a:avLst/>
              <a:gdLst>
                <a:gd name="T0" fmla="*/ 87 w 2509"/>
                <a:gd name="T1" fmla="*/ 0 h 1650"/>
                <a:gd name="T2" fmla="*/ 2422 w 2509"/>
                <a:gd name="T3" fmla="*/ 0 h 1650"/>
                <a:gd name="T4" fmla="*/ 2445 w 2509"/>
                <a:gd name="T5" fmla="*/ 3 h 1650"/>
                <a:gd name="T6" fmla="*/ 2466 w 2509"/>
                <a:gd name="T7" fmla="*/ 12 h 1650"/>
                <a:gd name="T8" fmla="*/ 2483 w 2509"/>
                <a:gd name="T9" fmla="*/ 25 h 1650"/>
                <a:gd name="T10" fmla="*/ 2497 w 2509"/>
                <a:gd name="T11" fmla="*/ 43 h 1650"/>
                <a:gd name="T12" fmla="*/ 2505 w 2509"/>
                <a:gd name="T13" fmla="*/ 64 h 1650"/>
                <a:gd name="T14" fmla="*/ 2509 w 2509"/>
                <a:gd name="T15" fmla="*/ 87 h 1650"/>
                <a:gd name="T16" fmla="*/ 2509 w 2509"/>
                <a:gd name="T17" fmla="*/ 1563 h 1650"/>
                <a:gd name="T18" fmla="*/ 2505 w 2509"/>
                <a:gd name="T19" fmla="*/ 1586 h 1650"/>
                <a:gd name="T20" fmla="*/ 2497 w 2509"/>
                <a:gd name="T21" fmla="*/ 1607 h 1650"/>
                <a:gd name="T22" fmla="*/ 2483 w 2509"/>
                <a:gd name="T23" fmla="*/ 1625 h 1650"/>
                <a:gd name="T24" fmla="*/ 2466 w 2509"/>
                <a:gd name="T25" fmla="*/ 1638 h 1650"/>
                <a:gd name="T26" fmla="*/ 2445 w 2509"/>
                <a:gd name="T27" fmla="*/ 1647 h 1650"/>
                <a:gd name="T28" fmla="*/ 2422 w 2509"/>
                <a:gd name="T29" fmla="*/ 1650 h 1650"/>
                <a:gd name="T30" fmla="*/ 87 w 2509"/>
                <a:gd name="T31" fmla="*/ 1650 h 1650"/>
                <a:gd name="T32" fmla="*/ 63 w 2509"/>
                <a:gd name="T33" fmla="*/ 1647 h 1650"/>
                <a:gd name="T34" fmla="*/ 43 w 2509"/>
                <a:gd name="T35" fmla="*/ 1638 h 1650"/>
                <a:gd name="T36" fmla="*/ 25 w 2509"/>
                <a:gd name="T37" fmla="*/ 1625 h 1650"/>
                <a:gd name="T38" fmla="*/ 12 w 2509"/>
                <a:gd name="T39" fmla="*/ 1607 h 1650"/>
                <a:gd name="T40" fmla="*/ 3 w 2509"/>
                <a:gd name="T41" fmla="*/ 1586 h 1650"/>
                <a:gd name="T42" fmla="*/ 0 w 2509"/>
                <a:gd name="T43" fmla="*/ 1563 h 1650"/>
                <a:gd name="T44" fmla="*/ 0 w 2509"/>
                <a:gd name="T45" fmla="*/ 87 h 1650"/>
                <a:gd name="T46" fmla="*/ 3 w 2509"/>
                <a:gd name="T47" fmla="*/ 64 h 1650"/>
                <a:gd name="T48" fmla="*/ 12 w 2509"/>
                <a:gd name="T49" fmla="*/ 43 h 1650"/>
                <a:gd name="T50" fmla="*/ 25 w 2509"/>
                <a:gd name="T51" fmla="*/ 25 h 1650"/>
                <a:gd name="T52" fmla="*/ 43 w 2509"/>
                <a:gd name="T53" fmla="*/ 12 h 1650"/>
                <a:gd name="T54" fmla="*/ 63 w 2509"/>
                <a:gd name="T55" fmla="*/ 3 h 1650"/>
                <a:gd name="T56" fmla="*/ 87 w 2509"/>
                <a:gd name="T57" fmla="*/ 0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9" h="1650">
                  <a:moveTo>
                    <a:pt x="87" y="0"/>
                  </a:moveTo>
                  <a:lnTo>
                    <a:pt x="2422" y="0"/>
                  </a:lnTo>
                  <a:lnTo>
                    <a:pt x="2445" y="3"/>
                  </a:lnTo>
                  <a:lnTo>
                    <a:pt x="2466" y="12"/>
                  </a:lnTo>
                  <a:lnTo>
                    <a:pt x="2483" y="25"/>
                  </a:lnTo>
                  <a:lnTo>
                    <a:pt x="2497" y="43"/>
                  </a:lnTo>
                  <a:lnTo>
                    <a:pt x="2505" y="64"/>
                  </a:lnTo>
                  <a:lnTo>
                    <a:pt x="2509" y="87"/>
                  </a:lnTo>
                  <a:lnTo>
                    <a:pt x="2509" y="1563"/>
                  </a:lnTo>
                  <a:lnTo>
                    <a:pt x="2505" y="1586"/>
                  </a:lnTo>
                  <a:lnTo>
                    <a:pt x="2497" y="1607"/>
                  </a:lnTo>
                  <a:lnTo>
                    <a:pt x="2483" y="1625"/>
                  </a:lnTo>
                  <a:lnTo>
                    <a:pt x="2466" y="1638"/>
                  </a:lnTo>
                  <a:lnTo>
                    <a:pt x="2445" y="1647"/>
                  </a:lnTo>
                  <a:lnTo>
                    <a:pt x="2422" y="1650"/>
                  </a:lnTo>
                  <a:lnTo>
                    <a:pt x="87" y="1650"/>
                  </a:lnTo>
                  <a:lnTo>
                    <a:pt x="63" y="1647"/>
                  </a:lnTo>
                  <a:lnTo>
                    <a:pt x="43" y="1638"/>
                  </a:lnTo>
                  <a:lnTo>
                    <a:pt x="25" y="1625"/>
                  </a:lnTo>
                  <a:lnTo>
                    <a:pt x="12" y="1607"/>
                  </a:lnTo>
                  <a:lnTo>
                    <a:pt x="3" y="1586"/>
                  </a:lnTo>
                  <a:lnTo>
                    <a:pt x="0" y="1563"/>
                  </a:lnTo>
                  <a:lnTo>
                    <a:pt x="0" y="87"/>
                  </a:lnTo>
                  <a:lnTo>
                    <a:pt x="3" y="64"/>
                  </a:lnTo>
                  <a:lnTo>
                    <a:pt x="12" y="43"/>
                  </a:lnTo>
                  <a:lnTo>
                    <a:pt x="25" y="25"/>
                  </a:lnTo>
                  <a:lnTo>
                    <a:pt x="43" y="12"/>
                  </a:lnTo>
                  <a:lnTo>
                    <a:pt x="63" y="3"/>
                  </a:lnTo>
                  <a:lnTo>
                    <a:pt x="87"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4" name="Rectangle 213"/>
            <p:cNvSpPr>
              <a:spLocks noChangeArrowheads="1"/>
            </p:cNvSpPr>
            <p:nvPr/>
          </p:nvSpPr>
          <p:spPr bwMode="auto">
            <a:xfrm>
              <a:off x="6384926" y="2547938"/>
              <a:ext cx="3568700" cy="1916113"/>
            </a:xfrm>
            <a:prstGeom prst="rect">
              <a:avLst/>
            </a:prstGeom>
            <a:solidFill>
              <a:schemeClr val="accent5"/>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5" name="Freeform 214"/>
            <p:cNvSpPr>
              <a:spLocks/>
            </p:cNvSpPr>
            <p:nvPr/>
          </p:nvSpPr>
          <p:spPr bwMode="auto">
            <a:xfrm>
              <a:off x="8118476" y="2365375"/>
              <a:ext cx="100013" cy="100013"/>
            </a:xfrm>
            <a:custGeom>
              <a:avLst/>
              <a:gdLst>
                <a:gd name="T0" fmla="*/ 32 w 63"/>
                <a:gd name="T1" fmla="*/ 0 h 63"/>
                <a:gd name="T2" fmla="*/ 44 w 63"/>
                <a:gd name="T3" fmla="*/ 2 h 63"/>
                <a:gd name="T4" fmla="*/ 54 w 63"/>
                <a:gd name="T5" fmla="*/ 9 h 63"/>
                <a:gd name="T6" fmla="*/ 60 w 63"/>
                <a:gd name="T7" fmla="*/ 19 h 63"/>
                <a:gd name="T8" fmla="*/ 63 w 63"/>
                <a:gd name="T9" fmla="*/ 31 h 63"/>
                <a:gd name="T10" fmla="*/ 60 w 63"/>
                <a:gd name="T11" fmla="*/ 43 h 63"/>
                <a:gd name="T12" fmla="*/ 54 w 63"/>
                <a:gd name="T13" fmla="*/ 53 h 63"/>
                <a:gd name="T14" fmla="*/ 44 w 63"/>
                <a:gd name="T15" fmla="*/ 61 h 63"/>
                <a:gd name="T16" fmla="*/ 32 w 63"/>
                <a:gd name="T17" fmla="*/ 63 h 63"/>
                <a:gd name="T18" fmla="*/ 19 w 63"/>
                <a:gd name="T19" fmla="*/ 61 h 63"/>
                <a:gd name="T20" fmla="*/ 9 w 63"/>
                <a:gd name="T21" fmla="*/ 53 h 63"/>
                <a:gd name="T22" fmla="*/ 2 w 63"/>
                <a:gd name="T23" fmla="*/ 43 h 63"/>
                <a:gd name="T24" fmla="*/ 0 w 63"/>
                <a:gd name="T25" fmla="*/ 31 h 63"/>
                <a:gd name="T26" fmla="*/ 2 w 63"/>
                <a:gd name="T27" fmla="*/ 19 h 63"/>
                <a:gd name="T28" fmla="*/ 9 w 63"/>
                <a:gd name="T29" fmla="*/ 9 h 63"/>
                <a:gd name="T30" fmla="*/ 19 w 63"/>
                <a:gd name="T31" fmla="*/ 2 h 63"/>
                <a:gd name="T32" fmla="*/ 32 w 63"/>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3">
                  <a:moveTo>
                    <a:pt x="32" y="0"/>
                  </a:moveTo>
                  <a:lnTo>
                    <a:pt x="44" y="2"/>
                  </a:lnTo>
                  <a:lnTo>
                    <a:pt x="54" y="9"/>
                  </a:lnTo>
                  <a:lnTo>
                    <a:pt x="60" y="19"/>
                  </a:lnTo>
                  <a:lnTo>
                    <a:pt x="63" y="31"/>
                  </a:lnTo>
                  <a:lnTo>
                    <a:pt x="60" y="43"/>
                  </a:lnTo>
                  <a:lnTo>
                    <a:pt x="54" y="53"/>
                  </a:lnTo>
                  <a:lnTo>
                    <a:pt x="44" y="61"/>
                  </a:lnTo>
                  <a:lnTo>
                    <a:pt x="32" y="63"/>
                  </a:lnTo>
                  <a:lnTo>
                    <a:pt x="19" y="61"/>
                  </a:lnTo>
                  <a:lnTo>
                    <a:pt x="9" y="53"/>
                  </a:lnTo>
                  <a:lnTo>
                    <a:pt x="2" y="43"/>
                  </a:lnTo>
                  <a:lnTo>
                    <a:pt x="0" y="31"/>
                  </a:lnTo>
                  <a:lnTo>
                    <a:pt x="2" y="19"/>
                  </a:lnTo>
                  <a:lnTo>
                    <a:pt x="9" y="9"/>
                  </a:lnTo>
                  <a:lnTo>
                    <a:pt x="19" y="2"/>
                  </a:lnTo>
                  <a:lnTo>
                    <a:pt x="32" y="0"/>
                  </a:lnTo>
                  <a:close/>
                </a:path>
              </a:pathLst>
            </a:custGeom>
            <a:solidFill>
              <a:srgbClr val="DEFFF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6" name="Rectangle 12"/>
            <p:cNvSpPr>
              <a:spLocks noChangeArrowheads="1"/>
            </p:cNvSpPr>
            <p:nvPr/>
          </p:nvSpPr>
          <p:spPr bwMode="auto">
            <a:xfrm>
              <a:off x="8083551" y="4583113"/>
              <a:ext cx="169863" cy="169863"/>
            </a:xfrm>
            <a:prstGeom prst="rect">
              <a:avLst/>
            </a:prstGeom>
            <a:solidFill>
              <a:srgbClr val="DEFFF3"/>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7" name="Freeform 13"/>
            <p:cNvSpPr>
              <a:spLocks/>
            </p:cNvSpPr>
            <p:nvPr/>
          </p:nvSpPr>
          <p:spPr bwMode="auto">
            <a:xfrm>
              <a:off x="5484813" y="4892675"/>
              <a:ext cx="5365750" cy="454025"/>
            </a:xfrm>
            <a:custGeom>
              <a:avLst/>
              <a:gdLst>
                <a:gd name="T0" fmla="*/ 436 w 3380"/>
                <a:gd name="T1" fmla="*/ 0 h 286"/>
                <a:gd name="T2" fmla="*/ 2945 w 3380"/>
                <a:gd name="T3" fmla="*/ 0 h 286"/>
                <a:gd name="T4" fmla="*/ 3380 w 3380"/>
                <a:gd name="T5" fmla="*/ 286 h 286"/>
                <a:gd name="T6" fmla="*/ 0 w 3380"/>
                <a:gd name="T7" fmla="*/ 286 h 286"/>
                <a:gd name="T8" fmla="*/ 436 w 3380"/>
                <a:gd name="T9" fmla="*/ 0 h 286"/>
              </a:gdLst>
              <a:ahLst/>
              <a:cxnLst>
                <a:cxn ang="0">
                  <a:pos x="T0" y="T1"/>
                </a:cxn>
                <a:cxn ang="0">
                  <a:pos x="T2" y="T3"/>
                </a:cxn>
                <a:cxn ang="0">
                  <a:pos x="T4" y="T5"/>
                </a:cxn>
                <a:cxn ang="0">
                  <a:pos x="T6" y="T7"/>
                </a:cxn>
                <a:cxn ang="0">
                  <a:pos x="T8" y="T9"/>
                </a:cxn>
              </a:cxnLst>
              <a:rect l="0" t="0" r="r" b="b"/>
              <a:pathLst>
                <a:path w="3380" h="286">
                  <a:moveTo>
                    <a:pt x="436" y="0"/>
                  </a:moveTo>
                  <a:lnTo>
                    <a:pt x="2945" y="0"/>
                  </a:lnTo>
                  <a:lnTo>
                    <a:pt x="3380" y="286"/>
                  </a:lnTo>
                  <a:lnTo>
                    <a:pt x="0" y="286"/>
                  </a:lnTo>
                  <a:lnTo>
                    <a:pt x="436"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8" name="Freeform 14"/>
            <p:cNvSpPr>
              <a:spLocks/>
            </p:cNvSpPr>
            <p:nvPr/>
          </p:nvSpPr>
          <p:spPr bwMode="auto">
            <a:xfrm>
              <a:off x="5484813" y="5346700"/>
              <a:ext cx="5365750" cy="254000"/>
            </a:xfrm>
            <a:custGeom>
              <a:avLst/>
              <a:gdLst>
                <a:gd name="T0" fmla="*/ 0 w 3380"/>
                <a:gd name="T1" fmla="*/ 0 h 160"/>
                <a:gd name="T2" fmla="*/ 3380 w 3380"/>
                <a:gd name="T3" fmla="*/ 0 h 160"/>
                <a:gd name="T4" fmla="*/ 3380 w 3380"/>
                <a:gd name="T5" fmla="*/ 97 h 160"/>
                <a:gd name="T6" fmla="*/ 3377 w 3380"/>
                <a:gd name="T7" fmla="*/ 117 h 160"/>
                <a:gd name="T8" fmla="*/ 3368 w 3380"/>
                <a:gd name="T9" fmla="*/ 135 h 160"/>
                <a:gd name="T10" fmla="*/ 3355 w 3380"/>
                <a:gd name="T11" fmla="*/ 148 h 160"/>
                <a:gd name="T12" fmla="*/ 3337 w 3380"/>
                <a:gd name="T13" fmla="*/ 158 h 160"/>
                <a:gd name="T14" fmla="*/ 3318 w 3380"/>
                <a:gd name="T15" fmla="*/ 160 h 160"/>
                <a:gd name="T16" fmla="*/ 63 w 3380"/>
                <a:gd name="T17" fmla="*/ 160 h 160"/>
                <a:gd name="T18" fmla="*/ 43 w 3380"/>
                <a:gd name="T19" fmla="*/ 158 h 160"/>
                <a:gd name="T20" fmla="*/ 25 w 3380"/>
                <a:gd name="T21" fmla="*/ 148 h 160"/>
                <a:gd name="T22" fmla="*/ 12 w 3380"/>
                <a:gd name="T23" fmla="*/ 135 h 160"/>
                <a:gd name="T24" fmla="*/ 3 w 3380"/>
                <a:gd name="T25" fmla="*/ 117 h 160"/>
                <a:gd name="T26" fmla="*/ 0 w 3380"/>
                <a:gd name="T27" fmla="*/ 97 h 160"/>
                <a:gd name="T28" fmla="*/ 0 w 338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0" h="160">
                  <a:moveTo>
                    <a:pt x="0" y="0"/>
                  </a:moveTo>
                  <a:lnTo>
                    <a:pt x="3380" y="0"/>
                  </a:lnTo>
                  <a:lnTo>
                    <a:pt x="3380" y="97"/>
                  </a:lnTo>
                  <a:lnTo>
                    <a:pt x="3377" y="117"/>
                  </a:lnTo>
                  <a:lnTo>
                    <a:pt x="3368" y="135"/>
                  </a:lnTo>
                  <a:lnTo>
                    <a:pt x="3355" y="148"/>
                  </a:lnTo>
                  <a:lnTo>
                    <a:pt x="3337" y="158"/>
                  </a:lnTo>
                  <a:lnTo>
                    <a:pt x="3318" y="160"/>
                  </a:lnTo>
                  <a:lnTo>
                    <a:pt x="63" y="160"/>
                  </a:lnTo>
                  <a:lnTo>
                    <a:pt x="43" y="158"/>
                  </a:lnTo>
                  <a:lnTo>
                    <a:pt x="25" y="148"/>
                  </a:lnTo>
                  <a:lnTo>
                    <a:pt x="12" y="135"/>
                  </a:lnTo>
                  <a:lnTo>
                    <a:pt x="3" y="117"/>
                  </a:lnTo>
                  <a:lnTo>
                    <a:pt x="0" y="97"/>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19" name="Rectangle 15"/>
            <p:cNvSpPr>
              <a:spLocks noChangeArrowheads="1"/>
            </p:cNvSpPr>
            <p:nvPr/>
          </p:nvSpPr>
          <p:spPr bwMode="auto">
            <a:xfrm>
              <a:off x="7626351" y="5478463"/>
              <a:ext cx="1084263" cy="6985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0" name="Rectangle 16"/>
            <p:cNvSpPr>
              <a:spLocks noChangeArrowheads="1"/>
            </p:cNvSpPr>
            <p:nvPr/>
          </p:nvSpPr>
          <p:spPr bwMode="auto">
            <a:xfrm>
              <a:off x="5484813" y="5346700"/>
              <a:ext cx="5365750" cy="7778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1" name="Freeform 17"/>
            <p:cNvSpPr>
              <a:spLocks/>
            </p:cNvSpPr>
            <p:nvPr/>
          </p:nvSpPr>
          <p:spPr bwMode="auto">
            <a:xfrm>
              <a:off x="5813426" y="4964113"/>
              <a:ext cx="4710113" cy="306388"/>
            </a:xfrm>
            <a:custGeom>
              <a:avLst/>
              <a:gdLst>
                <a:gd name="T0" fmla="*/ 294 w 2967"/>
                <a:gd name="T1" fmla="*/ 0 h 193"/>
                <a:gd name="T2" fmla="*/ 2674 w 2967"/>
                <a:gd name="T3" fmla="*/ 0 h 193"/>
                <a:gd name="T4" fmla="*/ 2967 w 2967"/>
                <a:gd name="T5" fmla="*/ 193 h 193"/>
                <a:gd name="T6" fmla="*/ 0 w 2967"/>
                <a:gd name="T7" fmla="*/ 193 h 193"/>
                <a:gd name="T8" fmla="*/ 294 w 2967"/>
                <a:gd name="T9" fmla="*/ 0 h 193"/>
              </a:gdLst>
              <a:ahLst/>
              <a:cxnLst>
                <a:cxn ang="0">
                  <a:pos x="T0" y="T1"/>
                </a:cxn>
                <a:cxn ang="0">
                  <a:pos x="T2" y="T3"/>
                </a:cxn>
                <a:cxn ang="0">
                  <a:pos x="T4" y="T5"/>
                </a:cxn>
                <a:cxn ang="0">
                  <a:pos x="T6" y="T7"/>
                </a:cxn>
                <a:cxn ang="0">
                  <a:pos x="T8" y="T9"/>
                </a:cxn>
              </a:cxnLst>
              <a:rect l="0" t="0" r="r" b="b"/>
              <a:pathLst>
                <a:path w="2967" h="193">
                  <a:moveTo>
                    <a:pt x="294" y="0"/>
                  </a:moveTo>
                  <a:lnTo>
                    <a:pt x="2674" y="0"/>
                  </a:lnTo>
                  <a:lnTo>
                    <a:pt x="2967" y="193"/>
                  </a:lnTo>
                  <a:lnTo>
                    <a:pt x="0" y="193"/>
                  </a:lnTo>
                  <a:lnTo>
                    <a:pt x="294"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2" name="Rectangle 18"/>
            <p:cNvSpPr>
              <a:spLocks noChangeArrowheads="1"/>
            </p:cNvSpPr>
            <p:nvPr/>
          </p:nvSpPr>
          <p:spPr bwMode="auto">
            <a:xfrm>
              <a:off x="8135938" y="4937125"/>
              <a:ext cx="50800" cy="363538"/>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3" name="Freeform 19"/>
            <p:cNvSpPr>
              <a:spLocks/>
            </p:cNvSpPr>
            <p:nvPr/>
          </p:nvSpPr>
          <p:spPr bwMode="auto">
            <a:xfrm>
              <a:off x="8621713" y="4929188"/>
              <a:ext cx="141288" cy="376238"/>
            </a:xfrm>
            <a:custGeom>
              <a:avLst/>
              <a:gdLst>
                <a:gd name="T0" fmla="*/ 30 w 89"/>
                <a:gd name="T1" fmla="*/ 0 h 237"/>
                <a:gd name="T2" fmla="*/ 89 w 89"/>
                <a:gd name="T3" fmla="*/ 229 h 237"/>
                <a:gd name="T4" fmla="*/ 58 w 89"/>
                <a:gd name="T5" fmla="*/ 237 h 237"/>
                <a:gd name="T6" fmla="*/ 0 w 89"/>
                <a:gd name="T7" fmla="*/ 8 h 237"/>
                <a:gd name="T8" fmla="*/ 30 w 89"/>
                <a:gd name="T9" fmla="*/ 0 h 237"/>
              </a:gdLst>
              <a:ahLst/>
              <a:cxnLst>
                <a:cxn ang="0">
                  <a:pos x="T0" y="T1"/>
                </a:cxn>
                <a:cxn ang="0">
                  <a:pos x="T2" y="T3"/>
                </a:cxn>
                <a:cxn ang="0">
                  <a:pos x="T4" y="T5"/>
                </a:cxn>
                <a:cxn ang="0">
                  <a:pos x="T6" y="T7"/>
                </a:cxn>
                <a:cxn ang="0">
                  <a:pos x="T8" y="T9"/>
                </a:cxn>
              </a:cxnLst>
              <a:rect l="0" t="0" r="r" b="b"/>
              <a:pathLst>
                <a:path w="89" h="237">
                  <a:moveTo>
                    <a:pt x="30" y="0"/>
                  </a:moveTo>
                  <a:lnTo>
                    <a:pt x="89" y="229"/>
                  </a:lnTo>
                  <a:lnTo>
                    <a:pt x="58" y="237"/>
                  </a:lnTo>
                  <a:lnTo>
                    <a:pt x="0" y="8"/>
                  </a:lnTo>
                  <a:lnTo>
                    <a:pt x="3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4" name="Freeform 20"/>
            <p:cNvSpPr>
              <a:spLocks/>
            </p:cNvSpPr>
            <p:nvPr/>
          </p:nvSpPr>
          <p:spPr bwMode="auto">
            <a:xfrm>
              <a:off x="9080501" y="4924425"/>
              <a:ext cx="227013" cy="385763"/>
            </a:xfrm>
            <a:custGeom>
              <a:avLst/>
              <a:gdLst>
                <a:gd name="T0" fmla="*/ 29 w 143"/>
                <a:gd name="T1" fmla="*/ 0 h 243"/>
                <a:gd name="T2" fmla="*/ 143 w 143"/>
                <a:gd name="T3" fmla="*/ 229 h 243"/>
                <a:gd name="T4" fmla="*/ 114 w 143"/>
                <a:gd name="T5" fmla="*/ 243 h 243"/>
                <a:gd name="T6" fmla="*/ 0 w 143"/>
                <a:gd name="T7" fmla="*/ 14 h 243"/>
                <a:gd name="T8" fmla="*/ 29 w 143"/>
                <a:gd name="T9" fmla="*/ 0 h 243"/>
              </a:gdLst>
              <a:ahLst/>
              <a:cxnLst>
                <a:cxn ang="0">
                  <a:pos x="T0" y="T1"/>
                </a:cxn>
                <a:cxn ang="0">
                  <a:pos x="T2" y="T3"/>
                </a:cxn>
                <a:cxn ang="0">
                  <a:pos x="T4" y="T5"/>
                </a:cxn>
                <a:cxn ang="0">
                  <a:pos x="T6" y="T7"/>
                </a:cxn>
                <a:cxn ang="0">
                  <a:pos x="T8" y="T9"/>
                </a:cxn>
              </a:cxnLst>
              <a:rect l="0" t="0" r="r" b="b"/>
              <a:pathLst>
                <a:path w="143" h="243">
                  <a:moveTo>
                    <a:pt x="29" y="0"/>
                  </a:moveTo>
                  <a:lnTo>
                    <a:pt x="143" y="229"/>
                  </a:lnTo>
                  <a:lnTo>
                    <a:pt x="114" y="243"/>
                  </a:lnTo>
                  <a:lnTo>
                    <a:pt x="0" y="14"/>
                  </a:lnTo>
                  <a:lnTo>
                    <a:pt x="29"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5" name="Freeform 21"/>
            <p:cNvSpPr>
              <a:spLocks/>
            </p:cNvSpPr>
            <p:nvPr/>
          </p:nvSpPr>
          <p:spPr bwMode="auto">
            <a:xfrm>
              <a:off x="9536113" y="4921250"/>
              <a:ext cx="325438" cy="395288"/>
            </a:xfrm>
            <a:custGeom>
              <a:avLst/>
              <a:gdLst>
                <a:gd name="T0" fmla="*/ 25 w 205"/>
                <a:gd name="T1" fmla="*/ 0 h 249"/>
                <a:gd name="T2" fmla="*/ 205 w 205"/>
                <a:gd name="T3" fmla="*/ 229 h 249"/>
                <a:gd name="T4" fmla="*/ 179 w 205"/>
                <a:gd name="T5" fmla="*/ 249 h 249"/>
                <a:gd name="T6" fmla="*/ 0 w 205"/>
                <a:gd name="T7" fmla="*/ 20 h 249"/>
                <a:gd name="T8" fmla="*/ 25 w 205"/>
                <a:gd name="T9" fmla="*/ 0 h 249"/>
              </a:gdLst>
              <a:ahLst/>
              <a:cxnLst>
                <a:cxn ang="0">
                  <a:pos x="T0" y="T1"/>
                </a:cxn>
                <a:cxn ang="0">
                  <a:pos x="T2" y="T3"/>
                </a:cxn>
                <a:cxn ang="0">
                  <a:pos x="T4" y="T5"/>
                </a:cxn>
                <a:cxn ang="0">
                  <a:pos x="T6" y="T7"/>
                </a:cxn>
                <a:cxn ang="0">
                  <a:pos x="T8" y="T9"/>
                </a:cxn>
              </a:cxnLst>
              <a:rect l="0" t="0" r="r" b="b"/>
              <a:pathLst>
                <a:path w="205" h="249">
                  <a:moveTo>
                    <a:pt x="25" y="0"/>
                  </a:moveTo>
                  <a:lnTo>
                    <a:pt x="205" y="229"/>
                  </a:lnTo>
                  <a:lnTo>
                    <a:pt x="179" y="249"/>
                  </a:lnTo>
                  <a:lnTo>
                    <a:pt x="0" y="20"/>
                  </a:lnTo>
                  <a:lnTo>
                    <a:pt x="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6" name="Rectangle 22"/>
            <p:cNvSpPr>
              <a:spLocks noChangeArrowheads="1"/>
            </p:cNvSpPr>
            <p:nvPr/>
          </p:nvSpPr>
          <p:spPr bwMode="auto">
            <a:xfrm>
              <a:off x="6030913" y="5018088"/>
              <a:ext cx="4259263" cy="5080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7" name="Freeform 23"/>
            <p:cNvSpPr>
              <a:spLocks/>
            </p:cNvSpPr>
            <p:nvPr/>
          </p:nvSpPr>
          <p:spPr bwMode="auto">
            <a:xfrm>
              <a:off x="7559676" y="4929188"/>
              <a:ext cx="142875" cy="376238"/>
            </a:xfrm>
            <a:custGeom>
              <a:avLst/>
              <a:gdLst>
                <a:gd name="T0" fmla="*/ 58 w 90"/>
                <a:gd name="T1" fmla="*/ 0 h 237"/>
                <a:gd name="T2" fmla="*/ 90 w 90"/>
                <a:gd name="T3" fmla="*/ 8 h 237"/>
                <a:gd name="T4" fmla="*/ 32 w 90"/>
                <a:gd name="T5" fmla="*/ 237 h 237"/>
                <a:gd name="T6" fmla="*/ 0 w 90"/>
                <a:gd name="T7" fmla="*/ 229 h 237"/>
                <a:gd name="T8" fmla="*/ 58 w 90"/>
                <a:gd name="T9" fmla="*/ 0 h 237"/>
              </a:gdLst>
              <a:ahLst/>
              <a:cxnLst>
                <a:cxn ang="0">
                  <a:pos x="T0" y="T1"/>
                </a:cxn>
                <a:cxn ang="0">
                  <a:pos x="T2" y="T3"/>
                </a:cxn>
                <a:cxn ang="0">
                  <a:pos x="T4" y="T5"/>
                </a:cxn>
                <a:cxn ang="0">
                  <a:pos x="T6" y="T7"/>
                </a:cxn>
                <a:cxn ang="0">
                  <a:pos x="T8" y="T9"/>
                </a:cxn>
              </a:cxnLst>
              <a:rect l="0" t="0" r="r" b="b"/>
              <a:pathLst>
                <a:path w="90" h="237">
                  <a:moveTo>
                    <a:pt x="58" y="0"/>
                  </a:moveTo>
                  <a:lnTo>
                    <a:pt x="90" y="8"/>
                  </a:lnTo>
                  <a:lnTo>
                    <a:pt x="32" y="237"/>
                  </a:lnTo>
                  <a:lnTo>
                    <a:pt x="0" y="229"/>
                  </a:lnTo>
                  <a:lnTo>
                    <a:pt x="58"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8" name="Freeform 24"/>
            <p:cNvSpPr>
              <a:spLocks/>
            </p:cNvSpPr>
            <p:nvPr/>
          </p:nvSpPr>
          <p:spPr bwMode="auto">
            <a:xfrm>
              <a:off x="7015163" y="4924425"/>
              <a:ext cx="228600" cy="385763"/>
            </a:xfrm>
            <a:custGeom>
              <a:avLst/>
              <a:gdLst>
                <a:gd name="T0" fmla="*/ 114 w 144"/>
                <a:gd name="T1" fmla="*/ 0 h 243"/>
                <a:gd name="T2" fmla="*/ 144 w 144"/>
                <a:gd name="T3" fmla="*/ 14 h 243"/>
                <a:gd name="T4" fmla="*/ 28 w 144"/>
                <a:gd name="T5" fmla="*/ 243 h 243"/>
                <a:gd name="T6" fmla="*/ 0 w 144"/>
                <a:gd name="T7" fmla="*/ 229 h 243"/>
                <a:gd name="T8" fmla="*/ 114 w 144"/>
                <a:gd name="T9" fmla="*/ 0 h 243"/>
              </a:gdLst>
              <a:ahLst/>
              <a:cxnLst>
                <a:cxn ang="0">
                  <a:pos x="T0" y="T1"/>
                </a:cxn>
                <a:cxn ang="0">
                  <a:pos x="T2" y="T3"/>
                </a:cxn>
                <a:cxn ang="0">
                  <a:pos x="T4" y="T5"/>
                </a:cxn>
                <a:cxn ang="0">
                  <a:pos x="T6" y="T7"/>
                </a:cxn>
                <a:cxn ang="0">
                  <a:pos x="T8" y="T9"/>
                </a:cxn>
              </a:cxnLst>
              <a:rect l="0" t="0" r="r" b="b"/>
              <a:pathLst>
                <a:path w="144" h="243">
                  <a:moveTo>
                    <a:pt x="114" y="0"/>
                  </a:moveTo>
                  <a:lnTo>
                    <a:pt x="144" y="14"/>
                  </a:lnTo>
                  <a:lnTo>
                    <a:pt x="28" y="243"/>
                  </a:lnTo>
                  <a:lnTo>
                    <a:pt x="0" y="229"/>
                  </a:lnTo>
                  <a:lnTo>
                    <a:pt x="11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29" name="Freeform 25"/>
            <p:cNvSpPr>
              <a:spLocks/>
            </p:cNvSpPr>
            <p:nvPr/>
          </p:nvSpPr>
          <p:spPr bwMode="auto">
            <a:xfrm>
              <a:off x="6461126" y="4921250"/>
              <a:ext cx="327025" cy="395288"/>
            </a:xfrm>
            <a:custGeom>
              <a:avLst/>
              <a:gdLst>
                <a:gd name="T0" fmla="*/ 180 w 206"/>
                <a:gd name="T1" fmla="*/ 0 h 249"/>
                <a:gd name="T2" fmla="*/ 206 w 206"/>
                <a:gd name="T3" fmla="*/ 20 h 249"/>
                <a:gd name="T4" fmla="*/ 25 w 206"/>
                <a:gd name="T5" fmla="*/ 249 h 249"/>
                <a:gd name="T6" fmla="*/ 0 w 206"/>
                <a:gd name="T7" fmla="*/ 229 h 249"/>
                <a:gd name="T8" fmla="*/ 180 w 206"/>
                <a:gd name="T9" fmla="*/ 0 h 249"/>
              </a:gdLst>
              <a:ahLst/>
              <a:cxnLst>
                <a:cxn ang="0">
                  <a:pos x="T0" y="T1"/>
                </a:cxn>
                <a:cxn ang="0">
                  <a:pos x="T2" y="T3"/>
                </a:cxn>
                <a:cxn ang="0">
                  <a:pos x="T4" y="T5"/>
                </a:cxn>
                <a:cxn ang="0">
                  <a:pos x="T6" y="T7"/>
                </a:cxn>
                <a:cxn ang="0">
                  <a:pos x="T8" y="T9"/>
                </a:cxn>
              </a:cxnLst>
              <a:rect l="0" t="0" r="r" b="b"/>
              <a:pathLst>
                <a:path w="206" h="249">
                  <a:moveTo>
                    <a:pt x="180" y="0"/>
                  </a:moveTo>
                  <a:lnTo>
                    <a:pt x="206" y="20"/>
                  </a:lnTo>
                  <a:lnTo>
                    <a:pt x="25" y="249"/>
                  </a:lnTo>
                  <a:lnTo>
                    <a:pt x="0" y="229"/>
                  </a:lnTo>
                  <a:lnTo>
                    <a:pt x="18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0" name="Rectangle 26"/>
            <p:cNvSpPr>
              <a:spLocks noChangeArrowheads="1"/>
            </p:cNvSpPr>
            <p:nvPr/>
          </p:nvSpPr>
          <p:spPr bwMode="auto">
            <a:xfrm>
              <a:off x="5875338" y="5145088"/>
              <a:ext cx="4638675" cy="50800"/>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1" name="Freeform 27"/>
            <p:cNvSpPr>
              <a:spLocks/>
            </p:cNvSpPr>
            <p:nvPr/>
          </p:nvSpPr>
          <p:spPr bwMode="auto">
            <a:xfrm>
              <a:off x="6969126" y="2835275"/>
              <a:ext cx="585788" cy="727075"/>
            </a:xfrm>
            <a:custGeom>
              <a:avLst/>
              <a:gdLst>
                <a:gd name="T0" fmla="*/ 184 w 369"/>
                <a:gd name="T1" fmla="*/ 0 h 458"/>
                <a:gd name="T2" fmla="*/ 217 w 369"/>
                <a:gd name="T3" fmla="*/ 4 h 458"/>
                <a:gd name="T4" fmla="*/ 246 w 369"/>
                <a:gd name="T5" fmla="*/ 10 h 458"/>
                <a:gd name="T6" fmla="*/ 272 w 369"/>
                <a:gd name="T7" fmla="*/ 22 h 458"/>
                <a:gd name="T8" fmla="*/ 295 w 369"/>
                <a:gd name="T9" fmla="*/ 38 h 458"/>
                <a:gd name="T10" fmla="*/ 315 w 369"/>
                <a:gd name="T11" fmla="*/ 56 h 458"/>
                <a:gd name="T12" fmla="*/ 331 w 369"/>
                <a:gd name="T13" fmla="*/ 77 h 458"/>
                <a:gd name="T14" fmla="*/ 344 w 369"/>
                <a:gd name="T15" fmla="*/ 102 h 458"/>
                <a:gd name="T16" fmla="*/ 354 w 369"/>
                <a:gd name="T17" fmla="*/ 128 h 458"/>
                <a:gd name="T18" fmla="*/ 362 w 369"/>
                <a:gd name="T19" fmla="*/ 155 h 458"/>
                <a:gd name="T20" fmla="*/ 366 w 369"/>
                <a:gd name="T21" fmla="*/ 185 h 458"/>
                <a:gd name="T22" fmla="*/ 369 w 369"/>
                <a:gd name="T23" fmla="*/ 215 h 458"/>
                <a:gd name="T24" fmla="*/ 367 w 369"/>
                <a:gd name="T25" fmla="*/ 245 h 458"/>
                <a:gd name="T26" fmla="*/ 363 w 369"/>
                <a:gd name="T27" fmla="*/ 274 h 458"/>
                <a:gd name="T28" fmla="*/ 356 w 369"/>
                <a:gd name="T29" fmla="*/ 303 h 458"/>
                <a:gd name="T30" fmla="*/ 348 w 369"/>
                <a:gd name="T31" fmla="*/ 331 h 458"/>
                <a:gd name="T32" fmla="*/ 336 w 369"/>
                <a:gd name="T33" fmla="*/ 357 h 458"/>
                <a:gd name="T34" fmla="*/ 321 w 369"/>
                <a:gd name="T35" fmla="*/ 381 h 458"/>
                <a:gd name="T36" fmla="*/ 305 w 369"/>
                <a:gd name="T37" fmla="*/ 403 h 458"/>
                <a:gd name="T38" fmla="*/ 285 w 369"/>
                <a:gd name="T39" fmla="*/ 422 h 458"/>
                <a:gd name="T40" fmla="*/ 263 w 369"/>
                <a:gd name="T41" fmla="*/ 437 h 458"/>
                <a:gd name="T42" fmla="*/ 239 w 369"/>
                <a:gd name="T43" fmla="*/ 448 h 458"/>
                <a:gd name="T44" fmla="*/ 212 w 369"/>
                <a:gd name="T45" fmla="*/ 456 h 458"/>
                <a:gd name="T46" fmla="*/ 184 w 369"/>
                <a:gd name="T47" fmla="*/ 458 h 458"/>
                <a:gd name="T48" fmla="*/ 155 w 369"/>
                <a:gd name="T49" fmla="*/ 456 h 458"/>
                <a:gd name="T50" fmla="*/ 129 w 369"/>
                <a:gd name="T51" fmla="*/ 448 h 458"/>
                <a:gd name="T52" fmla="*/ 106 w 369"/>
                <a:gd name="T53" fmla="*/ 437 h 458"/>
                <a:gd name="T54" fmla="*/ 84 w 369"/>
                <a:gd name="T55" fmla="*/ 422 h 458"/>
                <a:gd name="T56" fmla="*/ 64 w 369"/>
                <a:gd name="T57" fmla="*/ 403 h 458"/>
                <a:gd name="T58" fmla="*/ 47 w 369"/>
                <a:gd name="T59" fmla="*/ 381 h 458"/>
                <a:gd name="T60" fmla="*/ 33 w 369"/>
                <a:gd name="T61" fmla="*/ 357 h 458"/>
                <a:gd name="T62" fmla="*/ 21 w 369"/>
                <a:gd name="T63" fmla="*/ 331 h 458"/>
                <a:gd name="T64" fmla="*/ 12 w 369"/>
                <a:gd name="T65" fmla="*/ 303 h 458"/>
                <a:gd name="T66" fmla="*/ 6 w 369"/>
                <a:gd name="T67" fmla="*/ 274 h 458"/>
                <a:gd name="T68" fmla="*/ 1 w 369"/>
                <a:gd name="T69" fmla="*/ 245 h 458"/>
                <a:gd name="T70" fmla="*/ 0 w 369"/>
                <a:gd name="T71" fmla="*/ 215 h 458"/>
                <a:gd name="T72" fmla="*/ 1 w 369"/>
                <a:gd name="T73" fmla="*/ 185 h 458"/>
                <a:gd name="T74" fmla="*/ 7 w 369"/>
                <a:gd name="T75" fmla="*/ 155 h 458"/>
                <a:gd name="T76" fmla="*/ 13 w 369"/>
                <a:gd name="T77" fmla="*/ 128 h 458"/>
                <a:gd name="T78" fmla="*/ 24 w 369"/>
                <a:gd name="T79" fmla="*/ 102 h 458"/>
                <a:gd name="T80" fmla="*/ 37 w 369"/>
                <a:gd name="T81" fmla="*/ 77 h 458"/>
                <a:gd name="T82" fmla="*/ 54 w 369"/>
                <a:gd name="T83" fmla="*/ 56 h 458"/>
                <a:gd name="T84" fmla="*/ 74 w 369"/>
                <a:gd name="T85" fmla="*/ 38 h 458"/>
                <a:gd name="T86" fmla="*/ 96 w 369"/>
                <a:gd name="T87" fmla="*/ 22 h 458"/>
                <a:gd name="T88" fmla="*/ 122 w 369"/>
                <a:gd name="T89" fmla="*/ 10 h 458"/>
                <a:gd name="T90" fmla="*/ 152 w 369"/>
                <a:gd name="T91" fmla="*/ 4 h 458"/>
                <a:gd name="T92" fmla="*/ 184 w 369"/>
                <a:gd name="T9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9" h="458">
                  <a:moveTo>
                    <a:pt x="184" y="0"/>
                  </a:moveTo>
                  <a:lnTo>
                    <a:pt x="217" y="4"/>
                  </a:lnTo>
                  <a:lnTo>
                    <a:pt x="246" y="10"/>
                  </a:lnTo>
                  <a:lnTo>
                    <a:pt x="272" y="22"/>
                  </a:lnTo>
                  <a:lnTo>
                    <a:pt x="295" y="38"/>
                  </a:lnTo>
                  <a:lnTo>
                    <a:pt x="315" y="56"/>
                  </a:lnTo>
                  <a:lnTo>
                    <a:pt x="331" y="77"/>
                  </a:lnTo>
                  <a:lnTo>
                    <a:pt x="344" y="102"/>
                  </a:lnTo>
                  <a:lnTo>
                    <a:pt x="354" y="128"/>
                  </a:lnTo>
                  <a:lnTo>
                    <a:pt x="362" y="155"/>
                  </a:lnTo>
                  <a:lnTo>
                    <a:pt x="366" y="185"/>
                  </a:lnTo>
                  <a:lnTo>
                    <a:pt x="369" y="215"/>
                  </a:lnTo>
                  <a:lnTo>
                    <a:pt x="367" y="245"/>
                  </a:lnTo>
                  <a:lnTo>
                    <a:pt x="363" y="274"/>
                  </a:lnTo>
                  <a:lnTo>
                    <a:pt x="356" y="303"/>
                  </a:lnTo>
                  <a:lnTo>
                    <a:pt x="348" y="331"/>
                  </a:lnTo>
                  <a:lnTo>
                    <a:pt x="336" y="357"/>
                  </a:lnTo>
                  <a:lnTo>
                    <a:pt x="321" y="381"/>
                  </a:lnTo>
                  <a:lnTo>
                    <a:pt x="305" y="403"/>
                  </a:lnTo>
                  <a:lnTo>
                    <a:pt x="285" y="422"/>
                  </a:lnTo>
                  <a:lnTo>
                    <a:pt x="263" y="437"/>
                  </a:lnTo>
                  <a:lnTo>
                    <a:pt x="239" y="448"/>
                  </a:lnTo>
                  <a:lnTo>
                    <a:pt x="212" y="456"/>
                  </a:lnTo>
                  <a:lnTo>
                    <a:pt x="184" y="458"/>
                  </a:lnTo>
                  <a:lnTo>
                    <a:pt x="155" y="456"/>
                  </a:lnTo>
                  <a:lnTo>
                    <a:pt x="129" y="448"/>
                  </a:lnTo>
                  <a:lnTo>
                    <a:pt x="106" y="437"/>
                  </a:lnTo>
                  <a:lnTo>
                    <a:pt x="84" y="422"/>
                  </a:lnTo>
                  <a:lnTo>
                    <a:pt x="64" y="403"/>
                  </a:lnTo>
                  <a:lnTo>
                    <a:pt x="47" y="381"/>
                  </a:lnTo>
                  <a:lnTo>
                    <a:pt x="33" y="357"/>
                  </a:lnTo>
                  <a:lnTo>
                    <a:pt x="21" y="331"/>
                  </a:lnTo>
                  <a:lnTo>
                    <a:pt x="12" y="303"/>
                  </a:lnTo>
                  <a:lnTo>
                    <a:pt x="6" y="274"/>
                  </a:lnTo>
                  <a:lnTo>
                    <a:pt x="1" y="245"/>
                  </a:lnTo>
                  <a:lnTo>
                    <a:pt x="0" y="215"/>
                  </a:lnTo>
                  <a:lnTo>
                    <a:pt x="1" y="185"/>
                  </a:lnTo>
                  <a:lnTo>
                    <a:pt x="7" y="155"/>
                  </a:lnTo>
                  <a:lnTo>
                    <a:pt x="13" y="128"/>
                  </a:lnTo>
                  <a:lnTo>
                    <a:pt x="24" y="102"/>
                  </a:lnTo>
                  <a:lnTo>
                    <a:pt x="37" y="77"/>
                  </a:lnTo>
                  <a:lnTo>
                    <a:pt x="54" y="56"/>
                  </a:lnTo>
                  <a:lnTo>
                    <a:pt x="74" y="38"/>
                  </a:lnTo>
                  <a:lnTo>
                    <a:pt x="96" y="22"/>
                  </a:lnTo>
                  <a:lnTo>
                    <a:pt x="122" y="10"/>
                  </a:lnTo>
                  <a:lnTo>
                    <a:pt x="152" y="4"/>
                  </a:lnTo>
                  <a:lnTo>
                    <a:pt x="184" y="0"/>
                  </a:lnTo>
                  <a:close/>
                </a:path>
              </a:pathLst>
            </a:custGeom>
            <a:solidFill>
              <a:schemeClr val="bg1">
                <a:alpha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2" name="Freeform 28"/>
            <p:cNvSpPr>
              <a:spLocks/>
            </p:cNvSpPr>
            <p:nvPr/>
          </p:nvSpPr>
          <p:spPr bwMode="auto">
            <a:xfrm>
              <a:off x="6605588" y="3535363"/>
              <a:ext cx="1311275" cy="647700"/>
            </a:xfrm>
            <a:custGeom>
              <a:avLst/>
              <a:gdLst>
                <a:gd name="T0" fmla="*/ 269 w 826"/>
                <a:gd name="T1" fmla="*/ 0 h 408"/>
                <a:gd name="T2" fmla="*/ 292 w 826"/>
                <a:gd name="T3" fmla="*/ 23 h 408"/>
                <a:gd name="T4" fmla="*/ 318 w 826"/>
                <a:gd name="T5" fmla="*/ 40 h 408"/>
                <a:gd name="T6" fmla="*/ 347 w 826"/>
                <a:gd name="T7" fmla="*/ 55 h 408"/>
                <a:gd name="T8" fmla="*/ 379 w 826"/>
                <a:gd name="T9" fmla="*/ 63 h 408"/>
                <a:gd name="T10" fmla="*/ 413 w 826"/>
                <a:gd name="T11" fmla="*/ 66 h 408"/>
                <a:gd name="T12" fmla="*/ 448 w 826"/>
                <a:gd name="T13" fmla="*/ 63 h 408"/>
                <a:gd name="T14" fmla="*/ 479 w 826"/>
                <a:gd name="T15" fmla="*/ 55 h 408"/>
                <a:gd name="T16" fmla="*/ 508 w 826"/>
                <a:gd name="T17" fmla="*/ 40 h 408"/>
                <a:gd name="T18" fmla="*/ 535 w 826"/>
                <a:gd name="T19" fmla="*/ 23 h 408"/>
                <a:gd name="T20" fmla="*/ 558 w 826"/>
                <a:gd name="T21" fmla="*/ 0 h 408"/>
                <a:gd name="T22" fmla="*/ 598 w 826"/>
                <a:gd name="T23" fmla="*/ 16 h 408"/>
                <a:gd name="T24" fmla="*/ 633 w 826"/>
                <a:gd name="T25" fmla="*/ 36 h 408"/>
                <a:gd name="T26" fmla="*/ 666 w 826"/>
                <a:gd name="T27" fmla="*/ 60 h 408"/>
                <a:gd name="T28" fmla="*/ 695 w 826"/>
                <a:gd name="T29" fmla="*/ 88 h 408"/>
                <a:gd name="T30" fmla="*/ 723 w 826"/>
                <a:gd name="T31" fmla="*/ 119 h 408"/>
                <a:gd name="T32" fmla="*/ 746 w 826"/>
                <a:gd name="T33" fmla="*/ 153 h 408"/>
                <a:gd name="T34" fmla="*/ 767 w 826"/>
                <a:gd name="T35" fmla="*/ 189 h 408"/>
                <a:gd name="T36" fmla="*/ 785 w 826"/>
                <a:gd name="T37" fmla="*/ 229 h 408"/>
                <a:gd name="T38" fmla="*/ 799 w 826"/>
                <a:gd name="T39" fmla="*/ 270 h 408"/>
                <a:gd name="T40" fmla="*/ 811 w 826"/>
                <a:gd name="T41" fmla="*/ 315 h 408"/>
                <a:gd name="T42" fmla="*/ 820 w 826"/>
                <a:gd name="T43" fmla="*/ 361 h 408"/>
                <a:gd name="T44" fmla="*/ 826 w 826"/>
                <a:gd name="T45" fmla="*/ 408 h 408"/>
                <a:gd name="T46" fmla="*/ 0 w 826"/>
                <a:gd name="T47" fmla="*/ 408 h 408"/>
                <a:gd name="T48" fmla="*/ 7 w 826"/>
                <a:gd name="T49" fmla="*/ 361 h 408"/>
                <a:gd name="T50" fmla="*/ 16 w 826"/>
                <a:gd name="T51" fmla="*/ 315 h 408"/>
                <a:gd name="T52" fmla="*/ 28 w 826"/>
                <a:gd name="T53" fmla="*/ 270 h 408"/>
                <a:gd name="T54" fmla="*/ 42 w 826"/>
                <a:gd name="T55" fmla="*/ 229 h 408"/>
                <a:gd name="T56" fmla="*/ 60 w 826"/>
                <a:gd name="T57" fmla="*/ 189 h 408"/>
                <a:gd name="T58" fmla="*/ 81 w 826"/>
                <a:gd name="T59" fmla="*/ 153 h 408"/>
                <a:gd name="T60" fmla="*/ 104 w 826"/>
                <a:gd name="T61" fmla="*/ 119 h 408"/>
                <a:gd name="T62" fmla="*/ 130 w 826"/>
                <a:gd name="T63" fmla="*/ 88 h 408"/>
                <a:gd name="T64" fmla="*/ 160 w 826"/>
                <a:gd name="T65" fmla="*/ 60 h 408"/>
                <a:gd name="T66" fmla="*/ 193 w 826"/>
                <a:gd name="T67" fmla="*/ 36 h 408"/>
                <a:gd name="T68" fmla="*/ 229 w 826"/>
                <a:gd name="T69" fmla="*/ 16 h 408"/>
                <a:gd name="T70" fmla="*/ 269 w 826"/>
                <a:gd name="T7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6" h="408">
                  <a:moveTo>
                    <a:pt x="269" y="0"/>
                  </a:moveTo>
                  <a:lnTo>
                    <a:pt x="292" y="23"/>
                  </a:lnTo>
                  <a:lnTo>
                    <a:pt x="318" y="40"/>
                  </a:lnTo>
                  <a:lnTo>
                    <a:pt x="347" y="55"/>
                  </a:lnTo>
                  <a:lnTo>
                    <a:pt x="379" y="63"/>
                  </a:lnTo>
                  <a:lnTo>
                    <a:pt x="413" y="66"/>
                  </a:lnTo>
                  <a:lnTo>
                    <a:pt x="448" y="63"/>
                  </a:lnTo>
                  <a:lnTo>
                    <a:pt x="479" y="55"/>
                  </a:lnTo>
                  <a:lnTo>
                    <a:pt x="508" y="40"/>
                  </a:lnTo>
                  <a:lnTo>
                    <a:pt x="535" y="23"/>
                  </a:lnTo>
                  <a:lnTo>
                    <a:pt x="558" y="0"/>
                  </a:lnTo>
                  <a:lnTo>
                    <a:pt x="598" y="16"/>
                  </a:lnTo>
                  <a:lnTo>
                    <a:pt x="633" y="36"/>
                  </a:lnTo>
                  <a:lnTo>
                    <a:pt x="666" y="60"/>
                  </a:lnTo>
                  <a:lnTo>
                    <a:pt x="695" y="88"/>
                  </a:lnTo>
                  <a:lnTo>
                    <a:pt x="723" y="119"/>
                  </a:lnTo>
                  <a:lnTo>
                    <a:pt x="746" y="153"/>
                  </a:lnTo>
                  <a:lnTo>
                    <a:pt x="767" y="189"/>
                  </a:lnTo>
                  <a:lnTo>
                    <a:pt x="785" y="229"/>
                  </a:lnTo>
                  <a:lnTo>
                    <a:pt x="799" y="270"/>
                  </a:lnTo>
                  <a:lnTo>
                    <a:pt x="811" y="315"/>
                  </a:lnTo>
                  <a:lnTo>
                    <a:pt x="820" y="361"/>
                  </a:lnTo>
                  <a:lnTo>
                    <a:pt x="826" y="408"/>
                  </a:lnTo>
                  <a:lnTo>
                    <a:pt x="0" y="408"/>
                  </a:lnTo>
                  <a:lnTo>
                    <a:pt x="7" y="361"/>
                  </a:lnTo>
                  <a:lnTo>
                    <a:pt x="16" y="315"/>
                  </a:lnTo>
                  <a:lnTo>
                    <a:pt x="28" y="270"/>
                  </a:lnTo>
                  <a:lnTo>
                    <a:pt x="42" y="229"/>
                  </a:lnTo>
                  <a:lnTo>
                    <a:pt x="60" y="189"/>
                  </a:lnTo>
                  <a:lnTo>
                    <a:pt x="81" y="153"/>
                  </a:lnTo>
                  <a:lnTo>
                    <a:pt x="104" y="119"/>
                  </a:lnTo>
                  <a:lnTo>
                    <a:pt x="130" y="88"/>
                  </a:lnTo>
                  <a:lnTo>
                    <a:pt x="160" y="60"/>
                  </a:lnTo>
                  <a:lnTo>
                    <a:pt x="193" y="36"/>
                  </a:lnTo>
                  <a:lnTo>
                    <a:pt x="229" y="16"/>
                  </a:lnTo>
                  <a:lnTo>
                    <a:pt x="269" y="0"/>
                  </a:lnTo>
                  <a:close/>
                </a:path>
              </a:pathLst>
            </a:custGeom>
            <a:solidFill>
              <a:schemeClr val="bg1">
                <a:alpha val="7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3" name="Freeform 29"/>
            <p:cNvSpPr>
              <a:spLocks/>
            </p:cNvSpPr>
            <p:nvPr/>
          </p:nvSpPr>
          <p:spPr bwMode="auto">
            <a:xfrm>
              <a:off x="8120063" y="3887788"/>
              <a:ext cx="1562100" cy="295275"/>
            </a:xfrm>
            <a:custGeom>
              <a:avLst/>
              <a:gdLst>
                <a:gd name="T0" fmla="*/ 21 w 984"/>
                <a:gd name="T1" fmla="*/ 0 h 186"/>
                <a:gd name="T2" fmla="*/ 964 w 984"/>
                <a:gd name="T3" fmla="*/ 0 h 186"/>
                <a:gd name="T4" fmla="*/ 975 w 984"/>
                <a:gd name="T5" fmla="*/ 2 h 186"/>
                <a:gd name="T6" fmla="*/ 982 w 984"/>
                <a:gd name="T7" fmla="*/ 10 h 186"/>
                <a:gd name="T8" fmla="*/ 984 w 984"/>
                <a:gd name="T9" fmla="*/ 21 h 186"/>
                <a:gd name="T10" fmla="*/ 984 w 984"/>
                <a:gd name="T11" fmla="*/ 165 h 186"/>
                <a:gd name="T12" fmla="*/ 982 w 984"/>
                <a:gd name="T13" fmla="*/ 176 h 186"/>
                <a:gd name="T14" fmla="*/ 975 w 984"/>
                <a:gd name="T15" fmla="*/ 184 h 186"/>
                <a:gd name="T16" fmla="*/ 964 w 984"/>
                <a:gd name="T17" fmla="*/ 186 h 186"/>
                <a:gd name="T18" fmla="*/ 21 w 984"/>
                <a:gd name="T19" fmla="*/ 186 h 186"/>
                <a:gd name="T20" fmla="*/ 11 w 984"/>
                <a:gd name="T21" fmla="*/ 184 h 186"/>
                <a:gd name="T22" fmla="*/ 3 w 984"/>
                <a:gd name="T23" fmla="*/ 176 h 186"/>
                <a:gd name="T24" fmla="*/ 0 w 984"/>
                <a:gd name="T25" fmla="*/ 165 h 186"/>
                <a:gd name="T26" fmla="*/ 0 w 984"/>
                <a:gd name="T27" fmla="*/ 21 h 186"/>
                <a:gd name="T28" fmla="*/ 3 w 984"/>
                <a:gd name="T29" fmla="*/ 10 h 186"/>
                <a:gd name="T30" fmla="*/ 11 w 984"/>
                <a:gd name="T31" fmla="*/ 2 h 186"/>
                <a:gd name="T32" fmla="*/ 21 w 984"/>
                <a:gd name="T3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4" h="186">
                  <a:moveTo>
                    <a:pt x="21" y="0"/>
                  </a:moveTo>
                  <a:lnTo>
                    <a:pt x="964" y="0"/>
                  </a:lnTo>
                  <a:lnTo>
                    <a:pt x="975" y="2"/>
                  </a:lnTo>
                  <a:lnTo>
                    <a:pt x="982" y="10"/>
                  </a:lnTo>
                  <a:lnTo>
                    <a:pt x="984" y="21"/>
                  </a:lnTo>
                  <a:lnTo>
                    <a:pt x="984" y="165"/>
                  </a:lnTo>
                  <a:lnTo>
                    <a:pt x="982" y="176"/>
                  </a:lnTo>
                  <a:lnTo>
                    <a:pt x="975" y="184"/>
                  </a:lnTo>
                  <a:lnTo>
                    <a:pt x="964" y="186"/>
                  </a:lnTo>
                  <a:lnTo>
                    <a:pt x="21" y="186"/>
                  </a:lnTo>
                  <a:lnTo>
                    <a:pt x="11" y="184"/>
                  </a:lnTo>
                  <a:lnTo>
                    <a:pt x="3" y="176"/>
                  </a:lnTo>
                  <a:lnTo>
                    <a:pt x="0" y="165"/>
                  </a:lnTo>
                  <a:lnTo>
                    <a:pt x="0" y="21"/>
                  </a:lnTo>
                  <a:lnTo>
                    <a:pt x="3" y="10"/>
                  </a:lnTo>
                  <a:lnTo>
                    <a:pt x="11" y="2"/>
                  </a:lnTo>
                  <a:lnTo>
                    <a:pt x="21"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4" name="Freeform 30"/>
            <p:cNvSpPr>
              <a:spLocks/>
            </p:cNvSpPr>
            <p:nvPr/>
          </p:nvSpPr>
          <p:spPr bwMode="auto">
            <a:xfrm>
              <a:off x="8120063" y="3690938"/>
              <a:ext cx="604838" cy="112713"/>
            </a:xfrm>
            <a:custGeom>
              <a:avLst/>
              <a:gdLst>
                <a:gd name="T0" fmla="*/ 8 w 381"/>
                <a:gd name="T1" fmla="*/ 0 h 71"/>
                <a:gd name="T2" fmla="*/ 373 w 381"/>
                <a:gd name="T3" fmla="*/ 0 h 71"/>
                <a:gd name="T4" fmla="*/ 376 w 381"/>
                <a:gd name="T5" fmla="*/ 0 h 71"/>
                <a:gd name="T6" fmla="*/ 378 w 381"/>
                <a:gd name="T7" fmla="*/ 2 h 71"/>
                <a:gd name="T8" fmla="*/ 379 w 381"/>
                <a:gd name="T9" fmla="*/ 4 h 71"/>
                <a:gd name="T10" fmla="*/ 381 w 381"/>
                <a:gd name="T11" fmla="*/ 7 h 71"/>
                <a:gd name="T12" fmla="*/ 381 w 381"/>
                <a:gd name="T13" fmla="*/ 63 h 71"/>
                <a:gd name="T14" fmla="*/ 379 w 381"/>
                <a:gd name="T15" fmla="*/ 67 h 71"/>
                <a:gd name="T16" fmla="*/ 378 w 381"/>
                <a:gd name="T17" fmla="*/ 69 h 71"/>
                <a:gd name="T18" fmla="*/ 376 w 381"/>
                <a:gd name="T19" fmla="*/ 71 h 71"/>
                <a:gd name="T20" fmla="*/ 373 w 381"/>
                <a:gd name="T21" fmla="*/ 71 h 71"/>
                <a:gd name="T22" fmla="*/ 8 w 381"/>
                <a:gd name="T23" fmla="*/ 71 h 71"/>
                <a:gd name="T24" fmla="*/ 5 w 381"/>
                <a:gd name="T25" fmla="*/ 71 h 71"/>
                <a:gd name="T26" fmla="*/ 2 w 381"/>
                <a:gd name="T27" fmla="*/ 69 h 71"/>
                <a:gd name="T28" fmla="*/ 1 w 381"/>
                <a:gd name="T29" fmla="*/ 67 h 71"/>
                <a:gd name="T30" fmla="*/ 0 w 381"/>
                <a:gd name="T31" fmla="*/ 63 h 71"/>
                <a:gd name="T32" fmla="*/ 0 w 381"/>
                <a:gd name="T33" fmla="*/ 7 h 71"/>
                <a:gd name="T34" fmla="*/ 1 w 381"/>
                <a:gd name="T35" fmla="*/ 4 h 71"/>
                <a:gd name="T36" fmla="*/ 2 w 381"/>
                <a:gd name="T37" fmla="*/ 2 h 71"/>
                <a:gd name="T38" fmla="*/ 5 w 381"/>
                <a:gd name="T39" fmla="*/ 0 h 71"/>
                <a:gd name="T40" fmla="*/ 8 w 3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1" h="71">
                  <a:moveTo>
                    <a:pt x="8" y="0"/>
                  </a:moveTo>
                  <a:lnTo>
                    <a:pt x="373" y="0"/>
                  </a:lnTo>
                  <a:lnTo>
                    <a:pt x="376" y="0"/>
                  </a:lnTo>
                  <a:lnTo>
                    <a:pt x="378" y="2"/>
                  </a:lnTo>
                  <a:lnTo>
                    <a:pt x="379" y="4"/>
                  </a:lnTo>
                  <a:lnTo>
                    <a:pt x="381" y="7"/>
                  </a:lnTo>
                  <a:lnTo>
                    <a:pt x="381" y="63"/>
                  </a:lnTo>
                  <a:lnTo>
                    <a:pt x="379" y="67"/>
                  </a:lnTo>
                  <a:lnTo>
                    <a:pt x="378" y="69"/>
                  </a:lnTo>
                  <a:lnTo>
                    <a:pt x="376" y="71"/>
                  </a:lnTo>
                  <a:lnTo>
                    <a:pt x="373" y="71"/>
                  </a:lnTo>
                  <a:lnTo>
                    <a:pt x="8" y="71"/>
                  </a:lnTo>
                  <a:lnTo>
                    <a:pt x="5" y="71"/>
                  </a:lnTo>
                  <a:lnTo>
                    <a:pt x="2" y="69"/>
                  </a:lnTo>
                  <a:lnTo>
                    <a:pt x="1" y="67"/>
                  </a:lnTo>
                  <a:lnTo>
                    <a:pt x="0" y="63"/>
                  </a:lnTo>
                  <a:lnTo>
                    <a:pt x="0" y="7"/>
                  </a:lnTo>
                  <a:lnTo>
                    <a:pt x="1" y="4"/>
                  </a:lnTo>
                  <a:lnTo>
                    <a:pt x="2" y="2"/>
                  </a:lnTo>
                  <a:lnTo>
                    <a:pt x="5" y="0"/>
                  </a:lnTo>
                  <a:lnTo>
                    <a:pt x="8" y="0"/>
                  </a:lnTo>
                  <a:close/>
                </a:path>
              </a:pathLst>
            </a:custGeom>
            <a:solidFill>
              <a:schemeClr val="bg1">
                <a:alpha val="47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5" name="Freeform 31"/>
            <p:cNvSpPr>
              <a:spLocks/>
            </p:cNvSpPr>
            <p:nvPr/>
          </p:nvSpPr>
          <p:spPr bwMode="auto">
            <a:xfrm>
              <a:off x="8120063" y="3232150"/>
              <a:ext cx="1562100" cy="296863"/>
            </a:xfrm>
            <a:custGeom>
              <a:avLst/>
              <a:gdLst>
                <a:gd name="T0" fmla="*/ 21 w 984"/>
                <a:gd name="T1" fmla="*/ 0 h 187"/>
                <a:gd name="T2" fmla="*/ 964 w 984"/>
                <a:gd name="T3" fmla="*/ 0 h 187"/>
                <a:gd name="T4" fmla="*/ 975 w 984"/>
                <a:gd name="T5" fmla="*/ 3 h 187"/>
                <a:gd name="T6" fmla="*/ 982 w 984"/>
                <a:gd name="T7" fmla="*/ 11 h 187"/>
                <a:gd name="T8" fmla="*/ 984 w 984"/>
                <a:gd name="T9" fmla="*/ 21 h 187"/>
                <a:gd name="T10" fmla="*/ 984 w 984"/>
                <a:gd name="T11" fmla="*/ 166 h 187"/>
                <a:gd name="T12" fmla="*/ 982 w 984"/>
                <a:gd name="T13" fmla="*/ 177 h 187"/>
                <a:gd name="T14" fmla="*/ 975 w 984"/>
                <a:gd name="T15" fmla="*/ 184 h 187"/>
                <a:gd name="T16" fmla="*/ 964 w 984"/>
                <a:gd name="T17" fmla="*/ 187 h 187"/>
                <a:gd name="T18" fmla="*/ 21 w 984"/>
                <a:gd name="T19" fmla="*/ 187 h 187"/>
                <a:gd name="T20" fmla="*/ 11 w 984"/>
                <a:gd name="T21" fmla="*/ 184 h 187"/>
                <a:gd name="T22" fmla="*/ 3 w 984"/>
                <a:gd name="T23" fmla="*/ 177 h 187"/>
                <a:gd name="T24" fmla="*/ 0 w 984"/>
                <a:gd name="T25" fmla="*/ 166 h 187"/>
                <a:gd name="T26" fmla="*/ 0 w 984"/>
                <a:gd name="T27" fmla="*/ 21 h 187"/>
                <a:gd name="T28" fmla="*/ 3 w 984"/>
                <a:gd name="T29" fmla="*/ 11 h 187"/>
                <a:gd name="T30" fmla="*/ 11 w 984"/>
                <a:gd name="T31" fmla="*/ 3 h 187"/>
                <a:gd name="T32" fmla="*/ 21 w 984"/>
                <a:gd name="T33"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4" h="187">
                  <a:moveTo>
                    <a:pt x="21" y="0"/>
                  </a:moveTo>
                  <a:lnTo>
                    <a:pt x="964" y="0"/>
                  </a:lnTo>
                  <a:lnTo>
                    <a:pt x="975" y="3"/>
                  </a:lnTo>
                  <a:lnTo>
                    <a:pt x="982" y="11"/>
                  </a:lnTo>
                  <a:lnTo>
                    <a:pt x="984" y="21"/>
                  </a:lnTo>
                  <a:lnTo>
                    <a:pt x="984" y="166"/>
                  </a:lnTo>
                  <a:lnTo>
                    <a:pt x="982" y="177"/>
                  </a:lnTo>
                  <a:lnTo>
                    <a:pt x="975" y="184"/>
                  </a:lnTo>
                  <a:lnTo>
                    <a:pt x="964" y="187"/>
                  </a:lnTo>
                  <a:lnTo>
                    <a:pt x="21" y="187"/>
                  </a:lnTo>
                  <a:lnTo>
                    <a:pt x="11" y="184"/>
                  </a:lnTo>
                  <a:lnTo>
                    <a:pt x="3" y="177"/>
                  </a:lnTo>
                  <a:lnTo>
                    <a:pt x="0" y="166"/>
                  </a:lnTo>
                  <a:lnTo>
                    <a:pt x="0" y="21"/>
                  </a:lnTo>
                  <a:lnTo>
                    <a:pt x="3" y="11"/>
                  </a:lnTo>
                  <a:lnTo>
                    <a:pt x="11" y="3"/>
                  </a:lnTo>
                  <a:lnTo>
                    <a:pt x="21"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6" name="Freeform 32"/>
            <p:cNvSpPr>
              <a:spLocks/>
            </p:cNvSpPr>
            <p:nvPr/>
          </p:nvSpPr>
          <p:spPr bwMode="auto">
            <a:xfrm>
              <a:off x="8120063" y="3036888"/>
              <a:ext cx="604838" cy="112713"/>
            </a:xfrm>
            <a:custGeom>
              <a:avLst/>
              <a:gdLst>
                <a:gd name="T0" fmla="*/ 8 w 381"/>
                <a:gd name="T1" fmla="*/ 0 h 71"/>
                <a:gd name="T2" fmla="*/ 373 w 381"/>
                <a:gd name="T3" fmla="*/ 0 h 71"/>
                <a:gd name="T4" fmla="*/ 376 w 381"/>
                <a:gd name="T5" fmla="*/ 0 h 71"/>
                <a:gd name="T6" fmla="*/ 378 w 381"/>
                <a:gd name="T7" fmla="*/ 2 h 71"/>
                <a:gd name="T8" fmla="*/ 379 w 381"/>
                <a:gd name="T9" fmla="*/ 4 h 71"/>
                <a:gd name="T10" fmla="*/ 381 w 381"/>
                <a:gd name="T11" fmla="*/ 8 h 71"/>
                <a:gd name="T12" fmla="*/ 381 w 381"/>
                <a:gd name="T13" fmla="*/ 64 h 71"/>
                <a:gd name="T14" fmla="*/ 379 w 381"/>
                <a:gd name="T15" fmla="*/ 67 h 71"/>
                <a:gd name="T16" fmla="*/ 378 w 381"/>
                <a:gd name="T17" fmla="*/ 69 h 71"/>
                <a:gd name="T18" fmla="*/ 376 w 381"/>
                <a:gd name="T19" fmla="*/ 71 h 71"/>
                <a:gd name="T20" fmla="*/ 373 w 381"/>
                <a:gd name="T21" fmla="*/ 71 h 71"/>
                <a:gd name="T22" fmla="*/ 8 w 381"/>
                <a:gd name="T23" fmla="*/ 71 h 71"/>
                <a:gd name="T24" fmla="*/ 5 w 381"/>
                <a:gd name="T25" fmla="*/ 71 h 71"/>
                <a:gd name="T26" fmla="*/ 2 w 381"/>
                <a:gd name="T27" fmla="*/ 69 h 71"/>
                <a:gd name="T28" fmla="*/ 1 w 381"/>
                <a:gd name="T29" fmla="*/ 67 h 71"/>
                <a:gd name="T30" fmla="*/ 0 w 381"/>
                <a:gd name="T31" fmla="*/ 64 h 71"/>
                <a:gd name="T32" fmla="*/ 0 w 381"/>
                <a:gd name="T33" fmla="*/ 8 h 71"/>
                <a:gd name="T34" fmla="*/ 1 w 381"/>
                <a:gd name="T35" fmla="*/ 4 h 71"/>
                <a:gd name="T36" fmla="*/ 2 w 381"/>
                <a:gd name="T37" fmla="*/ 2 h 71"/>
                <a:gd name="T38" fmla="*/ 5 w 381"/>
                <a:gd name="T39" fmla="*/ 0 h 71"/>
                <a:gd name="T40" fmla="*/ 8 w 3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1" h="71">
                  <a:moveTo>
                    <a:pt x="8" y="0"/>
                  </a:moveTo>
                  <a:lnTo>
                    <a:pt x="373" y="0"/>
                  </a:lnTo>
                  <a:lnTo>
                    <a:pt x="376" y="0"/>
                  </a:lnTo>
                  <a:lnTo>
                    <a:pt x="378" y="2"/>
                  </a:lnTo>
                  <a:lnTo>
                    <a:pt x="379" y="4"/>
                  </a:lnTo>
                  <a:lnTo>
                    <a:pt x="381" y="8"/>
                  </a:lnTo>
                  <a:lnTo>
                    <a:pt x="381" y="64"/>
                  </a:lnTo>
                  <a:lnTo>
                    <a:pt x="379" y="67"/>
                  </a:lnTo>
                  <a:lnTo>
                    <a:pt x="378" y="69"/>
                  </a:lnTo>
                  <a:lnTo>
                    <a:pt x="376" y="71"/>
                  </a:lnTo>
                  <a:lnTo>
                    <a:pt x="373" y="71"/>
                  </a:lnTo>
                  <a:lnTo>
                    <a:pt x="8" y="71"/>
                  </a:lnTo>
                  <a:lnTo>
                    <a:pt x="5" y="71"/>
                  </a:lnTo>
                  <a:lnTo>
                    <a:pt x="2" y="69"/>
                  </a:lnTo>
                  <a:lnTo>
                    <a:pt x="1" y="67"/>
                  </a:lnTo>
                  <a:lnTo>
                    <a:pt x="0" y="64"/>
                  </a:lnTo>
                  <a:lnTo>
                    <a:pt x="0" y="8"/>
                  </a:lnTo>
                  <a:lnTo>
                    <a:pt x="1" y="4"/>
                  </a:lnTo>
                  <a:lnTo>
                    <a:pt x="2" y="2"/>
                  </a:lnTo>
                  <a:lnTo>
                    <a:pt x="5" y="0"/>
                  </a:lnTo>
                  <a:lnTo>
                    <a:pt x="8" y="0"/>
                  </a:lnTo>
                  <a:close/>
                </a:path>
              </a:pathLst>
            </a:custGeom>
            <a:solidFill>
              <a:schemeClr val="bg1">
                <a:alpha val="47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7" name="Freeform 33"/>
            <p:cNvSpPr>
              <a:spLocks/>
            </p:cNvSpPr>
            <p:nvPr/>
          </p:nvSpPr>
          <p:spPr bwMode="auto">
            <a:xfrm>
              <a:off x="8747126" y="1677988"/>
              <a:ext cx="1851025" cy="1174750"/>
            </a:xfrm>
            <a:custGeom>
              <a:avLst/>
              <a:gdLst>
                <a:gd name="T0" fmla="*/ 38 w 1166"/>
                <a:gd name="T1" fmla="*/ 0 h 740"/>
                <a:gd name="T2" fmla="*/ 1127 w 1166"/>
                <a:gd name="T3" fmla="*/ 0 h 740"/>
                <a:gd name="T4" fmla="*/ 1142 w 1166"/>
                <a:gd name="T5" fmla="*/ 4 h 740"/>
                <a:gd name="T6" fmla="*/ 1155 w 1166"/>
                <a:gd name="T7" fmla="*/ 11 h 740"/>
                <a:gd name="T8" fmla="*/ 1163 w 1166"/>
                <a:gd name="T9" fmla="*/ 23 h 740"/>
                <a:gd name="T10" fmla="*/ 1166 w 1166"/>
                <a:gd name="T11" fmla="*/ 39 h 740"/>
                <a:gd name="T12" fmla="*/ 1166 w 1166"/>
                <a:gd name="T13" fmla="*/ 702 h 740"/>
                <a:gd name="T14" fmla="*/ 1163 w 1166"/>
                <a:gd name="T15" fmla="*/ 717 h 740"/>
                <a:gd name="T16" fmla="*/ 1155 w 1166"/>
                <a:gd name="T17" fmla="*/ 729 h 740"/>
                <a:gd name="T18" fmla="*/ 1142 w 1166"/>
                <a:gd name="T19" fmla="*/ 738 h 740"/>
                <a:gd name="T20" fmla="*/ 1127 w 1166"/>
                <a:gd name="T21" fmla="*/ 740 h 740"/>
                <a:gd name="T22" fmla="*/ 38 w 1166"/>
                <a:gd name="T23" fmla="*/ 740 h 740"/>
                <a:gd name="T24" fmla="*/ 23 w 1166"/>
                <a:gd name="T25" fmla="*/ 738 h 740"/>
                <a:gd name="T26" fmla="*/ 11 w 1166"/>
                <a:gd name="T27" fmla="*/ 729 h 740"/>
                <a:gd name="T28" fmla="*/ 2 w 1166"/>
                <a:gd name="T29" fmla="*/ 717 h 740"/>
                <a:gd name="T30" fmla="*/ 0 w 1166"/>
                <a:gd name="T31" fmla="*/ 702 h 740"/>
                <a:gd name="T32" fmla="*/ 0 w 1166"/>
                <a:gd name="T33" fmla="*/ 39 h 740"/>
                <a:gd name="T34" fmla="*/ 2 w 1166"/>
                <a:gd name="T35" fmla="*/ 23 h 740"/>
                <a:gd name="T36" fmla="*/ 11 w 1166"/>
                <a:gd name="T37" fmla="*/ 11 h 740"/>
                <a:gd name="T38" fmla="*/ 23 w 1166"/>
                <a:gd name="T39" fmla="*/ 4 h 740"/>
                <a:gd name="T40" fmla="*/ 38 w 1166"/>
                <a:gd name="T41"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6" h="740">
                  <a:moveTo>
                    <a:pt x="38" y="0"/>
                  </a:moveTo>
                  <a:lnTo>
                    <a:pt x="1127" y="0"/>
                  </a:lnTo>
                  <a:lnTo>
                    <a:pt x="1142" y="4"/>
                  </a:lnTo>
                  <a:lnTo>
                    <a:pt x="1155" y="11"/>
                  </a:lnTo>
                  <a:lnTo>
                    <a:pt x="1163" y="23"/>
                  </a:lnTo>
                  <a:lnTo>
                    <a:pt x="1166" y="39"/>
                  </a:lnTo>
                  <a:lnTo>
                    <a:pt x="1166" y="702"/>
                  </a:lnTo>
                  <a:lnTo>
                    <a:pt x="1163" y="717"/>
                  </a:lnTo>
                  <a:lnTo>
                    <a:pt x="1155" y="729"/>
                  </a:lnTo>
                  <a:lnTo>
                    <a:pt x="1142" y="738"/>
                  </a:lnTo>
                  <a:lnTo>
                    <a:pt x="1127" y="740"/>
                  </a:lnTo>
                  <a:lnTo>
                    <a:pt x="38" y="740"/>
                  </a:lnTo>
                  <a:lnTo>
                    <a:pt x="23" y="738"/>
                  </a:lnTo>
                  <a:lnTo>
                    <a:pt x="11" y="729"/>
                  </a:lnTo>
                  <a:lnTo>
                    <a:pt x="2" y="717"/>
                  </a:lnTo>
                  <a:lnTo>
                    <a:pt x="0" y="702"/>
                  </a:lnTo>
                  <a:lnTo>
                    <a:pt x="0" y="39"/>
                  </a:lnTo>
                  <a:lnTo>
                    <a:pt x="2" y="23"/>
                  </a:lnTo>
                  <a:lnTo>
                    <a:pt x="11" y="11"/>
                  </a:lnTo>
                  <a:lnTo>
                    <a:pt x="23" y="4"/>
                  </a:lnTo>
                  <a:lnTo>
                    <a:pt x="38"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8" name="Rectangle 34"/>
            <p:cNvSpPr>
              <a:spLocks noChangeArrowheads="1"/>
            </p:cNvSpPr>
            <p:nvPr/>
          </p:nvSpPr>
          <p:spPr bwMode="auto">
            <a:xfrm>
              <a:off x="8747126" y="2503488"/>
              <a:ext cx="1851025" cy="219075"/>
            </a:xfrm>
            <a:prstGeom prst="rect">
              <a:avLst/>
            </a:prstGeom>
            <a:solidFill>
              <a:schemeClr val="accent6"/>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39" name="Freeform 35"/>
            <p:cNvSpPr>
              <a:spLocks/>
            </p:cNvSpPr>
            <p:nvPr/>
          </p:nvSpPr>
          <p:spPr bwMode="auto">
            <a:xfrm>
              <a:off x="8859838" y="1787525"/>
              <a:ext cx="420688" cy="300038"/>
            </a:xfrm>
            <a:custGeom>
              <a:avLst/>
              <a:gdLst>
                <a:gd name="T0" fmla="*/ 22 w 265"/>
                <a:gd name="T1" fmla="*/ 0 h 189"/>
                <a:gd name="T2" fmla="*/ 245 w 265"/>
                <a:gd name="T3" fmla="*/ 0 h 189"/>
                <a:gd name="T4" fmla="*/ 256 w 265"/>
                <a:gd name="T5" fmla="*/ 3 h 189"/>
                <a:gd name="T6" fmla="*/ 263 w 265"/>
                <a:gd name="T7" fmla="*/ 11 h 189"/>
                <a:gd name="T8" fmla="*/ 265 w 265"/>
                <a:gd name="T9" fmla="*/ 21 h 189"/>
                <a:gd name="T10" fmla="*/ 265 w 265"/>
                <a:gd name="T11" fmla="*/ 168 h 189"/>
                <a:gd name="T12" fmla="*/ 263 w 265"/>
                <a:gd name="T13" fmla="*/ 179 h 189"/>
                <a:gd name="T14" fmla="*/ 256 w 265"/>
                <a:gd name="T15" fmla="*/ 187 h 189"/>
                <a:gd name="T16" fmla="*/ 245 w 265"/>
                <a:gd name="T17" fmla="*/ 189 h 189"/>
                <a:gd name="T18" fmla="*/ 22 w 265"/>
                <a:gd name="T19" fmla="*/ 189 h 189"/>
                <a:gd name="T20" fmla="*/ 11 w 265"/>
                <a:gd name="T21" fmla="*/ 187 h 189"/>
                <a:gd name="T22" fmla="*/ 4 w 265"/>
                <a:gd name="T23" fmla="*/ 179 h 189"/>
                <a:gd name="T24" fmla="*/ 0 w 265"/>
                <a:gd name="T25" fmla="*/ 168 h 189"/>
                <a:gd name="T26" fmla="*/ 0 w 265"/>
                <a:gd name="T27" fmla="*/ 21 h 189"/>
                <a:gd name="T28" fmla="*/ 4 w 265"/>
                <a:gd name="T29" fmla="*/ 11 h 189"/>
                <a:gd name="T30" fmla="*/ 11 w 265"/>
                <a:gd name="T31" fmla="*/ 3 h 189"/>
                <a:gd name="T32" fmla="*/ 22 w 265"/>
                <a:gd name="T3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189">
                  <a:moveTo>
                    <a:pt x="22" y="0"/>
                  </a:moveTo>
                  <a:lnTo>
                    <a:pt x="245" y="0"/>
                  </a:lnTo>
                  <a:lnTo>
                    <a:pt x="256" y="3"/>
                  </a:lnTo>
                  <a:lnTo>
                    <a:pt x="263" y="11"/>
                  </a:lnTo>
                  <a:lnTo>
                    <a:pt x="265" y="21"/>
                  </a:lnTo>
                  <a:lnTo>
                    <a:pt x="265" y="168"/>
                  </a:lnTo>
                  <a:lnTo>
                    <a:pt x="263" y="179"/>
                  </a:lnTo>
                  <a:lnTo>
                    <a:pt x="256" y="187"/>
                  </a:lnTo>
                  <a:lnTo>
                    <a:pt x="245" y="189"/>
                  </a:lnTo>
                  <a:lnTo>
                    <a:pt x="22" y="189"/>
                  </a:lnTo>
                  <a:lnTo>
                    <a:pt x="11" y="187"/>
                  </a:lnTo>
                  <a:lnTo>
                    <a:pt x="4" y="179"/>
                  </a:lnTo>
                  <a:lnTo>
                    <a:pt x="0" y="168"/>
                  </a:lnTo>
                  <a:lnTo>
                    <a:pt x="0" y="21"/>
                  </a:lnTo>
                  <a:lnTo>
                    <a:pt x="4" y="11"/>
                  </a:lnTo>
                  <a:lnTo>
                    <a:pt x="11" y="3"/>
                  </a:lnTo>
                  <a:lnTo>
                    <a:pt x="22"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284" name="Group 283"/>
          <p:cNvGrpSpPr/>
          <p:nvPr/>
        </p:nvGrpSpPr>
        <p:grpSpPr>
          <a:xfrm>
            <a:off x="8591363" y="517910"/>
            <a:ext cx="1930931" cy="1625890"/>
            <a:chOff x="5965826" y="1566863"/>
            <a:chExt cx="4140200" cy="3486150"/>
          </a:xfrm>
        </p:grpSpPr>
        <p:sp>
          <p:nvSpPr>
            <p:cNvPr id="287" name="Freeform 8"/>
            <p:cNvSpPr>
              <a:spLocks/>
            </p:cNvSpPr>
            <p:nvPr/>
          </p:nvSpPr>
          <p:spPr bwMode="auto">
            <a:xfrm>
              <a:off x="7623176" y="4522788"/>
              <a:ext cx="1211263" cy="530225"/>
            </a:xfrm>
            <a:custGeom>
              <a:avLst/>
              <a:gdLst>
                <a:gd name="T0" fmla="*/ 368 w 1524"/>
                <a:gd name="T1" fmla="*/ 0 h 669"/>
                <a:gd name="T2" fmla="*/ 1154 w 1524"/>
                <a:gd name="T3" fmla="*/ 0 h 669"/>
                <a:gd name="T4" fmla="*/ 1524 w 1524"/>
                <a:gd name="T5" fmla="*/ 669 h 669"/>
                <a:gd name="T6" fmla="*/ 0 w 1524"/>
                <a:gd name="T7" fmla="*/ 669 h 669"/>
                <a:gd name="T8" fmla="*/ 368 w 1524"/>
                <a:gd name="T9" fmla="*/ 0 h 669"/>
              </a:gdLst>
              <a:ahLst/>
              <a:cxnLst>
                <a:cxn ang="0">
                  <a:pos x="T0" y="T1"/>
                </a:cxn>
                <a:cxn ang="0">
                  <a:pos x="T2" y="T3"/>
                </a:cxn>
                <a:cxn ang="0">
                  <a:pos x="T4" y="T5"/>
                </a:cxn>
                <a:cxn ang="0">
                  <a:pos x="T6" y="T7"/>
                </a:cxn>
                <a:cxn ang="0">
                  <a:pos x="T8" y="T9"/>
                </a:cxn>
              </a:cxnLst>
              <a:rect l="0" t="0" r="r" b="b"/>
              <a:pathLst>
                <a:path w="1524" h="669">
                  <a:moveTo>
                    <a:pt x="368" y="0"/>
                  </a:moveTo>
                  <a:lnTo>
                    <a:pt x="1154" y="0"/>
                  </a:lnTo>
                  <a:lnTo>
                    <a:pt x="1524" y="669"/>
                  </a:lnTo>
                  <a:lnTo>
                    <a:pt x="0" y="669"/>
                  </a:lnTo>
                  <a:lnTo>
                    <a:pt x="368"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88" name="Freeform 9"/>
            <p:cNvSpPr>
              <a:spLocks/>
            </p:cNvSpPr>
            <p:nvPr/>
          </p:nvSpPr>
          <p:spPr bwMode="auto">
            <a:xfrm>
              <a:off x="6605588" y="2232026"/>
              <a:ext cx="3244850" cy="2425700"/>
            </a:xfrm>
            <a:custGeom>
              <a:avLst/>
              <a:gdLst>
                <a:gd name="T0" fmla="*/ 190 w 4088"/>
                <a:gd name="T1" fmla="*/ 0 h 3056"/>
                <a:gd name="T2" fmla="*/ 3898 w 4088"/>
                <a:gd name="T3" fmla="*/ 0 h 3056"/>
                <a:gd name="T4" fmla="*/ 3943 w 4088"/>
                <a:gd name="T5" fmla="*/ 6 h 3056"/>
                <a:gd name="T6" fmla="*/ 3982 w 4088"/>
                <a:gd name="T7" fmla="*/ 19 h 3056"/>
                <a:gd name="T8" fmla="*/ 4018 w 4088"/>
                <a:gd name="T9" fmla="*/ 41 h 3056"/>
                <a:gd name="T10" fmla="*/ 4046 w 4088"/>
                <a:gd name="T11" fmla="*/ 71 h 3056"/>
                <a:gd name="T12" fmla="*/ 4069 w 4088"/>
                <a:gd name="T13" fmla="*/ 107 h 3056"/>
                <a:gd name="T14" fmla="*/ 4084 w 4088"/>
                <a:gd name="T15" fmla="*/ 147 h 3056"/>
                <a:gd name="T16" fmla="*/ 4088 w 4088"/>
                <a:gd name="T17" fmla="*/ 190 h 3056"/>
                <a:gd name="T18" fmla="*/ 4088 w 4088"/>
                <a:gd name="T19" fmla="*/ 2865 h 3056"/>
                <a:gd name="T20" fmla="*/ 4084 w 4088"/>
                <a:gd name="T21" fmla="*/ 2909 h 3056"/>
                <a:gd name="T22" fmla="*/ 4069 w 4088"/>
                <a:gd name="T23" fmla="*/ 2948 h 3056"/>
                <a:gd name="T24" fmla="*/ 4046 w 4088"/>
                <a:gd name="T25" fmla="*/ 2984 h 3056"/>
                <a:gd name="T26" fmla="*/ 4018 w 4088"/>
                <a:gd name="T27" fmla="*/ 3014 h 3056"/>
                <a:gd name="T28" fmla="*/ 3982 w 4088"/>
                <a:gd name="T29" fmla="*/ 3037 h 3056"/>
                <a:gd name="T30" fmla="*/ 3943 w 4088"/>
                <a:gd name="T31" fmla="*/ 3050 h 3056"/>
                <a:gd name="T32" fmla="*/ 3898 w 4088"/>
                <a:gd name="T33" fmla="*/ 3056 h 3056"/>
                <a:gd name="T34" fmla="*/ 190 w 4088"/>
                <a:gd name="T35" fmla="*/ 3056 h 3056"/>
                <a:gd name="T36" fmla="*/ 147 w 4088"/>
                <a:gd name="T37" fmla="*/ 3050 h 3056"/>
                <a:gd name="T38" fmla="*/ 106 w 4088"/>
                <a:gd name="T39" fmla="*/ 3037 h 3056"/>
                <a:gd name="T40" fmla="*/ 72 w 4088"/>
                <a:gd name="T41" fmla="*/ 3014 h 3056"/>
                <a:gd name="T42" fmla="*/ 42 w 4088"/>
                <a:gd name="T43" fmla="*/ 2984 h 3056"/>
                <a:gd name="T44" fmla="*/ 19 w 4088"/>
                <a:gd name="T45" fmla="*/ 2948 h 3056"/>
                <a:gd name="T46" fmla="*/ 6 w 4088"/>
                <a:gd name="T47" fmla="*/ 2909 h 3056"/>
                <a:gd name="T48" fmla="*/ 0 w 4088"/>
                <a:gd name="T49" fmla="*/ 2865 h 3056"/>
                <a:gd name="T50" fmla="*/ 0 w 4088"/>
                <a:gd name="T51" fmla="*/ 190 h 3056"/>
                <a:gd name="T52" fmla="*/ 6 w 4088"/>
                <a:gd name="T53" fmla="*/ 147 h 3056"/>
                <a:gd name="T54" fmla="*/ 19 w 4088"/>
                <a:gd name="T55" fmla="*/ 107 h 3056"/>
                <a:gd name="T56" fmla="*/ 42 w 4088"/>
                <a:gd name="T57" fmla="*/ 71 h 3056"/>
                <a:gd name="T58" fmla="*/ 72 w 4088"/>
                <a:gd name="T59" fmla="*/ 41 h 3056"/>
                <a:gd name="T60" fmla="*/ 106 w 4088"/>
                <a:gd name="T61" fmla="*/ 19 h 3056"/>
                <a:gd name="T62" fmla="*/ 147 w 4088"/>
                <a:gd name="T63" fmla="*/ 6 h 3056"/>
                <a:gd name="T64" fmla="*/ 190 w 4088"/>
                <a:gd name="T65" fmla="*/ 0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88" h="3056">
                  <a:moveTo>
                    <a:pt x="190" y="0"/>
                  </a:moveTo>
                  <a:lnTo>
                    <a:pt x="3898" y="0"/>
                  </a:lnTo>
                  <a:lnTo>
                    <a:pt x="3943" y="6"/>
                  </a:lnTo>
                  <a:lnTo>
                    <a:pt x="3982" y="19"/>
                  </a:lnTo>
                  <a:lnTo>
                    <a:pt x="4018" y="41"/>
                  </a:lnTo>
                  <a:lnTo>
                    <a:pt x="4046" y="71"/>
                  </a:lnTo>
                  <a:lnTo>
                    <a:pt x="4069" y="107"/>
                  </a:lnTo>
                  <a:lnTo>
                    <a:pt x="4084" y="147"/>
                  </a:lnTo>
                  <a:lnTo>
                    <a:pt x="4088" y="190"/>
                  </a:lnTo>
                  <a:lnTo>
                    <a:pt x="4088" y="2865"/>
                  </a:lnTo>
                  <a:lnTo>
                    <a:pt x="4084" y="2909"/>
                  </a:lnTo>
                  <a:lnTo>
                    <a:pt x="4069" y="2948"/>
                  </a:lnTo>
                  <a:lnTo>
                    <a:pt x="4046" y="2984"/>
                  </a:lnTo>
                  <a:lnTo>
                    <a:pt x="4018" y="3014"/>
                  </a:lnTo>
                  <a:lnTo>
                    <a:pt x="3982" y="3037"/>
                  </a:lnTo>
                  <a:lnTo>
                    <a:pt x="3943" y="3050"/>
                  </a:lnTo>
                  <a:lnTo>
                    <a:pt x="3898" y="3056"/>
                  </a:lnTo>
                  <a:lnTo>
                    <a:pt x="190" y="3056"/>
                  </a:lnTo>
                  <a:lnTo>
                    <a:pt x="147" y="3050"/>
                  </a:lnTo>
                  <a:lnTo>
                    <a:pt x="106" y="3037"/>
                  </a:lnTo>
                  <a:lnTo>
                    <a:pt x="72" y="3014"/>
                  </a:lnTo>
                  <a:lnTo>
                    <a:pt x="42" y="2984"/>
                  </a:lnTo>
                  <a:lnTo>
                    <a:pt x="19" y="2948"/>
                  </a:lnTo>
                  <a:lnTo>
                    <a:pt x="6" y="2909"/>
                  </a:lnTo>
                  <a:lnTo>
                    <a:pt x="0" y="2865"/>
                  </a:lnTo>
                  <a:lnTo>
                    <a:pt x="0" y="190"/>
                  </a:lnTo>
                  <a:lnTo>
                    <a:pt x="6" y="147"/>
                  </a:lnTo>
                  <a:lnTo>
                    <a:pt x="19" y="107"/>
                  </a:lnTo>
                  <a:lnTo>
                    <a:pt x="42" y="71"/>
                  </a:lnTo>
                  <a:lnTo>
                    <a:pt x="72" y="41"/>
                  </a:lnTo>
                  <a:lnTo>
                    <a:pt x="106" y="19"/>
                  </a:lnTo>
                  <a:lnTo>
                    <a:pt x="147" y="6"/>
                  </a:lnTo>
                  <a:lnTo>
                    <a:pt x="19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89" name="Freeform 10"/>
            <p:cNvSpPr>
              <a:spLocks/>
            </p:cNvSpPr>
            <p:nvPr/>
          </p:nvSpPr>
          <p:spPr bwMode="auto">
            <a:xfrm>
              <a:off x="9648826" y="4505326"/>
              <a:ext cx="38100" cy="38100"/>
            </a:xfrm>
            <a:custGeom>
              <a:avLst/>
              <a:gdLst>
                <a:gd name="T0" fmla="*/ 24 w 49"/>
                <a:gd name="T1" fmla="*/ 0 h 49"/>
                <a:gd name="T2" fmla="*/ 32 w 49"/>
                <a:gd name="T3" fmla="*/ 0 h 49"/>
                <a:gd name="T4" fmla="*/ 39 w 49"/>
                <a:gd name="T5" fmla="*/ 3 h 49"/>
                <a:gd name="T6" fmla="*/ 43 w 49"/>
                <a:gd name="T7" fmla="*/ 9 h 49"/>
                <a:gd name="T8" fmla="*/ 47 w 49"/>
                <a:gd name="T9" fmla="*/ 17 h 49"/>
                <a:gd name="T10" fmla="*/ 49 w 49"/>
                <a:gd name="T11" fmla="*/ 24 h 49"/>
                <a:gd name="T12" fmla="*/ 47 w 49"/>
                <a:gd name="T13" fmla="*/ 32 h 49"/>
                <a:gd name="T14" fmla="*/ 43 w 49"/>
                <a:gd name="T15" fmla="*/ 37 h 49"/>
                <a:gd name="T16" fmla="*/ 39 w 49"/>
                <a:gd name="T17" fmla="*/ 43 h 49"/>
                <a:gd name="T18" fmla="*/ 32 w 49"/>
                <a:gd name="T19" fmla="*/ 47 h 49"/>
                <a:gd name="T20" fmla="*/ 24 w 49"/>
                <a:gd name="T21" fmla="*/ 49 h 49"/>
                <a:gd name="T22" fmla="*/ 17 w 49"/>
                <a:gd name="T23" fmla="*/ 47 h 49"/>
                <a:gd name="T24" fmla="*/ 9 w 49"/>
                <a:gd name="T25" fmla="*/ 43 h 49"/>
                <a:gd name="T26" fmla="*/ 4 w 49"/>
                <a:gd name="T27" fmla="*/ 37 h 49"/>
                <a:gd name="T28" fmla="*/ 0 w 49"/>
                <a:gd name="T29" fmla="*/ 32 h 49"/>
                <a:gd name="T30" fmla="*/ 0 w 49"/>
                <a:gd name="T31" fmla="*/ 24 h 49"/>
                <a:gd name="T32" fmla="*/ 0 w 49"/>
                <a:gd name="T33" fmla="*/ 17 h 49"/>
                <a:gd name="T34" fmla="*/ 4 w 49"/>
                <a:gd name="T35" fmla="*/ 9 h 49"/>
                <a:gd name="T36" fmla="*/ 9 w 49"/>
                <a:gd name="T37" fmla="*/ 3 h 49"/>
                <a:gd name="T38" fmla="*/ 17 w 49"/>
                <a:gd name="T39" fmla="*/ 0 h 49"/>
                <a:gd name="T40" fmla="*/ 24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4" y="0"/>
                  </a:moveTo>
                  <a:lnTo>
                    <a:pt x="32" y="0"/>
                  </a:lnTo>
                  <a:lnTo>
                    <a:pt x="39" y="3"/>
                  </a:lnTo>
                  <a:lnTo>
                    <a:pt x="43" y="9"/>
                  </a:lnTo>
                  <a:lnTo>
                    <a:pt x="47" y="17"/>
                  </a:lnTo>
                  <a:lnTo>
                    <a:pt x="49" y="24"/>
                  </a:lnTo>
                  <a:lnTo>
                    <a:pt x="47" y="32"/>
                  </a:lnTo>
                  <a:lnTo>
                    <a:pt x="43" y="37"/>
                  </a:lnTo>
                  <a:lnTo>
                    <a:pt x="39" y="43"/>
                  </a:lnTo>
                  <a:lnTo>
                    <a:pt x="32" y="47"/>
                  </a:lnTo>
                  <a:lnTo>
                    <a:pt x="24" y="49"/>
                  </a:lnTo>
                  <a:lnTo>
                    <a:pt x="17" y="47"/>
                  </a:lnTo>
                  <a:lnTo>
                    <a:pt x="9" y="43"/>
                  </a:lnTo>
                  <a:lnTo>
                    <a:pt x="4" y="37"/>
                  </a:lnTo>
                  <a:lnTo>
                    <a:pt x="0" y="32"/>
                  </a:lnTo>
                  <a:lnTo>
                    <a:pt x="0" y="24"/>
                  </a:lnTo>
                  <a:lnTo>
                    <a:pt x="0" y="17"/>
                  </a:lnTo>
                  <a:lnTo>
                    <a:pt x="4" y="9"/>
                  </a:lnTo>
                  <a:lnTo>
                    <a:pt x="9" y="3"/>
                  </a:lnTo>
                  <a:lnTo>
                    <a:pt x="17" y="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0" name="Freeform 11"/>
            <p:cNvSpPr>
              <a:spLocks/>
            </p:cNvSpPr>
            <p:nvPr/>
          </p:nvSpPr>
          <p:spPr bwMode="auto">
            <a:xfrm>
              <a:off x="9572626" y="4505326"/>
              <a:ext cx="38100" cy="38100"/>
            </a:xfrm>
            <a:custGeom>
              <a:avLst/>
              <a:gdLst>
                <a:gd name="T0" fmla="*/ 24 w 49"/>
                <a:gd name="T1" fmla="*/ 0 h 49"/>
                <a:gd name="T2" fmla="*/ 32 w 49"/>
                <a:gd name="T3" fmla="*/ 0 h 49"/>
                <a:gd name="T4" fmla="*/ 38 w 49"/>
                <a:gd name="T5" fmla="*/ 3 h 49"/>
                <a:gd name="T6" fmla="*/ 43 w 49"/>
                <a:gd name="T7" fmla="*/ 9 h 49"/>
                <a:gd name="T8" fmla="*/ 47 w 49"/>
                <a:gd name="T9" fmla="*/ 17 h 49"/>
                <a:gd name="T10" fmla="*/ 49 w 49"/>
                <a:gd name="T11" fmla="*/ 24 h 49"/>
                <a:gd name="T12" fmla="*/ 47 w 49"/>
                <a:gd name="T13" fmla="*/ 32 h 49"/>
                <a:gd name="T14" fmla="*/ 43 w 49"/>
                <a:gd name="T15" fmla="*/ 37 h 49"/>
                <a:gd name="T16" fmla="*/ 38 w 49"/>
                <a:gd name="T17" fmla="*/ 43 h 49"/>
                <a:gd name="T18" fmla="*/ 32 w 49"/>
                <a:gd name="T19" fmla="*/ 47 h 49"/>
                <a:gd name="T20" fmla="*/ 24 w 49"/>
                <a:gd name="T21" fmla="*/ 49 h 49"/>
                <a:gd name="T22" fmla="*/ 17 w 49"/>
                <a:gd name="T23" fmla="*/ 47 h 49"/>
                <a:gd name="T24" fmla="*/ 9 w 49"/>
                <a:gd name="T25" fmla="*/ 43 h 49"/>
                <a:gd name="T26" fmla="*/ 4 w 49"/>
                <a:gd name="T27" fmla="*/ 37 h 49"/>
                <a:gd name="T28" fmla="*/ 0 w 49"/>
                <a:gd name="T29" fmla="*/ 32 h 49"/>
                <a:gd name="T30" fmla="*/ 0 w 49"/>
                <a:gd name="T31" fmla="*/ 24 h 49"/>
                <a:gd name="T32" fmla="*/ 0 w 49"/>
                <a:gd name="T33" fmla="*/ 17 h 49"/>
                <a:gd name="T34" fmla="*/ 4 w 49"/>
                <a:gd name="T35" fmla="*/ 9 h 49"/>
                <a:gd name="T36" fmla="*/ 9 w 49"/>
                <a:gd name="T37" fmla="*/ 3 h 49"/>
                <a:gd name="T38" fmla="*/ 17 w 49"/>
                <a:gd name="T39" fmla="*/ 0 h 49"/>
                <a:gd name="T40" fmla="*/ 24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4" y="0"/>
                  </a:moveTo>
                  <a:lnTo>
                    <a:pt x="32" y="0"/>
                  </a:lnTo>
                  <a:lnTo>
                    <a:pt x="38" y="3"/>
                  </a:lnTo>
                  <a:lnTo>
                    <a:pt x="43" y="9"/>
                  </a:lnTo>
                  <a:lnTo>
                    <a:pt x="47" y="17"/>
                  </a:lnTo>
                  <a:lnTo>
                    <a:pt x="49" y="24"/>
                  </a:lnTo>
                  <a:lnTo>
                    <a:pt x="47" y="32"/>
                  </a:lnTo>
                  <a:lnTo>
                    <a:pt x="43" y="37"/>
                  </a:lnTo>
                  <a:lnTo>
                    <a:pt x="38" y="43"/>
                  </a:lnTo>
                  <a:lnTo>
                    <a:pt x="32" y="47"/>
                  </a:lnTo>
                  <a:lnTo>
                    <a:pt x="24" y="49"/>
                  </a:lnTo>
                  <a:lnTo>
                    <a:pt x="17" y="47"/>
                  </a:lnTo>
                  <a:lnTo>
                    <a:pt x="9" y="43"/>
                  </a:lnTo>
                  <a:lnTo>
                    <a:pt x="4" y="37"/>
                  </a:lnTo>
                  <a:lnTo>
                    <a:pt x="0" y="32"/>
                  </a:lnTo>
                  <a:lnTo>
                    <a:pt x="0" y="24"/>
                  </a:lnTo>
                  <a:lnTo>
                    <a:pt x="0" y="17"/>
                  </a:lnTo>
                  <a:lnTo>
                    <a:pt x="4" y="9"/>
                  </a:lnTo>
                  <a:lnTo>
                    <a:pt x="9" y="3"/>
                  </a:lnTo>
                  <a:lnTo>
                    <a:pt x="17" y="0"/>
                  </a:lnTo>
                  <a:lnTo>
                    <a:pt x="2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1" name="Freeform 12"/>
            <p:cNvSpPr>
              <a:spLocks/>
            </p:cNvSpPr>
            <p:nvPr/>
          </p:nvSpPr>
          <p:spPr bwMode="auto">
            <a:xfrm>
              <a:off x="9494838" y="4505326"/>
              <a:ext cx="39688" cy="38100"/>
            </a:xfrm>
            <a:custGeom>
              <a:avLst/>
              <a:gdLst>
                <a:gd name="T0" fmla="*/ 25 w 51"/>
                <a:gd name="T1" fmla="*/ 0 h 49"/>
                <a:gd name="T2" fmla="*/ 34 w 51"/>
                <a:gd name="T3" fmla="*/ 0 h 49"/>
                <a:gd name="T4" fmla="*/ 40 w 51"/>
                <a:gd name="T5" fmla="*/ 3 h 49"/>
                <a:gd name="T6" fmla="*/ 45 w 51"/>
                <a:gd name="T7" fmla="*/ 9 h 49"/>
                <a:gd name="T8" fmla="*/ 49 w 51"/>
                <a:gd name="T9" fmla="*/ 17 h 49"/>
                <a:gd name="T10" fmla="*/ 51 w 51"/>
                <a:gd name="T11" fmla="*/ 24 h 49"/>
                <a:gd name="T12" fmla="*/ 49 w 51"/>
                <a:gd name="T13" fmla="*/ 32 h 49"/>
                <a:gd name="T14" fmla="*/ 45 w 51"/>
                <a:gd name="T15" fmla="*/ 37 h 49"/>
                <a:gd name="T16" fmla="*/ 40 w 51"/>
                <a:gd name="T17" fmla="*/ 43 h 49"/>
                <a:gd name="T18" fmla="*/ 34 w 51"/>
                <a:gd name="T19" fmla="*/ 47 h 49"/>
                <a:gd name="T20" fmla="*/ 25 w 51"/>
                <a:gd name="T21" fmla="*/ 49 h 49"/>
                <a:gd name="T22" fmla="*/ 17 w 51"/>
                <a:gd name="T23" fmla="*/ 47 h 49"/>
                <a:gd name="T24" fmla="*/ 11 w 51"/>
                <a:gd name="T25" fmla="*/ 43 h 49"/>
                <a:gd name="T26" fmla="*/ 6 w 51"/>
                <a:gd name="T27" fmla="*/ 37 h 49"/>
                <a:gd name="T28" fmla="*/ 2 w 51"/>
                <a:gd name="T29" fmla="*/ 32 h 49"/>
                <a:gd name="T30" fmla="*/ 0 w 51"/>
                <a:gd name="T31" fmla="*/ 24 h 49"/>
                <a:gd name="T32" fmla="*/ 2 w 51"/>
                <a:gd name="T33" fmla="*/ 17 h 49"/>
                <a:gd name="T34" fmla="*/ 6 w 51"/>
                <a:gd name="T35" fmla="*/ 9 h 49"/>
                <a:gd name="T36" fmla="*/ 11 w 51"/>
                <a:gd name="T37" fmla="*/ 3 h 49"/>
                <a:gd name="T38" fmla="*/ 17 w 51"/>
                <a:gd name="T39" fmla="*/ 0 h 49"/>
                <a:gd name="T40" fmla="*/ 25 w 51"/>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9">
                  <a:moveTo>
                    <a:pt x="25" y="0"/>
                  </a:moveTo>
                  <a:lnTo>
                    <a:pt x="34" y="0"/>
                  </a:lnTo>
                  <a:lnTo>
                    <a:pt x="40" y="3"/>
                  </a:lnTo>
                  <a:lnTo>
                    <a:pt x="45" y="9"/>
                  </a:lnTo>
                  <a:lnTo>
                    <a:pt x="49" y="17"/>
                  </a:lnTo>
                  <a:lnTo>
                    <a:pt x="51" y="24"/>
                  </a:lnTo>
                  <a:lnTo>
                    <a:pt x="49" y="32"/>
                  </a:lnTo>
                  <a:lnTo>
                    <a:pt x="45" y="37"/>
                  </a:lnTo>
                  <a:lnTo>
                    <a:pt x="40" y="43"/>
                  </a:lnTo>
                  <a:lnTo>
                    <a:pt x="34" y="47"/>
                  </a:lnTo>
                  <a:lnTo>
                    <a:pt x="25" y="49"/>
                  </a:lnTo>
                  <a:lnTo>
                    <a:pt x="17" y="47"/>
                  </a:lnTo>
                  <a:lnTo>
                    <a:pt x="11" y="43"/>
                  </a:lnTo>
                  <a:lnTo>
                    <a:pt x="6" y="37"/>
                  </a:lnTo>
                  <a:lnTo>
                    <a:pt x="2" y="32"/>
                  </a:lnTo>
                  <a:lnTo>
                    <a:pt x="0" y="24"/>
                  </a:lnTo>
                  <a:lnTo>
                    <a:pt x="2" y="17"/>
                  </a:lnTo>
                  <a:lnTo>
                    <a:pt x="6" y="9"/>
                  </a:lnTo>
                  <a:lnTo>
                    <a:pt x="11" y="3"/>
                  </a:lnTo>
                  <a:lnTo>
                    <a:pt x="17" y="0"/>
                  </a:lnTo>
                  <a:lnTo>
                    <a:pt x="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2" name="Freeform 13"/>
            <p:cNvSpPr>
              <a:spLocks/>
            </p:cNvSpPr>
            <p:nvPr/>
          </p:nvSpPr>
          <p:spPr bwMode="auto">
            <a:xfrm>
              <a:off x="6351588" y="4894263"/>
              <a:ext cx="3754438" cy="158750"/>
            </a:xfrm>
            <a:custGeom>
              <a:avLst/>
              <a:gdLst>
                <a:gd name="T0" fmla="*/ 100 w 4728"/>
                <a:gd name="T1" fmla="*/ 0 h 202"/>
                <a:gd name="T2" fmla="*/ 4627 w 4728"/>
                <a:gd name="T3" fmla="*/ 0 h 202"/>
                <a:gd name="T4" fmla="*/ 4659 w 4728"/>
                <a:gd name="T5" fmla="*/ 6 h 202"/>
                <a:gd name="T6" fmla="*/ 4687 w 4728"/>
                <a:gd name="T7" fmla="*/ 19 h 202"/>
                <a:gd name="T8" fmla="*/ 4707 w 4728"/>
                <a:gd name="T9" fmla="*/ 41 h 202"/>
                <a:gd name="T10" fmla="*/ 4722 w 4728"/>
                <a:gd name="T11" fmla="*/ 70 h 202"/>
                <a:gd name="T12" fmla="*/ 4728 w 4728"/>
                <a:gd name="T13" fmla="*/ 102 h 202"/>
                <a:gd name="T14" fmla="*/ 4722 w 4728"/>
                <a:gd name="T15" fmla="*/ 132 h 202"/>
                <a:gd name="T16" fmla="*/ 4707 w 4728"/>
                <a:gd name="T17" fmla="*/ 160 h 202"/>
                <a:gd name="T18" fmla="*/ 4687 w 4728"/>
                <a:gd name="T19" fmla="*/ 183 h 202"/>
                <a:gd name="T20" fmla="*/ 4659 w 4728"/>
                <a:gd name="T21" fmla="*/ 196 h 202"/>
                <a:gd name="T22" fmla="*/ 4627 w 4728"/>
                <a:gd name="T23" fmla="*/ 202 h 202"/>
                <a:gd name="T24" fmla="*/ 100 w 4728"/>
                <a:gd name="T25" fmla="*/ 202 h 202"/>
                <a:gd name="T26" fmla="*/ 68 w 4728"/>
                <a:gd name="T27" fmla="*/ 196 h 202"/>
                <a:gd name="T28" fmla="*/ 41 w 4728"/>
                <a:gd name="T29" fmla="*/ 183 h 202"/>
                <a:gd name="T30" fmla="*/ 19 w 4728"/>
                <a:gd name="T31" fmla="*/ 160 h 202"/>
                <a:gd name="T32" fmla="*/ 4 w 4728"/>
                <a:gd name="T33" fmla="*/ 132 h 202"/>
                <a:gd name="T34" fmla="*/ 0 w 4728"/>
                <a:gd name="T35" fmla="*/ 102 h 202"/>
                <a:gd name="T36" fmla="*/ 4 w 4728"/>
                <a:gd name="T37" fmla="*/ 70 h 202"/>
                <a:gd name="T38" fmla="*/ 19 w 4728"/>
                <a:gd name="T39" fmla="*/ 41 h 202"/>
                <a:gd name="T40" fmla="*/ 41 w 4728"/>
                <a:gd name="T41" fmla="*/ 19 h 202"/>
                <a:gd name="T42" fmla="*/ 68 w 4728"/>
                <a:gd name="T43" fmla="*/ 6 h 202"/>
                <a:gd name="T44" fmla="*/ 100 w 4728"/>
                <a:gd name="T4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28" h="202">
                  <a:moveTo>
                    <a:pt x="100" y="0"/>
                  </a:moveTo>
                  <a:lnTo>
                    <a:pt x="4627" y="0"/>
                  </a:lnTo>
                  <a:lnTo>
                    <a:pt x="4659" y="6"/>
                  </a:lnTo>
                  <a:lnTo>
                    <a:pt x="4687" y="19"/>
                  </a:lnTo>
                  <a:lnTo>
                    <a:pt x="4707" y="41"/>
                  </a:lnTo>
                  <a:lnTo>
                    <a:pt x="4722" y="70"/>
                  </a:lnTo>
                  <a:lnTo>
                    <a:pt x="4728" y="102"/>
                  </a:lnTo>
                  <a:lnTo>
                    <a:pt x="4722" y="132"/>
                  </a:lnTo>
                  <a:lnTo>
                    <a:pt x="4707" y="160"/>
                  </a:lnTo>
                  <a:lnTo>
                    <a:pt x="4687" y="183"/>
                  </a:lnTo>
                  <a:lnTo>
                    <a:pt x="4659" y="196"/>
                  </a:lnTo>
                  <a:lnTo>
                    <a:pt x="4627" y="202"/>
                  </a:lnTo>
                  <a:lnTo>
                    <a:pt x="100" y="202"/>
                  </a:lnTo>
                  <a:lnTo>
                    <a:pt x="68" y="196"/>
                  </a:lnTo>
                  <a:lnTo>
                    <a:pt x="41" y="183"/>
                  </a:lnTo>
                  <a:lnTo>
                    <a:pt x="19" y="160"/>
                  </a:lnTo>
                  <a:lnTo>
                    <a:pt x="4" y="132"/>
                  </a:lnTo>
                  <a:lnTo>
                    <a:pt x="0" y="102"/>
                  </a:lnTo>
                  <a:lnTo>
                    <a:pt x="4" y="70"/>
                  </a:lnTo>
                  <a:lnTo>
                    <a:pt x="19" y="41"/>
                  </a:lnTo>
                  <a:lnTo>
                    <a:pt x="41" y="19"/>
                  </a:lnTo>
                  <a:lnTo>
                    <a:pt x="68" y="6"/>
                  </a:lnTo>
                  <a:lnTo>
                    <a:pt x="100"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3" name="Freeform 14"/>
            <p:cNvSpPr>
              <a:spLocks/>
            </p:cNvSpPr>
            <p:nvPr/>
          </p:nvSpPr>
          <p:spPr bwMode="auto">
            <a:xfrm>
              <a:off x="6351588" y="4973638"/>
              <a:ext cx="3754438" cy="79375"/>
            </a:xfrm>
            <a:custGeom>
              <a:avLst/>
              <a:gdLst>
                <a:gd name="T0" fmla="*/ 0 w 4728"/>
                <a:gd name="T1" fmla="*/ 0 h 100"/>
                <a:gd name="T2" fmla="*/ 4728 w 4728"/>
                <a:gd name="T3" fmla="*/ 0 h 100"/>
                <a:gd name="T4" fmla="*/ 4722 w 4728"/>
                <a:gd name="T5" fmla="*/ 30 h 100"/>
                <a:gd name="T6" fmla="*/ 4707 w 4728"/>
                <a:gd name="T7" fmla="*/ 58 h 100"/>
                <a:gd name="T8" fmla="*/ 4687 w 4728"/>
                <a:gd name="T9" fmla="*/ 81 h 100"/>
                <a:gd name="T10" fmla="*/ 4659 w 4728"/>
                <a:gd name="T11" fmla="*/ 94 h 100"/>
                <a:gd name="T12" fmla="*/ 4627 w 4728"/>
                <a:gd name="T13" fmla="*/ 100 h 100"/>
                <a:gd name="T14" fmla="*/ 100 w 4728"/>
                <a:gd name="T15" fmla="*/ 100 h 100"/>
                <a:gd name="T16" fmla="*/ 68 w 4728"/>
                <a:gd name="T17" fmla="*/ 94 h 100"/>
                <a:gd name="T18" fmla="*/ 41 w 4728"/>
                <a:gd name="T19" fmla="*/ 81 h 100"/>
                <a:gd name="T20" fmla="*/ 19 w 4728"/>
                <a:gd name="T21" fmla="*/ 58 h 100"/>
                <a:gd name="T22" fmla="*/ 4 w 4728"/>
                <a:gd name="T23" fmla="*/ 30 h 100"/>
                <a:gd name="T24" fmla="*/ 0 w 4728"/>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28" h="100">
                  <a:moveTo>
                    <a:pt x="0" y="0"/>
                  </a:moveTo>
                  <a:lnTo>
                    <a:pt x="4728" y="0"/>
                  </a:lnTo>
                  <a:lnTo>
                    <a:pt x="4722" y="30"/>
                  </a:lnTo>
                  <a:lnTo>
                    <a:pt x="4707" y="58"/>
                  </a:lnTo>
                  <a:lnTo>
                    <a:pt x="4687" y="81"/>
                  </a:lnTo>
                  <a:lnTo>
                    <a:pt x="4659" y="94"/>
                  </a:lnTo>
                  <a:lnTo>
                    <a:pt x="4627" y="100"/>
                  </a:lnTo>
                  <a:lnTo>
                    <a:pt x="100" y="100"/>
                  </a:lnTo>
                  <a:lnTo>
                    <a:pt x="68" y="94"/>
                  </a:lnTo>
                  <a:lnTo>
                    <a:pt x="41" y="81"/>
                  </a:lnTo>
                  <a:lnTo>
                    <a:pt x="19" y="58"/>
                  </a:lnTo>
                  <a:lnTo>
                    <a:pt x="4" y="30"/>
                  </a:lnTo>
                  <a:lnTo>
                    <a:pt x="0"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4" name="Rectangle 15"/>
            <p:cNvSpPr>
              <a:spLocks noChangeArrowheads="1"/>
            </p:cNvSpPr>
            <p:nvPr/>
          </p:nvSpPr>
          <p:spPr bwMode="auto">
            <a:xfrm>
              <a:off x="6705601" y="2320926"/>
              <a:ext cx="3044825" cy="2066925"/>
            </a:xfrm>
            <a:prstGeom prst="rect">
              <a:avLst/>
            </a:prstGeom>
            <a:solidFill>
              <a:schemeClr val="bg1"/>
            </a:solidFill>
            <a:ln w="0">
              <a:noFill/>
              <a:prstDash val="solid"/>
              <a:miter lim="800000"/>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5" name="Freeform 16"/>
            <p:cNvSpPr>
              <a:spLocks noEditPoints="1"/>
            </p:cNvSpPr>
            <p:nvPr/>
          </p:nvSpPr>
          <p:spPr bwMode="auto">
            <a:xfrm>
              <a:off x="7470776" y="2516188"/>
              <a:ext cx="1458913" cy="1462088"/>
            </a:xfrm>
            <a:custGeom>
              <a:avLst/>
              <a:gdLst>
                <a:gd name="T0" fmla="*/ 844 w 1839"/>
                <a:gd name="T1" fmla="*/ 340 h 1843"/>
                <a:gd name="T2" fmla="*/ 701 w 1839"/>
                <a:gd name="T3" fmla="*/ 376 h 1843"/>
                <a:gd name="T4" fmla="*/ 573 w 1839"/>
                <a:gd name="T5" fmla="*/ 448 h 1843"/>
                <a:gd name="T6" fmla="*/ 466 w 1839"/>
                <a:gd name="T7" fmla="*/ 549 h 1843"/>
                <a:gd name="T8" fmla="*/ 385 w 1839"/>
                <a:gd name="T9" fmla="*/ 677 h 1843"/>
                <a:gd name="T10" fmla="*/ 342 w 1839"/>
                <a:gd name="T11" fmla="*/ 822 h 1843"/>
                <a:gd name="T12" fmla="*/ 335 w 1839"/>
                <a:gd name="T13" fmla="*/ 965 h 1843"/>
                <a:gd name="T14" fmla="*/ 361 w 1839"/>
                <a:gd name="T15" fmla="*/ 1103 h 1843"/>
                <a:gd name="T16" fmla="*/ 419 w 1839"/>
                <a:gd name="T17" fmla="*/ 1227 h 1843"/>
                <a:gd name="T18" fmla="*/ 506 w 1839"/>
                <a:gd name="T19" fmla="*/ 1336 h 1843"/>
                <a:gd name="T20" fmla="*/ 617 w 1839"/>
                <a:gd name="T21" fmla="*/ 1423 h 1843"/>
                <a:gd name="T22" fmla="*/ 748 w 1839"/>
                <a:gd name="T23" fmla="*/ 1483 h 1843"/>
                <a:gd name="T24" fmla="*/ 919 w 1839"/>
                <a:gd name="T25" fmla="*/ 1508 h 1843"/>
                <a:gd name="T26" fmla="*/ 1066 w 1839"/>
                <a:gd name="T27" fmla="*/ 1489 h 1843"/>
                <a:gd name="T28" fmla="*/ 1203 w 1839"/>
                <a:gd name="T29" fmla="*/ 1434 h 1843"/>
                <a:gd name="T30" fmla="*/ 1322 w 1839"/>
                <a:gd name="T31" fmla="*/ 1348 h 1843"/>
                <a:gd name="T32" fmla="*/ 1416 w 1839"/>
                <a:gd name="T33" fmla="*/ 1233 h 1843"/>
                <a:gd name="T34" fmla="*/ 1480 w 1839"/>
                <a:gd name="T35" fmla="*/ 1092 h 1843"/>
                <a:gd name="T36" fmla="*/ 1504 w 1839"/>
                <a:gd name="T37" fmla="*/ 949 h 1843"/>
                <a:gd name="T38" fmla="*/ 1495 w 1839"/>
                <a:gd name="T39" fmla="*/ 809 h 1843"/>
                <a:gd name="T40" fmla="*/ 1451 w 1839"/>
                <a:gd name="T41" fmla="*/ 676 h 1843"/>
                <a:gd name="T42" fmla="*/ 1380 w 1839"/>
                <a:gd name="T43" fmla="*/ 559 h 1843"/>
                <a:gd name="T44" fmla="*/ 1280 w 1839"/>
                <a:gd name="T45" fmla="*/ 459 h 1843"/>
                <a:gd name="T46" fmla="*/ 1158 w 1839"/>
                <a:gd name="T47" fmla="*/ 386 h 1843"/>
                <a:gd name="T48" fmla="*/ 1004 w 1839"/>
                <a:gd name="T49" fmla="*/ 340 h 1843"/>
                <a:gd name="T50" fmla="*/ 1047 w 1839"/>
                <a:gd name="T51" fmla="*/ 0 h 1843"/>
                <a:gd name="T52" fmla="*/ 1284 w 1839"/>
                <a:gd name="T53" fmla="*/ 216 h 1843"/>
                <a:gd name="T54" fmla="*/ 1423 w 1839"/>
                <a:gd name="T55" fmla="*/ 308 h 1843"/>
                <a:gd name="T56" fmla="*/ 1540 w 1839"/>
                <a:gd name="T57" fmla="*/ 425 h 1843"/>
                <a:gd name="T58" fmla="*/ 1797 w 1839"/>
                <a:gd name="T59" fmla="*/ 617 h 1843"/>
                <a:gd name="T60" fmla="*/ 1696 w 1839"/>
                <a:gd name="T61" fmla="*/ 760 h 1843"/>
                <a:gd name="T62" fmla="*/ 1713 w 1839"/>
                <a:gd name="T63" fmla="*/ 926 h 1843"/>
                <a:gd name="T64" fmla="*/ 1839 w 1839"/>
                <a:gd name="T65" fmla="*/ 1050 h 1843"/>
                <a:gd name="T66" fmla="*/ 1622 w 1839"/>
                <a:gd name="T67" fmla="*/ 1287 h 1843"/>
                <a:gd name="T68" fmla="*/ 1530 w 1839"/>
                <a:gd name="T69" fmla="*/ 1427 h 1843"/>
                <a:gd name="T70" fmla="*/ 1414 w 1839"/>
                <a:gd name="T71" fmla="*/ 1542 h 1843"/>
                <a:gd name="T72" fmla="*/ 1224 w 1839"/>
                <a:gd name="T73" fmla="*/ 1800 h 1843"/>
                <a:gd name="T74" fmla="*/ 1079 w 1839"/>
                <a:gd name="T75" fmla="*/ 1700 h 1843"/>
                <a:gd name="T76" fmla="*/ 919 w 1839"/>
                <a:gd name="T77" fmla="*/ 1717 h 1843"/>
                <a:gd name="T78" fmla="*/ 791 w 1839"/>
                <a:gd name="T79" fmla="*/ 1843 h 1843"/>
                <a:gd name="T80" fmla="*/ 553 w 1839"/>
                <a:gd name="T81" fmla="*/ 1626 h 1843"/>
                <a:gd name="T82" fmla="*/ 414 w 1839"/>
                <a:gd name="T83" fmla="*/ 1534 h 1843"/>
                <a:gd name="T84" fmla="*/ 299 w 1839"/>
                <a:gd name="T85" fmla="*/ 1417 h 1843"/>
                <a:gd name="T86" fmla="*/ 41 w 1839"/>
                <a:gd name="T87" fmla="*/ 1225 h 1843"/>
                <a:gd name="T88" fmla="*/ 141 w 1839"/>
                <a:gd name="T89" fmla="*/ 1082 h 1843"/>
                <a:gd name="T90" fmla="*/ 126 w 1839"/>
                <a:gd name="T91" fmla="*/ 917 h 1843"/>
                <a:gd name="T92" fmla="*/ 0 w 1839"/>
                <a:gd name="T93" fmla="*/ 794 h 1843"/>
                <a:gd name="T94" fmla="*/ 214 w 1839"/>
                <a:gd name="T95" fmla="*/ 555 h 1843"/>
                <a:gd name="T96" fmla="*/ 306 w 1839"/>
                <a:gd name="T97" fmla="*/ 416 h 1843"/>
                <a:gd name="T98" fmla="*/ 423 w 1839"/>
                <a:gd name="T99" fmla="*/ 301 h 1843"/>
                <a:gd name="T100" fmla="*/ 615 w 1839"/>
                <a:gd name="T101" fmla="*/ 43 h 1843"/>
                <a:gd name="T102" fmla="*/ 758 w 1839"/>
                <a:gd name="T103" fmla="*/ 145 h 1843"/>
                <a:gd name="T104" fmla="*/ 919 w 1839"/>
                <a:gd name="T105" fmla="*/ 128 h 1843"/>
                <a:gd name="T106" fmla="*/ 1047 w 1839"/>
                <a:gd name="T107" fmla="*/ 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9" h="1843">
                  <a:moveTo>
                    <a:pt x="919" y="335"/>
                  </a:moveTo>
                  <a:lnTo>
                    <a:pt x="844" y="340"/>
                  </a:lnTo>
                  <a:lnTo>
                    <a:pt x="771" y="354"/>
                  </a:lnTo>
                  <a:lnTo>
                    <a:pt x="701" y="376"/>
                  </a:lnTo>
                  <a:lnTo>
                    <a:pt x="635" y="408"/>
                  </a:lnTo>
                  <a:lnTo>
                    <a:pt x="573" y="448"/>
                  </a:lnTo>
                  <a:lnTo>
                    <a:pt x="517" y="495"/>
                  </a:lnTo>
                  <a:lnTo>
                    <a:pt x="466" y="549"/>
                  </a:lnTo>
                  <a:lnTo>
                    <a:pt x="423" y="610"/>
                  </a:lnTo>
                  <a:lnTo>
                    <a:pt x="385" y="677"/>
                  </a:lnTo>
                  <a:lnTo>
                    <a:pt x="359" y="751"/>
                  </a:lnTo>
                  <a:lnTo>
                    <a:pt x="342" y="822"/>
                  </a:lnTo>
                  <a:lnTo>
                    <a:pt x="333" y="894"/>
                  </a:lnTo>
                  <a:lnTo>
                    <a:pt x="335" y="965"/>
                  </a:lnTo>
                  <a:lnTo>
                    <a:pt x="344" y="1035"/>
                  </a:lnTo>
                  <a:lnTo>
                    <a:pt x="361" y="1103"/>
                  </a:lnTo>
                  <a:lnTo>
                    <a:pt x="387" y="1167"/>
                  </a:lnTo>
                  <a:lnTo>
                    <a:pt x="419" y="1227"/>
                  </a:lnTo>
                  <a:lnTo>
                    <a:pt x="459" y="1286"/>
                  </a:lnTo>
                  <a:lnTo>
                    <a:pt x="506" y="1336"/>
                  </a:lnTo>
                  <a:lnTo>
                    <a:pt x="558" y="1383"/>
                  </a:lnTo>
                  <a:lnTo>
                    <a:pt x="617" y="1423"/>
                  </a:lnTo>
                  <a:lnTo>
                    <a:pt x="681" y="1457"/>
                  </a:lnTo>
                  <a:lnTo>
                    <a:pt x="748" y="1483"/>
                  </a:lnTo>
                  <a:lnTo>
                    <a:pt x="835" y="1502"/>
                  </a:lnTo>
                  <a:lnTo>
                    <a:pt x="919" y="1508"/>
                  </a:lnTo>
                  <a:lnTo>
                    <a:pt x="995" y="1504"/>
                  </a:lnTo>
                  <a:lnTo>
                    <a:pt x="1066" y="1489"/>
                  </a:lnTo>
                  <a:lnTo>
                    <a:pt x="1136" y="1466"/>
                  </a:lnTo>
                  <a:lnTo>
                    <a:pt x="1203" y="1434"/>
                  </a:lnTo>
                  <a:lnTo>
                    <a:pt x="1265" y="1395"/>
                  </a:lnTo>
                  <a:lnTo>
                    <a:pt x="1322" y="1348"/>
                  </a:lnTo>
                  <a:lnTo>
                    <a:pt x="1372" y="1293"/>
                  </a:lnTo>
                  <a:lnTo>
                    <a:pt x="1416" y="1233"/>
                  </a:lnTo>
                  <a:lnTo>
                    <a:pt x="1451" y="1165"/>
                  </a:lnTo>
                  <a:lnTo>
                    <a:pt x="1480" y="1092"/>
                  </a:lnTo>
                  <a:lnTo>
                    <a:pt x="1496" y="1020"/>
                  </a:lnTo>
                  <a:lnTo>
                    <a:pt x="1504" y="949"/>
                  </a:lnTo>
                  <a:lnTo>
                    <a:pt x="1504" y="877"/>
                  </a:lnTo>
                  <a:lnTo>
                    <a:pt x="1495" y="809"/>
                  </a:lnTo>
                  <a:lnTo>
                    <a:pt x="1476" y="741"/>
                  </a:lnTo>
                  <a:lnTo>
                    <a:pt x="1451" y="676"/>
                  </a:lnTo>
                  <a:lnTo>
                    <a:pt x="1419" y="615"/>
                  </a:lnTo>
                  <a:lnTo>
                    <a:pt x="1380" y="559"/>
                  </a:lnTo>
                  <a:lnTo>
                    <a:pt x="1333" y="506"/>
                  </a:lnTo>
                  <a:lnTo>
                    <a:pt x="1280" y="459"/>
                  </a:lnTo>
                  <a:lnTo>
                    <a:pt x="1222" y="420"/>
                  </a:lnTo>
                  <a:lnTo>
                    <a:pt x="1158" y="386"/>
                  </a:lnTo>
                  <a:lnTo>
                    <a:pt x="1089" y="361"/>
                  </a:lnTo>
                  <a:lnTo>
                    <a:pt x="1004" y="340"/>
                  </a:lnTo>
                  <a:lnTo>
                    <a:pt x="919" y="335"/>
                  </a:lnTo>
                  <a:close/>
                  <a:moveTo>
                    <a:pt x="1047" y="0"/>
                  </a:moveTo>
                  <a:lnTo>
                    <a:pt x="1324" y="84"/>
                  </a:lnTo>
                  <a:lnTo>
                    <a:pt x="1284" y="216"/>
                  </a:lnTo>
                  <a:lnTo>
                    <a:pt x="1357" y="259"/>
                  </a:lnTo>
                  <a:lnTo>
                    <a:pt x="1423" y="308"/>
                  </a:lnTo>
                  <a:lnTo>
                    <a:pt x="1485" y="365"/>
                  </a:lnTo>
                  <a:lnTo>
                    <a:pt x="1540" y="425"/>
                  </a:lnTo>
                  <a:lnTo>
                    <a:pt x="1660" y="361"/>
                  </a:lnTo>
                  <a:lnTo>
                    <a:pt x="1797" y="617"/>
                  </a:lnTo>
                  <a:lnTo>
                    <a:pt x="1675" y="681"/>
                  </a:lnTo>
                  <a:lnTo>
                    <a:pt x="1696" y="760"/>
                  </a:lnTo>
                  <a:lnTo>
                    <a:pt x="1709" y="843"/>
                  </a:lnTo>
                  <a:lnTo>
                    <a:pt x="1713" y="926"/>
                  </a:lnTo>
                  <a:lnTo>
                    <a:pt x="1707" y="1011"/>
                  </a:lnTo>
                  <a:lnTo>
                    <a:pt x="1839" y="1050"/>
                  </a:lnTo>
                  <a:lnTo>
                    <a:pt x="1754" y="1327"/>
                  </a:lnTo>
                  <a:lnTo>
                    <a:pt x="1622" y="1287"/>
                  </a:lnTo>
                  <a:lnTo>
                    <a:pt x="1581" y="1361"/>
                  </a:lnTo>
                  <a:lnTo>
                    <a:pt x="1530" y="1427"/>
                  </a:lnTo>
                  <a:lnTo>
                    <a:pt x="1476" y="1489"/>
                  </a:lnTo>
                  <a:lnTo>
                    <a:pt x="1414" y="1542"/>
                  </a:lnTo>
                  <a:lnTo>
                    <a:pt x="1480" y="1664"/>
                  </a:lnTo>
                  <a:lnTo>
                    <a:pt x="1224" y="1800"/>
                  </a:lnTo>
                  <a:lnTo>
                    <a:pt x="1158" y="1679"/>
                  </a:lnTo>
                  <a:lnTo>
                    <a:pt x="1079" y="1700"/>
                  </a:lnTo>
                  <a:lnTo>
                    <a:pt x="1000" y="1713"/>
                  </a:lnTo>
                  <a:lnTo>
                    <a:pt x="919" y="1717"/>
                  </a:lnTo>
                  <a:lnTo>
                    <a:pt x="831" y="1711"/>
                  </a:lnTo>
                  <a:lnTo>
                    <a:pt x="791" y="1843"/>
                  </a:lnTo>
                  <a:lnTo>
                    <a:pt x="513" y="1758"/>
                  </a:lnTo>
                  <a:lnTo>
                    <a:pt x="553" y="1626"/>
                  </a:lnTo>
                  <a:lnTo>
                    <a:pt x="481" y="1585"/>
                  </a:lnTo>
                  <a:lnTo>
                    <a:pt x="414" y="1534"/>
                  </a:lnTo>
                  <a:lnTo>
                    <a:pt x="353" y="1479"/>
                  </a:lnTo>
                  <a:lnTo>
                    <a:pt x="299" y="1417"/>
                  </a:lnTo>
                  <a:lnTo>
                    <a:pt x="179" y="1481"/>
                  </a:lnTo>
                  <a:lnTo>
                    <a:pt x="41" y="1225"/>
                  </a:lnTo>
                  <a:lnTo>
                    <a:pt x="164" y="1161"/>
                  </a:lnTo>
                  <a:lnTo>
                    <a:pt x="141" y="1082"/>
                  </a:lnTo>
                  <a:lnTo>
                    <a:pt x="130" y="1001"/>
                  </a:lnTo>
                  <a:lnTo>
                    <a:pt x="126" y="917"/>
                  </a:lnTo>
                  <a:lnTo>
                    <a:pt x="130" y="834"/>
                  </a:lnTo>
                  <a:lnTo>
                    <a:pt x="0" y="794"/>
                  </a:lnTo>
                  <a:lnTo>
                    <a:pt x="83" y="516"/>
                  </a:lnTo>
                  <a:lnTo>
                    <a:pt x="214" y="555"/>
                  </a:lnTo>
                  <a:lnTo>
                    <a:pt x="258" y="484"/>
                  </a:lnTo>
                  <a:lnTo>
                    <a:pt x="306" y="416"/>
                  </a:lnTo>
                  <a:lnTo>
                    <a:pt x="363" y="355"/>
                  </a:lnTo>
                  <a:lnTo>
                    <a:pt x="423" y="301"/>
                  </a:lnTo>
                  <a:lnTo>
                    <a:pt x="359" y="180"/>
                  </a:lnTo>
                  <a:lnTo>
                    <a:pt x="615" y="43"/>
                  </a:lnTo>
                  <a:lnTo>
                    <a:pt x="679" y="163"/>
                  </a:lnTo>
                  <a:lnTo>
                    <a:pt x="758" y="145"/>
                  </a:lnTo>
                  <a:lnTo>
                    <a:pt x="837" y="131"/>
                  </a:lnTo>
                  <a:lnTo>
                    <a:pt x="919" y="128"/>
                  </a:lnTo>
                  <a:lnTo>
                    <a:pt x="1008" y="131"/>
                  </a:lnTo>
                  <a:lnTo>
                    <a:pt x="1047" y="0"/>
                  </a:lnTo>
                  <a:close/>
                </a:path>
              </a:pathLst>
            </a:custGeom>
            <a:solidFill>
              <a:schemeClr val="accent2"/>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6" name="Freeform 17"/>
            <p:cNvSpPr>
              <a:spLocks/>
            </p:cNvSpPr>
            <p:nvPr/>
          </p:nvSpPr>
          <p:spPr bwMode="auto">
            <a:xfrm>
              <a:off x="5965826" y="1566863"/>
              <a:ext cx="2724150" cy="2174875"/>
            </a:xfrm>
            <a:custGeom>
              <a:avLst/>
              <a:gdLst>
                <a:gd name="T0" fmla="*/ 675 w 3433"/>
                <a:gd name="T1" fmla="*/ 2 h 2739"/>
                <a:gd name="T2" fmla="*/ 831 w 3433"/>
                <a:gd name="T3" fmla="*/ 34 h 2739"/>
                <a:gd name="T4" fmla="*/ 978 w 3433"/>
                <a:gd name="T5" fmla="*/ 109 h 2739"/>
                <a:gd name="T6" fmla="*/ 1088 w 3433"/>
                <a:gd name="T7" fmla="*/ 205 h 2739"/>
                <a:gd name="T8" fmla="*/ 1173 w 3433"/>
                <a:gd name="T9" fmla="*/ 322 h 2739"/>
                <a:gd name="T10" fmla="*/ 1226 w 3433"/>
                <a:gd name="T11" fmla="*/ 454 h 2739"/>
                <a:gd name="T12" fmla="*/ 1250 w 3433"/>
                <a:gd name="T13" fmla="*/ 591 h 2739"/>
                <a:gd name="T14" fmla="*/ 1241 w 3433"/>
                <a:gd name="T15" fmla="*/ 733 h 2739"/>
                <a:gd name="T16" fmla="*/ 2551 w 3433"/>
                <a:gd name="T17" fmla="*/ 1542 h 2739"/>
                <a:gd name="T18" fmla="*/ 2702 w 3433"/>
                <a:gd name="T19" fmla="*/ 1497 h 2739"/>
                <a:gd name="T20" fmla="*/ 2858 w 3433"/>
                <a:gd name="T21" fmla="*/ 1489 h 2739"/>
                <a:gd name="T22" fmla="*/ 3012 w 3433"/>
                <a:gd name="T23" fmla="*/ 1521 h 2739"/>
                <a:gd name="T24" fmla="*/ 3158 w 3433"/>
                <a:gd name="T25" fmla="*/ 1595 h 2739"/>
                <a:gd name="T26" fmla="*/ 3269 w 3433"/>
                <a:gd name="T27" fmla="*/ 1691 h 2739"/>
                <a:gd name="T28" fmla="*/ 3354 w 3433"/>
                <a:gd name="T29" fmla="*/ 1808 h 2739"/>
                <a:gd name="T30" fmla="*/ 3407 w 3433"/>
                <a:gd name="T31" fmla="*/ 1936 h 2739"/>
                <a:gd name="T32" fmla="*/ 3431 w 3433"/>
                <a:gd name="T33" fmla="*/ 2073 h 2739"/>
                <a:gd name="T34" fmla="*/ 3140 w 3433"/>
                <a:gd name="T35" fmla="*/ 1945 h 2739"/>
                <a:gd name="T36" fmla="*/ 2814 w 3433"/>
                <a:gd name="T37" fmla="*/ 1921 h 2739"/>
                <a:gd name="T38" fmla="*/ 2645 w 3433"/>
                <a:gd name="T39" fmla="*/ 2003 h 2739"/>
                <a:gd name="T40" fmla="*/ 2617 w 3433"/>
                <a:gd name="T41" fmla="*/ 2378 h 2739"/>
                <a:gd name="T42" fmla="*/ 3064 w 3433"/>
                <a:gd name="T43" fmla="*/ 2683 h 2739"/>
                <a:gd name="T44" fmla="*/ 2916 w 3433"/>
                <a:gd name="T45" fmla="*/ 2730 h 2739"/>
                <a:gd name="T46" fmla="*/ 2758 w 3433"/>
                <a:gd name="T47" fmla="*/ 2738 h 2739"/>
                <a:gd name="T48" fmla="*/ 2602 w 3433"/>
                <a:gd name="T49" fmla="*/ 2706 h 2739"/>
                <a:gd name="T50" fmla="*/ 2455 w 3433"/>
                <a:gd name="T51" fmla="*/ 2630 h 2739"/>
                <a:gd name="T52" fmla="*/ 2344 w 3433"/>
                <a:gd name="T53" fmla="*/ 2534 h 2739"/>
                <a:gd name="T54" fmla="*/ 2260 w 3433"/>
                <a:gd name="T55" fmla="*/ 2418 h 2739"/>
                <a:gd name="T56" fmla="*/ 2207 w 3433"/>
                <a:gd name="T57" fmla="*/ 2286 h 2739"/>
                <a:gd name="T58" fmla="*/ 2183 w 3433"/>
                <a:gd name="T59" fmla="*/ 2148 h 2739"/>
                <a:gd name="T60" fmla="*/ 2192 w 3433"/>
                <a:gd name="T61" fmla="*/ 2005 h 2739"/>
                <a:gd name="T62" fmla="*/ 882 w 3433"/>
                <a:gd name="T63" fmla="*/ 1198 h 2739"/>
                <a:gd name="T64" fmla="*/ 731 w 3433"/>
                <a:gd name="T65" fmla="*/ 1243 h 2739"/>
                <a:gd name="T66" fmla="*/ 575 w 3433"/>
                <a:gd name="T67" fmla="*/ 1250 h 2739"/>
                <a:gd name="T68" fmla="*/ 419 w 3433"/>
                <a:gd name="T69" fmla="*/ 1218 h 2739"/>
                <a:gd name="T70" fmla="*/ 273 w 3433"/>
                <a:gd name="T71" fmla="*/ 1145 h 2739"/>
                <a:gd name="T72" fmla="*/ 162 w 3433"/>
                <a:gd name="T73" fmla="*/ 1047 h 2739"/>
                <a:gd name="T74" fmla="*/ 79 w 3433"/>
                <a:gd name="T75" fmla="*/ 932 h 2739"/>
                <a:gd name="T76" fmla="*/ 26 w 3433"/>
                <a:gd name="T77" fmla="*/ 802 h 2739"/>
                <a:gd name="T78" fmla="*/ 2 w 3433"/>
                <a:gd name="T79" fmla="*/ 665 h 2739"/>
                <a:gd name="T80" fmla="*/ 293 w 3433"/>
                <a:gd name="T81" fmla="*/ 795 h 2739"/>
                <a:gd name="T82" fmla="*/ 618 w 3433"/>
                <a:gd name="T83" fmla="*/ 819 h 2739"/>
                <a:gd name="T84" fmla="*/ 801 w 3433"/>
                <a:gd name="T85" fmla="*/ 548 h 2739"/>
                <a:gd name="T86" fmla="*/ 660 w 3433"/>
                <a:gd name="T87" fmla="*/ 254 h 2739"/>
                <a:gd name="T88" fmla="*/ 442 w 3433"/>
                <a:gd name="T89" fmla="*/ 28 h 2739"/>
                <a:gd name="T90" fmla="*/ 596 w 3433"/>
                <a:gd name="T91" fmla="*/ 0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33" h="2739">
                  <a:moveTo>
                    <a:pt x="596" y="0"/>
                  </a:moveTo>
                  <a:lnTo>
                    <a:pt x="675" y="2"/>
                  </a:lnTo>
                  <a:lnTo>
                    <a:pt x="752" y="13"/>
                  </a:lnTo>
                  <a:lnTo>
                    <a:pt x="831" y="34"/>
                  </a:lnTo>
                  <a:lnTo>
                    <a:pt x="906" y="66"/>
                  </a:lnTo>
                  <a:lnTo>
                    <a:pt x="978" y="109"/>
                  </a:lnTo>
                  <a:lnTo>
                    <a:pt x="1036" y="155"/>
                  </a:lnTo>
                  <a:lnTo>
                    <a:pt x="1088" y="205"/>
                  </a:lnTo>
                  <a:lnTo>
                    <a:pt x="1134" y="262"/>
                  </a:lnTo>
                  <a:lnTo>
                    <a:pt x="1173" y="322"/>
                  </a:lnTo>
                  <a:lnTo>
                    <a:pt x="1203" y="386"/>
                  </a:lnTo>
                  <a:lnTo>
                    <a:pt x="1226" y="454"/>
                  </a:lnTo>
                  <a:lnTo>
                    <a:pt x="1243" y="522"/>
                  </a:lnTo>
                  <a:lnTo>
                    <a:pt x="1250" y="591"/>
                  </a:lnTo>
                  <a:lnTo>
                    <a:pt x="1250" y="663"/>
                  </a:lnTo>
                  <a:lnTo>
                    <a:pt x="1241" y="733"/>
                  </a:lnTo>
                  <a:lnTo>
                    <a:pt x="2482" y="1578"/>
                  </a:lnTo>
                  <a:lnTo>
                    <a:pt x="2551" y="1542"/>
                  </a:lnTo>
                  <a:lnTo>
                    <a:pt x="2624" y="1514"/>
                  </a:lnTo>
                  <a:lnTo>
                    <a:pt x="2702" y="1497"/>
                  </a:lnTo>
                  <a:lnTo>
                    <a:pt x="2779" y="1487"/>
                  </a:lnTo>
                  <a:lnTo>
                    <a:pt x="2858" y="1489"/>
                  </a:lnTo>
                  <a:lnTo>
                    <a:pt x="2937" y="1501"/>
                  </a:lnTo>
                  <a:lnTo>
                    <a:pt x="3012" y="1521"/>
                  </a:lnTo>
                  <a:lnTo>
                    <a:pt x="3087" y="1553"/>
                  </a:lnTo>
                  <a:lnTo>
                    <a:pt x="3158" y="1595"/>
                  </a:lnTo>
                  <a:lnTo>
                    <a:pt x="3219" y="1640"/>
                  </a:lnTo>
                  <a:lnTo>
                    <a:pt x="3269" y="1691"/>
                  </a:lnTo>
                  <a:lnTo>
                    <a:pt x="3314" y="1747"/>
                  </a:lnTo>
                  <a:lnTo>
                    <a:pt x="3354" y="1808"/>
                  </a:lnTo>
                  <a:lnTo>
                    <a:pt x="3384" y="1870"/>
                  </a:lnTo>
                  <a:lnTo>
                    <a:pt x="3407" y="1936"/>
                  </a:lnTo>
                  <a:lnTo>
                    <a:pt x="3423" y="2005"/>
                  </a:lnTo>
                  <a:lnTo>
                    <a:pt x="3431" y="2073"/>
                  </a:lnTo>
                  <a:lnTo>
                    <a:pt x="3433" y="2145"/>
                  </a:lnTo>
                  <a:lnTo>
                    <a:pt x="3140" y="1945"/>
                  </a:lnTo>
                  <a:lnTo>
                    <a:pt x="2984" y="1840"/>
                  </a:lnTo>
                  <a:lnTo>
                    <a:pt x="2814" y="1921"/>
                  </a:lnTo>
                  <a:lnTo>
                    <a:pt x="2645" y="2003"/>
                  </a:lnTo>
                  <a:lnTo>
                    <a:pt x="2645" y="2003"/>
                  </a:lnTo>
                  <a:lnTo>
                    <a:pt x="2632" y="2190"/>
                  </a:lnTo>
                  <a:lnTo>
                    <a:pt x="2617" y="2378"/>
                  </a:lnTo>
                  <a:lnTo>
                    <a:pt x="2773" y="2485"/>
                  </a:lnTo>
                  <a:lnTo>
                    <a:pt x="3064" y="2683"/>
                  </a:lnTo>
                  <a:lnTo>
                    <a:pt x="2991" y="2711"/>
                  </a:lnTo>
                  <a:lnTo>
                    <a:pt x="2916" y="2730"/>
                  </a:lnTo>
                  <a:lnTo>
                    <a:pt x="2837" y="2739"/>
                  </a:lnTo>
                  <a:lnTo>
                    <a:pt x="2758" y="2738"/>
                  </a:lnTo>
                  <a:lnTo>
                    <a:pt x="2681" y="2726"/>
                  </a:lnTo>
                  <a:lnTo>
                    <a:pt x="2602" y="2706"/>
                  </a:lnTo>
                  <a:lnTo>
                    <a:pt x="2527" y="2674"/>
                  </a:lnTo>
                  <a:lnTo>
                    <a:pt x="2455" y="2630"/>
                  </a:lnTo>
                  <a:lnTo>
                    <a:pt x="2397" y="2585"/>
                  </a:lnTo>
                  <a:lnTo>
                    <a:pt x="2344" y="2534"/>
                  </a:lnTo>
                  <a:lnTo>
                    <a:pt x="2299" y="2478"/>
                  </a:lnTo>
                  <a:lnTo>
                    <a:pt x="2260" y="2418"/>
                  </a:lnTo>
                  <a:lnTo>
                    <a:pt x="2230" y="2354"/>
                  </a:lnTo>
                  <a:lnTo>
                    <a:pt x="2207" y="2286"/>
                  </a:lnTo>
                  <a:lnTo>
                    <a:pt x="2190" y="2218"/>
                  </a:lnTo>
                  <a:lnTo>
                    <a:pt x="2183" y="2148"/>
                  </a:lnTo>
                  <a:lnTo>
                    <a:pt x="2183" y="2077"/>
                  </a:lnTo>
                  <a:lnTo>
                    <a:pt x="2192" y="2005"/>
                  </a:lnTo>
                  <a:lnTo>
                    <a:pt x="951" y="1162"/>
                  </a:lnTo>
                  <a:lnTo>
                    <a:pt x="882" y="1198"/>
                  </a:lnTo>
                  <a:lnTo>
                    <a:pt x="808" y="1226"/>
                  </a:lnTo>
                  <a:lnTo>
                    <a:pt x="731" y="1243"/>
                  </a:lnTo>
                  <a:lnTo>
                    <a:pt x="654" y="1252"/>
                  </a:lnTo>
                  <a:lnTo>
                    <a:pt x="575" y="1250"/>
                  </a:lnTo>
                  <a:lnTo>
                    <a:pt x="496" y="1239"/>
                  </a:lnTo>
                  <a:lnTo>
                    <a:pt x="419" y="1218"/>
                  </a:lnTo>
                  <a:lnTo>
                    <a:pt x="346" y="1186"/>
                  </a:lnTo>
                  <a:lnTo>
                    <a:pt x="273" y="1145"/>
                  </a:lnTo>
                  <a:lnTo>
                    <a:pt x="214" y="1098"/>
                  </a:lnTo>
                  <a:lnTo>
                    <a:pt x="162" y="1047"/>
                  </a:lnTo>
                  <a:lnTo>
                    <a:pt x="118" y="992"/>
                  </a:lnTo>
                  <a:lnTo>
                    <a:pt x="79" y="932"/>
                  </a:lnTo>
                  <a:lnTo>
                    <a:pt x="49" y="870"/>
                  </a:lnTo>
                  <a:lnTo>
                    <a:pt x="26" y="802"/>
                  </a:lnTo>
                  <a:lnTo>
                    <a:pt x="9" y="734"/>
                  </a:lnTo>
                  <a:lnTo>
                    <a:pt x="2" y="665"/>
                  </a:lnTo>
                  <a:lnTo>
                    <a:pt x="0" y="595"/>
                  </a:lnTo>
                  <a:lnTo>
                    <a:pt x="293" y="795"/>
                  </a:lnTo>
                  <a:lnTo>
                    <a:pt x="449" y="900"/>
                  </a:lnTo>
                  <a:lnTo>
                    <a:pt x="618" y="819"/>
                  </a:lnTo>
                  <a:lnTo>
                    <a:pt x="788" y="736"/>
                  </a:lnTo>
                  <a:lnTo>
                    <a:pt x="801" y="548"/>
                  </a:lnTo>
                  <a:lnTo>
                    <a:pt x="816" y="362"/>
                  </a:lnTo>
                  <a:lnTo>
                    <a:pt x="660" y="254"/>
                  </a:lnTo>
                  <a:lnTo>
                    <a:pt x="367" y="55"/>
                  </a:lnTo>
                  <a:lnTo>
                    <a:pt x="442" y="28"/>
                  </a:lnTo>
                  <a:lnTo>
                    <a:pt x="517" y="10"/>
                  </a:lnTo>
                  <a:lnTo>
                    <a:pt x="596" y="0"/>
                  </a:lnTo>
                  <a:close/>
                </a:path>
              </a:pathLst>
            </a:custGeom>
            <a:solidFill>
              <a:schemeClr val="accent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7" name="Freeform 18"/>
            <p:cNvSpPr>
              <a:spLocks/>
            </p:cNvSpPr>
            <p:nvPr/>
          </p:nvSpPr>
          <p:spPr bwMode="auto">
            <a:xfrm>
              <a:off x="8672513" y="3159126"/>
              <a:ext cx="1077913" cy="1228725"/>
            </a:xfrm>
            <a:custGeom>
              <a:avLst/>
              <a:gdLst>
                <a:gd name="T0" fmla="*/ 920 w 1358"/>
                <a:gd name="T1" fmla="*/ 0 h 1550"/>
                <a:gd name="T2" fmla="*/ 993 w 1358"/>
                <a:gd name="T3" fmla="*/ 172 h 1550"/>
                <a:gd name="T4" fmla="*/ 1083 w 1358"/>
                <a:gd name="T5" fmla="*/ 155 h 1550"/>
                <a:gd name="T6" fmla="*/ 1173 w 1358"/>
                <a:gd name="T7" fmla="*/ 145 h 1550"/>
                <a:gd name="T8" fmla="*/ 1266 w 1358"/>
                <a:gd name="T9" fmla="*/ 145 h 1550"/>
                <a:gd name="T10" fmla="*/ 1358 w 1358"/>
                <a:gd name="T11" fmla="*/ 153 h 1550"/>
                <a:gd name="T12" fmla="*/ 1358 w 1358"/>
                <a:gd name="T13" fmla="*/ 437 h 1550"/>
                <a:gd name="T14" fmla="*/ 1275 w 1358"/>
                <a:gd name="T15" fmla="*/ 428 h 1550"/>
                <a:gd name="T16" fmla="*/ 1192 w 1358"/>
                <a:gd name="T17" fmla="*/ 428 h 1550"/>
                <a:gd name="T18" fmla="*/ 1111 w 1358"/>
                <a:gd name="T19" fmla="*/ 435 h 1550"/>
                <a:gd name="T20" fmla="*/ 1031 w 1358"/>
                <a:gd name="T21" fmla="*/ 452 h 1550"/>
                <a:gd name="T22" fmla="*/ 953 w 1358"/>
                <a:gd name="T23" fmla="*/ 477 h 1550"/>
                <a:gd name="T24" fmla="*/ 878 w 1358"/>
                <a:gd name="T25" fmla="*/ 509 h 1550"/>
                <a:gd name="T26" fmla="*/ 809 w 1358"/>
                <a:gd name="T27" fmla="*/ 548 h 1550"/>
                <a:gd name="T28" fmla="*/ 741 w 1358"/>
                <a:gd name="T29" fmla="*/ 595 h 1550"/>
                <a:gd name="T30" fmla="*/ 679 w 1358"/>
                <a:gd name="T31" fmla="*/ 650 h 1550"/>
                <a:gd name="T32" fmla="*/ 623 w 1358"/>
                <a:gd name="T33" fmla="*/ 710 h 1550"/>
                <a:gd name="T34" fmla="*/ 572 w 1358"/>
                <a:gd name="T35" fmla="*/ 776 h 1550"/>
                <a:gd name="T36" fmla="*/ 529 w 1358"/>
                <a:gd name="T37" fmla="*/ 849 h 1550"/>
                <a:gd name="T38" fmla="*/ 491 w 1358"/>
                <a:gd name="T39" fmla="*/ 928 h 1550"/>
                <a:gd name="T40" fmla="*/ 463 w 1358"/>
                <a:gd name="T41" fmla="*/ 1019 h 1550"/>
                <a:gd name="T42" fmla="*/ 444 w 1358"/>
                <a:gd name="T43" fmla="*/ 1109 h 1550"/>
                <a:gd name="T44" fmla="*/ 435 w 1358"/>
                <a:gd name="T45" fmla="*/ 1200 h 1550"/>
                <a:gd name="T46" fmla="*/ 438 w 1358"/>
                <a:gd name="T47" fmla="*/ 1290 h 1550"/>
                <a:gd name="T48" fmla="*/ 451 w 1358"/>
                <a:gd name="T49" fmla="*/ 1380 h 1550"/>
                <a:gd name="T50" fmla="*/ 472 w 1358"/>
                <a:gd name="T51" fmla="*/ 1465 h 1550"/>
                <a:gd name="T52" fmla="*/ 504 w 1358"/>
                <a:gd name="T53" fmla="*/ 1550 h 1550"/>
                <a:gd name="T54" fmla="*/ 15 w 1358"/>
                <a:gd name="T55" fmla="*/ 1550 h 1550"/>
                <a:gd name="T56" fmla="*/ 8 w 1358"/>
                <a:gd name="T57" fmla="*/ 1535 h 1550"/>
                <a:gd name="T58" fmla="*/ 181 w 1358"/>
                <a:gd name="T59" fmla="*/ 1461 h 1550"/>
                <a:gd name="T60" fmla="*/ 160 w 1358"/>
                <a:gd name="T61" fmla="*/ 1352 h 1550"/>
                <a:gd name="T62" fmla="*/ 153 w 1358"/>
                <a:gd name="T63" fmla="*/ 1239 h 1550"/>
                <a:gd name="T64" fmla="*/ 158 w 1358"/>
                <a:gd name="T65" fmla="*/ 1126 h 1550"/>
                <a:gd name="T66" fmla="*/ 173 w 1358"/>
                <a:gd name="T67" fmla="*/ 1013 h 1550"/>
                <a:gd name="T68" fmla="*/ 0 w 1358"/>
                <a:gd name="T69" fmla="*/ 943 h 1550"/>
                <a:gd name="T70" fmla="*/ 147 w 1358"/>
                <a:gd name="T71" fmla="*/ 578 h 1550"/>
                <a:gd name="T72" fmla="*/ 320 w 1358"/>
                <a:gd name="T73" fmla="*/ 648 h 1550"/>
                <a:gd name="T74" fmla="*/ 373 w 1358"/>
                <a:gd name="T75" fmla="*/ 573 h 1550"/>
                <a:gd name="T76" fmla="*/ 429 w 1358"/>
                <a:gd name="T77" fmla="*/ 501 h 1550"/>
                <a:gd name="T78" fmla="*/ 493 w 1358"/>
                <a:gd name="T79" fmla="*/ 437 h 1550"/>
                <a:gd name="T80" fmla="*/ 561 w 1358"/>
                <a:gd name="T81" fmla="*/ 379 h 1550"/>
                <a:gd name="T82" fmla="*/ 632 w 1358"/>
                <a:gd name="T83" fmla="*/ 326 h 1550"/>
                <a:gd name="T84" fmla="*/ 559 w 1358"/>
                <a:gd name="T85" fmla="*/ 155 h 1550"/>
                <a:gd name="T86" fmla="*/ 920 w 1358"/>
                <a:gd name="T87" fmla="*/ 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58" h="1550">
                  <a:moveTo>
                    <a:pt x="920" y="0"/>
                  </a:moveTo>
                  <a:lnTo>
                    <a:pt x="993" y="172"/>
                  </a:lnTo>
                  <a:lnTo>
                    <a:pt x="1083" y="155"/>
                  </a:lnTo>
                  <a:lnTo>
                    <a:pt x="1173" y="145"/>
                  </a:lnTo>
                  <a:lnTo>
                    <a:pt x="1266" y="145"/>
                  </a:lnTo>
                  <a:lnTo>
                    <a:pt x="1358" y="153"/>
                  </a:lnTo>
                  <a:lnTo>
                    <a:pt x="1358" y="437"/>
                  </a:lnTo>
                  <a:lnTo>
                    <a:pt x="1275" y="428"/>
                  </a:lnTo>
                  <a:lnTo>
                    <a:pt x="1192" y="428"/>
                  </a:lnTo>
                  <a:lnTo>
                    <a:pt x="1111" y="435"/>
                  </a:lnTo>
                  <a:lnTo>
                    <a:pt x="1031" y="452"/>
                  </a:lnTo>
                  <a:lnTo>
                    <a:pt x="953" y="477"/>
                  </a:lnTo>
                  <a:lnTo>
                    <a:pt x="878" y="509"/>
                  </a:lnTo>
                  <a:lnTo>
                    <a:pt x="809" y="548"/>
                  </a:lnTo>
                  <a:lnTo>
                    <a:pt x="741" y="595"/>
                  </a:lnTo>
                  <a:lnTo>
                    <a:pt x="679" y="650"/>
                  </a:lnTo>
                  <a:lnTo>
                    <a:pt x="623" y="710"/>
                  </a:lnTo>
                  <a:lnTo>
                    <a:pt x="572" y="776"/>
                  </a:lnTo>
                  <a:lnTo>
                    <a:pt x="529" y="849"/>
                  </a:lnTo>
                  <a:lnTo>
                    <a:pt x="491" y="928"/>
                  </a:lnTo>
                  <a:lnTo>
                    <a:pt x="463" y="1019"/>
                  </a:lnTo>
                  <a:lnTo>
                    <a:pt x="444" y="1109"/>
                  </a:lnTo>
                  <a:lnTo>
                    <a:pt x="435" y="1200"/>
                  </a:lnTo>
                  <a:lnTo>
                    <a:pt x="438" y="1290"/>
                  </a:lnTo>
                  <a:lnTo>
                    <a:pt x="451" y="1380"/>
                  </a:lnTo>
                  <a:lnTo>
                    <a:pt x="472" y="1465"/>
                  </a:lnTo>
                  <a:lnTo>
                    <a:pt x="504" y="1550"/>
                  </a:lnTo>
                  <a:lnTo>
                    <a:pt x="15" y="1550"/>
                  </a:lnTo>
                  <a:lnTo>
                    <a:pt x="8" y="1535"/>
                  </a:lnTo>
                  <a:lnTo>
                    <a:pt x="181" y="1461"/>
                  </a:lnTo>
                  <a:lnTo>
                    <a:pt x="160" y="1352"/>
                  </a:lnTo>
                  <a:lnTo>
                    <a:pt x="153" y="1239"/>
                  </a:lnTo>
                  <a:lnTo>
                    <a:pt x="158" y="1126"/>
                  </a:lnTo>
                  <a:lnTo>
                    <a:pt x="173" y="1013"/>
                  </a:lnTo>
                  <a:lnTo>
                    <a:pt x="0" y="943"/>
                  </a:lnTo>
                  <a:lnTo>
                    <a:pt x="147" y="578"/>
                  </a:lnTo>
                  <a:lnTo>
                    <a:pt x="320" y="648"/>
                  </a:lnTo>
                  <a:lnTo>
                    <a:pt x="373" y="573"/>
                  </a:lnTo>
                  <a:lnTo>
                    <a:pt x="429" y="501"/>
                  </a:lnTo>
                  <a:lnTo>
                    <a:pt x="493" y="437"/>
                  </a:lnTo>
                  <a:lnTo>
                    <a:pt x="561" y="379"/>
                  </a:lnTo>
                  <a:lnTo>
                    <a:pt x="632" y="326"/>
                  </a:lnTo>
                  <a:lnTo>
                    <a:pt x="559" y="155"/>
                  </a:lnTo>
                  <a:lnTo>
                    <a:pt x="920"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8" name="Freeform 19"/>
            <p:cNvSpPr>
              <a:spLocks/>
            </p:cNvSpPr>
            <p:nvPr/>
          </p:nvSpPr>
          <p:spPr bwMode="auto">
            <a:xfrm>
              <a:off x="6705601" y="3440113"/>
              <a:ext cx="1123950" cy="947738"/>
            </a:xfrm>
            <a:custGeom>
              <a:avLst/>
              <a:gdLst>
                <a:gd name="T0" fmla="*/ 625 w 1416"/>
                <a:gd name="T1" fmla="*/ 0 h 1196"/>
                <a:gd name="T2" fmla="*/ 901 w 1416"/>
                <a:gd name="T3" fmla="*/ 85 h 1196"/>
                <a:gd name="T4" fmla="*/ 861 w 1416"/>
                <a:gd name="T5" fmla="*/ 217 h 1196"/>
                <a:gd name="T6" fmla="*/ 935 w 1416"/>
                <a:gd name="T7" fmla="*/ 258 h 1196"/>
                <a:gd name="T8" fmla="*/ 1001 w 1416"/>
                <a:gd name="T9" fmla="*/ 309 h 1196"/>
                <a:gd name="T10" fmla="*/ 1063 w 1416"/>
                <a:gd name="T11" fmla="*/ 364 h 1196"/>
                <a:gd name="T12" fmla="*/ 1117 w 1416"/>
                <a:gd name="T13" fmla="*/ 426 h 1196"/>
                <a:gd name="T14" fmla="*/ 1237 w 1416"/>
                <a:gd name="T15" fmla="*/ 360 h 1196"/>
                <a:gd name="T16" fmla="*/ 1375 w 1416"/>
                <a:gd name="T17" fmla="*/ 616 h 1196"/>
                <a:gd name="T18" fmla="*/ 1253 w 1416"/>
                <a:gd name="T19" fmla="*/ 682 h 1196"/>
                <a:gd name="T20" fmla="*/ 1273 w 1416"/>
                <a:gd name="T21" fmla="*/ 761 h 1196"/>
                <a:gd name="T22" fmla="*/ 1286 w 1416"/>
                <a:gd name="T23" fmla="*/ 842 h 1196"/>
                <a:gd name="T24" fmla="*/ 1290 w 1416"/>
                <a:gd name="T25" fmla="*/ 925 h 1196"/>
                <a:gd name="T26" fmla="*/ 1284 w 1416"/>
                <a:gd name="T27" fmla="*/ 1009 h 1196"/>
                <a:gd name="T28" fmla="*/ 1416 w 1416"/>
                <a:gd name="T29" fmla="*/ 1049 h 1196"/>
                <a:gd name="T30" fmla="*/ 1373 w 1416"/>
                <a:gd name="T31" fmla="*/ 1196 h 1196"/>
                <a:gd name="T32" fmla="*/ 1014 w 1416"/>
                <a:gd name="T33" fmla="*/ 1196 h 1196"/>
                <a:gd name="T34" fmla="*/ 1038 w 1416"/>
                <a:gd name="T35" fmla="*/ 1145 h 1196"/>
                <a:gd name="T36" fmla="*/ 1057 w 1416"/>
                <a:gd name="T37" fmla="*/ 1092 h 1196"/>
                <a:gd name="T38" fmla="*/ 1074 w 1416"/>
                <a:gd name="T39" fmla="*/ 1021 h 1196"/>
                <a:gd name="T40" fmla="*/ 1081 w 1416"/>
                <a:gd name="T41" fmla="*/ 949 h 1196"/>
                <a:gd name="T42" fmla="*/ 1081 w 1416"/>
                <a:gd name="T43" fmla="*/ 878 h 1196"/>
                <a:gd name="T44" fmla="*/ 1072 w 1416"/>
                <a:gd name="T45" fmla="*/ 808 h 1196"/>
                <a:gd name="T46" fmla="*/ 1053 w 1416"/>
                <a:gd name="T47" fmla="*/ 740 h 1196"/>
                <a:gd name="T48" fmla="*/ 1029 w 1416"/>
                <a:gd name="T49" fmla="*/ 676 h 1196"/>
                <a:gd name="T50" fmla="*/ 997 w 1416"/>
                <a:gd name="T51" fmla="*/ 614 h 1196"/>
                <a:gd name="T52" fmla="*/ 957 w 1416"/>
                <a:gd name="T53" fmla="*/ 557 h 1196"/>
                <a:gd name="T54" fmla="*/ 910 w 1416"/>
                <a:gd name="T55" fmla="*/ 505 h 1196"/>
                <a:gd name="T56" fmla="*/ 858 w 1416"/>
                <a:gd name="T57" fmla="*/ 460 h 1196"/>
                <a:gd name="T58" fmla="*/ 799 w 1416"/>
                <a:gd name="T59" fmla="*/ 418 h 1196"/>
                <a:gd name="T60" fmla="*/ 736 w 1416"/>
                <a:gd name="T61" fmla="*/ 386 h 1196"/>
                <a:gd name="T62" fmla="*/ 666 w 1416"/>
                <a:gd name="T63" fmla="*/ 360 h 1196"/>
                <a:gd name="T64" fmla="*/ 589 w 1416"/>
                <a:gd name="T65" fmla="*/ 341 h 1196"/>
                <a:gd name="T66" fmla="*/ 512 w 1416"/>
                <a:gd name="T67" fmla="*/ 333 h 1196"/>
                <a:gd name="T68" fmla="*/ 435 w 1416"/>
                <a:gd name="T69" fmla="*/ 337 h 1196"/>
                <a:gd name="T70" fmla="*/ 360 w 1416"/>
                <a:gd name="T71" fmla="*/ 350 h 1196"/>
                <a:gd name="T72" fmla="*/ 288 w 1416"/>
                <a:gd name="T73" fmla="*/ 373 h 1196"/>
                <a:gd name="T74" fmla="*/ 219 w 1416"/>
                <a:gd name="T75" fmla="*/ 405 h 1196"/>
                <a:gd name="T76" fmla="*/ 156 w 1416"/>
                <a:gd name="T77" fmla="*/ 445 h 1196"/>
                <a:gd name="T78" fmla="*/ 96 w 1416"/>
                <a:gd name="T79" fmla="*/ 492 h 1196"/>
                <a:gd name="T80" fmla="*/ 46 w 1416"/>
                <a:gd name="T81" fmla="*/ 546 h 1196"/>
                <a:gd name="T82" fmla="*/ 0 w 1416"/>
                <a:gd name="T83" fmla="*/ 608 h 1196"/>
                <a:gd name="T84" fmla="*/ 0 w 1416"/>
                <a:gd name="T85" fmla="*/ 301 h 1196"/>
                <a:gd name="T86" fmla="*/ 0 w 1416"/>
                <a:gd name="T87" fmla="*/ 300 h 1196"/>
                <a:gd name="T88" fmla="*/ 0 w 1416"/>
                <a:gd name="T89" fmla="*/ 298 h 1196"/>
                <a:gd name="T90" fmla="*/ 0 w 1416"/>
                <a:gd name="T91" fmla="*/ 145 h 1196"/>
                <a:gd name="T92" fmla="*/ 192 w 1416"/>
                <a:gd name="T93" fmla="*/ 42 h 1196"/>
                <a:gd name="T94" fmla="*/ 256 w 1416"/>
                <a:gd name="T95" fmla="*/ 164 h 1196"/>
                <a:gd name="T96" fmla="*/ 337 w 1416"/>
                <a:gd name="T97" fmla="*/ 143 h 1196"/>
                <a:gd name="T98" fmla="*/ 418 w 1416"/>
                <a:gd name="T99" fmla="*/ 130 h 1196"/>
                <a:gd name="T100" fmla="*/ 501 w 1416"/>
                <a:gd name="T101" fmla="*/ 126 h 1196"/>
                <a:gd name="T102" fmla="*/ 585 w 1416"/>
                <a:gd name="T103" fmla="*/ 132 h 1196"/>
                <a:gd name="T104" fmla="*/ 625 w 1416"/>
                <a:gd name="T105"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6" h="1196">
                  <a:moveTo>
                    <a:pt x="625" y="0"/>
                  </a:moveTo>
                  <a:lnTo>
                    <a:pt x="901" y="85"/>
                  </a:lnTo>
                  <a:lnTo>
                    <a:pt x="861" y="217"/>
                  </a:lnTo>
                  <a:lnTo>
                    <a:pt x="935" y="258"/>
                  </a:lnTo>
                  <a:lnTo>
                    <a:pt x="1001" y="309"/>
                  </a:lnTo>
                  <a:lnTo>
                    <a:pt x="1063" y="364"/>
                  </a:lnTo>
                  <a:lnTo>
                    <a:pt x="1117" y="426"/>
                  </a:lnTo>
                  <a:lnTo>
                    <a:pt x="1237" y="360"/>
                  </a:lnTo>
                  <a:lnTo>
                    <a:pt x="1375" y="616"/>
                  </a:lnTo>
                  <a:lnTo>
                    <a:pt x="1253" y="682"/>
                  </a:lnTo>
                  <a:lnTo>
                    <a:pt x="1273" y="761"/>
                  </a:lnTo>
                  <a:lnTo>
                    <a:pt x="1286" y="842"/>
                  </a:lnTo>
                  <a:lnTo>
                    <a:pt x="1290" y="925"/>
                  </a:lnTo>
                  <a:lnTo>
                    <a:pt x="1284" y="1009"/>
                  </a:lnTo>
                  <a:lnTo>
                    <a:pt x="1416" y="1049"/>
                  </a:lnTo>
                  <a:lnTo>
                    <a:pt x="1373" y="1196"/>
                  </a:lnTo>
                  <a:lnTo>
                    <a:pt x="1014" y="1196"/>
                  </a:lnTo>
                  <a:lnTo>
                    <a:pt x="1038" y="1145"/>
                  </a:lnTo>
                  <a:lnTo>
                    <a:pt x="1057" y="1092"/>
                  </a:lnTo>
                  <a:lnTo>
                    <a:pt x="1074" y="1021"/>
                  </a:lnTo>
                  <a:lnTo>
                    <a:pt x="1081" y="949"/>
                  </a:lnTo>
                  <a:lnTo>
                    <a:pt x="1081" y="878"/>
                  </a:lnTo>
                  <a:lnTo>
                    <a:pt x="1072" y="808"/>
                  </a:lnTo>
                  <a:lnTo>
                    <a:pt x="1053" y="740"/>
                  </a:lnTo>
                  <a:lnTo>
                    <a:pt x="1029" y="676"/>
                  </a:lnTo>
                  <a:lnTo>
                    <a:pt x="997" y="614"/>
                  </a:lnTo>
                  <a:lnTo>
                    <a:pt x="957" y="557"/>
                  </a:lnTo>
                  <a:lnTo>
                    <a:pt x="910" y="505"/>
                  </a:lnTo>
                  <a:lnTo>
                    <a:pt x="858" y="460"/>
                  </a:lnTo>
                  <a:lnTo>
                    <a:pt x="799" y="418"/>
                  </a:lnTo>
                  <a:lnTo>
                    <a:pt x="736" y="386"/>
                  </a:lnTo>
                  <a:lnTo>
                    <a:pt x="666" y="360"/>
                  </a:lnTo>
                  <a:lnTo>
                    <a:pt x="589" y="341"/>
                  </a:lnTo>
                  <a:lnTo>
                    <a:pt x="512" y="333"/>
                  </a:lnTo>
                  <a:lnTo>
                    <a:pt x="435" y="337"/>
                  </a:lnTo>
                  <a:lnTo>
                    <a:pt x="360" y="350"/>
                  </a:lnTo>
                  <a:lnTo>
                    <a:pt x="288" y="373"/>
                  </a:lnTo>
                  <a:lnTo>
                    <a:pt x="219" y="405"/>
                  </a:lnTo>
                  <a:lnTo>
                    <a:pt x="156" y="445"/>
                  </a:lnTo>
                  <a:lnTo>
                    <a:pt x="96" y="492"/>
                  </a:lnTo>
                  <a:lnTo>
                    <a:pt x="46" y="546"/>
                  </a:lnTo>
                  <a:lnTo>
                    <a:pt x="0" y="608"/>
                  </a:lnTo>
                  <a:lnTo>
                    <a:pt x="0" y="301"/>
                  </a:lnTo>
                  <a:lnTo>
                    <a:pt x="0" y="300"/>
                  </a:lnTo>
                  <a:lnTo>
                    <a:pt x="0" y="298"/>
                  </a:lnTo>
                  <a:lnTo>
                    <a:pt x="0" y="145"/>
                  </a:lnTo>
                  <a:lnTo>
                    <a:pt x="192" y="42"/>
                  </a:lnTo>
                  <a:lnTo>
                    <a:pt x="256" y="164"/>
                  </a:lnTo>
                  <a:lnTo>
                    <a:pt x="337" y="143"/>
                  </a:lnTo>
                  <a:lnTo>
                    <a:pt x="418" y="130"/>
                  </a:lnTo>
                  <a:lnTo>
                    <a:pt x="501" y="126"/>
                  </a:lnTo>
                  <a:lnTo>
                    <a:pt x="585" y="132"/>
                  </a:lnTo>
                  <a:lnTo>
                    <a:pt x="625"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299" name="Freeform 20"/>
            <p:cNvSpPr>
              <a:spLocks noEditPoints="1"/>
            </p:cNvSpPr>
            <p:nvPr/>
          </p:nvSpPr>
          <p:spPr bwMode="auto">
            <a:xfrm>
              <a:off x="8370888" y="3157538"/>
              <a:ext cx="1155700" cy="1157288"/>
            </a:xfrm>
            <a:custGeom>
              <a:avLst/>
              <a:gdLst>
                <a:gd name="T0" fmla="*/ 665 w 1455"/>
                <a:gd name="T1" fmla="*/ 273 h 1459"/>
                <a:gd name="T2" fmla="*/ 543 w 1455"/>
                <a:gd name="T3" fmla="*/ 309 h 1459"/>
                <a:gd name="T4" fmla="*/ 434 w 1455"/>
                <a:gd name="T5" fmla="*/ 375 h 1459"/>
                <a:gd name="T6" fmla="*/ 345 w 1455"/>
                <a:gd name="T7" fmla="*/ 475 h 1459"/>
                <a:gd name="T8" fmla="*/ 287 w 1455"/>
                <a:gd name="T9" fmla="*/ 595 h 1459"/>
                <a:gd name="T10" fmla="*/ 268 w 1455"/>
                <a:gd name="T11" fmla="*/ 723 h 1459"/>
                <a:gd name="T12" fmla="*/ 283 w 1455"/>
                <a:gd name="T13" fmla="*/ 851 h 1459"/>
                <a:gd name="T14" fmla="*/ 334 w 1455"/>
                <a:gd name="T15" fmla="*/ 970 h 1459"/>
                <a:gd name="T16" fmla="*/ 419 w 1455"/>
                <a:gd name="T17" fmla="*/ 1072 h 1459"/>
                <a:gd name="T18" fmla="*/ 533 w 1455"/>
                <a:gd name="T19" fmla="*/ 1147 h 1459"/>
                <a:gd name="T20" fmla="*/ 661 w 1455"/>
                <a:gd name="T21" fmla="*/ 1185 h 1459"/>
                <a:gd name="T22" fmla="*/ 791 w 1455"/>
                <a:gd name="T23" fmla="*/ 1186 h 1459"/>
                <a:gd name="T24" fmla="*/ 913 w 1455"/>
                <a:gd name="T25" fmla="*/ 1151 h 1459"/>
                <a:gd name="T26" fmla="*/ 1020 w 1455"/>
                <a:gd name="T27" fmla="*/ 1085 h 1459"/>
                <a:gd name="T28" fmla="*/ 1111 w 1455"/>
                <a:gd name="T29" fmla="*/ 985 h 1459"/>
                <a:gd name="T30" fmla="*/ 1167 w 1455"/>
                <a:gd name="T31" fmla="*/ 865 h 1459"/>
                <a:gd name="T32" fmla="*/ 1188 w 1455"/>
                <a:gd name="T33" fmla="*/ 736 h 1459"/>
                <a:gd name="T34" fmla="*/ 1171 w 1455"/>
                <a:gd name="T35" fmla="*/ 608 h 1459"/>
                <a:gd name="T36" fmla="*/ 1120 w 1455"/>
                <a:gd name="T37" fmla="*/ 490 h 1459"/>
                <a:gd name="T38" fmla="*/ 1037 w 1455"/>
                <a:gd name="T39" fmla="*/ 388 h 1459"/>
                <a:gd name="T40" fmla="*/ 923 w 1455"/>
                <a:gd name="T41" fmla="*/ 313 h 1459"/>
                <a:gd name="T42" fmla="*/ 793 w 1455"/>
                <a:gd name="T43" fmla="*/ 273 h 1459"/>
                <a:gd name="T44" fmla="*/ 699 w 1455"/>
                <a:gd name="T45" fmla="*/ 0 h 1459"/>
                <a:gd name="T46" fmla="*/ 727 w 1455"/>
                <a:gd name="T47" fmla="*/ 106 h 1459"/>
                <a:gd name="T48" fmla="*/ 893 w 1455"/>
                <a:gd name="T49" fmla="*/ 128 h 1459"/>
                <a:gd name="T50" fmla="*/ 1034 w 1455"/>
                <a:gd name="T51" fmla="*/ 68 h 1459"/>
                <a:gd name="T52" fmla="*/ 1161 w 1455"/>
                <a:gd name="T53" fmla="*/ 283 h 1459"/>
                <a:gd name="T54" fmla="*/ 1246 w 1455"/>
                <a:gd name="T55" fmla="*/ 384 h 1459"/>
                <a:gd name="T56" fmla="*/ 1306 w 1455"/>
                <a:gd name="T57" fmla="*/ 499 h 1459"/>
                <a:gd name="T58" fmla="*/ 1455 w 1455"/>
                <a:gd name="T59" fmla="*/ 701 h 1459"/>
                <a:gd name="T60" fmla="*/ 1347 w 1455"/>
                <a:gd name="T61" fmla="*/ 785 h 1459"/>
                <a:gd name="T62" fmla="*/ 1323 w 1455"/>
                <a:gd name="T63" fmla="*/ 913 h 1459"/>
                <a:gd name="T64" fmla="*/ 1389 w 1455"/>
                <a:gd name="T65" fmla="*/ 1036 h 1459"/>
                <a:gd name="T66" fmla="*/ 1173 w 1455"/>
                <a:gd name="T67" fmla="*/ 1166 h 1459"/>
                <a:gd name="T68" fmla="*/ 1073 w 1455"/>
                <a:gd name="T69" fmla="*/ 1249 h 1459"/>
                <a:gd name="T70" fmla="*/ 958 w 1455"/>
                <a:gd name="T71" fmla="*/ 1309 h 1459"/>
                <a:gd name="T72" fmla="*/ 757 w 1455"/>
                <a:gd name="T73" fmla="*/ 1459 h 1459"/>
                <a:gd name="T74" fmla="*/ 727 w 1455"/>
                <a:gd name="T75" fmla="*/ 1354 h 1459"/>
                <a:gd name="T76" fmla="*/ 562 w 1455"/>
                <a:gd name="T77" fmla="*/ 1331 h 1459"/>
                <a:gd name="T78" fmla="*/ 423 w 1455"/>
                <a:gd name="T79" fmla="*/ 1392 h 1459"/>
                <a:gd name="T80" fmla="*/ 293 w 1455"/>
                <a:gd name="T81" fmla="*/ 1177 h 1459"/>
                <a:gd name="T82" fmla="*/ 210 w 1455"/>
                <a:gd name="T83" fmla="*/ 1075 h 1459"/>
                <a:gd name="T84" fmla="*/ 150 w 1455"/>
                <a:gd name="T85" fmla="*/ 961 h 1459"/>
                <a:gd name="T86" fmla="*/ 0 w 1455"/>
                <a:gd name="T87" fmla="*/ 759 h 1459"/>
                <a:gd name="T88" fmla="*/ 107 w 1455"/>
                <a:gd name="T89" fmla="*/ 674 h 1459"/>
                <a:gd name="T90" fmla="*/ 133 w 1455"/>
                <a:gd name="T91" fmla="*/ 546 h 1459"/>
                <a:gd name="T92" fmla="*/ 65 w 1455"/>
                <a:gd name="T93" fmla="*/ 424 h 1459"/>
                <a:gd name="T94" fmla="*/ 282 w 1455"/>
                <a:gd name="T95" fmla="*/ 294 h 1459"/>
                <a:gd name="T96" fmla="*/ 383 w 1455"/>
                <a:gd name="T97" fmla="*/ 211 h 1459"/>
                <a:gd name="T98" fmla="*/ 496 w 1455"/>
                <a:gd name="T99" fmla="*/ 151 h 1459"/>
                <a:gd name="T100" fmla="*/ 699 w 1455"/>
                <a:gd name="T101" fmla="*/ 0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5" h="1459">
                  <a:moveTo>
                    <a:pt x="727" y="270"/>
                  </a:moveTo>
                  <a:lnTo>
                    <a:pt x="665" y="273"/>
                  </a:lnTo>
                  <a:lnTo>
                    <a:pt x="603" y="287"/>
                  </a:lnTo>
                  <a:lnTo>
                    <a:pt x="543" y="309"/>
                  </a:lnTo>
                  <a:lnTo>
                    <a:pt x="486" y="337"/>
                  </a:lnTo>
                  <a:lnTo>
                    <a:pt x="434" y="375"/>
                  </a:lnTo>
                  <a:lnTo>
                    <a:pt x="387" y="420"/>
                  </a:lnTo>
                  <a:lnTo>
                    <a:pt x="345" y="475"/>
                  </a:lnTo>
                  <a:lnTo>
                    <a:pt x="312" y="533"/>
                  </a:lnTo>
                  <a:lnTo>
                    <a:pt x="287" y="595"/>
                  </a:lnTo>
                  <a:lnTo>
                    <a:pt x="274" y="659"/>
                  </a:lnTo>
                  <a:lnTo>
                    <a:pt x="268" y="723"/>
                  </a:lnTo>
                  <a:lnTo>
                    <a:pt x="272" y="787"/>
                  </a:lnTo>
                  <a:lnTo>
                    <a:pt x="283" y="851"/>
                  </a:lnTo>
                  <a:lnTo>
                    <a:pt x="306" y="912"/>
                  </a:lnTo>
                  <a:lnTo>
                    <a:pt x="334" y="970"/>
                  </a:lnTo>
                  <a:lnTo>
                    <a:pt x="372" y="1023"/>
                  </a:lnTo>
                  <a:lnTo>
                    <a:pt x="419" y="1072"/>
                  </a:lnTo>
                  <a:lnTo>
                    <a:pt x="471" y="1113"/>
                  </a:lnTo>
                  <a:lnTo>
                    <a:pt x="533" y="1147"/>
                  </a:lnTo>
                  <a:lnTo>
                    <a:pt x="595" y="1171"/>
                  </a:lnTo>
                  <a:lnTo>
                    <a:pt x="661" y="1185"/>
                  </a:lnTo>
                  <a:lnTo>
                    <a:pt x="727" y="1190"/>
                  </a:lnTo>
                  <a:lnTo>
                    <a:pt x="791" y="1186"/>
                  </a:lnTo>
                  <a:lnTo>
                    <a:pt x="853" y="1173"/>
                  </a:lnTo>
                  <a:lnTo>
                    <a:pt x="913" y="1151"/>
                  </a:lnTo>
                  <a:lnTo>
                    <a:pt x="970" y="1122"/>
                  </a:lnTo>
                  <a:lnTo>
                    <a:pt x="1020" y="1085"/>
                  </a:lnTo>
                  <a:lnTo>
                    <a:pt x="1069" y="1038"/>
                  </a:lnTo>
                  <a:lnTo>
                    <a:pt x="1111" y="985"/>
                  </a:lnTo>
                  <a:lnTo>
                    <a:pt x="1143" y="927"/>
                  </a:lnTo>
                  <a:lnTo>
                    <a:pt x="1167" y="865"/>
                  </a:lnTo>
                  <a:lnTo>
                    <a:pt x="1182" y="801"/>
                  </a:lnTo>
                  <a:lnTo>
                    <a:pt x="1188" y="736"/>
                  </a:lnTo>
                  <a:lnTo>
                    <a:pt x="1184" y="672"/>
                  </a:lnTo>
                  <a:lnTo>
                    <a:pt x="1171" y="608"/>
                  </a:lnTo>
                  <a:lnTo>
                    <a:pt x="1150" y="548"/>
                  </a:lnTo>
                  <a:lnTo>
                    <a:pt x="1120" y="490"/>
                  </a:lnTo>
                  <a:lnTo>
                    <a:pt x="1082" y="437"/>
                  </a:lnTo>
                  <a:lnTo>
                    <a:pt x="1037" y="388"/>
                  </a:lnTo>
                  <a:lnTo>
                    <a:pt x="983" y="347"/>
                  </a:lnTo>
                  <a:lnTo>
                    <a:pt x="923" y="313"/>
                  </a:lnTo>
                  <a:lnTo>
                    <a:pt x="859" y="288"/>
                  </a:lnTo>
                  <a:lnTo>
                    <a:pt x="793" y="273"/>
                  </a:lnTo>
                  <a:lnTo>
                    <a:pt x="727" y="270"/>
                  </a:lnTo>
                  <a:close/>
                  <a:moveTo>
                    <a:pt x="699" y="0"/>
                  </a:moveTo>
                  <a:lnTo>
                    <a:pt x="720" y="106"/>
                  </a:lnTo>
                  <a:lnTo>
                    <a:pt x="727" y="106"/>
                  </a:lnTo>
                  <a:lnTo>
                    <a:pt x="810" y="111"/>
                  </a:lnTo>
                  <a:lnTo>
                    <a:pt x="893" y="128"/>
                  </a:lnTo>
                  <a:lnTo>
                    <a:pt x="973" y="157"/>
                  </a:lnTo>
                  <a:lnTo>
                    <a:pt x="1034" y="68"/>
                  </a:lnTo>
                  <a:lnTo>
                    <a:pt x="1222" y="194"/>
                  </a:lnTo>
                  <a:lnTo>
                    <a:pt x="1161" y="283"/>
                  </a:lnTo>
                  <a:lnTo>
                    <a:pt x="1206" y="332"/>
                  </a:lnTo>
                  <a:lnTo>
                    <a:pt x="1246" y="384"/>
                  </a:lnTo>
                  <a:lnTo>
                    <a:pt x="1278" y="441"/>
                  </a:lnTo>
                  <a:lnTo>
                    <a:pt x="1306" y="499"/>
                  </a:lnTo>
                  <a:lnTo>
                    <a:pt x="1411" y="477"/>
                  </a:lnTo>
                  <a:lnTo>
                    <a:pt x="1455" y="701"/>
                  </a:lnTo>
                  <a:lnTo>
                    <a:pt x="1349" y="721"/>
                  </a:lnTo>
                  <a:lnTo>
                    <a:pt x="1347" y="785"/>
                  </a:lnTo>
                  <a:lnTo>
                    <a:pt x="1338" y="849"/>
                  </a:lnTo>
                  <a:lnTo>
                    <a:pt x="1323" y="913"/>
                  </a:lnTo>
                  <a:lnTo>
                    <a:pt x="1299" y="976"/>
                  </a:lnTo>
                  <a:lnTo>
                    <a:pt x="1389" y="1036"/>
                  </a:lnTo>
                  <a:lnTo>
                    <a:pt x="1263" y="1224"/>
                  </a:lnTo>
                  <a:lnTo>
                    <a:pt x="1173" y="1166"/>
                  </a:lnTo>
                  <a:lnTo>
                    <a:pt x="1126" y="1209"/>
                  </a:lnTo>
                  <a:lnTo>
                    <a:pt x="1073" y="1249"/>
                  </a:lnTo>
                  <a:lnTo>
                    <a:pt x="1017" y="1282"/>
                  </a:lnTo>
                  <a:lnTo>
                    <a:pt x="958" y="1309"/>
                  </a:lnTo>
                  <a:lnTo>
                    <a:pt x="979" y="1414"/>
                  </a:lnTo>
                  <a:lnTo>
                    <a:pt x="757" y="1459"/>
                  </a:lnTo>
                  <a:lnTo>
                    <a:pt x="735" y="1354"/>
                  </a:lnTo>
                  <a:lnTo>
                    <a:pt x="727" y="1354"/>
                  </a:lnTo>
                  <a:lnTo>
                    <a:pt x="644" y="1348"/>
                  </a:lnTo>
                  <a:lnTo>
                    <a:pt x="562" y="1331"/>
                  </a:lnTo>
                  <a:lnTo>
                    <a:pt x="483" y="1303"/>
                  </a:lnTo>
                  <a:lnTo>
                    <a:pt x="423" y="1392"/>
                  </a:lnTo>
                  <a:lnTo>
                    <a:pt x="233" y="1266"/>
                  </a:lnTo>
                  <a:lnTo>
                    <a:pt x="293" y="1177"/>
                  </a:lnTo>
                  <a:lnTo>
                    <a:pt x="248" y="1128"/>
                  </a:lnTo>
                  <a:lnTo>
                    <a:pt x="210" y="1075"/>
                  </a:lnTo>
                  <a:lnTo>
                    <a:pt x="176" y="1019"/>
                  </a:lnTo>
                  <a:lnTo>
                    <a:pt x="150" y="961"/>
                  </a:lnTo>
                  <a:lnTo>
                    <a:pt x="45" y="983"/>
                  </a:lnTo>
                  <a:lnTo>
                    <a:pt x="0" y="759"/>
                  </a:lnTo>
                  <a:lnTo>
                    <a:pt x="105" y="738"/>
                  </a:lnTo>
                  <a:lnTo>
                    <a:pt x="107" y="674"/>
                  </a:lnTo>
                  <a:lnTo>
                    <a:pt x="116" y="610"/>
                  </a:lnTo>
                  <a:lnTo>
                    <a:pt x="133" y="546"/>
                  </a:lnTo>
                  <a:lnTo>
                    <a:pt x="156" y="484"/>
                  </a:lnTo>
                  <a:lnTo>
                    <a:pt x="65" y="424"/>
                  </a:lnTo>
                  <a:lnTo>
                    <a:pt x="191" y="236"/>
                  </a:lnTo>
                  <a:lnTo>
                    <a:pt x="282" y="294"/>
                  </a:lnTo>
                  <a:lnTo>
                    <a:pt x="330" y="251"/>
                  </a:lnTo>
                  <a:lnTo>
                    <a:pt x="383" y="211"/>
                  </a:lnTo>
                  <a:lnTo>
                    <a:pt x="438" y="177"/>
                  </a:lnTo>
                  <a:lnTo>
                    <a:pt x="496" y="151"/>
                  </a:lnTo>
                  <a:lnTo>
                    <a:pt x="475" y="46"/>
                  </a:lnTo>
                  <a:lnTo>
                    <a:pt x="699"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sp>
        <p:nvSpPr>
          <p:cNvPr id="2" name="TextBox 1"/>
          <p:cNvSpPr txBox="1"/>
          <p:nvPr/>
        </p:nvSpPr>
        <p:spPr>
          <a:xfrm>
            <a:off x="8617650" y="5723763"/>
            <a:ext cx="4815734" cy="1077218"/>
          </a:xfrm>
          <a:prstGeom prst="rect">
            <a:avLst/>
          </a:prstGeom>
          <a:noFill/>
        </p:spPr>
        <p:txBody>
          <a:bodyPr wrap="square" rtlCol="0">
            <a:spAutoFit/>
          </a:bodyPr>
          <a:lstStyle/>
          <a:p>
            <a:r>
              <a:rPr lang="en-US" altLang="zh-CN" dirty="0" smtClean="0"/>
              <a:t>Group</a:t>
            </a:r>
            <a:r>
              <a:rPr lang="zh-CN" altLang="en-US" dirty="0" smtClean="0"/>
              <a:t> </a:t>
            </a:r>
            <a:r>
              <a:rPr lang="en-US" altLang="zh-CN" dirty="0" smtClean="0"/>
              <a:t>member:</a:t>
            </a:r>
            <a:r>
              <a:rPr lang="zh-CN" altLang="en-US" dirty="0" smtClean="0"/>
              <a:t>  </a:t>
            </a:r>
            <a:r>
              <a:rPr lang="en-US" altLang="zh-CN" sz="2000" dirty="0" err="1" smtClean="0"/>
              <a:t>Weiyi</a:t>
            </a:r>
            <a:r>
              <a:rPr lang="zh-CN" altLang="en-US" sz="2000" dirty="0" smtClean="0"/>
              <a:t> </a:t>
            </a:r>
            <a:r>
              <a:rPr lang="en-US" altLang="zh-CN" sz="2000" dirty="0" smtClean="0"/>
              <a:t>He</a:t>
            </a:r>
          </a:p>
          <a:p>
            <a:r>
              <a:rPr lang="zh-CN" altLang="en-US" sz="2000" dirty="0"/>
              <a:t> </a:t>
            </a:r>
            <a:r>
              <a:rPr lang="zh-CN" altLang="en-US" sz="2000" dirty="0" smtClean="0"/>
              <a:t>                                    </a:t>
            </a:r>
            <a:r>
              <a:rPr lang="en-US" altLang="zh-CN" sz="2000" dirty="0" err="1" smtClean="0"/>
              <a:t>Kaiyang</a:t>
            </a:r>
            <a:r>
              <a:rPr lang="zh-CN" altLang="en-US" sz="2000" dirty="0" smtClean="0"/>
              <a:t> </a:t>
            </a:r>
            <a:r>
              <a:rPr lang="en-US" altLang="zh-CN" sz="2000" dirty="0" err="1" smtClean="0"/>
              <a:t>Lv</a:t>
            </a:r>
            <a:endParaRPr lang="en-US" altLang="zh-CN" sz="2000" dirty="0" smtClean="0"/>
          </a:p>
          <a:p>
            <a:r>
              <a:rPr lang="zh-CN" altLang="en-US" sz="2000" dirty="0"/>
              <a:t> </a:t>
            </a:r>
            <a:r>
              <a:rPr lang="zh-CN" altLang="en-US" sz="2000" dirty="0" smtClean="0"/>
              <a:t>                                    </a:t>
            </a:r>
            <a:r>
              <a:rPr lang="en-US" altLang="zh-CN" sz="2000" dirty="0" smtClean="0"/>
              <a:t>Linzi</a:t>
            </a:r>
            <a:r>
              <a:rPr lang="zh-CN" altLang="en-US" sz="2000" dirty="0" smtClean="0"/>
              <a:t> </a:t>
            </a:r>
            <a:r>
              <a:rPr lang="en-US" altLang="zh-CN" sz="2000" dirty="0" smtClean="0"/>
              <a:t>Zhang</a:t>
            </a:r>
            <a:endParaRPr lang="en-US" sz="2000" dirty="0"/>
          </a:p>
        </p:txBody>
      </p:sp>
    </p:spTree>
    <p:extLst>
      <p:ext uri="{BB962C8B-B14F-4D97-AF65-F5344CB8AC3E}">
        <p14:creationId xmlns:p14="http://schemas.microsoft.com/office/powerpoint/2010/main" val="1292945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CN" dirty="0">
                <a:solidFill>
                  <a:schemeClr val="tx1"/>
                </a:solidFill>
              </a:rPr>
              <a:t>Emotions</a:t>
            </a:r>
            <a:r>
              <a:rPr lang="zh-CN" altLang="en-US" dirty="0">
                <a:solidFill>
                  <a:schemeClr val="tx1"/>
                </a:solidFill>
              </a:rPr>
              <a:t> </a:t>
            </a:r>
            <a:r>
              <a:rPr lang="en-US" altLang="zh-CN" dirty="0" smtClean="0">
                <a:solidFill>
                  <a:schemeClr val="tx1"/>
                </a:solidFill>
              </a:rPr>
              <a:t>Based</a:t>
            </a:r>
            <a:r>
              <a:rPr lang="zh-CN" altLang="en-US" dirty="0" smtClean="0">
                <a:solidFill>
                  <a:schemeClr val="tx1"/>
                </a:solidFill>
              </a:rPr>
              <a:t> </a:t>
            </a:r>
            <a:r>
              <a:rPr lang="en-US" altLang="zh-CN" dirty="0" smtClean="0">
                <a:solidFill>
                  <a:schemeClr val="tx1"/>
                </a:solidFill>
              </a:rPr>
              <a:t>information</a:t>
            </a:r>
            <a:r>
              <a:rPr lang="zh-CN" altLang="en-US" dirty="0" smtClean="0">
                <a:solidFill>
                  <a:schemeClr val="tx1"/>
                </a:solidFill>
              </a:rPr>
              <a:t> </a:t>
            </a:r>
            <a:r>
              <a:rPr lang="en-US" altLang="zh-CN" dirty="0">
                <a:solidFill>
                  <a:schemeClr val="tx1"/>
                </a:solidFill>
              </a:rPr>
              <a:t>retrieval</a:t>
            </a:r>
            <a:endParaRPr lang="en-US" dirty="0">
              <a:solidFill>
                <a:schemeClr val="tx1"/>
              </a:solidFill>
              <a:latin typeface="+mn-lt"/>
            </a:endParaRPr>
          </a:p>
        </p:txBody>
      </p:sp>
      <p:sp>
        <p:nvSpPr>
          <p:cNvPr id="11" name="Freeform 7"/>
          <p:cNvSpPr>
            <a:spLocks/>
          </p:cNvSpPr>
          <p:nvPr/>
        </p:nvSpPr>
        <p:spPr bwMode="auto">
          <a:xfrm>
            <a:off x="4309206" y="5152666"/>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12" name="Freeform 8"/>
          <p:cNvSpPr>
            <a:spLocks/>
          </p:cNvSpPr>
          <p:nvPr/>
        </p:nvSpPr>
        <p:spPr bwMode="auto">
          <a:xfrm>
            <a:off x="4309206" y="4451482"/>
            <a:ext cx="3720483"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13" name="Freeform 9"/>
          <p:cNvSpPr>
            <a:spLocks/>
          </p:cNvSpPr>
          <p:nvPr/>
        </p:nvSpPr>
        <p:spPr bwMode="auto">
          <a:xfrm>
            <a:off x="4309205" y="2352909"/>
            <a:ext cx="3560119"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14" name="Freeform 10"/>
          <p:cNvSpPr>
            <a:spLocks/>
          </p:cNvSpPr>
          <p:nvPr/>
        </p:nvSpPr>
        <p:spPr bwMode="auto">
          <a:xfrm>
            <a:off x="4309207" y="1665834"/>
            <a:ext cx="3341564"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15" name="Freeform 11"/>
          <p:cNvSpPr>
            <a:spLocks/>
          </p:cNvSpPr>
          <p:nvPr/>
        </p:nvSpPr>
        <p:spPr bwMode="auto">
          <a:xfrm>
            <a:off x="4309205" y="3053471"/>
            <a:ext cx="3341565"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16" name="Freeform 12"/>
          <p:cNvSpPr>
            <a:spLocks/>
          </p:cNvSpPr>
          <p:nvPr/>
        </p:nvSpPr>
        <p:spPr bwMode="auto">
          <a:xfrm>
            <a:off x="4309206" y="3749647"/>
            <a:ext cx="3341564"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17" name="Rectangle 13"/>
          <p:cNvSpPr>
            <a:spLocks noChangeArrowheads="1"/>
          </p:cNvSpPr>
          <p:nvPr/>
        </p:nvSpPr>
        <p:spPr bwMode="auto">
          <a:xfrm>
            <a:off x="3103632" y="3745874"/>
            <a:ext cx="499964" cy="179233"/>
          </a:xfrm>
          <a:prstGeom prst="rect">
            <a:avLst/>
          </a:prstGeom>
          <a:solidFill>
            <a:schemeClr val="accent3">
              <a:lumMod val="5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18" name="Freeform 14"/>
          <p:cNvSpPr>
            <a:spLocks/>
          </p:cNvSpPr>
          <p:nvPr/>
        </p:nvSpPr>
        <p:spPr bwMode="auto">
          <a:xfrm>
            <a:off x="3603597" y="1696337"/>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chemeClr val="accent3"/>
              </a:gs>
              <a:gs pos="100000">
                <a:schemeClr val="accent3">
                  <a:lumMod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19" name="Rectangle 15"/>
          <p:cNvSpPr>
            <a:spLocks noChangeArrowheads="1"/>
          </p:cNvSpPr>
          <p:nvPr/>
        </p:nvSpPr>
        <p:spPr bwMode="auto">
          <a:xfrm>
            <a:off x="3103632" y="3925105"/>
            <a:ext cx="499964" cy="173572"/>
          </a:xfrm>
          <a:prstGeom prst="rect">
            <a:avLst/>
          </a:prstGeom>
          <a:solidFill>
            <a:schemeClr val="accent3">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20" name="Freeform 16"/>
          <p:cNvSpPr>
            <a:spLocks/>
          </p:cNvSpPr>
          <p:nvPr/>
        </p:nvSpPr>
        <p:spPr bwMode="auto">
          <a:xfrm>
            <a:off x="3603597" y="2357296"/>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chemeClr val="accent3"/>
              </a:gs>
              <a:gs pos="100000">
                <a:schemeClr val="accent3">
                  <a:lumMod val="75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21" name="Rectangle 17"/>
          <p:cNvSpPr>
            <a:spLocks noChangeArrowheads="1"/>
          </p:cNvSpPr>
          <p:nvPr/>
        </p:nvSpPr>
        <p:spPr bwMode="auto">
          <a:xfrm>
            <a:off x="3103632" y="4098679"/>
            <a:ext cx="499964" cy="179233"/>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22" name="Freeform 18"/>
          <p:cNvSpPr>
            <a:spLocks/>
          </p:cNvSpPr>
          <p:nvPr/>
        </p:nvSpPr>
        <p:spPr bwMode="auto">
          <a:xfrm>
            <a:off x="3603595" y="3077366"/>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chemeClr val="accent3">
                  <a:lumMod val="40000"/>
                  <a:lumOff val="60000"/>
                </a:schemeClr>
              </a:gs>
              <a:gs pos="100000">
                <a:schemeClr val="accent3"/>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23" name="Rectangle 19"/>
          <p:cNvSpPr>
            <a:spLocks noChangeArrowheads="1"/>
          </p:cNvSpPr>
          <p:nvPr/>
        </p:nvSpPr>
        <p:spPr bwMode="auto">
          <a:xfrm>
            <a:off x="3103632" y="4277909"/>
            <a:ext cx="499964" cy="173572"/>
          </a:xfrm>
          <a:prstGeom prst="rect">
            <a:avLst/>
          </a:prstGeom>
          <a:solidFill>
            <a:schemeClr val="accent3">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24" name="Freeform 20"/>
          <p:cNvSpPr>
            <a:spLocks/>
          </p:cNvSpPr>
          <p:nvPr/>
        </p:nvSpPr>
        <p:spPr bwMode="auto">
          <a:xfrm>
            <a:off x="3603597" y="3749647"/>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chemeClr val="accent3"/>
              </a:gs>
              <a:gs pos="100000">
                <a:schemeClr val="accent3">
                  <a:lumMod val="75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25" name="Rectangle 21"/>
          <p:cNvSpPr>
            <a:spLocks noChangeArrowheads="1"/>
          </p:cNvSpPr>
          <p:nvPr/>
        </p:nvSpPr>
        <p:spPr bwMode="auto">
          <a:xfrm>
            <a:off x="3103632" y="4451482"/>
            <a:ext cx="499964" cy="179233"/>
          </a:xfrm>
          <a:prstGeom prst="rect">
            <a:avLst/>
          </a:prstGeom>
          <a:solidFill>
            <a:schemeClr val="accent3">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26" name="Freeform 22"/>
          <p:cNvSpPr>
            <a:spLocks/>
          </p:cNvSpPr>
          <p:nvPr/>
        </p:nvSpPr>
        <p:spPr bwMode="auto">
          <a:xfrm>
            <a:off x="3603597" y="4453631"/>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chemeClr val="accent3">
                  <a:lumMod val="20000"/>
                  <a:lumOff val="80000"/>
                </a:schemeClr>
              </a:gs>
              <a:gs pos="100000">
                <a:schemeClr val="accent3">
                  <a:lumMod val="60000"/>
                  <a:lumOff val="4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27" name="Rectangle 23"/>
          <p:cNvSpPr>
            <a:spLocks noChangeArrowheads="1"/>
          </p:cNvSpPr>
          <p:nvPr/>
        </p:nvSpPr>
        <p:spPr bwMode="auto">
          <a:xfrm>
            <a:off x="3103632" y="4630714"/>
            <a:ext cx="499964" cy="17357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28" name="Freeform 24"/>
          <p:cNvSpPr>
            <a:spLocks/>
          </p:cNvSpPr>
          <p:nvPr/>
        </p:nvSpPr>
        <p:spPr bwMode="auto">
          <a:xfrm>
            <a:off x="3603597" y="4624124"/>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chemeClr val="accent3">
                  <a:lumMod val="40000"/>
                  <a:lumOff val="60000"/>
                </a:schemeClr>
              </a:gs>
              <a:gs pos="100000">
                <a:schemeClr val="accent3"/>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44" name="TextBox 43"/>
          <p:cNvSpPr txBox="1"/>
          <p:nvPr/>
        </p:nvSpPr>
        <p:spPr>
          <a:xfrm>
            <a:off x="560422" y="3881234"/>
            <a:ext cx="2260888" cy="338554"/>
          </a:xfrm>
          <a:prstGeom prst="rect">
            <a:avLst/>
          </a:prstGeom>
          <a:noFill/>
        </p:spPr>
        <p:txBody>
          <a:bodyPr wrap="square" rtlCol="0">
            <a:spAutoFit/>
          </a:bodyPr>
          <a:lstStyle/>
          <a:p>
            <a:pPr algn="r"/>
            <a:r>
              <a:rPr lang="en-US" sz="1600" kern="0" dirty="0" smtClean="0">
                <a:solidFill>
                  <a:schemeClr val="tx1">
                    <a:lumMod val="75000"/>
                    <a:lumOff val="25000"/>
                  </a:schemeClr>
                </a:solidFill>
                <a:latin typeface="Calibri Light" charset="0"/>
                <a:ea typeface="Calibri Light" charset="0"/>
                <a:cs typeface="Calibri Light" charset="0"/>
              </a:rPr>
              <a:t>.</a:t>
            </a:r>
            <a:endParaRPr lang="en-US" sz="1600" dirty="0">
              <a:solidFill>
                <a:schemeClr val="tx1">
                  <a:lumMod val="75000"/>
                  <a:lumOff val="25000"/>
                </a:schemeClr>
              </a:solidFill>
              <a:latin typeface="Calibri Light" charset="0"/>
              <a:ea typeface="Calibri Light" charset="0"/>
              <a:cs typeface="Calibri Light" charset="0"/>
            </a:endParaRPr>
          </a:p>
        </p:txBody>
      </p:sp>
      <p:sp>
        <p:nvSpPr>
          <p:cNvPr id="45" name="TextBox 44"/>
          <p:cNvSpPr txBox="1"/>
          <p:nvPr/>
        </p:nvSpPr>
        <p:spPr>
          <a:xfrm>
            <a:off x="676489" y="3925105"/>
            <a:ext cx="2254098" cy="523220"/>
          </a:xfrm>
          <a:prstGeom prst="rect">
            <a:avLst/>
          </a:prstGeom>
          <a:noFill/>
        </p:spPr>
        <p:txBody>
          <a:bodyPr wrap="square" rtlCol="0">
            <a:spAutoFit/>
          </a:bodyPr>
          <a:lstStyle/>
          <a:p>
            <a:pPr algn="r"/>
            <a:r>
              <a:rPr lang="en-US" altLang="zh-CN" sz="2800" dirty="0" smtClean="0">
                <a:solidFill>
                  <a:schemeClr val="tx1">
                    <a:lumMod val="75000"/>
                    <a:lumOff val="25000"/>
                  </a:schemeClr>
                </a:solidFill>
                <a:latin typeface="Calibri Light" charset="0"/>
                <a:ea typeface="Calibri Light" charset="0"/>
                <a:cs typeface="Calibri Light" charset="0"/>
              </a:rPr>
              <a:t>Presentation</a:t>
            </a:r>
            <a:endParaRPr lang="en-US" sz="2800" dirty="0">
              <a:solidFill>
                <a:schemeClr val="tx1">
                  <a:lumMod val="75000"/>
                  <a:lumOff val="25000"/>
                </a:schemeClr>
              </a:solidFill>
              <a:latin typeface="Calibri Light" charset="0"/>
              <a:ea typeface="Calibri Light" charset="0"/>
              <a:cs typeface="Calibri Light" charset="0"/>
            </a:endParaRPr>
          </a:p>
        </p:txBody>
      </p:sp>
      <p:sp>
        <p:nvSpPr>
          <p:cNvPr id="46" name="TextBox 45"/>
          <p:cNvSpPr txBox="1"/>
          <p:nvPr/>
        </p:nvSpPr>
        <p:spPr>
          <a:xfrm>
            <a:off x="4309205" y="1813273"/>
            <a:ext cx="505624" cy="400110"/>
          </a:xfrm>
          <a:prstGeom prst="rect">
            <a:avLst/>
          </a:prstGeom>
          <a:noFill/>
        </p:spPr>
        <p:txBody>
          <a:bodyPr wrap="square" rtlCol="0">
            <a:spAutoFit/>
          </a:bodyPr>
          <a:lstStyle/>
          <a:p>
            <a:pPr algn="ctr"/>
            <a:r>
              <a:rPr lang="en-US" sz="2000" dirty="0">
                <a:solidFill>
                  <a:schemeClr val="bg1"/>
                </a:solidFill>
                <a:latin typeface="Calibri Light" charset="0"/>
                <a:ea typeface="Calibri Light" charset="0"/>
                <a:cs typeface="Calibri Light" charset="0"/>
              </a:rPr>
              <a:t>01</a:t>
            </a:r>
            <a:endParaRPr lang="en-US" sz="2000" dirty="0">
              <a:solidFill>
                <a:schemeClr val="bg1"/>
              </a:solidFill>
              <a:latin typeface="Calibri Light" charset="0"/>
              <a:ea typeface="Calibri Light" charset="0"/>
              <a:cs typeface="Calibri Light" charset="0"/>
            </a:endParaRPr>
          </a:p>
        </p:txBody>
      </p:sp>
      <p:sp>
        <p:nvSpPr>
          <p:cNvPr id="47" name="TextBox 46"/>
          <p:cNvSpPr txBox="1"/>
          <p:nvPr/>
        </p:nvSpPr>
        <p:spPr>
          <a:xfrm>
            <a:off x="4309205" y="2498838"/>
            <a:ext cx="505624" cy="400110"/>
          </a:xfrm>
          <a:prstGeom prst="rect">
            <a:avLst/>
          </a:prstGeom>
          <a:noFill/>
        </p:spPr>
        <p:txBody>
          <a:bodyPr wrap="square" rtlCol="0">
            <a:spAutoFit/>
          </a:bodyPr>
          <a:lstStyle/>
          <a:p>
            <a:pPr algn="ctr"/>
            <a:r>
              <a:rPr lang="en-US" sz="2000" dirty="0">
                <a:solidFill>
                  <a:schemeClr val="bg1"/>
                </a:solidFill>
                <a:latin typeface="Calibri Light" charset="0"/>
                <a:ea typeface="Calibri Light" charset="0"/>
                <a:cs typeface="Calibri Light" charset="0"/>
              </a:rPr>
              <a:t>02</a:t>
            </a:r>
            <a:endParaRPr lang="en-US" sz="2000" dirty="0">
              <a:solidFill>
                <a:schemeClr val="bg1"/>
              </a:solidFill>
              <a:latin typeface="Calibri Light" charset="0"/>
              <a:ea typeface="Calibri Light" charset="0"/>
              <a:cs typeface="Calibri Light" charset="0"/>
            </a:endParaRPr>
          </a:p>
        </p:txBody>
      </p:sp>
      <p:sp>
        <p:nvSpPr>
          <p:cNvPr id="48" name="TextBox 47"/>
          <p:cNvSpPr txBox="1"/>
          <p:nvPr/>
        </p:nvSpPr>
        <p:spPr>
          <a:xfrm>
            <a:off x="4309205" y="3203777"/>
            <a:ext cx="505624" cy="400110"/>
          </a:xfrm>
          <a:prstGeom prst="rect">
            <a:avLst/>
          </a:prstGeom>
          <a:noFill/>
        </p:spPr>
        <p:txBody>
          <a:bodyPr wrap="square" rtlCol="0">
            <a:spAutoFit/>
          </a:bodyPr>
          <a:lstStyle/>
          <a:p>
            <a:pPr algn="ctr"/>
            <a:r>
              <a:rPr lang="en-US" sz="2000" dirty="0">
                <a:solidFill>
                  <a:schemeClr val="bg1"/>
                </a:solidFill>
                <a:latin typeface="Calibri Light" charset="0"/>
                <a:ea typeface="Calibri Light" charset="0"/>
                <a:cs typeface="Calibri Light" charset="0"/>
              </a:rPr>
              <a:t>03</a:t>
            </a:r>
            <a:endParaRPr lang="en-US" sz="2000" dirty="0">
              <a:solidFill>
                <a:schemeClr val="bg1"/>
              </a:solidFill>
              <a:latin typeface="Calibri Light" charset="0"/>
              <a:ea typeface="Calibri Light" charset="0"/>
              <a:cs typeface="Calibri Light" charset="0"/>
            </a:endParaRPr>
          </a:p>
        </p:txBody>
      </p:sp>
      <p:sp>
        <p:nvSpPr>
          <p:cNvPr id="49" name="TextBox 48"/>
          <p:cNvSpPr txBox="1"/>
          <p:nvPr/>
        </p:nvSpPr>
        <p:spPr>
          <a:xfrm>
            <a:off x="4309205" y="3898621"/>
            <a:ext cx="505624" cy="400110"/>
          </a:xfrm>
          <a:prstGeom prst="rect">
            <a:avLst/>
          </a:prstGeom>
          <a:noFill/>
        </p:spPr>
        <p:txBody>
          <a:bodyPr wrap="square" rtlCol="0">
            <a:spAutoFit/>
          </a:bodyPr>
          <a:lstStyle/>
          <a:p>
            <a:pPr algn="ctr"/>
            <a:r>
              <a:rPr lang="en-US" sz="2000" dirty="0">
                <a:solidFill>
                  <a:schemeClr val="bg1"/>
                </a:solidFill>
                <a:latin typeface="Calibri Light" charset="0"/>
                <a:ea typeface="Calibri Light" charset="0"/>
                <a:cs typeface="Calibri Light" charset="0"/>
              </a:rPr>
              <a:t>04</a:t>
            </a:r>
            <a:endParaRPr lang="en-US" sz="2000" dirty="0">
              <a:solidFill>
                <a:schemeClr val="bg1"/>
              </a:solidFill>
              <a:latin typeface="Calibri Light" charset="0"/>
              <a:ea typeface="Calibri Light" charset="0"/>
              <a:cs typeface="Calibri Light" charset="0"/>
            </a:endParaRPr>
          </a:p>
        </p:txBody>
      </p:sp>
      <p:sp>
        <p:nvSpPr>
          <p:cNvPr id="50" name="TextBox 49"/>
          <p:cNvSpPr txBox="1"/>
          <p:nvPr/>
        </p:nvSpPr>
        <p:spPr>
          <a:xfrm>
            <a:off x="4309205" y="4603367"/>
            <a:ext cx="505624" cy="400110"/>
          </a:xfrm>
          <a:prstGeom prst="rect">
            <a:avLst/>
          </a:prstGeom>
          <a:noFill/>
        </p:spPr>
        <p:txBody>
          <a:bodyPr wrap="square" rtlCol="0">
            <a:spAutoFit/>
          </a:bodyPr>
          <a:lstStyle/>
          <a:p>
            <a:pPr algn="ctr"/>
            <a:r>
              <a:rPr lang="en-US" sz="2000" dirty="0">
                <a:solidFill>
                  <a:schemeClr val="bg1"/>
                </a:solidFill>
                <a:latin typeface="Calibri Light" charset="0"/>
                <a:ea typeface="Calibri Light" charset="0"/>
                <a:cs typeface="Calibri Light" charset="0"/>
              </a:rPr>
              <a:t>05</a:t>
            </a:r>
            <a:endParaRPr lang="en-US" sz="2000" dirty="0">
              <a:solidFill>
                <a:schemeClr val="bg1"/>
              </a:solidFill>
              <a:latin typeface="Calibri Light" charset="0"/>
              <a:ea typeface="Calibri Light" charset="0"/>
              <a:cs typeface="Calibri Light" charset="0"/>
            </a:endParaRPr>
          </a:p>
        </p:txBody>
      </p:sp>
      <p:sp>
        <p:nvSpPr>
          <p:cNvPr id="51" name="TextBox 50"/>
          <p:cNvSpPr txBox="1"/>
          <p:nvPr/>
        </p:nvSpPr>
        <p:spPr>
          <a:xfrm>
            <a:off x="4309205" y="5313028"/>
            <a:ext cx="505624" cy="400110"/>
          </a:xfrm>
          <a:prstGeom prst="rect">
            <a:avLst/>
          </a:prstGeom>
          <a:noFill/>
        </p:spPr>
        <p:txBody>
          <a:bodyPr wrap="square" rtlCol="0">
            <a:spAutoFit/>
          </a:bodyPr>
          <a:lstStyle/>
          <a:p>
            <a:pPr algn="ctr"/>
            <a:r>
              <a:rPr lang="en-US" sz="2000" dirty="0">
                <a:solidFill>
                  <a:schemeClr val="bg1"/>
                </a:solidFill>
                <a:latin typeface="Calibri Light" charset="0"/>
                <a:ea typeface="Calibri Light" charset="0"/>
                <a:cs typeface="Calibri Light" charset="0"/>
              </a:rPr>
              <a:t>06</a:t>
            </a:r>
            <a:endParaRPr lang="en-US" sz="2000" dirty="0">
              <a:solidFill>
                <a:schemeClr val="bg1"/>
              </a:solidFill>
              <a:latin typeface="Calibri Light" charset="0"/>
              <a:ea typeface="Calibri Light" charset="0"/>
              <a:cs typeface="Calibri Light" charset="0"/>
            </a:endParaRPr>
          </a:p>
        </p:txBody>
      </p:sp>
      <p:grpSp>
        <p:nvGrpSpPr>
          <p:cNvPr id="58" name="Group 57"/>
          <p:cNvGrpSpPr/>
          <p:nvPr/>
        </p:nvGrpSpPr>
        <p:grpSpPr>
          <a:xfrm>
            <a:off x="4903077" y="4637223"/>
            <a:ext cx="338814" cy="330350"/>
            <a:chOff x="4276725" y="4691063"/>
            <a:chExt cx="347663" cy="349250"/>
          </a:xfrm>
          <a:solidFill>
            <a:schemeClr val="bg1"/>
          </a:solidFill>
        </p:grpSpPr>
        <p:sp>
          <p:nvSpPr>
            <p:cNvPr id="59" name="Freeform 56"/>
            <p:cNvSpPr>
              <a:spLocks noEditPoints="1"/>
            </p:cNvSpPr>
            <p:nvPr/>
          </p:nvSpPr>
          <p:spPr bwMode="auto">
            <a:xfrm>
              <a:off x="4340225" y="4691063"/>
              <a:ext cx="284163" cy="161925"/>
            </a:xfrm>
            <a:custGeom>
              <a:avLst/>
              <a:gdLst>
                <a:gd name="T0" fmla="*/ 2252 w 2690"/>
                <a:gd name="T1" fmla="*/ 1266 h 1529"/>
                <a:gd name="T2" fmla="*/ 2362 w 2690"/>
                <a:gd name="T3" fmla="*/ 1202 h 1529"/>
                <a:gd name="T4" fmla="*/ 2182 w 2690"/>
                <a:gd name="T5" fmla="*/ 848 h 1529"/>
                <a:gd name="T6" fmla="*/ 2007 w 2690"/>
                <a:gd name="T7" fmla="*/ 1266 h 1529"/>
                <a:gd name="T8" fmla="*/ 2210 w 2690"/>
                <a:gd name="T9" fmla="*/ 889 h 1529"/>
                <a:gd name="T10" fmla="*/ 1945 w 2690"/>
                <a:gd name="T11" fmla="*/ 591 h 1529"/>
                <a:gd name="T12" fmla="*/ 1661 w 2690"/>
                <a:gd name="T13" fmla="*/ 1266 h 1529"/>
                <a:gd name="T14" fmla="*/ 1986 w 2690"/>
                <a:gd name="T15" fmla="*/ 628 h 1529"/>
                <a:gd name="T16" fmla="*/ 1657 w 2690"/>
                <a:gd name="T17" fmla="*/ 403 h 1529"/>
                <a:gd name="T18" fmla="*/ 1210 w 2690"/>
                <a:gd name="T19" fmla="*/ 1266 h 1529"/>
                <a:gd name="T20" fmla="*/ 1782 w 2690"/>
                <a:gd name="T21" fmla="*/ 471 h 1529"/>
                <a:gd name="T22" fmla="*/ 1657 w 2690"/>
                <a:gd name="T23" fmla="*/ 403 h 1529"/>
                <a:gd name="T24" fmla="*/ 574 w 2690"/>
                <a:gd name="T25" fmla="*/ 348 h 1529"/>
                <a:gd name="T26" fmla="*/ 445 w 2690"/>
                <a:gd name="T27" fmla="*/ 403 h 1529"/>
                <a:gd name="T28" fmla="*/ 478 w 2690"/>
                <a:gd name="T29" fmla="*/ 530 h 1529"/>
                <a:gd name="T30" fmla="*/ 1318 w 2690"/>
                <a:gd name="T31" fmla="*/ 289 h 1529"/>
                <a:gd name="T32" fmla="*/ 990 w 2690"/>
                <a:gd name="T33" fmla="*/ 1045 h 1529"/>
                <a:gd name="T34" fmla="*/ 1392 w 2690"/>
                <a:gd name="T35" fmla="*/ 305 h 1529"/>
                <a:gd name="T36" fmla="*/ 1052 w 2690"/>
                <a:gd name="T37" fmla="*/ 263 h 1529"/>
                <a:gd name="T38" fmla="*/ 906 w 2690"/>
                <a:gd name="T39" fmla="*/ 271 h 1529"/>
                <a:gd name="T40" fmla="*/ 737 w 2690"/>
                <a:gd name="T41" fmla="*/ 792 h 1529"/>
                <a:gd name="T42" fmla="*/ 1052 w 2690"/>
                <a:gd name="T43" fmla="*/ 263 h 1529"/>
                <a:gd name="T44" fmla="*/ 1146 w 2690"/>
                <a:gd name="T45" fmla="*/ 2 h 1529"/>
                <a:gd name="T46" fmla="*/ 1332 w 2690"/>
                <a:gd name="T47" fmla="*/ 23 h 1529"/>
                <a:gd name="T48" fmla="*/ 1512 w 2690"/>
                <a:gd name="T49" fmla="*/ 64 h 1529"/>
                <a:gd name="T50" fmla="*/ 1687 w 2690"/>
                <a:gd name="T51" fmla="*/ 126 h 1529"/>
                <a:gd name="T52" fmla="*/ 1853 w 2690"/>
                <a:gd name="T53" fmla="*/ 206 h 1529"/>
                <a:gd name="T54" fmla="*/ 2009 w 2690"/>
                <a:gd name="T55" fmla="*/ 304 h 1529"/>
                <a:gd name="T56" fmla="*/ 2155 w 2690"/>
                <a:gd name="T57" fmla="*/ 421 h 1529"/>
                <a:gd name="T58" fmla="*/ 2286 w 2690"/>
                <a:gd name="T59" fmla="*/ 554 h 1529"/>
                <a:gd name="T60" fmla="*/ 2400 w 2690"/>
                <a:gd name="T61" fmla="*/ 698 h 1529"/>
                <a:gd name="T62" fmla="*/ 2498 w 2690"/>
                <a:gd name="T63" fmla="*/ 855 h 1529"/>
                <a:gd name="T64" fmla="*/ 2577 w 2690"/>
                <a:gd name="T65" fmla="*/ 1023 h 1529"/>
                <a:gd name="T66" fmla="*/ 2637 w 2690"/>
                <a:gd name="T67" fmla="*/ 1197 h 1529"/>
                <a:gd name="T68" fmla="*/ 2677 w 2690"/>
                <a:gd name="T69" fmla="*/ 1380 h 1529"/>
                <a:gd name="T70" fmla="*/ 2689 w 2690"/>
                <a:gd name="T71" fmla="*/ 1488 h 1529"/>
                <a:gd name="T72" fmla="*/ 2677 w 2690"/>
                <a:gd name="T73" fmla="*/ 1513 h 1529"/>
                <a:gd name="T74" fmla="*/ 2653 w 2690"/>
                <a:gd name="T75" fmla="*/ 1527 h 1529"/>
                <a:gd name="T76" fmla="*/ 1123 w 2690"/>
                <a:gd name="T77" fmla="*/ 1529 h 1529"/>
                <a:gd name="T78" fmla="*/ 1097 w 2690"/>
                <a:gd name="T79" fmla="*/ 1523 h 1529"/>
                <a:gd name="T80" fmla="*/ 14 w 2690"/>
                <a:gd name="T81" fmla="*/ 440 h 1529"/>
                <a:gd name="T82" fmla="*/ 1 w 2690"/>
                <a:gd name="T83" fmla="*/ 416 h 1529"/>
                <a:gd name="T84" fmla="*/ 2 w 2690"/>
                <a:gd name="T85" fmla="*/ 388 h 1529"/>
                <a:gd name="T86" fmla="*/ 18 w 2690"/>
                <a:gd name="T87" fmla="*/ 365 h 1529"/>
                <a:gd name="T88" fmla="*/ 171 w 2690"/>
                <a:gd name="T89" fmla="*/ 256 h 1529"/>
                <a:gd name="T90" fmla="*/ 333 w 2690"/>
                <a:gd name="T91" fmla="*/ 166 h 1529"/>
                <a:gd name="T92" fmla="*/ 504 w 2690"/>
                <a:gd name="T93" fmla="*/ 94 h 1529"/>
                <a:gd name="T94" fmla="*/ 682 w 2690"/>
                <a:gd name="T95" fmla="*/ 42 h 1529"/>
                <a:gd name="T96" fmla="*/ 866 w 2690"/>
                <a:gd name="T97" fmla="*/ 10 h 1529"/>
                <a:gd name="T98" fmla="*/ 1052 w 2690"/>
                <a:gd name="T99" fmla="*/ 0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90" h="1529">
                  <a:moveTo>
                    <a:pt x="2339" y="1139"/>
                  </a:moveTo>
                  <a:lnTo>
                    <a:pt x="2252" y="1266"/>
                  </a:lnTo>
                  <a:lnTo>
                    <a:pt x="2382" y="1266"/>
                  </a:lnTo>
                  <a:lnTo>
                    <a:pt x="2362" y="1202"/>
                  </a:lnTo>
                  <a:lnTo>
                    <a:pt x="2339" y="1139"/>
                  </a:lnTo>
                  <a:close/>
                  <a:moveTo>
                    <a:pt x="2182" y="848"/>
                  </a:moveTo>
                  <a:lnTo>
                    <a:pt x="1904" y="1266"/>
                  </a:lnTo>
                  <a:lnTo>
                    <a:pt x="2007" y="1266"/>
                  </a:lnTo>
                  <a:lnTo>
                    <a:pt x="2236" y="931"/>
                  </a:lnTo>
                  <a:lnTo>
                    <a:pt x="2210" y="889"/>
                  </a:lnTo>
                  <a:lnTo>
                    <a:pt x="2182" y="848"/>
                  </a:lnTo>
                  <a:close/>
                  <a:moveTo>
                    <a:pt x="1945" y="591"/>
                  </a:moveTo>
                  <a:lnTo>
                    <a:pt x="1497" y="1266"/>
                  </a:lnTo>
                  <a:lnTo>
                    <a:pt x="1661" y="1266"/>
                  </a:lnTo>
                  <a:lnTo>
                    <a:pt x="2046" y="686"/>
                  </a:lnTo>
                  <a:lnTo>
                    <a:pt x="1986" y="628"/>
                  </a:lnTo>
                  <a:lnTo>
                    <a:pt x="1945" y="591"/>
                  </a:lnTo>
                  <a:close/>
                  <a:moveTo>
                    <a:pt x="1657" y="403"/>
                  </a:moveTo>
                  <a:lnTo>
                    <a:pt x="1135" y="1190"/>
                  </a:lnTo>
                  <a:lnTo>
                    <a:pt x="1210" y="1266"/>
                  </a:lnTo>
                  <a:lnTo>
                    <a:pt x="1255" y="1266"/>
                  </a:lnTo>
                  <a:lnTo>
                    <a:pt x="1782" y="471"/>
                  </a:lnTo>
                  <a:lnTo>
                    <a:pt x="1721" y="436"/>
                  </a:lnTo>
                  <a:lnTo>
                    <a:pt x="1657" y="403"/>
                  </a:lnTo>
                  <a:close/>
                  <a:moveTo>
                    <a:pt x="615" y="334"/>
                  </a:moveTo>
                  <a:lnTo>
                    <a:pt x="574" y="348"/>
                  </a:lnTo>
                  <a:lnTo>
                    <a:pt x="509" y="374"/>
                  </a:lnTo>
                  <a:lnTo>
                    <a:pt x="445" y="403"/>
                  </a:lnTo>
                  <a:lnTo>
                    <a:pt x="382" y="436"/>
                  </a:lnTo>
                  <a:lnTo>
                    <a:pt x="478" y="530"/>
                  </a:lnTo>
                  <a:lnTo>
                    <a:pt x="615" y="334"/>
                  </a:lnTo>
                  <a:close/>
                  <a:moveTo>
                    <a:pt x="1318" y="289"/>
                  </a:moveTo>
                  <a:lnTo>
                    <a:pt x="883" y="937"/>
                  </a:lnTo>
                  <a:lnTo>
                    <a:pt x="990" y="1045"/>
                  </a:lnTo>
                  <a:lnTo>
                    <a:pt x="1466" y="326"/>
                  </a:lnTo>
                  <a:lnTo>
                    <a:pt x="1392" y="305"/>
                  </a:lnTo>
                  <a:lnTo>
                    <a:pt x="1318" y="289"/>
                  </a:lnTo>
                  <a:close/>
                  <a:moveTo>
                    <a:pt x="1052" y="263"/>
                  </a:moveTo>
                  <a:lnTo>
                    <a:pt x="979" y="265"/>
                  </a:lnTo>
                  <a:lnTo>
                    <a:pt x="906" y="271"/>
                  </a:lnTo>
                  <a:lnTo>
                    <a:pt x="622" y="676"/>
                  </a:lnTo>
                  <a:lnTo>
                    <a:pt x="737" y="792"/>
                  </a:lnTo>
                  <a:lnTo>
                    <a:pt x="1091" y="264"/>
                  </a:lnTo>
                  <a:lnTo>
                    <a:pt x="1052" y="263"/>
                  </a:lnTo>
                  <a:close/>
                  <a:moveTo>
                    <a:pt x="1052" y="0"/>
                  </a:moveTo>
                  <a:lnTo>
                    <a:pt x="1146" y="2"/>
                  </a:lnTo>
                  <a:lnTo>
                    <a:pt x="1239" y="10"/>
                  </a:lnTo>
                  <a:lnTo>
                    <a:pt x="1332" y="23"/>
                  </a:lnTo>
                  <a:lnTo>
                    <a:pt x="1423" y="41"/>
                  </a:lnTo>
                  <a:lnTo>
                    <a:pt x="1512" y="64"/>
                  </a:lnTo>
                  <a:lnTo>
                    <a:pt x="1600" y="92"/>
                  </a:lnTo>
                  <a:lnTo>
                    <a:pt x="1687" y="126"/>
                  </a:lnTo>
                  <a:lnTo>
                    <a:pt x="1771" y="164"/>
                  </a:lnTo>
                  <a:lnTo>
                    <a:pt x="1853" y="206"/>
                  </a:lnTo>
                  <a:lnTo>
                    <a:pt x="1933" y="253"/>
                  </a:lnTo>
                  <a:lnTo>
                    <a:pt x="2009" y="304"/>
                  </a:lnTo>
                  <a:lnTo>
                    <a:pt x="2084" y="361"/>
                  </a:lnTo>
                  <a:lnTo>
                    <a:pt x="2155" y="421"/>
                  </a:lnTo>
                  <a:lnTo>
                    <a:pt x="2223" y="485"/>
                  </a:lnTo>
                  <a:lnTo>
                    <a:pt x="2286" y="554"/>
                  </a:lnTo>
                  <a:lnTo>
                    <a:pt x="2345" y="625"/>
                  </a:lnTo>
                  <a:lnTo>
                    <a:pt x="2400" y="698"/>
                  </a:lnTo>
                  <a:lnTo>
                    <a:pt x="2451" y="776"/>
                  </a:lnTo>
                  <a:lnTo>
                    <a:pt x="2498" y="855"/>
                  </a:lnTo>
                  <a:lnTo>
                    <a:pt x="2540" y="937"/>
                  </a:lnTo>
                  <a:lnTo>
                    <a:pt x="2577" y="1023"/>
                  </a:lnTo>
                  <a:lnTo>
                    <a:pt x="2609" y="1109"/>
                  </a:lnTo>
                  <a:lnTo>
                    <a:pt x="2637" y="1197"/>
                  </a:lnTo>
                  <a:lnTo>
                    <a:pt x="2659" y="1288"/>
                  </a:lnTo>
                  <a:lnTo>
                    <a:pt x="2677" y="1380"/>
                  </a:lnTo>
                  <a:lnTo>
                    <a:pt x="2690" y="1474"/>
                  </a:lnTo>
                  <a:lnTo>
                    <a:pt x="2689" y="1488"/>
                  </a:lnTo>
                  <a:lnTo>
                    <a:pt x="2685" y="1501"/>
                  </a:lnTo>
                  <a:lnTo>
                    <a:pt x="2677" y="1513"/>
                  </a:lnTo>
                  <a:lnTo>
                    <a:pt x="2666" y="1522"/>
                  </a:lnTo>
                  <a:lnTo>
                    <a:pt x="2653" y="1527"/>
                  </a:lnTo>
                  <a:lnTo>
                    <a:pt x="2640" y="1529"/>
                  </a:lnTo>
                  <a:lnTo>
                    <a:pt x="1123" y="1529"/>
                  </a:lnTo>
                  <a:lnTo>
                    <a:pt x="1110" y="1528"/>
                  </a:lnTo>
                  <a:lnTo>
                    <a:pt x="1097" y="1523"/>
                  </a:lnTo>
                  <a:lnTo>
                    <a:pt x="1087" y="1515"/>
                  </a:lnTo>
                  <a:lnTo>
                    <a:pt x="14" y="440"/>
                  </a:lnTo>
                  <a:lnTo>
                    <a:pt x="6" y="429"/>
                  </a:lnTo>
                  <a:lnTo>
                    <a:pt x="1" y="416"/>
                  </a:lnTo>
                  <a:lnTo>
                    <a:pt x="0" y="402"/>
                  </a:lnTo>
                  <a:lnTo>
                    <a:pt x="2" y="388"/>
                  </a:lnTo>
                  <a:lnTo>
                    <a:pt x="9" y="375"/>
                  </a:lnTo>
                  <a:lnTo>
                    <a:pt x="18" y="365"/>
                  </a:lnTo>
                  <a:lnTo>
                    <a:pt x="93" y="308"/>
                  </a:lnTo>
                  <a:lnTo>
                    <a:pt x="171" y="256"/>
                  </a:lnTo>
                  <a:lnTo>
                    <a:pt x="250" y="208"/>
                  </a:lnTo>
                  <a:lnTo>
                    <a:pt x="333" y="166"/>
                  </a:lnTo>
                  <a:lnTo>
                    <a:pt x="417" y="128"/>
                  </a:lnTo>
                  <a:lnTo>
                    <a:pt x="504" y="94"/>
                  </a:lnTo>
                  <a:lnTo>
                    <a:pt x="592" y="65"/>
                  </a:lnTo>
                  <a:lnTo>
                    <a:pt x="682" y="42"/>
                  </a:lnTo>
                  <a:lnTo>
                    <a:pt x="773" y="24"/>
                  </a:lnTo>
                  <a:lnTo>
                    <a:pt x="866" y="10"/>
                  </a:lnTo>
                  <a:lnTo>
                    <a:pt x="958" y="3"/>
                  </a:lnTo>
                  <a:lnTo>
                    <a:pt x="10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60" name="Freeform 57"/>
            <p:cNvSpPr>
              <a:spLocks noEditPoints="1"/>
            </p:cNvSpPr>
            <p:nvPr/>
          </p:nvSpPr>
          <p:spPr bwMode="auto">
            <a:xfrm>
              <a:off x="4276725" y="4754563"/>
              <a:ext cx="157163" cy="250825"/>
            </a:xfrm>
            <a:custGeom>
              <a:avLst/>
              <a:gdLst>
                <a:gd name="T0" fmla="*/ 403 w 1481"/>
                <a:gd name="T1" fmla="*/ 446 h 2369"/>
                <a:gd name="T2" fmla="*/ 348 w 1481"/>
                <a:gd name="T3" fmla="*/ 575 h 2369"/>
                <a:gd name="T4" fmla="*/ 301 w 1481"/>
                <a:gd name="T5" fmla="*/ 731 h 2369"/>
                <a:gd name="T6" fmla="*/ 273 w 1481"/>
                <a:gd name="T7" fmla="*/ 891 h 2369"/>
                <a:gd name="T8" fmla="*/ 263 w 1481"/>
                <a:gd name="T9" fmla="*/ 1053 h 2369"/>
                <a:gd name="T10" fmla="*/ 276 w 1481"/>
                <a:gd name="T11" fmla="*/ 1241 h 2369"/>
                <a:gd name="T12" fmla="*/ 312 w 1481"/>
                <a:gd name="T13" fmla="*/ 1423 h 2369"/>
                <a:gd name="T14" fmla="*/ 373 w 1481"/>
                <a:gd name="T15" fmla="*/ 1598 h 2369"/>
                <a:gd name="T16" fmla="*/ 448 w 1481"/>
                <a:gd name="T17" fmla="*/ 1748 h 2369"/>
                <a:gd name="T18" fmla="*/ 529 w 1481"/>
                <a:gd name="T19" fmla="*/ 1872 h 2369"/>
                <a:gd name="T20" fmla="*/ 624 w 1481"/>
                <a:gd name="T21" fmla="*/ 1988 h 2369"/>
                <a:gd name="T22" fmla="*/ 435 w 1481"/>
                <a:gd name="T23" fmla="*/ 383 h 2369"/>
                <a:gd name="T24" fmla="*/ 415 w 1481"/>
                <a:gd name="T25" fmla="*/ 1 h 2369"/>
                <a:gd name="T26" fmla="*/ 439 w 1481"/>
                <a:gd name="T27" fmla="*/ 15 h 2369"/>
                <a:gd name="T28" fmla="*/ 1475 w 1481"/>
                <a:gd name="T29" fmla="*/ 1054 h 2369"/>
                <a:gd name="T30" fmla="*/ 1481 w 1481"/>
                <a:gd name="T31" fmla="*/ 1081 h 2369"/>
                <a:gd name="T32" fmla="*/ 1474 w 1481"/>
                <a:gd name="T33" fmla="*/ 1106 h 2369"/>
                <a:gd name="T34" fmla="*/ 704 w 1481"/>
                <a:gd name="T35" fmla="*/ 2356 h 2369"/>
                <a:gd name="T36" fmla="*/ 679 w 1481"/>
                <a:gd name="T37" fmla="*/ 2368 h 2369"/>
                <a:gd name="T38" fmla="*/ 654 w 1481"/>
                <a:gd name="T39" fmla="*/ 2366 h 2369"/>
                <a:gd name="T40" fmla="*/ 564 w 1481"/>
                <a:gd name="T41" fmla="*/ 2298 h 2369"/>
                <a:gd name="T42" fmla="*/ 429 w 1481"/>
                <a:gd name="T43" fmla="*/ 2166 h 2369"/>
                <a:gd name="T44" fmla="*/ 311 w 1481"/>
                <a:gd name="T45" fmla="*/ 2020 h 2369"/>
                <a:gd name="T46" fmla="*/ 211 w 1481"/>
                <a:gd name="T47" fmla="*/ 1863 h 2369"/>
                <a:gd name="T48" fmla="*/ 128 w 1481"/>
                <a:gd name="T49" fmla="*/ 1696 h 2369"/>
                <a:gd name="T50" fmla="*/ 66 w 1481"/>
                <a:gd name="T51" fmla="*/ 1521 h 2369"/>
                <a:gd name="T52" fmla="*/ 24 w 1481"/>
                <a:gd name="T53" fmla="*/ 1338 h 2369"/>
                <a:gd name="T54" fmla="*/ 3 w 1481"/>
                <a:gd name="T55" fmla="*/ 1150 h 2369"/>
                <a:gd name="T56" fmla="*/ 3 w 1481"/>
                <a:gd name="T57" fmla="*/ 960 h 2369"/>
                <a:gd name="T58" fmla="*/ 24 w 1481"/>
                <a:gd name="T59" fmla="*/ 775 h 2369"/>
                <a:gd name="T60" fmla="*/ 66 w 1481"/>
                <a:gd name="T61" fmla="*/ 593 h 2369"/>
                <a:gd name="T62" fmla="*/ 127 w 1481"/>
                <a:gd name="T63" fmla="*/ 419 h 2369"/>
                <a:gd name="T64" fmla="*/ 209 w 1481"/>
                <a:gd name="T65" fmla="*/ 251 h 2369"/>
                <a:gd name="T66" fmla="*/ 308 w 1481"/>
                <a:gd name="T67" fmla="*/ 93 h 2369"/>
                <a:gd name="T68" fmla="*/ 374 w 1481"/>
                <a:gd name="T69" fmla="*/ 9 h 2369"/>
                <a:gd name="T70" fmla="*/ 401 w 1481"/>
                <a:gd name="T71" fmla="*/ 0 h 2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81" h="2369">
                  <a:moveTo>
                    <a:pt x="435" y="383"/>
                  </a:moveTo>
                  <a:lnTo>
                    <a:pt x="403" y="446"/>
                  </a:lnTo>
                  <a:lnTo>
                    <a:pt x="373" y="510"/>
                  </a:lnTo>
                  <a:lnTo>
                    <a:pt x="348" y="575"/>
                  </a:lnTo>
                  <a:lnTo>
                    <a:pt x="322" y="653"/>
                  </a:lnTo>
                  <a:lnTo>
                    <a:pt x="301" y="731"/>
                  </a:lnTo>
                  <a:lnTo>
                    <a:pt x="284" y="810"/>
                  </a:lnTo>
                  <a:lnTo>
                    <a:pt x="273" y="891"/>
                  </a:lnTo>
                  <a:lnTo>
                    <a:pt x="266" y="972"/>
                  </a:lnTo>
                  <a:lnTo>
                    <a:pt x="263" y="1053"/>
                  </a:lnTo>
                  <a:lnTo>
                    <a:pt x="266" y="1148"/>
                  </a:lnTo>
                  <a:lnTo>
                    <a:pt x="276" y="1241"/>
                  </a:lnTo>
                  <a:lnTo>
                    <a:pt x="291" y="1333"/>
                  </a:lnTo>
                  <a:lnTo>
                    <a:pt x="312" y="1423"/>
                  </a:lnTo>
                  <a:lnTo>
                    <a:pt x="340" y="1512"/>
                  </a:lnTo>
                  <a:lnTo>
                    <a:pt x="373" y="1598"/>
                  </a:lnTo>
                  <a:lnTo>
                    <a:pt x="413" y="1683"/>
                  </a:lnTo>
                  <a:lnTo>
                    <a:pt x="448" y="1748"/>
                  </a:lnTo>
                  <a:lnTo>
                    <a:pt x="487" y="1811"/>
                  </a:lnTo>
                  <a:lnTo>
                    <a:pt x="529" y="1872"/>
                  </a:lnTo>
                  <a:lnTo>
                    <a:pt x="574" y="1931"/>
                  </a:lnTo>
                  <a:lnTo>
                    <a:pt x="624" y="1988"/>
                  </a:lnTo>
                  <a:lnTo>
                    <a:pt x="1162" y="1111"/>
                  </a:lnTo>
                  <a:lnTo>
                    <a:pt x="435" y="383"/>
                  </a:lnTo>
                  <a:close/>
                  <a:moveTo>
                    <a:pt x="401" y="0"/>
                  </a:moveTo>
                  <a:lnTo>
                    <a:pt x="415" y="1"/>
                  </a:lnTo>
                  <a:lnTo>
                    <a:pt x="428" y="6"/>
                  </a:lnTo>
                  <a:lnTo>
                    <a:pt x="439" y="15"/>
                  </a:lnTo>
                  <a:lnTo>
                    <a:pt x="1466" y="1043"/>
                  </a:lnTo>
                  <a:lnTo>
                    <a:pt x="1475" y="1054"/>
                  </a:lnTo>
                  <a:lnTo>
                    <a:pt x="1480" y="1067"/>
                  </a:lnTo>
                  <a:lnTo>
                    <a:pt x="1481" y="1081"/>
                  </a:lnTo>
                  <a:lnTo>
                    <a:pt x="1479" y="1094"/>
                  </a:lnTo>
                  <a:lnTo>
                    <a:pt x="1474" y="1106"/>
                  </a:lnTo>
                  <a:lnTo>
                    <a:pt x="713" y="2345"/>
                  </a:lnTo>
                  <a:lnTo>
                    <a:pt x="704" y="2356"/>
                  </a:lnTo>
                  <a:lnTo>
                    <a:pt x="692" y="2364"/>
                  </a:lnTo>
                  <a:lnTo>
                    <a:pt x="679" y="2368"/>
                  </a:lnTo>
                  <a:lnTo>
                    <a:pt x="670" y="2369"/>
                  </a:lnTo>
                  <a:lnTo>
                    <a:pt x="654" y="2366"/>
                  </a:lnTo>
                  <a:lnTo>
                    <a:pt x="639" y="2359"/>
                  </a:lnTo>
                  <a:lnTo>
                    <a:pt x="564" y="2298"/>
                  </a:lnTo>
                  <a:lnTo>
                    <a:pt x="494" y="2234"/>
                  </a:lnTo>
                  <a:lnTo>
                    <a:pt x="429" y="2166"/>
                  </a:lnTo>
                  <a:lnTo>
                    <a:pt x="368" y="2094"/>
                  </a:lnTo>
                  <a:lnTo>
                    <a:pt x="311" y="2020"/>
                  </a:lnTo>
                  <a:lnTo>
                    <a:pt x="259" y="1944"/>
                  </a:lnTo>
                  <a:lnTo>
                    <a:pt x="211" y="1863"/>
                  </a:lnTo>
                  <a:lnTo>
                    <a:pt x="167" y="1781"/>
                  </a:lnTo>
                  <a:lnTo>
                    <a:pt x="128" y="1696"/>
                  </a:lnTo>
                  <a:lnTo>
                    <a:pt x="95" y="1610"/>
                  </a:lnTo>
                  <a:lnTo>
                    <a:pt x="66" y="1521"/>
                  </a:lnTo>
                  <a:lnTo>
                    <a:pt x="43" y="1430"/>
                  </a:lnTo>
                  <a:lnTo>
                    <a:pt x="24" y="1338"/>
                  </a:lnTo>
                  <a:lnTo>
                    <a:pt x="11" y="1244"/>
                  </a:lnTo>
                  <a:lnTo>
                    <a:pt x="3" y="1150"/>
                  </a:lnTo>
                  <a:lnTo>
                    <a:pt x="0" y="1053"/>
                  </a:lnTo>
                  <a:lnTo>
                    <a:pt x="3" y="960"/>
                  </a:lnTo>
                  <a:lnTo>
                    <a:pt x="11" y="867"/>
                  </a:lnTo>
                  <a:lnTo>
                    <a:pt x="24" y="775"/>
                  </a:lnTo>
                  <a:lnTo>
                    <a:pt x="42" y="684"/>
                  </a:lnTo>
                  <a:lnTo>
                    <a:pt x="66" y="593"/>
                  </a:lnTo>
                  <a:lnTo>
                    <a:pt x="94" y="505"/>
                  </a:lnTo>
                  <a:lnTo>
                    <a:pt x="127" y="419"/>
                  </a:lnTo>
                  <a:lnTo>
                    <a:pt x="165" y="333"/>
                  </a:lnTo>
                  <a:lnTo>
                    <a:pt x="209" y="251"/>
                  </a:lnTo>
                  <a:lnTo>
                    <a:pt x="256" y="170"/>
                  </a:lnTo>
                  <a:lnTo>
                    <a:pt x="308" y="93"/>
                  </a:lnTo>
                  <a:lnTo>
                    <a:pt x="364" y="19"/>
                  </a:lnTo>
                  <a:lnTo>
                    <a:pt x="374" y="9"/>
                  </a:lnTo>
                  <a:lnTo>
                    <a:pt x="387" y="3"/>
                  </a:lnTo>
                  <a:lnTo>
                    <a:pt x="4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61" name="Freeform 58"/>
            <p:cNvSpPr>
              <a:spLocks/>
            </p:cNvSpPr>
            <p:nvPr/>
          </p:nvSpPr>
          <p:spPr bwMode="auto">
            <a:xfrm>
              <a:off x="4373563" y="4878388"/>
              <a:ext cx="250825" cy="161925"/>
            </a:xfrm>
            <a:custGeom>
              <a:avLst/>
              <a:gdLst>
                <a:gd name="T0" fmla="*/ 832 w 2375"/>
                <a:gd name="T1" fmla="*/ 0 h 1530"/>
                <a:gd name="T2" fmla="*/ 2325 w 2375"/>
                <a:gd name="T3" fmla="*/ 0 h 1530"/>
                <a:gd name="T4" fmla="*/ 2338 w 2375"/>
                <a:gd name="T5" fmla="*/ 2 h 1530"/>
                <a:gd name="T6" fmla="*/ 2351 w 2375"/>
                <a:gd name="T7" fmla="*/ 8 h 1530"/>
                <a:gd name="T8" fmla="*/ 2362 w 2375"/>
                <a:gd name="T9" fmla="*/ 17 h 1530"/>
                <a:gd name="T10" fmla="*/ 2370 w 2375"/>
                <a:gd name="T11" fmla="*/ 29 h 1530"/>
                <a:gd name="T12" fmla="*/ 2374 w 2375"/>
                <a:gd name="T13" fmla="*/ 42 h 1530"/>
                <a:gd name="T14" fmla="*/ 2375 w 2375"/>
                <a:gd name="T15" fmla="*/ 56 h 1530"/>
                <a:gd name="T16" fmla="*/ 2362 w 2375"/>
                <a:gd name="T17" fmla="*/ 150 h 1530"/>
                <a:gd name="T18" fmla="*/ 2344 w 2375"/>
                <a:gd name="T19" fmla="*/ 242 h 1530"/>
                <a:gd name="T20" fmla="*/ 2322 w 2375"/>
                <a:gd name="T21" fmla="*/ 333 h 1530"/>
                <a:gd name="T22" fmla="*/ 2294 w 2375"/>
                <a:gd name="T23" fmla="*/ 421 h 1530"/>
                <a:gd name="T24" fmla="*/ 2262 w 2375"/>
                <a:gd name="T25" fmla="*/ 507 h 1530"/>
                <a:gd name="T26" fmla="*/ 2225 w 2375"/>
                <a:gd name="T27" fmla="*/ 592 h 1530"/>
                <a:gd name="T28" fmla="*/ 2183 w 2375"/>
                <a:gd name="T29" fmla="*/ 674 h 1530"/>
                <a:gd name="T30" fmla="*/ 2136 w 2375"/>
                <a:gd name="T31" fmla="*/ 754 h 1530"/>
                <a:gd name="T32" fmla="*/ 2085 w 2375"/>
                <a:gd name="T33" fmla="*/ 831 h 1530"/>
                <a:gd name="T34" fmla="*/ 2030 w 2375"/>
                <a:gd name="T35" fmla="*/ 905 h 1530"/>
                <a:gd name="T36" fmla="*/ 1971 w 2375"/>
                <a:gd name="T37" fmla="*/ 976 h 1530"/>
                <a:gd name="T38" fmla="*/ 1908 w 2375"/>
                <a:gd name="T39" fmla="*/ 1045 h 1530"/>
                <a:gd name="T40" fmla="*/ 1840 w 2375"/>
                <a:gd name="T41" fmla="*/ 1109 h 1530"/>
                <a:gd name="T42" fmla="*/ 1769 w 2375"/>
                <a:gd name="T43" fmla="*/ 1169 h 1530"/>
                <a:gd name="T44" fmla="*/ 1694 w 2375"/>
                <a:gd name="T45" fmla="*/ 1226 h 1530"/>
                <a:gd name="T46" fmla="*/ 1618 w 2375"/>
                <a:gd name="T47" fmla="*/ 1277 h 1530"/>
                <a:gd name="T48" fmla="*/ 1538 w 2375"/>
                <a:gd name="T49" fmla="*/ 1324 h 1530"/>
                <a:gd name="T50" fmla="*/ 1456 w 2375"/>
                <a:gd name="T51" fmla="*/ 1366 h 1530"/>
                <a:gd name="T52" fmla="*/ 1372 w 2375"/>
                <a:gd name="T53" fmla="*/ 1404 h 1530"/>
                <a:gd name="T54" fmla="*/ 1285 w 2375"/>
                <a:gd name="T55" fmla="*/ 1437 h 1530"/>
                <a:gd name="T56" fmla="*/ 1197 w 2375"/>
                <a:gd name="T57" fmla="*/ 1465 h 1530"/>
                <a:gd name="T58" fmla="*/ 1108 w 2375"/>
                <a:gd name="T59" fmla="*/ 1488 h 1530"/>
                <a:gd name="T60" fmla="*/ 1017 w 2375"/>
                <a:gd name="T61" fmla="*/ 1506 h 1530"/>
                <a:gd name="T62" fmla="*/ 924 w 2375"/>
                <a:gd name="T63" fmla="*/ 1519 h 1530"/>
                <a:gd name="T64" fmla="*/ 831 w 2375"/>
                <a:gd name="T65" fmla="*/ 1527 h 1530"/>
                <a:gd name="T66" fmla="*/ 737 w 2375"/>
                <a:gd name="T67" fmla="*/ 1530 h 1530"/>
                <a:gd name="T68" fmla="*/ 644 w 2375"/>
                <a:gd name="T69" fmla="*/ 1527 h 1530"/>
                <a:gd name="T70" fmla="*/ 553 w 2375"/>
                <a:gd name="T71" fmla="*/ 1520 h 1530"/>
                <a:gd name="T72" fmla="*/ 462 w 2375"/>
                <a:gd name="T73" fmla="*/ 1507 h 1530"/>
                <a:gd name="T74" fmla="*/ 373 w 2375"/>
                <a:gd name="T75" fmla="*/ 1490 h 1530"/>
                <a:gd name="T76" fmla="*/ 285 w 2375"/>
                <a:gd name="T77" fmla="*/ 1468 h 1530"/>
                <a:gd name="T78" fmla="*/ 199 w 2375"/>
                <a:gd name="T79" fmla="*/ 1440 h 1530"/>
                <a:gd name="T80" fmla="*/ 113 w 2375"/>
                <a:gd name="T81" fmla="*/ 1407 h 1530"/>
                <a:gd name="T82" fmla="*/ 29 w 2375"/>
                <a:gd name="T83" fmla="*/ 1370 h 1530"/>
                <a:gd name="T84" fmla="*/ 17 w 2375"/>
                <a:gd name="T85" fmla="*/ 1362 h 1530"/>
                <a:gd name="T86" fmla="*/ 8 w 2375"/>
                <a:gd name="T87" fmla="*/ 1352 h 1530"/>
                <a:gd name="T88" fmla="*/ 2 w 2375"/>
                <a:gd name="T89" fmla="*/ 1339 h 1530"/>
                <a:gd name="T90" fmla="*/ 0 w 2375"/>
                <a:gd name="T91" fmla="*/ 1325 h 1530"/>
                <a:gd name="T92" fmla="*/ 2 w 2375"/>
                <a:gd name="T93" fmla="*/ 1311 h 1530"/>
                <a:gd name="T94" fmla="*/ 8 w 2375"/>
                <a:gd name="T95" fmla="*/ 1298 h 1530"/>
                <a:gd name="T96" fmla="*/ 789 w 2375"/>
                <a:gd name="T97" fmla="*/ 24 h 1530"/>
                <a:gd name="T98" fmla="*/ 798 w 2375"/>
                <a:gd name="T99" fmla="*/ 14 h 1530"/>
                <a:gd name="T100" fmla="*/ 808 w 2375"/>
                <a:gd name="T101" fmla="*/ 7 h 1530"/>
                <a:gd name="T102" fmla="*/ 820 w 2375"/>
                <a:gd name="T103" fmla="*/ 2 h 1530"/>
                <a:gd name="T104" fmla="*/ 832 w 2375"/>
                <a:gd name="T105" fmla="*/ 0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75" h="1530">
                  <a:moveTo>
                    <a:pt x="832" y="0"/>
                  </a:moveTo>
                  <a:lnTo>
                    <a:pt x="2325" y="0"/>
                  </a:lnTo>
                  <a:lnTo>
                    <a:pt x="2338" y="2"/>
                  </a:lnTo>
                  <a:lnTo>
                    <a:pt x="2351" y="8"/>
                  </a:lnTo>
                  <a:lnTo>
                    <a:pt x="2362" y="17"/>
                  </a:lnTo>
                  <a:lnTo>
                    <a:pt x="2370" y="29"/>
                  </a:lnTo>
                  <a:lnTo>
                    <a:pt x="2374" y="42"/>
                  </a:lnTo>
                  <a:lnTo>
                    <a:pt x="2375" y="56"/>
                  </a:lnTo>
                  <a:lnTo>
                    <a:pt x="2362" y="150"/>
                  </a:lnTo>
                  <a:lnTo>
                    <a:pt x="2344" y="242"/>
                  </a:lnTo>
                  <a:lnTo>
                    <a:pt x="2322" y="333"/>
                  </a:lnTo>
                  <a:lnTo>
                    <a:pt x="2294" y="421"/>
                  </a:lnTo>
                  <a:lnTo>
                    <a:pt x="2262" y="507"/>
                  </a:lnTo>
                  <a:lnTo>
                    <a:pt x="2225" y="592"/>
                  </a:lnTo>
                  <a:lnTo>
                    <a:pt x="2183" y="674"/>
                  </a:lnTo>
                  <a:lnTo>
                    <a:pt x="2136" y="754"/>
                  </a:lnTo>
                  <a:lnTo>
                    <a:pt x="2085" y="831"/>
                  </a:lnTo>
                  <a:lnTo>
                    <a:pt x="2030" y="905"/>
                  </a:lnTo>
                  <a:lnTo>
                    <a:pt x="1971" y="976"/>
                  </a:lnTo>
                  <a:lnTo>
                    <a:pt x="1908" y="1045"/>
                  </a:lnTo>
                  <a:lnTo>
                    <a:pt x="1840" y="1109"/>
                  </a:lnTo>
                  <a:lnTo>
                    <a:pt x="1769" y="1169"/>
                  </a:lnTo>
                  <a:lnTo>
                    <a:pt x="1694" y="1226"/>
                  </a:lnTo>
                  <a:lnTo>
                    <a:pt x="1618" y="1277"/>
                  </a:lnTo>
                  <a:lnTo>
                    <a:pt x="1538" y="1324"/>
                  </a:lnTo>
                  <a:lnTo>
                    <a:pt x="1456" y="1366"/>
                  </a:lnTo>
                  <a:lnTo>
                    <a:pt x="1372" y="1404"/>
                  </a:lnTo>
                  <a:lnTo>
                    <a:pt x="1285" y="1437"/>
                  </a:lnTo>
                  <a:lnTo>
                    <a:pt x="1197" y="1465"/>
                  </a:lnTo>
                  <a:lnTo>
                    <a:pt x="1108" y="1488"/>
                  </a:lnTo>
                  <a:lnTo>
                    <a:pt x="1017" y="1506"/>
                  </a:lnTo>
                  <a:lnTo>
                    <a:pt x="924" y="1519"/>
                  </a:lnTo>
                  <a:lnTo>
                    <a:pt x="831" y="1527"/>
                  </a:lnTo>
                  <a:lnTo>
                    <a:pt x="737" y="1530"/>
                  </a:lnTo>
                  <a:lnTo>
                    <a:pt x="644" y="1527"/>
                  </a:lnTo>
                  <a:lnTo>
                    <a:pt x="553" y="1520"/>
                  </a:lnTo>
                  <a:lnTo>
                    <a:pt x="462" y="1507"/>
                  </a:lnTo>
                  <a:lnTo>
                    <a:pt x="373" y="1490"/>
                  </a:lnTo>
                  <a:lnTo>
                    <a:pt x="285" y="1468"/>
                  </a:lnTo>
                  <a:lnTo>
                    <a:pt x="199" y="1440"/>
                  </a:lnTo>
                  <a:lnTo>
                    <a:pt x="113" y="1407"/>
                  </a:lnTo>
                  <a:lnTo>
                    <a:pt x="29" y="1370"/>
                  </a:lnTo>
                  <a:lnTo>
                    <a:pt x="17" y="1362"/>
                  </a:lnTo>
                  <a:lnTo>
                    <a:pt x="8" y="1352"/>
                  </a:lnTo>
                  <a:lnTo>
                    <a:pt x="2" y="1339"/>
                  </a:lnTo>
                  <a:lnTo>
                    <a:pt x="0" y="1325"/>
                  </a:lnTo>
                  <a:lnTo>
                    <a:pt x="2" y="1311"/>
                  </a:lnTo>
                  <a:lnTo>
                    <a:pt x="8" y="1298"/>
                  </a:lnTo>
                  <a:lnTo>
                    <a:pt x="789" y="24"/>
                  </a:lnTo>
                  <a:lnTo>
                    <a:pt x="798" y="14"/>
                  </a:lnTo>
                  <a:lnTo>
                    <a:pt x="808" y="7"/>
                  </a:lnTo>
                  <a:lnTo>
                    <a:pt x="820" y="2"/>
                  </a:lnTo>
                  <a:lnTo>
                    <a:pt x="8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grpSp>
      <p:grpSp>
        <p:nvGrpSpPr>
          <p:cNvPr id="62" name="Group 61"/>
          <p:cNvGrpSpPr/>
          <p:nvPr/>
        </p:nvGrpSpPr>
        <p:grpSpPr>
          <a:xfrm>
            <a:off x="4890684" y="3220960"/>
            <a:ext cx="363603" cy="361201"/>
            <a:chOff x="5509038" y="2829908"/>
            <a:chExt cx="376386" cy="373901"/>
          </a:xfrm>
          <a:solidFill>
            <a:schemeClr val="bg1"/>
          </a:solidFill>
        </p:grpSpPr>
        <p:sp>
          <p:nvSpPr>
            <p:cNvPr id="63" name="Freeform 6"/>
            <p:cNvSpPr>
              <a:spLocks/>
            </p:cNvSpPr>
            <p:nvPr/>
          </p:nvSpPr>
          <p:spPr bwMode="auto">
            <a:xfrm>
              <a:off x="5509038" y="2887049"/>
              <a:ext cx="318002" cy="316760"/>
            </a:xfrm>
            <a:custGeom>
              <a:avLst/>
              <a:gdLst>
                <a:gd name="T0" fmla="*/ 910 w 2818"/>
                <a:gd name="T1" fmla="*/ 10 h 2801"/>
                <a:gd name="T2" fmla="*/ 1156 w 2818"/>
                <a:gd name="T3" fmla="*/ 65 h 2801"/>
                <a:gd name="T4" fmla="*/ 1408 w 2818"/>
                <a:gd name="T5" fmla="*/ 164 h 2801"/>
                <a:gd name="T6" fmla="*/ 1660 w 2818"/>
                <a:gd name="T7" fmla="*/ 305 h 2801"/>
                <a:gd name="T8" fmla="*/ 1667 w 2818"/>
                <a:gd name="T9" fmla="*/ 440 h 2801"/>
                <a:gd name="T10" fmla="*/ 1530 w 2818"/>
                <a:gd name="T11" fmla="*/ 624 h 2801"/>
                <a:gd name="T12" fmla="*/ 1309 w 2818"/>
                <a:gd name="T13" fmla="*/ 493 h 2801"/>
                <a:gd name="T14" fmla="*/ 1092 w 2818"/>
                <a:gd name="T15" fmla="*/ 400 h 2801"/>
                <a:gd name="T16" fmla="*/ 884 w 2818"/>
                <a:gd name="T17" fmla="*/ 348 h 2801"/>
                <a:gd name="T18" fmla="*/ 697 w 2818"/>
                <a:gd name="T19" fmla="*/ 340 h 2801"/>
                <a:gd name="T20" fmla="*/ 554 w 2818"/>
                <a:gd name="T21" fmla="*/ 372 h 2801"/>
                <a:gd name="T22" fmla="*/ 445 w 2818"/>
                <a:gd name="T23" fmla="*/ 444 h 2801"/>
                <a:gd name="T24" fmla="*/ 377 w 2818"/>
                <a:gd name="T25" fmla="*/ 547 h 2801"/>
                <a:gd name="T26" fmla="*/ 344 w 2818"/>
                <a:gd name="T27" fmla="*/ 684 h 2801"/>
                <a:gd name="T28" fmla="*/ 348 w 2818"/>
                <a:gd name="T29" fmla="*/ 849 h 2801"/>
                <a:gd name="T30" fmla="*/ 388 w 2818"/>
                <a:gd name="T31" fmla="*/ 1035 h 2801"/>
                <a:gd name="T32" fmla="*/ 465 w 2818"/>
                <a:gd name="T33" fmla="*/ 1236 h 2801"/>
                <a:gd name="T34" fmla="*/ 580 w 2818"/>
                <a:gd name="T35" fmla="*/ 1449 h 2801"/>
                <a:gd name="T36" fmla="*/ 734 w 2818"/>
                <a:gd name="T37" fmla="*/ 1665 h 2801"/>
                <a:gd name="T38" fmla="*/ 927 w 2818"/>
                <a:gd name="T39" fmla="*/ 1879 h 2801"/>
                <a:gd name="T40" fmla="*/ 1138 w 2818"/>
                <a:gd name="T41" fmla="*/ 2066 h 2801"/>
                <a:gd name="T42" fmla="*/ 1357 w 2818"/>
                <a:gd name="T43" fmla="*/ 2222 h 2801"/>
                <a:gd name="T44" fmla="*/ 1578 w 2818"/>
                <a:gd name="T45" fmla="*/ 2342 h 2801"/>
                <a:gd name="T46" fmla="*/ 1795 w 2818"/>
                <a:gd name="T47" fmla="*/ 2422 h 2801"/>
                <a:gd name="T48" fmla="*/ 2000 w 2818"/>
                <a:gd name="T49" fmla="*/ 2461 h 2801"/>
                <a:gd name="T50" fmla="*/ 2171 w 2818"/>
                <a:gd name="T51" fmla="*/ 2454 h 2801"/>
                <a:gd name="T52" fmla="*/ 2303 w 2818"/>
                <a:gd name="T53" fmla="*/ 2409 h 2801"/>
                <a:gd name="T54" fmla="*/ 2399 w 2818"/>
                <a:gd name="T55" fmla="*/ 2326 h 2801"/>
                <a:gd name="T56" fmla="*/ 2455 w 2818"/>
                <a:gd name="T57" fmla="*/ 2214 h 2801"/>
                <a:gd name="T58" fmla="*/ 2477 w 2818"/>
                <a:gd name="T59" fmla="*/ 2073 h 2801"/>
                <a:gd name="T60" fmla="*/ 2465 w 2818"/>
                <a:gd name="T61" fmla="*/ 1906 h 2801"/>
                <a:gd name="T62" fmla="*/ 2410 w 2818"/>
                <a:gd name="T63" fmla="*/ 1701 h 2801"/>
                <a:gd name="T64" fmla="*/ 2294 w 2818"/>
                <a:gd name="T65" fmla="*/ 1449 h 2801"/>
                <a:gd name="T66" fmla="*/ 2252 w 2818"/>
                <a:gd name="T67" fmla="*/ 1241 h 2801"/>
                <a:gd name="T68" fmla="*/ 2436 w 2818"/>
                <a:gd name="T69" fmla="*/ 1087 h 2801"/>
                <a:gd name="T70" fmla="*/ 2568 w 2818"/>
                <a:gd name="T71" fmla="*/ 1244 h 2801"/>
                <a:gd name="T72" fmla="*/ 2701 w 2818"/>
                <a:gd name="T73" fmla="*/ 1513 h 2801"/>
                <a:gd name="T74" fmla="*/ 2785 w 2818"/>
                <a:gd name="T75" fmla="*/ 1772 h 2801"/>
                <a:gd name="T76" fmla="*/ 2817 w 2818"/>
                <a:gd name="T77" fmla="*/ 2001 h 2801"/>
                <a:gd name="T78" fmla="*/ 2807 w 2818"/>
                <a:gd name="T79" fmla="*/ 2209 h 2801"/>
                <a:gd name="T80" fmla="*/ 2751 w 2818"/>
                <a:gd name="T81" fmla="*/ 2393 h 2801"/>
                <a:gd name="T82" fmla="*/ 2654 w 2818"/>
                <a:gd name="T83" fmla="*/ 2550 h 2801"/>
                <a:gd name="T84" fmla="*/ 2525 w 2818"/>
                <a:gd name="T85" fmla="*/ 2669 h 2801"/>
                <a:gd name="T86" fmla="*/ 2371 w 2818"/>
                <a:gd name="T87" fmla="*/ 2749 h 2801"/>
                <a:gd name="T88" fmla="*/ 2194 w 2818"/>
                <a:gd name="T89" fmla="*/ 2792 h 2801"/>
                <a:gd name="T90" fmla="*/ 1982 w 2818"/>
                <a:gd name="T91" fmla="*/ 2799 h 2801"/>
                <a:gd name="T92" fmla="*/ 1727 w 2818"/>
                <a:gd name="T93" fmla="*/ 2755 h 2801"/>
                <a:gd name="T94" fmla="*/ 1464 w 2818"/>
                <a:gd name="T95" fmla="*/ 2661 h 2801"/>
                <a:gd name="T96" fmla="*/ 1198 w 2818"/>
                <a:gd name="T97" fmla="*/ 2522 h 2801"/>
                <a:gd name="T98" fmla="*/ 936 w 2818"/>
                <a:gd name="T99" fmla="*/ 2340 h 2801"/>
                <a:gd name="T100" fmla="*/ 686 w 2818"/>
                <a:gd name="T101" fmla="*/ 2118 h 2801"/>
                <a:gd name="T102" fmla="*/ 486 w 2818"/>
                <a:gd name="T103" fmla="*/ 1897 h 2801"/>
                <a:gd name="T104" fmla="*/ 317 w 2818"/>
                <a:gd name="T105" fmla="*/ 1669 h 2801"/>
                <a:gd name="T106" fmla="*/ 184 w 2818"/>
                <a:gd name="T107" fmla="*/ 1438 h 2801"/>
                <a:gd name="T108" fmla="*/ 86 w 2818"/>
                <a:gd name="T109" fmla="*/ 1209 h 2801"/>
                <a:gd name="T110" fmla="*/ 24 w 2818"/>
                <a:gd name="T111" fmla="*/ 987 h 2801"/>
                <a:gd name="T112" fmla="*/ 0 w 2818"/>
                <a:gd name="T113" fmla="*/ 776 h 2801"/>
                <a:gd name="T114" fmla="*/ 14 w 2818"/>
                <a:gd name="T115" fmla="*/ 579 h 2801"/>
                <a:gd name="T116" fmla="*/ 68 w 2818"/>
                <a:gd name="T117" fmla="*/ 401 h 2801"/>
                <a:gd name="T118" fmla="*/ 163 w 2818"/>
                <a:gd name="T119" fmla="*/ 249 h 2801"/>
                <a:gd name="T120" fmla="*/ 292 w 2818"/>
                <a:gd name="T121" fmla="*/ 132 h 2801"/>
                <a:gd name="T122" fmla="*/ 445 w 2818"/>
                <a:gd name="T123" fmla="*/ 52 h 2801"/>
                <a:gd name="T124" fmla="*/ 623 w 2818"/>
                <a:gd name="T125" fmla="*/ 8 h 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8" h="2801">
                  <a:moveTo>
                    <a:pt x="753" y="0"/>
                  </a:moveTo>
                  <a:lnTo>
                    <a:pt x="830" y="2"/>
                  </a:lnTo>
                  <a:lnTo>
                    <a:pt x="910" y="10"/>
                  </a:lnTo>
                  <a:lnTo>
                    <a:pt x="991" y="24"/>
                  </a:lnTo>
                  <a:lnTo>
                    <a:pt x="1073" y="41"/>
                  </a:lnTo>
                  <a:lnTo>
                    <a:pt x="1156" y="65"/>
                  </a:lnTo>
                  <a:lnTo>
                    <a:pt x="1240" y="93"/>
                  </a:lnTo>
                  <a:lnTo>
                    <a:pt x="1323" y="127"/>
                  </a:lnTo>
                  <a:lnTo>
                    <a:pt x="1408" y="164"/>
                  </a:lnTo>
                  <a:lnTo>
                    <a:pt x="1492" y="207"/>
                  </a:lnTo>
                  <a:lnTo>
                    <a:pt x="1577" y="254"/>
                  </a:lnTo>
                  <a:lnTo>
                    <a:pt x="1660" y="305"/>
                  </a:lnTo>
                  <a:lnTo>
                    <a:pt x="1744" y="360"/>
                  </a:lnTo>
                  <a:lnTo>
                    <a:pt x="1724" y="379"/>
                  </a:lnTo>
                  <a:lnTo>
                    <a:pt x="1667" y="440"/>
                  </a:lnTo>
                  <a:lnTo>
                    <a:pt x="1615" y="500"/>
                  </a:lnTo>
                  <a:lnTo>
                    <a:pt x="1570" y="563"/>
                  </a:lnTo>
                  <a:lnTo>
                    <a:pt x="1530" y="624"/>
                  </a:lnTo>
                  <a:lnTo>
                    <a:pt x="1456" y="576"/>
                  </a:lnTo>
                  <a:lnTo>
                    <a:pt x="1383" y="532"/>
                  </a:lnTo>
                  <a:lnTo>
                    <a:pt x="1309" y="493"/>
                  </a:lnTo>
                  <a:lnTo>
                    <a:pt x="1236" y="457"/>
                  </a:lnTo>
                  <a:lnTo>
                    <a:pt x="1163" y="426"/>
                  </a:lnTo>
                  <a:lnTo>
                    <a:pt x="1092" y="400"/>
                  </a:lnTo>
                  <a:lnTo>
                    <a:pt x="1021" y="378"/>
                  </a:lnTo>
                  <a:lnTo>
                    <a:pt x="952" y="361"/>
                  </a:lnTo>
                  <a:lnTo>
                    <a:pt x="884" y="348"/>
                  </a:lnTo>
                  <a:lnTo>
                    <a:pt x="817" y="340"/>
                  </a:lnTo>
                  <a:lnTo>
                    <a:pt x="753" y="338"/>
                  </a:lnTo>
                  <a:lnTo>
                    <a:pt x="697" y="340"/>
                  </a:lnTo>
                  <a:lnTo>
                    <a:pt x="646" y="346"/>
                  </a:lnTo>
                  <a:lnTo>
                    <a:pt x="598" y="358"/>
                  </a:lnTo>
                  <a:lnTo>
                    <a:pt x="554" y="372"/>
                  </a:lnTo>
                  <a:lnTo>
                    <a:pt x="514" y="392"/>
                  </a:lnTo>
                  <a:lnTo>
                    <a:pt x="477" y="416"/>
                  </a:lnTo>
                  <a:lnTo>
                    <a:pt x="445" y="444"/>
                  </a:lnTo>
                  <a:lnTo>
                    <a:pt x="419" y="474"/>
                  </a:lnTo>
                  <a:lnTo>
                    <a:pt x="396" y="508"/>
                  </a:lnTo>
                  <a:lnTo>
                    <a:pt x="377" y="547"/>
                  </a:lnTo>
                  <a:lnTo>
                    <a:pt x="362" y="590"/>
                  </a:lnTo>
                  <a:lnTo>
                    <a:pt x="352" y="635"/>
                  </a:lnTo>
                  <a:lnTo>
                    <a:pt x="344" y="684"/>
                  </a:lnTo>
                  <a:lnTo>
                    <a:pt x="341" y="736"/>
                  </a:lnTo>
                  <a:lnTo>
                    <a:pt x="343" y="791"/>
                  </a:lnTo>
                  <a:lnTo>
                    <a:pt x="348" y="849"/>
                  </a:lnTo>
                  <a:lnTo>
                    <a:pt x="357" y="908"/>
                  </a:lnTo>
                  <a:lnTo>
                    <a:pt x="371" y="970"/>
                  </a:lnTo>
                  <a:lnTo>
                    <a:pt x="388" y="1035"/>
                  </a:lnTo>
                  <a:lnTo>
                    <a:pt x="409" y="1100"/>
                  </a:lnTo>
                  <a:lnTo>
                    <a:pt x="436" y="1168"/>
                  </a:lnTo>
                  <a:lnTo>
                    <a:pt x="465" y="1236"/>
                  </a:lnTo>
                  <a:lnTo>
                    <a:pt x="499" y="1306"/>
                  </a:lnTo>
                  <a:lnTo>
                    <a:pt x="538" y="1377"/>
                  </a:lnTo>
                  <a:lnTo>
                    <a:pt x="580" y="1449"/>
                  </a:lnTo>
                  <a:lnTo>
                    <a:pt x="627" y="1520"/>
                  </a:lnTo>
                  <a:lnTo>
                    <a:pt x="678" y="1592"/>
                  </a:lnTo>
                  <a:lnTo>
                    <a:pt x="734" y="1665"/>
                  </a:lnTo>
                  <a:lnTo>
                    <a:pt x="794" y="1737"/>
                  </a:lnTo>
                  <a:lnTo>
                    <a:pt x="859" y="1807"/>
                  </a:lnTo>
                  <a:lnTo>
                    <a:pt x="927" y="1879"/>
                  </a:lnTo>
                  <a:lnTo>
                    <a:pt x="996" y="1945"/>
                  </a:lnTo>
                  <a:lnTo>
                    <a:pt x="1066" y="2007"/>
                  </a:lnTo>
                  <a:lnTo>
                    <a:pt x="1138" y="2066"/>
                  </a:lnTo>
                  <a:lnTo>
                    <a:pt x="1210" y="2123"/>
                  </a:lnTo>
                  <a:lnTo>
                    <a:pt x="1284" y="2173"/>
                  </a:lnTo>
                  <a:lnTo>
                    <a:pt x="1357" y="2222"/>
                  </a:lnTo>
                  <a:lnTo>
                    <a:pt x="1431" y="2266"/>
                  </a:lnTo>
                  <a:lnTo>
                    <a:pt x="1504" y="2306"/>
                  </a:lnTo>
                  <a:lnTo>
                    <a:pt x="1578" y="2342"/>
                  </a:lnTo>
                  <a:lnTo>
                    <a:pt x="1651" y="2373"/>
                  </a:lnTo>
                  <a:lnTo>
                    <a:pt x="1723" y="2400"/>
                  </a:lnTo>
                  <a:lnTo>
                    <a:pt x="1795" y="2422"/>
                  </a:lnTo>
                  <a:lnTo>
                    <a:pt x="1865" y="2440"/>
                  </a:lnTo>
                  <a:lnTo>
                    <a:pt x="1933" y="2452"/>
                  </a:lnTo>
                  <a:lnTo>
                    <a:pt x="2000" y="2461"/>
                  </a:lnTo>
                  <a:lnTo>
                    <a:pt x="2065" y="2463"/>
                  </a:lnTo>
                  <a:lnTo>
                    <a:pt x="2119" y="2461"/>
                  </a:lnTo>
                  <a:lnTo>
                    <a:pt x="2171" y="2454"/>
                  </a:lnTo>
                  <a:lnTo>
                    <a:pt x="2220" y="2443"/>
                  </a:lnTo>
                  <a:lnTo>
                    <a:pt x="2264" y="2428"/>
                  </a:lnTo>
                  <a:lnTo>
                    <a:pt x="2303" y="2409"/>
                  </a:lnTo>
                  <a:lnTo>
                    <a:pt x="2340" y="2385"/>
                  </a:lnTo>
                  <a:lnTo>
                    <a:pt x="2371" y="2357"/>
                  </a:lnTo>
                  <a:lnTo>
                    <a:pt x="2399" y="2326"/>
                  </a:lnTo>
                  <a:lnTo>
                    <a:pt x="2421" y="2293"/>
                  </a:lnTo>
                  <a:lnTo>
                    <a:pt x="2439" y="2256"/>
                  </a:lnTo>
                  <a:lnTo>
                    <a:pt x="2455" y="2214"/>
                  </a:lnTo>
                  <a:lnTo>
                    <a:pt x="2467" y="2170"/>
                  </a:lnTo>
                  <a:lnTo>
                    <a:pt x="2474" y="2123"/>
                  </a:lnTo>
                  <a:lnTo>
                    <a:pt x="2477" y="2073"/>
                  </a:lnTo>
                  <a:lnTo>
                    <a:pt x="2477" y="2020"/>
                  </a:lnTo>
                  <a:lnTo>
                    <a:pt x="2473" y="1964"/>
                  </a:lnTo>
                  <a:lnTo>
                    <a:pt x="2465" y="1906"/>
                  </a:lnTo>
                  <a:lnTo>
                    <a:pt x="2453" y="1847"/>
                  </a:lnTo>
                  <a:lnTo>
                    <a:pt x="2436" y="1785"/>
                  </a:lnTo>
                  <a:lnTo>
                    <a:pt x="2410" y="1701"/>
                  </a:lnTo>
                  <a:lnTo>
                    <a:pt x="2377" y="1618"/>
                  </a:lnTo>
                  <a:lnTo>
                    <a:pt x="2338" y="1533"/>
                  </a:lnTo>
                  <a:lnTo>
                    <a:pt x="2294" y="1449"/>
                  </a:lnTo>
                  <a:lnTo>
                    <a:pt x="2245" y="1364"/>
                  </a:lnTo>
                  <a:lnTo>
                    <a:pt x="2190" y="1280"/>
                  </a:lnTo>
                  <a:lnTo>
                    <a:pt x="2252" y="1241"/>
                  </a:lnTo>
                  <a:lnTo>
                    <a:pt x="2314" y="1195"/>
                  </a:lnTo>
                  <a:lnTo>
                    <a:pt x="2376" y="1144"/>
                  </a:lnTo>
                  <a:lnTo>
                    <a:pt x="2436" y="1087"/>
                  </a:lnTo>
                  <a:lnTo>
                    <a:pt x="2455" y="1068"/>
                  </a:lnTo>
                  <a:lnTo>
                    <a:pt x="2514" y="1155"/>
                  </a:lnTo>
                  <a:lnTo>
                    <a:pt x="2568" y="1244"/>
                  </a:lnTo>
                  <a:lnTo>
                    <a:pt x="2617" y="1333"/>
                  </a:lnTo>
                  <a:lnTo>
                    <a:pt x="2662" y="1424"/>
                  </a:lnTo>
                  <a:lnTo>
                    <a:pt x="2701" y="1513"/>
                  </a:lnTo>
                  <a:lnTo>
                    <a:pt x="2736" y="1603"/>
                  </a:lnTo>
                  <a:lnTo>
                    <a:pt x="2764" y="1692"/>
                  </a:lnTo>
                  <a:lnTo>
                    <a:pt x="2785" y="1772"/>
                  </a:lnTo>
                  <a:lnTo>
                    <a:pt x="2801" y="1850"/>
                  </a:lnTo>
                  <a:lnTo>
                    <a:pt x="2812" y="1927"/>
                  </a:lnTo>
                  <a:lnTo>
                    <a:pt x="2817" y="2001"/>
                  </a:lnTo>
                  <a:lnTo>
                    <a:pt x="2818" y="2073"/>
                  </a:lnTo>
                  <a:lnTo>
                    <a:pt x="2815" y="2142"/>
                  </a:lnTo>
                  <a:lnTo>
                    <a:pt x="2807" y="2209"/>
                  </a:lnTo>
                  <a:lnTo>
                    <a:pt x="2793" y="2273"/>
                  </a:lnTo>
                  <a:lnTo>
                    <a:pt x="2774" y="2335"/>
                  </a:lnTo>
                  <a:lnTo>
                    <a:pt x="2751" y="2393"/>
                  </a:lnTo>
                  <a:lnTo>
                    <a:pt x="2724" y="2449"/>
                  </a:lnTo>
                  <a:lnTo>
                    <a:pt x="2692" y="2501"/>
                  </a:lnTo>
                  <a:lnTo>
                    <a:pt x="2654" y="2550"/>
                  </a:lnTo>
                  <a:lnTo>
                    <a:pt x="2612" y="2596"/>
                  </a:lnTo>
                  <a:lnTo>
                    <a:pt x="2570" y="2634"/>
                  </a:lnTo>
                  <a:lnTo>
                    <a:pt x="2525" y="2669"/>
                  </a:lnTo>
                  <a:lnTo>
                    <a:pt x="2477" y="2700"/>
                  </a:lnTo>
                  <a:lnTo>
                    <a:pt x="2426" y="2726"/>
                  </a:lnTo>
                  <a:lnTo>
                    <a:pt x="2371" y="2749"/>
                  </a:lnTo>
                  <a:lnTo>
                    <a:pt x="2315" y="2767"/>
                  </a:lnTo>
                  <a:lnTo>
                    <a:pt x="2256" y="2782"/>
                  </a:lnTo>
                  <a:lnTo>
                    <a:pt x="2194" y="2792"/>
                  </a:lnTo>
                  <a:lnTo>
                    <a:pt x="2131" y="2799"/>
                  </a:lnTo>
                  <a:lnTo>
                    <a:pt x="2065" y="2801"/>
                  </a:lnTo>
                  <a:lnTo>
                    <a:pt x="1982" y="2799"/>
                  </a:lnTo>
                  <a:lnTo>
                    <a:pt x="1898" y="2789"/>
                  </a:lnTo>
                  <a:lnTo>
                    <a:pt x="1813" y="2775"/>
                  </a:lnTo>
                  <a:lnTo>
                    <a:pt x="1727" y="2755"/>
                  </a:lnTo>
                  <a:lnTo>
                    <a:pt x="1640" y="2729"/>
                  </a:lnTo>
                  <a:lnTo>
                    <a:pt x="1552" y="2698"/>
                  </a:lnTo>
                  <a:lnTo>
                    <a:pt x="1464" y="2661"/>
                  </a:lnTo>
                  <a:lnTo>
                    <a:pt x="1375" y="2620"/>
                  </a:lnTo>
                  <a:lnTo>
                    <a:pt x="1286" y="2574"/>
                  </a:lnTo>
                  <a:lnTo>
                    <a:pt x="1198" y="2522"/>
                  </a:lnTo>
                  <a:lnTo>
                    <a:pt x="1110" y="2466"/>
                  </a:lnTo>
                  <a:lnTo>
                    <a:pt x="1022" y="2405"/>
                  </a:lnTo>
                  <a:lnTo>
                    <a:pt x="936" y="2340"/>
                  </a:lnTo>
                  <a:lnTo>
                    <a:pt x="851" y="2270"/>
                  </a:lnTo>
                  <a:lnTo>
                    <a:pt x="767" y="2196"/>
                  </a:lnTo>
                  <a:lnTo>
                    <a:pt x="686" y="2118"/>
                  </a:lnTo>
                  <a:lnTo>
                    <a:pt x="616" y="2046"/>
                  </a:lnTo>
                  <a:lnTo>
                    <a:pt x="549" y="1972"/>
                  </a:lnTo>
                  <a:lnTo>
                    <a:pt x="486" y="1897"/>
                  </a:lnTo>
                  <a:lnTo>
                    <a:pt x="426" y="1822"/>
                  </a:lnTo>
                  <a:lnTo>
                    <a:pt x="370" y="1746"/>
                  </a:lnTo>
                  <a:lnTo>
                    <a:pt x="317" y="1669"/>
                  </a:lnTo>
                  <a:lnTo>
                    <a:pt x="269" y="1592"/>
                  </a:lnTo>
                  <a:lnTo>
                    <a:pt x="225" y="1515"/>
                  </a:lnTo>
                  <a:lnTo>
                    <a:pt x="184" y="1438"/>
                  </a:lnTo>
                  <a:lnTo>
                    <a:pt x="148" y="1362"/>
                  </a:lnTo>
                  <a:lnTo>
                    <a:pt x="114" y="1285"/>
                  </a:lnTo>
                  <a:lnTo>
                    <a:pt x="86" y="1209"/>
                  </a:lnTo>
                  <a:lnTo>
                    <a:pt x="61" y="1135"/>
                  </a:lnTo>
                  <a:lnTo>
                    <a:pt x="41" y="1061"/>
                  </a:lnTo>
                  <a:lnTo>
                    <a:pt x="24" y="987"/>
                  </a:lnTo>
                  <a:lnTo>
                    <a:pt x="12" y="915"/>
                  </a:lnTo>
                  <a:lnTo>
                    <a:pt x="3" y="844"/>
                  </a:lnTo>
                  <a:lnTo>
                    <a:pt x="0" y="776"/>
                  </a:lnTo>
                  <a:lnTo>
                    <a:pt x="0" y="708"/>
                  </a:lnTo>
                  <a:lnTo>
                    <a:pt x="5" y="643"/>
                  </a:lnTo>
                  <a:lnTo>
                    <a:pt x="14" y="579"/>
                  </a:lnTo>
                  <a:lnTo>
                    <a:pt x="27" y="518"/>
                  </a:lnTo>
                  <a:lnTo>
                    <a:pt x="46" y="459"/>
                  </a:lnTo>
                  <a:lnTo>
                    <a:pt x="68" y="401"/>
                  </a:lnTo>
                  <a:lnTo>
                    <a:pt x="95" y="348"/>
                  </a:lnTo>
                  <a:lnTo>
                    <a:pt x="127" y="297"/>
                  </a:lnTo>
                  <a:lnTo>
                    <a:pt x="163" y="249"/>
                  </a:lnTo>
                  <a:lnTo>
                    <a:pt x="204" y="205"/>
                  </a:lnTo>
                  <a:lnTo>
                    <a:pt x="247" y="166"/>
                  </a:lnTo>
                  <a:lnTo>
                    <a:pt x="292" y="132"/>
                  </a:lnTo>
                  <a:lnTo>
                    <a:pt x="340" y="101"/>
                  </a:lnTo>
                  <a:lnTo>
                    <a:pt x="392" y="75"/>
                  </a:lnTo>
                  <a:lnTo>
                    <a:pt x="445" y="52"/>
                  </a:lnTo>
                  <a:lnTo>
                    <a:pt x="501" y="33"/>
                  </a:lnTo>
                  <a:lnTo>
                    <a:pt x="561" y="19"/>
                  </a:lnTo>
                  <a:lnTo>
                    <a:pt x="623" y="8"/>
                  </a:lnTo>
                  <a:lnTo>
                    <a:pt x="687" y="2"/>
                  </a:lnTo>
                  <a:lnTo>
                    <a:pt x="7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64" name="Freeform 7"/>
            <p:cNvSpPr>
              <a:spLocks/>
            </p:cNvSpPr>
            <p:nvPr/>
          </p:nvSpPr>
          <p:spPr bwMode="auto">
            <a:xfrm>
              <a:off x="5589781" y="2954127"/>
              <a:ext cx="170181" cy="168938"/>
            </a:xfrm>
            <a:custGeom>
              <a:avLst/>
              <a:gdLst>
                <a:gd name="T0" fmla="*/ 370 w 1504"/>
                <a:gd name="T1" fmla="*/ 2 h 1493"/>
                <a:gd name="T2" fmla="*/ 469 w 1504"/>
                <a:gd name="T3" fmla="*/ 22 h 1493"/>
                <a:gd name="T4" fmla="*/ 576 w 1504"/>
                <a:gd name="T5" fmla="*/ 60 h 1493"/>
                <a:gd name="T6" fmla="*/ 688 w 1504"/>
                <a:gd name="T7" fmla="*/ 115 h 1493"/>
                <a:gd name="T8" fmla="*/ 717 w 1504"/>
                <a:gd name="T9" fmla="*/ 206 h 1493"/>
                <a:gd name="T10" fmla="*/ 674 w 1504"/>
                <a:gd name="T11" fmla="*/ 315 h 1493"/>
                <a:gd name="T12" fmla="*/ 644 w 1504"/>
                <a:gd name="T13" fmla="*/ 413 h 1493"/>
                <a:gd name="T14" fmla="*/ 624 w 1504"/>
                <a:gd name="T15" fmla="*/ 497 h 1493"/>
                <a:gd name="T16" fmla="*/ 614 w 1504"/>
                <a:gd name="T17" fmla="*/ 562 h 1493"/>
                <a:gd name="T18" fmla="*/ 608 w 1504"/>
                <a:gd name="T19" fmla="*/ 606 h 1493"/>
                <a:gd name="T20" fmla="*/ 606 w 1504"/>
                <a:gd name="T21" fmla="*/ 626 h 1493"/>
                <a:gd name="T22" fmla="*/ 614 w 1504"/>
                <a:gd name="T23" fmla="*/ 695 h 1493"/>
                <a:gd name="T24" fmla="*/ 639 w 1504"/>
                <a:gd name="T25" fmla="*/ 761 h 1493"/>
                <a:gd name="T26" fmla="*/ 682 w 1504"/>
                <a:gd name="T27" fmla="*/ 816 h 1493"/>
                <a:gd name="T28" fmla="*/ 737 w 1504"/>
                <a:gd name="T29" fmla="*/ 859 h 1493"/>
                <a:gd name="T30" fmla="*/ 802 w 1504"/>
                <a:gd name="T31" fmla="*/ 884 h 1493"/>
                <a:gd name="T32" fmla="*/ 872 w 1504"/>
                <a:gd name="T33" fmla="*/ 890 h 1493"/>
                <a:gd name="T34" fmla="*/ 892 w 1504"/>
                <a:gd name="T35" fmla="*/ 889 h 1493"/>
                <a:gd name="T36" fmla="*/ 937 w 1504"/>
                <a:gd name="T37" fmla="*/ 884 h 1493"/>
                <a:gd name="T38" fmla="*/ 1003 w 1504"/>
                <a:gd name="T39" fmla="*/ 872 h 1493"/>
                <a:gd name="T40" fmla="*/ 1088 w 1504"/>
                <a:gd name="T41" fmla="*/ 853 h 1493"/>
                <a:gd name="T42" fmla="*/ 1186 w 1504"/>
                <a:gd name="T43" fmla="*/ 823 h 1493"/>
                <a:gd name="T44" fmla="*/ 1296 w 1504"/>
                <a:gd name="T45" fmla="*/ 780 h 1493"/>
                <a:gd name="T46" fmla="*/ 1386 w 1504"/>
                <a:gd name="T47" fmla="*/ 807 h 1493"/>
                <a:gd name="T48" fmla="*/ 1440 w 1504"/>
                <a:gd name="T49" fmla="*/ 911 h 1493"/>
                <a:gd name="T50" fmla="*/ 1477 w 1504"/>
                <a:gd name="T51" fmla="*/ 1011 h 1493"/>
                <a:gd name="T52" fmla="*/ 1497 w 1504"/>
                <a:gd name="T53" fmla="*/ 1098 h 1493"/>
                <a:gd name="T54" fmla="*/ 1504 w 1504"/>
                <a:gd name="T55" fmla="*/ 1175 h 1493"/>
                <a:gd name="T56" fmla="*/ 1497 w 1504"/>
                <a:gd name="T57" fmla="*/ 1240 h 1493"/>
                <a:gd name="T58" fmla="*/ 1483 w 1504"/>
                <a:gd name="T59" fmla="*/ 1295 h 1493"/>
                <a:gd name="T60" fmla="*/ 1463 w 1504"/>
                <a:gd name="T61" fmla="*/ 1340 h 1493"/>
                <a:gd name="T62" fmla="*/ 1439 w 1504"/>
                <a:gd name="T63" fmla="*/ 1377 h 1493"/>
                <a:gd name="T64" fmla="*/ 1414 w 1504"/>
                <a:gd name="T65" fmla="*/ 1405 h 1493"/>
                <a:gd name="T66" fmla="*/ 1382 w 1504"/>
                <a:gd name="T67" fmla="*/ 1432 h 1493"/>
                <a:gd name="T68" fmla="*/ 1339 w 1504"/>
                <a:gd name="T69" fmla="*/ 1458 h 1493"/>
                <a:gd name="T70" fmla="*/ 1285 w 1504"/>
                <a:gd name="T71" fmla="*/ 1479 h 1493"/>
                <a:gd name="T72" fmla="*/ 1219 w 1504"/>
                <a:gd name="T73" fmla="*/ 1491 h 1493"/>
                <a:gd name="T74" fmla="*/ 1134 w 1504"/>
                <a:gd name="T75" fmla="*/ 1491 h 1493"/>
                <a:gd name="T76" fmla="*/ 1036 w 1504"/>
                <a:gd name="T77" fmla="*/ 1471 h 1493"/>
                <a:gd name="T78" fmla="*/ 930 w 1504"/>
                <a:gd name="T79" fmla="*/ 1435 h 1493"/>
                <a:gd name="T80" fmla="*/ 819 w 1504"/>
                <a:gd name="T81" fmla="*/ 1381 h 1493"/>
                <a:gd name="T82" fmla="*/ 706 w 1504"/>
                <a:gd name="T83" fmla="*/ 1311 h 1493"/>
                <a:gd name="T84" fmla="*/ 591 w 1504"/>
                <a:gd name="T85" fmla="*/ 1227 h 1493"/>
                <a:gd name="T86" fmla="*/ 477 w 1504"/>
                <a:gd name="T87" fmla="*/ 1129 h 1493"/>
                <a:gd name="T88" fmla="*/ 362 w 1504"/>
                <a:gd name="T89" fmla="*/ 1015 h 1493"/>
                <a:gd name="T90" fmla="*/ 257 w 1504"/>
                <a:gd name="T91" fmla="*/ 892 h 1493"/>
                <a:gd name="T92" fmla="*/ 166 w 1504"/>
                <a:gd name="T93" fmla="*/ 766 h 1493"/>
                <a:gd name="T94" fmla="*/ 93 w 1504"/>
                <a:gd name="T95" fmla="*/ 642 h 1493"/>
                <a:gd name="T96" fmla="*/ 43 w 1504"/>
                <a:gd name="T97" fmla="*/ 531 h 1493"/>
                <a:gd name="T98" fmla="*/ 15 w 1504"/>
                <a:gd name="T99" fmla="*/ 437 h 1493"/>
                <a:gd name="T100" fmla="*/ 1 w 1504"/>
                <a:gd name="T101" fmla="*/ 355 h 1493"/>
                <a:gd name="T102" fmla="*/ 2 w 1504"/>
                <a:gd name="T103" fmla="*/ 285 h 1493"/>
                <a:gd name="T104" fmla="*/ 13 w 1504"/>
                <a:gd name="T105" fmla="*/ 224 h 1493"/>
                <a:gd name="T106" fmla="*/ 31 w 1504"/>
                <a:gd name="T107" fmla="*/ 173 h 1493"/>
                <a:gd name="T108" fmla="*/ 53 w 1504"/>
                <a:gd name="T109" fmla="*/ 133 h 1493"/>
                <a:gd name="T110" fmla="*/ 78 w 1504"/>
                <a:gd name="T111" fmla="*/ 102 h 1493"/>
                <a:gd name="T112" fmla="*/ 105 w 1504"/>
                <a:gd name="T113" fmla="*/ 75 h 1493"/>
                <a:gd name="T114" fmla="*/ 142 w 1504"/>
                <a:gd name="T115" fmla="*/ 48 h 1493"/>
                <a:gd name="T116" fmla="*/ 190 w 1504"/>
                <a:gd name="T117" fmla="*/ 24 h 1493"/>
                <a:gd name="T118" fmla="*/ 250 w 1504"/>
                <a:gd name="T119" fmla="*/ 6 h 1493"/>
                <a:gd name="T120" fmla="*/ 323 w 1504"/>
                <a:gd name="T121" fmla="*/ 0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4" h="1493">
                  <a:moveTo>
                    <a:pt x="323" y="0"/>
                  </a:moveTo>
                  <a:lnTo>
                    <a:pt x="370" y="2"/>
                  </a:lnTo>
                  <a:lnTo>
                    <a:pt x="418" y="10"/>
                  </a:lnTo>
                  <a:lnTo>
                    <a:pt x="469" y="22"/>
                  </a:lnTo>
                  <a:lnTo>
                    <a:pt x="522" y="39"/>
                  </a:lnTo>
                  <a:lnTo>
                    <a:pt x="576" y="60"/>
                  </a:lnTo>
                  <a:lnTo>
                    <a:pt x="631" y="86"/>
                  </a:lnTo>
                  <a:lnTo>
                    <a:pt x="688" y="115"/>
                  </a:lnTo>
                  <a:lnTo>
                    <a:pt x="745" y="148"/>
                  </a:lnTo>
                  <a:lnTo>
                    <a:pt x="717" y="206"/>
                  </a:lnTo>
                  <a:lnTo>
                    <a:pt x="694" y="262"/>
                  </a:lnTo>
                  <a:lnTo>
                    <a:pt x="674" y="315"/>
                  </a:lnTo>
                  <a:lnTo>
                    <a:pt x="658" y="366"/>
                  </a:lnTo>
                  <a:lnTo>
                    <a:pt x="644" y="413"/>
                  </a:lnTo>
                  <a:lnTo>
                    <a:pt x="634" y="456"/>
                  </a:lnTo>
                  <a:lnTo>
                    <a:pt x="624" y="497"/>
                  </a:lnTo>
                  <a:lnTo>
                    <a:pt x="618" y="531"/>
                  </a:lnTo>
                  <a:lnTo>
                    <a:pt x="614" y="562"/>
                  </a:lnTo>
                  <a:lnTo>
                    <a:pt x="611" y="587"/>
                  </a:lnTo>
                  <a:lnTo>
                    <a:pt x="608" y="606"/>
                  </a:lnTo>
                  <a:lnTo>
                    <a:pt x="607" y="620"/>
                  </a:lnTo>
                  <a:lnTo>
                    <a:pt x="606" y="626"/>
                  </a:lnTo>
                  <a:lnTo>
                    <a:pt x="607" y="661"/>
                  </a:lnTo>
                  <a:lnTo>
                    <a:pt x="614" y="695"/>
                  </a:lnTo>
                  <a:lnTo>
                    <a:pt x="624" y="729"/>
                  </a:lnTo>
                  <a:lnTo>
                    <a:pt x="639" y="761"/>
                  </a:lnTo>
                  <a:lnTo>
                    <a:pt x="658" y="790"/>
                  </a:lnTo>
                  <a:lnTo>
                    <a:pt x="682" y="816"/>
                  </a:lnTo>
                  <a:lnTo>
                    <a:pt x="708" y="839"/>
                  </a:lnTo>
                  <a:lnTo>
                    <a:pt x="737" y="859"/>
                  </a:lnTo>
                  <a:lnTo>
                    <a:pt x="769" y="873"/>
                  </a:lnTo>
                  <a:lnTo>
                    <a:pt x="802" y="884"/>
                  </a:lnTo>
                  <a:lnTo>
                    <a:pt x="838" y="890"/>
                  </a:lnTo>
                  <a:lnTo>
                    <a:pt x="872" y="890"/>
                  </a:lnTo>
                  <a:lnTo>
                    <a:pt x="880" y="890"/>
                  </a:lnTo>
                  <a:lnTo>
                    <a:pt x="892" y="889"/>
                  </a:lnTo>
                  <a:lnTo>
                    <a:pt x="912" y="887"/>
                  </a:lnTo>
                  <a:lnTo>
                    <a:pt x="937" y="884"/>
                  </a:lnTo>
                  <a:lnTo>
                    <a:pt x="968" y="880"/>
                  </a:lnTo>
                  <a:lnTo>
                    <a:pt x="1003" y="872"/>
                  </a:lnTo>
                  <a:lnTo>
                    <a:pt x="1044" y="864"/>
                  </a:lnTo>
                  <a:lnTo>
                    <a:pt x="1088" y="853"/>
                  </a:lnTo>
                  <a:lnTo>
                    <a:pt x="1136" y="839"/>
                  </a:lnTo>
                  <a:lnTo>
                    <a:pt x="1186" y="823"/>
                  </a:lnTo>
                  <a:lnTo>
                    <a:pt x="1241" y="804"/>
                  </a:lnTo>
                  <a:lnTo>
                    <a:pt x="1296" y="780"/>
                  </a:lnTo>
                  <a:lnTo>
                    <a:pt x="1355" y="753"/>
                  </a:lnTo>
                  <a:lnTo>
                    <a:pt x="1386" y="807"/>
                  </a:lnTo>
                  <a:lnTo>
                    <a:pt x="1415" y="859"/>
                  </a:lnTo>
                  <a:lnTo>
                    <a:pt x="1440" y="911"/>
                  </a:lnTo>
                  <a:lnTo>
                    <a:pt x="1461" y="962"/>
                  </a:lnTo>
                  <a:lnTo>
                    <a:pt x="1477" y="1011"/>
                  </a:lnTo>
                  <a:lnTo>
                    <a:pt x="1489" y="1056"/>
                  </a:lnTo>
                  <a:lnTo>
                    <a:pt x="1497" y="1098"/>
                  </a:lnTo>
                  <a:lnTo>
                    <a:pt x="1502" y="1137"/>
                  </a:lnTo>
                  <a:lnTo>
                    <a:pt x="1504" y="1175"/>
                  </a:lnTo>
                  <a:lnTo>
                    <a:pt x="1502" y="1208"/>
                  </a:lnTo>
                  <a:lnTo>
                    <a:pt x="1497" y="1240"/>
                  </a:lnTo>
                  <a:lnTo>
                    <a:pt x="1491" y="1269"/>
                  </a:lnTo>
                  <a:lnTo>
                    <a:pt x="1483" y="1295"/>
                  </a:lnTo>
                  <a:lnTo>
                    <a:pt x="1473" y="1318"/>
                  </a:lnTo>
                  <a:lnTo>
                    <a:pt x="1463" y="1340"/>
                  </a:lnTo>
                  <a:lnTo>
                    <a:pt x="1450" y="1360"/>
                  </a:lnTo>
                  <a:lnTo>
                    <a:pt x="1439" y="1377"/>
                  </a:lnTo>
                  <a:lnTo>
                    <a:pt x="1426" y="1391"/>
                  </a:lnTo>
                  <a:lnTo>
                    <a:pt x="1414" y="1405"/>
                  </a:lnTo>
                  <a:lnTo>
                    <a:pt x="1399" y="1418"/>
                  </a:lnTo>
                  <a:lnTo>
                    <a:pt x="1382" y="1432"/>
                  </a:lnTo>
                  <a:lnTo>
                    <a:pt x="1361" y="1445"/>
                  </a:lnTo>
                  <a:lnTo>
                    <a:pt x="1339" y="1458"/>
                  </a:lnTo>
                  <a:lnTo>
                    <a:pt x="1313" y="1469"/>
                  </a:lnTo>
                  <a:lnTo>
                    <a:pt x="1285" y="1479"/>
                  </a:lnTo>
                  <a:lnTo>
                    <a:pt x="1253" y="1487"/>
                  </a:lnTo>
                  <a:lnTo>
                    <a:pt x="1219" y="1491"/>
                  </a:lnTo>
                  <a:lnTo>
                    <a:pt x="1180" y="1493"/>
                  </a:lnTo>
                  <a:lnTo>
                    <a:pt x="1134" y="1491"/>
                  </a:lnTo>
                  <a:lnTo>
                    <a:pt x="1086" y="1484"/>
                  </a:lnTo>
                  <a:lnTo>
                    <a:pt x="1036" y="1471"/>
                  </a:lnTo>
                  <a:lnTo>
                    <a:pt x="983" y="1456"/>
                  </a:lnTo>
                  <a:lnTo>
                    <a:pt x="930" y="1435"/>
                  </a:lnTo>
                  <a:lnTo>
                    <a:pt x="875" y="1410"/>
                  </a:lnTo>
                  <a:lnTo>
                    <a:pt x="819" y="1381"/>
                  </a:lnTo>
                  <a:lnTo>
                    <a:pt x="762" y="1348"/>
                  </a:lnTo>
                  <a:lnTo>
                    <a:pt x="706" y="1311"/>
                  </a:lnTo>
                  <a:lnTo>
                    <a:pt x="648" y="1271"/>
                  </a:lnTo>
                  <a:lnTo>
                    <a:pt x="591" y="1227"/>
                  </a:lnTo>
                  <a:lnTo>
                    <a:pt x="533" y="1180"/>
                  </a:lnTo>
                  <a:lnTo>
                    <a:pt x="477" y="1129"/>
                  </a:lnTo>
                  <a:lnTo>
                    <a:pt x="421" y="1075"/>
                  </a:lnTo>
                  <a:lnTo>
                    <a:pt x="362" y="1015"/>
                  </a:lnTo>
                  <a:lnTo>
                    <a:pt x="308" y="954"/>
                  </a:lnTo>
                  <a:lnTo>
                    <a:pt x="257" y="892"/>
                  </a:lnTo>
                  <a:lnTo>
                    <a:pt x="210" y="830"/>
                  </a:lnTo>
                  <a:lnTo>
                    <a:pt x="166" y="766"/>
                  </a:lnTo>
                  <a:lnTo>
                    <a:pt x="127" y="705"/>
                  </a:lnTo>
                  <a:lnTo>
                    <a:pt x="93" y="642"/>
                  </a:lnTo>
                  <a:lnTo>
                    <a:pt x="64" y="582"/>
                  </a:lnTo>
                  <a:lnTo>
                    <a:pt x="43" y="531"/>
                  </a:lnTo>
                  <a:lnTo>
                    <a:pt x="26" y="482"/>
                  </a:lnTo>
                  <a:lnTo>
                    <a:pt x="15" y="437"/>
                  </a:lnTo>
                  <a:lnTo>
                    <a:pt x="6" y="395"/>
                  </a:lnTo>
                  <a:lnTo>
                    <a:pt x="1" y="355"/>
                  </a:lnTo>
                  <a:lnTo>
                    <a:pt x="0" y="318"/>
                  </a:lnTo>
                  <a:lnTo>
                    <a:pt x="2" y="285"/>
                  </a:lnTo>
                  <a:lnTo>
                    <a:pt x="6" y="252"/>
                  </a:lnTo>
                  <a:lnTo>
                    <a:pt x="13" y="224"/>
                  </a:lnTo>
                  <a:lnTo>
                    <a:pt x="21" y="197"/>
                  </a:lnTo>
                  <a:lnTo>
                    <a:pt x="31" y="173"/>
                  </a:lnTo>
                  <a:lnTo>
                    <a:pt x="41" y="153"/>
                  </a:lnTo>
                  <a:lnTo>
                    <a:pt x="53" y="133"/>
                  </a:lnTo>
                  <a:lnTo>
                    <a:pt x="65" y="116"/>
                  </a:lnTo>
                  <a:lnTo>
                    <a:pt x="78" y="102"/>
                  </a:lnTo>
                  <a:lnTo>
                    <a:pt x="89" y="88"/>
                  </a:lnTo>
                  <a:lnTo>
                    <a:pt x="105" y="75"/>
                  </a:lnTo>
                  <a:lnTo>
                    <a:pt x="122" y="61"/>
                  </a:lnTo>
                  <a:lnTo>
                    <a:pt x="142" y="48"/>
                  </a:lnTo>
                  <a:lnTo>
                    <a:pt x="165" y="35"/>
                  </a:lnTo>
                  <a:lnTo>
                    <a:pt x="190" y="24"/>
                  </a:lnTo>
                  <a:lnTo>
                    <a:pt x="219" y="14"/>
                  </a:lnTo>
                  <a:lnTo>
                    <a:pt x="250" y="6"/>
                  </a:lnTo>
                  <a:lnTo>
                    <a:pt x="285" y="2"/>
                  </a:lnTo>
                  <a:lnTo>
                    <a:pt x="3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65" name="Freeform 8"/>
            <p:cNvSpPr>
              <a:spLocks/>
            </p:cNvSpPr>
            <p:nvPr/>
          </p:nvSpPr>
          <p:spPr bwMode="auto">
            <a:xfrm>
              <a:off x="5677977" y="2829908"/>
              <a:ext cx="207447" cy="206204"/>
            </a:xfrm>
            <a:custGeom>
              <a:avLst/>
              <a:gdLst>
                <a:gd name="T0" fmla="*/ 1289 w 1835"/>
                <a:gd name="T1" fmla="*/ 2 h 1823"/>
                <a:gd name="T2" fmla="*/ 1327 w 1835"/>
                <a:gd name="T3" fmla="*/ 23 h 1823"/>
                <a:gd name="T4" fmla="*/ 1350 w 1835"/>
                <a:gd name="T5" fmla="*/ 60 h 1823"/>
                <a:gd name="T6" fmla="*/ 1776 w 1835"/>
                <a:gd name="T7" fmla="*/ 482 h 1823"/>
                <a:gd name="T8" fmla="*/ 1812 w 1835"/>
                <a:gd name="T9" fmla="*/ 505 h 1823"/>
                <a:gd name="T10" fmla="*/ 1833 w 1835"/>
                <a:gd name="T11" fmla="*/ 543 h 1823"/>
                <a:gd name="T12" fmla="*/ 1832 w 1835"/>
                <a:gd name="T13" fmla="*/ 586 h 1823"/>
                <a:gd name="T14" fmla="*/ 1810 w 1835"/>
                <a:gd name="T15" fmla="*/ 622 h 1823"/>
                <a:gd name="T16" fmla="*/ 1498 w 1835"/>
                <a:gd name="T17" fmla="*/ 929 h 1823"/>
                <a:gd name="T18" fmla="*/ 1459 w 1835"/>
                <a:gd name="T19" fmla="*/ 942 h 1823"/>
                <a:gd name="T20" fmla="*/ 1253 w 1835"/>
                <a:gd name="T21" fmla="*/ 903 h 1823"/>
                <a:gd name="T22" fmla="*/ 1194 w 1835"/>
                <a:gd name="T23" fmla="*/ 1011 h 1823"/>
                <a:gd name="T24" fmla="*/ 1118 w 1835"/>
                <a:gd name="T25" fmla="*/ 1126 h 1823"/>
                <a:gd name="T26" fmla="*/ 1030 w 1835"/>
                <a:gd name="T27" fmla="*/ 1243 h 1823"/>
                <a:gd name="T28" fmla="*/ 930 w 1835"/>
                <a:gd name="T29" fmla="*/ 1362 h 1823"/>
                <a:gd name="T30" fmla="*/ 823 w 1835"/>
                <a:gd name="T31" fmla="*/ 1475 h 1823"/>
                <a:gd name="T32" fmla="*/ 705 w 1835"/>
                <a:gd name="T33" fmla="*/ 1578 h 1823"/>
                <a:gd name="T34" fmla="*/ 585 w 1835"/>
                <a:gd name="T35" fmla="*/ 1659 h 1823"/>
                <a:gd name="T36" fmla="*/ 470 w 1835"/>
                <a:gd name="T37" fmla="*/ 1719 h 1823"/>
                <a:gd name="T38" fmla="*/ 363 w 1835"/>
                <a:gd name="T39" fmla="*/ 1763 h 1823"/>
                <a:gd name="T40" fmla="*/ 268 w 1835"/>
                <a:gd name="T41" fmla="*/ 1792 h 1823"/>
                <a:gd name="T42" fmla="*/ 187 w 1835"/>
                <a:gd name="T43" fmla="*/ 1810 h 1823"/>
                <a:gd name="T44" fmla="*/ 130 w 1835"/>
                <a:gd name="T45" fmla="*/ 1819 h 1823"/>
                <a:gd name="T46" fmla="*/ 95 w 1835"/>
                <a:gd name="T47" fmla="*/ 1823 h 1823"/>
                <a:gd name="T48" fmla="*/ 71 w 1835"/>
                <a:gd name="T49" fmla="*/ 1822 h 1823"/>
                <a:gd name="T50" fmla="*/ 39 w 1835"/>
                <a:gd name="T51" fmla="*/ 1810 h 1823"/>
                <a:gd name="T52" fmla="*/ 14 w 1835"/>
                <a:gd name="T53" fmla="*/ 1785 h 1823"/>
                <a:gd name="T54" fmla="*/ 1 w 1835"/>
                <a:gd name="T55" fmla="*/ 1753 h 1823"/>
                <a:gd name="T56" fmla="*/ 0 w 1835"/>
                <a:gd name="T57" fmla="*/ 1729 h 1823"/>
                <a:gd name="T58" fmla="*/ 3 w 1835"/>
                <a:gd name="T59" fmla="*/ 1695 h 1823"/>
                <a:gd name="T60" fmla="*/ 13 w 1835"/>
                <a:gd name="T61" fmla="*/ 1636 h 1823"/>
                <a:gd name="T62" fmla="*/ 30 w 1835"/>
                <a:gd name="T63" fmla="*/ 1557 h 1823"/>
                <a:gd name="T64" fmla="*/ 61 w 1835"/>
                <a:gd name="T65" fmla="*/ 1463 h 1823"/>
                <a:gd name="T66" fmla="*/ 105 w 1835"/>
                <a:gd name="T67" fmla="*/ 1357 h 1823"/>
                <a:gd name="T68" fmla="*/ 165 w 1835"/>
                <a:gd name="T69" fmla="*/ 1242 h 1823"/>
                <a:gd name="T70" fmla="*/ 247 w 1835"/>
                <a:gd name="T71" fmla="*/ 1124 h 1823"/>
                <a:gd name="T72" fmla="*/ 351 w 1835"/>
                <a:gd name="T73" fmla="*/ 1007 h 1823"/>
                <a:gd name="T74" fmla="*/ 465 w 1835"/>
                <a:gd name="T75" fmla="*/ 899 h 1823"/>
                <a:gd name="T76" fmla="*/ 583 w 1835"/>
                <a:gd name="T77" fmla="*/ 800 h 1823"/>
                <a:gd name="T78" fmla="*/ 703 w 1835"/>
                <a:gd name="T79" fmla="*/ 712 h 1823"/>
                <a:gd name="T80" fmla="*/ 818 w 1835"/>
                <a:gd name="T81" fmla="*/ 637 h 1823"/>
                <a:gd name="T82" fmla="*/ 927 w 1835"/>
                <a:gd name="T83" fmla="*/ 579 h 1823"/>
                <a:gd name="T84" fmla="*/ 888 w 1835"/>
                <a:gd name="T85" fmla="*/ 374 h 1823"/>
                <a:gd name="T86" fmla="*/ 900 w 1835"/>
                <a:gd name="T87" fmla="*/ 335 h 1823"/>
                <a:gd name="T88" fmla="*/ 1208 w 1835"/>
                <a:gd name="T89" fmla="*/ 25 h 1823"/>
                <a:gd name="T90" fmla="*/ 1246 w 1835"/>
                <a:gd name="T91" fmla="*/ 3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35" h="1823">
                  <a:moveTo>
                    <a:pt x="1267" y="0"/>
                  </a:moveTo>
                  <a:lnTo>
                    <a:pt x="1289" y="2"/>
                  </a:lnTo>
                  <a:lnTo>
                    <a:pt x="1310" y="11"/>
                  </a:lnTo>
                  <a:lnTo>
                    <a:pt x="1327" y="23"/>
                  </a:lnTo>
                  <a:lnTo>
                    <a:pt x="1341" y="40"/>
                  </a:lnTo>
                  <a:lnTo>
                    <a:pt x="1350" y="60"/>
                  </a:lnTo>
                  <a:lnTo>
                    <a:pt x="1451" y="381"/>
                  </a:lnTo>
                  <a:lnTo>
                    <a:pt x="1776" y="482"/>
                  </a:lnTo>
                  <a:lnTo>
                    <a:pt x="1796" y="491"/>
                  </a:lnTo>
                  <a:lnTo>
                    <a:pt x="1812" y="505"/>
                  </a:lnTo>
                  <a:lnTo>
                    <a:pt x="1825" y="522"/>
                  </a:lnTo>
                  <a:lnTo>
                    <a:pt x="1833" y="543"/>
                  </a:lnTo>
                  <a:lnTo>
                    <a:pt x="1835" y="565"/>
                  </a:lnTo>
                  <a:lnTo>
                    <a:pt x="1832" y="586"/>
                  </a:lnTo>
                  <a:lnTo>
                    <a:pt x="1824" y="606"/>
                  </a:lnTo>
                  <a:lnTo>
                    <a:pt x="1810" y="622"/>
                  </a:lnTo>
                  <a:lnTo>
                    <a:pt x="1515" y="917"/>
                  </a:lnTo>
                  <a:lnTo>
                    <a:pt x="1498" y="929"/>
                  </a:lnTo>
                  <a:lnTo>
                    <a:pt x="1479" y="937"/>
                  </a:lnTo>
                  <a:lnTo>
                    <a:pt x="1459" y="942"/>
                  </a:lnTo>
                  <a:lnTo>
                    <a:pt x="1439" y="939"/>
                  </a:lnTo>
                  <a:lnTo>
                    <a:pt x="1253" y="903"/>
                  </a:lnTo>
                  <a:lnTo>
                    <a:pt x="1226" y="956"/>
                  </a:lnTo>
                  <a:lnTo>
                    <a:pt x="1194" y="1011"/>
                  </a:lnTo>
                  <a:lnTo>
                    <a:pt x="1158" y="1067"/>
                  </a:lnTo>
                  <a:lnTo>
                    <a:pt x="1118" y="1126"/>
                  </a:lnTo>
                  <a:lnTo>
                    <a:pt x="1075" y="1184"/>
                  </a:lnTo>
                  <a:lnTo>
                    <a:pt x="1030" y="1243"/>
                  </a:lnTo>
                  <a:lnTo>
                    <a:pt x="981" y="1302"/>
                  </a:lnTo>
                  <a:lnTo>
                    <a:pt x="930" y="1362"/>
                  </a:lnTo>
                  <a:lnTo>
                    <a:pt x="877" y="1419"/>
                  </a:lnTo>
                  <a:lnTo>
                    <a:pt x="823" y="1475"/>
                  </a:lnTo>
                  <a:lnTo>
                    <a:pt x="763" y="1529"/>
                  </a:lnTo>
                  <a:lnTo>
                    <a:pt x="705" y="1578"/>
                  </a:lnTo>
                  <a:lnTo>
                    <a:pt x="645" y="1622"/>
                  </a:lnTo>
                  <a:lnTo>
                    <a:pt x="585" y="1659"/>
                  </a:lnTo>
                  <a:lnTo>
                    <a:pt x="528" y="1691"/>
                  </a:lnTo>
                  <a:lnTo>
                    <a:pt x="470" y="1719"/>
                  </a:lnTo>
                  <a:lnTo>
                    <a:pt x="416" y="1743"/>
                  </a:lnTo>
                  <a:lnTo>
                    <a:pt x="363" y="1763"/>
                  </a:lnTo>
                  <a:lnTo>
                    <a:pt x="314" y="1780"/>
                  </a:lnTo>
                  <a:lnTo>
                    <a:pt x="268" y="1792"/>
                  </a:lnTo>
                  <a:lnTo>
                    <a:pt x="226" y="1803"/>
                  </a:lnTo>
                  <a:lnTo>
                    <a:pt x="187" y="1810"/>
                  </a:lnTo>
                  <a:lnTo>
                    <a:pt x="156" y="1816"/>
                  </a:lnTo>
                  <a:lnTo>
                    <a:pt x="130" y="1819"/>
                  </a:lnTo>
                  <a:lnTo>
                    <a:pt x="109" y="1821"/>
                  </a:lnTo>
                  <a:lnTo>
                    <a:pt x="95" y="1823"/>
                  </a:lnTo>
                  <a:lnTo>
                    <a:pt x="88" y="1823"/>
                  </a:lnTo>
                  <a:lnTo>
                    <a:pt x="71" y="1822"/>
                  </a:lnTo>
                  <a:lnTo>
                    <a:pt x="54" y="1817"/>
                  </a:lnTo>
                  <a:lnTo>
                    <a:pt x="39" y="1810"/>
                  </a:lnTo>
                  <a:lnTo>
                    <a:pt x="25" y="1799"/>
                  </a:lnTo>
                  <a:lnTo>
                    <a:pt x="14" y="1785"/>
                  </a:lnTo>
                  <a:lnTo>
                    <a:pt x="5" y="1769"/>
                  </a:lnTo>
                  <a:lnTo>
                    <a:pt x="1" y="1753"/>
                  </a:lnTo>
                  <a:lnTo>
                    <a:pt x="0" y="1735"/>
                  </a:lnTo>
                  <a:lnTo>
                    <a:pt x="0" y="1729"/>
                  </a:lnTo>
                  <a:lnTo>
                    <a:pt x="1" y="1715"/>
                  </a:lnTo>
                  <a:lnTo>
                    <a:pt x="3" y="1695"/>
                  </a:lnTo>
                  <a:lnTo>
                    <a:pt x="7" y="1669"/>
                  </a:lnTo>
                  <a:lnTo>
                    <a:pt x="13" y="1636"/>
                  </a:lnTo>
                  <a:lnTo>
                    <a:pt x="21" y="1599"/>
                  </a:lnTo>
                  <a:lnTo>
                    <a:pt x="30" y="1557"/>
                  </a:lnTo>
                  <a:lnTo>
                    <a:pt x="44" y="1511"/>
                  </a:lnTo>
                  <a:lnTo>
                    <a:pt x="61" y="1463"/>
                  </a:lnTo>
                  <a:lnTo>
                    <a:pt x="81" y="1411"/>
                  </a:lnTo>
                  <a:lnTo>
                    <a:pt x="105" y="1357"/>
                  </a:lnTo>
                  <a:lnTo>
                    <a:pt x="133" y="1299"/>
                  </a:lnTo>
                  <a:lnTo>
                    <a:pt x="165" y="1242"/>
                  </a:lnTo>
                  <a:lnTo>
                    <a:pt x="203" y="1183"/>
                  </a:lnTo>
                  <a:lnTo>
                    <a:pt x="247" y="1124"/>
                  </a:lnTo>
                  <a:lnTo>
                    <a:pt x="295" y="1065"/>
                  </a:lnTo>
                  <a:lnTo>
                    <a:pt x="351" y="1007"/>
                  </a:lnTo>
                  <a:lnTo>
                    <a:pt x="407" y="952"/>
                  </a:lnTo>
                  <a:lnTo>
                    <a:pt x="465" y="899"/>
                  </a:lnTo>
                  <a:lnTo>
                    <a:pt x="525" y="849"/>
                  </a:lnTo>
                  <a:lnTo>
                    <a:pt x="583" y="800"/>
                  </a:lnTo>
                  <a:lnTo>
                    <a:pt x="643" y="754"/>
                  </a:lnTo>
                  <a:lnTo>
                    <a:pt x="703" y="712"/>
                  </a:lnTo>
                  <a:lnTo>
                    <a:pt x="761" y="673"/>
                  </a:lnTo>
                  <a:lnTo>
                    <a:pt x="818" y="637"/>
                  </a:lnTo>
                  <a:lnTo>
                    <a:pt x="873" y="606"/>
                  </a:lnTo>
                  <a:lnTo>
                    <a:pt x="927" y="579"/>
                  </a:lnTo>
                  <a:lnTo>
                    <a:pt x="890" y="395"/>
                  </a:lnTo>
                  <a:lnTo>
                    <a:pt x="888" y="374"/>
                  </a:lnTo>
                  <a:lnTo>
                    <a:pt x="892" y="354"/>
                  </a:lnTo>
                  <a:lnTo>
                    <a:pt x="900" y="335"/>
                  </a:lnTo>
                  <a:lnTo>
                    <a:pt x="913" y="319"/>
                  </a:lnTo>
                  <a:lnTo>
                    <a:pt x="1208" y="25"/>
                  </a:lnTo>
                  <a:lnTo>
                    <a:pt x="1226" y="12"/>
                  </a:lnTo>
                  <a:lnTo>
                    <a:pt x="1246" y="3"/>
                  </a:lnTo>
                  <a:lnTo>
                    <a:pt x="1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grpSp>
      <p:grpSp>
        <p:nvGrpSpPr>
          <p:cNvPr id="66" name="Group 65"/>
          <p:cNvGrpSpPr/>
          <p:nvPr/>
        </p:nvGrpSpPr>
        <p:grpSpPr>
          <a:xfrm>
            <a:off x="4867502" y="5335784"/>
            <a:ext cx="409964" cy="336902"/>
            <a:chOff x="7000875" y="2609851"/>
            <a:chExt cx="481013" cy="395288"/>
          </a:xfrm>
          <a:solidFill>
            <a:schemeClr val="bg1"/>
          </a:solidFill>
        </p:grpSpPr>
        <p:sp>
          <p:nvSpPr>
            <p:cNvPr id="67" name="Freeform 39"/>
            <p:cNvSpPr>
              <a:spLocks/>
            </p:cNvSpPr>
            <p:nvPr/>
          </p:nvSpPr>
          <p:spPr bwMode="auto">
            <a:xfrm>
              <a:off x="7000875" y="26384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68" name="Freeform 40"/>
            <p:cNvSpPr>
              <a:spLocks noEditPoints="1"/>
            </p:cNvSpPr>
            <p:nvPr/>
          </p:nvSpPr>
          <p:spPr bwMode="auto">
            <a:xfrm>
              <a:off x="7332663" y="26098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grpSp>
      <p:grpSp>
        <p:nvGrpSpPr>
          <p:cNvPr id="69" name="Group 68"/>
          <p:cNvGrpSpPr/>
          <p:nvPr/>
        </p:nvGrpSpPr>
        <p:grpSpPr>
          <a:xfrm>
            <a:off x="4868439" y="3895130"/>
            <a:ext cx="408090" cy="410866"/>
            <a:chOff x="7156450" y="2708275"/>
            <a:chExt cx="233363" cy="234950"/>
          </a:xfrm>
          <a:solidFill>
            <a:schemeClr val="bg1"/>
          </a:solidFill>
        </p:grpSpPr>
        <p:sp>
          <p:nvSpPr>
            <p:cNvPr id="70" name="Rectangle 33"/>
            <p:cNvSpPr>
              <a:spLocks noChangeArrowheads="1"/>
            </p:cNvSpPr>
            <p:nvPr/>
          </p:nvSpPr>
          <p:spPr bwMode="auto">
            <a:xfrm>
              <a:off x="7156450" y="2803525"/>
              <a:ext cx="41275" cy="1238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71" name="Freeform 34"/>
            <p:cNvSpPr>
              <a:spLocks noEditPoints="1"/>
            </p:cNvSpPr>
            <p:nvPr/>
          </p:nvSpPr>
          <p:spPr bwMode="auto">
            <a:xfrm>
              <a:off x="7215188" y="2708275"/>
              <a:ext cx="174625" cy="234950"/>
            </a:xfrm>
            <a:custGeom>
              <a:avLst/>
              <a:gdLst>
                <a:gd name="T0" fmla="*/ 790 w 2315"/>
                <a:gd name="T1" fmla="*/ 1051 h 3103"/>
                <a:gd name="T2" fmla="*/ 645 w 2315"/>
                <a:gd name="T3" fmla="*/ 1093 h 3103"/>
                <a:gd name="T4" fmla="*/ 513 w 2315"/>
                <a:gd name="T5" fmla="*/ 1176 h 3103"/>
                <a:gd name="T6" fmla="*/ 407 w 2315"/>
                <a:gd name="T7" fmla="*/ 1297 h 3103"/>
                <a:gd name="T8" fmla="*/ 338 w 2315"/>
                <a:gd name="T9" fmla="*/ 1438 h 3103"/>
                <a:gd name="T10" fmla="*/ 311 w 2315"/>
                <a:gd name="T11" fmla="*/ 1590 h 3103"/>
                <a:gd name="T12" fmla="*/ 324 w 2315"/>
                <a:gd name="T13" fmla="*/ 1743 h 3103"/>
                <a:gd name="T14" fmla="*/ 378 w 2315"/>
                <a:gd name="T15" fmla="*/ 1890 h 3103"/>
                <a:gd name="T16" fmla="*/ 473 w 2315"/>
                <a:gd name="T17" fmla="*/ 2018 h 3103"/>
                <a:gd name="T18" fmla="*/ 600 w 2315"/>
                <a:gd name="T19" fmla="*/ 2115 h 3103"/>
                <a:gd name="T20" fmla="*/ 741 w 2315"/>
                <a:gd name="T21" fmla="*/ 2170 h 3103"/>
                <a:gd name="T22" fmla="*/ 891 w 2315"/>
                <a:gd name="T23" fmla="*/ 2184 h 3103"/>
                <a:gd name="T24" fmla="*/ 1039 w 2315"/>
                <a:gd name="T25" fmla="*/ 2157 h 3103"/>
                <a:gd name="T26" fmla="*/ 1176 w 2315"/>
                <a:gd name="T27" fmla="*/ 2087 h 3103"/>
                <a:gd name="T28" fmla="*/ 1294 w 2315"/>
                <a:gd name="T29" fmla="*/ 1977 h 3103"/>
                <a:gd name="T30" fmla="*/ 1375 w 2315"/>
                <a:gd name="T31" fmla="*/ 1842 h 3103"/>
                <a:gd name="T32" fmla="*/ 1415 w 2315"/>
                <a:gd name="T33" fmla="*/ 1693 h 3103"/>
                <a:gd name="T34" fmla="*/ 1415 w 2315"/>
                <a:gd name="T35" fmla="*/ 1539 h 3103"/>
                <a:gd name="T36" fmla="*/ 1375 w 2315"/>
                <a:gd name="T37" fmla="*/ 1390 h 3103"/>
                <a:gd name="T38" fmla="*/ 1294 w 2315"/>
                <a:gd name="T39" fmla="*/ 1253 h 3103"/>
                <a:gd name="T40" fmla="*/ 1176 w 2315"/>
                <a:gd name="T41" fmla="*/ 1143 h 3103"/>
                <a:gd name="T42" fmla="*/ 1039 w 2315"/>
                <a:gd name="T43" fmla="*/ 1074 h 3103"/>
                <a:gd name="T44" fmla="*/ 891 w 2315"/>
                <a:gd name="T45" fmla="*/ 1046 h 3103"/>
                <a:gd name="T46" fmla="*/ 1320 w 2315"/>
                <a:gd name="T47" fmla="*/ 1046 h 3103"/>
                <a:gd name="T48" fmla="*/ 1417 w 2315"/>
                <a:gd name="T49" fmla="*/ 1140 h 3103"/>
                <a:gd name="T50" fmla="*/ 1515 w 2315"/>
                <a:gd name="T51" fmla="*/ 1297 h 3103"/>
                <a:gd name="T52" fmla="*/ 1571 w 2315"/>
                <a:gd name="T53" fmla="*/ 1468 h 3103"/>
                <a:gd name="T54" fmla="*/ 1584 w 2315"/>
                <a:gd name="T55" fmla="*/ 1647 h 3103"/>
                <a:gd name="T56" fmla="*/ 1555 w 2315"/>
                <a:gd name="T57" fmla="*/ 1825 h 3103"/>
                <a:gd name="T58" fmla="*/ 1484 w 2315"/>
                <a:gd name="T59" fmla="*/ 1992 h 3103"/>
                <a:gd name="T60" fmla="*/ 1664 w 2315"/>
                <a:gd name="T61" fmla="*/ 2118 h 3103"/>
                <a:gd name="T62" fmla="*/ 2315 w 2315"/>
                <a:gd name="T63" fmla="*/ 2800 h 3103"/>
                <a:gd name="T64" fmla="*/ 2307 w 2315"/>
                <a:gd name="T65" fmla="*/ 2859 h 3103"/>
                <a:gd name="T66" fmla="*/ 2276 w 2315"/>
                <a:gd name="T67" fmla="*/ 2943 h 3103"/>
                <a:gd name="T68" fmla="*/ 2209 w 2315"/>
                <a:gd name="T69" fmla="*/ 3030 h 3103"/>
                <a:gd name="T70" fmla="*/ 2128 w 2315"/>
                <a:gd name="T71" fmla="*/ 3078 h 3103"/>
                <a:gd name="T72" fmla="*/ 2053 w 2315"/>
                <a:gd name="T73" fmla="*/ 3099 h 3103"/>
                <a:gd name="T74" fmla="*/ 2010 w 2315"/>
                <a:gd name="T75" fmla="*/ 3103 h 3103"/>
                <a:gd name="T76" fmla="*/ 1403 w 2315"/>
                <a:gd name="T77" fmla="*/ 2335 h 3103"/>
                <a:gd name="T78" fmla="*/ 774 w 2315"/>
                <a:gd name="T79" fmla="*/ 2903 h 3103"/>
                <a:gd name="T80" fmla="*/ 657 w 2315"/>
                <a:gd name="T81" fmla="*/ 2320 h 3103"/>
                <a:gd name="T82" fmla="*/ 544 w 2315"/>
                <a:gd name="T83" fmla="*/ 2903 h 3103"/>
                <a:gd name="T84" fmla="*/ 545 w 2315"/>
                <a:gd name="T85" fmla="*/ 687 h 3103"/>
                <a:gd name="T86" fmla="*/ 657 w 2315"/>
                <a:gd name="T87" fmla="*/ 911 h 3103"/>
                <a:gd name="T88" fmla="*/ 774 w 2315"/>
                <a:gd name="T89" fmla="*/ 0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15" h="3103">
                  <a:moveTo>
                    <a:pt x="891" y="1046"/>
                  </a:moveTo>
                  <a:lnTo>
                    <a:pt x="841" y="1046"/>
                  </a:lnTo>
                  <a:lnTo>
                    <a:pt x="790" y="1051"/>
                  </a:lnTo>
                  <a:lnTo>
                    <a:pt x="741" y="1061"/>
                  </a:lnTo>
                  <a:lnTo>
                    <a:pt x="693" y="1074"/>
                  </a:lnTo>
                  <a:lnTo>
                    <a:pt x="645" y="1093"/>
                  </a:lnTo>
                  <a:lnTo>
                    <a:pt x="600" y="1116"/>
                  </a:lnTo>
                  <a:lnTo>
                    <a:pt x="555" y="1143"/>
                  </a:lnTo>
                  <a:lnTo>
                    <a:pt x="513" y="1176"/>
                  </a:lnTo>
                  <a:lnTo>
                    <a:pt x="474" y="1213"/>
                  </a:lnTo>
                  <a:lnTo>
                    <a:pt x="438" y="1253"/>
                  </a:lnTo>
                  <a:lnTo>
                    <a:pt x="407" y="1297"/>
                  </a:lnTo>
                  <a:lnTo>
                    <a:pt x="379" y="1342"/>
                  </a:lnTo>
                  <a:lnTo>
                    <a:pt x="356" y="1390"/>
                  </a:lnTo>
                  <a:lnTo>
                    <a:pt x="338" y="1438"/>
                  </a:lnTo>
                  <a:lnTo>
                    <a:pt x="325" y="1487"/>
                  </a:lnTo>
                  <a:lnTo>
                    <a:pt x="316" y="1539"/>
                  </a:lnTo>
                  <a:lnTo>
                    <a:pt x="311" y="1590"/>
                  </a:lnTo>
                  <a:lnTo>
                    <a:pt x="311" y="1641"/>
                  </a:lnTo>
                  <a:lnTo>
                    <a:pt x="316" y="1693"/>
                  </a:lnTo>
                  <a:lnTo>
                    <a:pt x="324" y="1743"/>
                  </a:lnTo>
                  <a:lnTo>
                    <a:pt x="338" y="1794"/>
                  </a:lnTo>
                  <a:lnTo>
                    <a:pt x="356" y="1842"/>
                  </a:lnTo>
                  <a:lnTo>
                    <a:pt x="378" y="1890"/>
                  </a:lnTo>
                  <a:lnTo>
                    <a:pt x="406" y="1935"/>
                  </a:lnTo>
                  <a:lnTo>
                    <a:pt x="437" y="1977"/>
                  </a:lnTo>
                  <a:lnTo>
                    <a:pt x="473" y="2018"/>
                  </a:lnTo>
                  <a:lnTo>
                    <a:pt x="513" y="2054"/>
                  </a:lnTo>
                  <a:lnTo>
                    <a:pt x="554" y="2087"/>
                  </a:lnTo>
                  <a:lnTo>
                    <a:pt x="600" y="2115"/>
                  </a:lnTo>
                  <a:lnTo>
                    <a:pt x="645" y="2138"/>
                  </a:lnTo>
                  <a:lnTo>
                    <a:pt x="693" y="2157"/>
                  </a:lnTo>
                  <a:lnTo>
                    <a:pt x="741" y="2170"/>
                  </a:lnTo>
                  <a:lnTo>
                    <a:pt x="790" y="2179"/>
                  </a:lnTo>
                  <a:lnTo>
                    <a:pt x="841" y="2184"/>
                  </a:lnTo>
                  <a:lnTo>
                    <a:pt x="891" y="2184"/>
                  </a:lnTo>
                  <a:lnTo>
                    <a:pt x="941" y="2179"/>
                  </a:lnTo>
                  <a:lnTo>
                    <a:pt x="990" y="2170"/>
                  </a:lnTo>
                  <a:lnTo>
                    <a:pt x="1039" y="2157"/>
                  </a:lnTo>
                  <a:lnTo>
                    <a:pt x="1087" y="2138"/>
                  </a:lnTo>
                  <a:lnTo>
                    <a:pt x="1132" y="2115"/>
                  </a:lnTo>
                  <a:lnTo>
                    <a:pt x="1176" y="2087"/>
                  </a:lnTo>
                  <a:lnTo>
                    <a:pt x="1218" y="2054"/>
                  </a:lnTo>
                  <a:lnTo>
                    <a:pt x="1258" y="2018"/>
                  </a:lnTo>
                  <a:lnTo>
                    <a:pt x="1294" y="1977"/>
                  </a:lnTo>
                  <a:lnTo>
                    <a:pt x="1326" y="1934"/>
                  </a:lnTo>
                  <a:lnTo>
                    <a:pt x="1352" y="1888"/>
                  </a:lnTo>
                  <a:lnTo>
                    <a:pt x="1375" y="1842"/>
                  </a:lnTo>
                  <a:lnTo>
                    <a:pt x="1393" y="1793"/>
                  </a:lnTo>
                  <a:lnTo>
                    <a:pt x="1406" y="1743"/>
                  </a:lnTo>
                  <a:lnTo>
                    <a:pt x="1415" y="1693"/>
                  </a:lnTo>
                  <a:lnTo>
                    <a:pt x="1419" y="1641"/>
                  </a:lnTo>
                  <a:lnTo>
                    <a:pt x="1419" y="1590"/>
                  </a:lnTo>
                  <a:lnTo>
                    <a:pt x="1415" y="1539"/>
                  </a:lnTo>
                  <a:lnTo>
                    <a:pt x="1406" y="1487"/>
                  </a:lnTo>
                  <a:lnTo>
                    <a:pt x="1393" y="1438"/>
                  </a:lnTo>
                  <a:lnTo>
                    <a:pt x="1375" y="1390"/>
                  </a:lnTo>
                  <a:lnTo>
                    <a:pt x="1352" y="1342"/>
                  </a:lnTo>
                  <a:lnTo>
                    <a:pt x="1325" y="1297"/>
                  </a:lnTo>
                  <a:lnTo>
                    <a:pt x="1294" y="1253"/>
                  </a:lnTo>
                  <a:lnTo>
                    <a:pt x="1258" y="1213"/>
                  </a:lnTo>
                  <a:lnTo>
                    <a:pt x="1218" y="1176"/>
                  </a:lnTo>
                  <a:lnTo>
                    <a:pt x="1176" y="1143"/>
                  </a:lnTo>
                  <a:lnTo>
                    <a:pt x="1132" y="1115"/>
                  </a:lnTo>
                  <a:lnTo>
                    <a:pt x="1086" y="1093"/>
                  </a:lnTo>
                  <a:lnTo>
                    <a:pt x="1039" y="1074"/>
                  </a:lnTo>
                  <a:lnTo>
                    <a:pt x="990" y="1061"/>
                  </a:lnTo>
                  <a:lnTo>
                    <a:pt x="941" y="1051"/>
                  </a:lnTo>
                  <a:lnTo>
                    <a:pt x="891" y="1046"/>
                  </a:lnTo>
                  <a:close/>
                  <a:moveTo>
                    <a:pt x="774" y="0"/>
                  </a:moveTo>
                  <a:lnTo>
                    <a:pt x="1320" y="0"/>
                  </a:lnTo>
                  <a:lnTo>
                    <a:pt x="1320" y="1046"/>
                  </a:lnTo>
                  <a:lnTo>
                    <a:pt x="1348" y="1069"/>
                  </a:lnTo>
                  <a:lnTo>
                    <a:pt x="1375" y="1094"/>
                  </a:lnTo>
                  <a:lnTo>
                    <a:pt x="1417" y="1140"/>
                  </a:lnTo>
                  <a:lnTo>
                    <a:pt x="1455" y="1191"/>
                  </a:lnTo>
                  <a:lnTo>
                    <a:pt x="1488" y="1242"/>
                  </a:lnTo>
                  <a:lnTo>
                    <a:pt x="1515" y="1297"/>
                  </a:lnTo>
                  <a:lnTo>
                    <a:pt x="1538" y="1352"/>
                  </a:lnTo>
                  <a:lnTo>
                    <a:pt x="1557" y="1410"/>
                  </a:lnTo>
                  <a:lnTo>
                    <a:pt x="1571" y="1468"/>
                  </a:lnTo>
                  <a:lnTo>
                    <a:pt x="1580" y="1528"/>
                  </a:lnTo>
                  <a:lnTo>
                    <a:pt x="1584" y="1587"/>
                  </a:lnTo>
                  <a:lnTo>
                    <a:pt x="1584" y="1647"/>
                  </a:lnTo>
                  <a:lnTo>
                    <a:pt x="1579" y="1707"/>
                  </a:lnTo>
                  <a:lnTo>
                    <a:pt x="1569" y="1766"/>
                  </a:lnTo>
                  <a:lnTo>
                    <a:pt x="1555" y="1825"/>
                  </a:lnTo>
                  <a:lnTo>
                    <a:pt x="1536" y="1881"/>
                  </a:lnTo>
                  <a:lnTo>
                    <a:pt x="1512" y="1937"/>
                  </a:lnTo>
                  <a:lnTo>
                    <a:pt x="1484" y="1992"/>
                  </a:lnTo>
                  <a:lnTo>
                    <a:pt x="1451" y="2043"/>
                  </a:lnTo>
                  <a:lnTo>
                    <a:pt x="1579" y="2171"/>
                  </a:lnTo>
                  <a:lnTo>
                    <a:pt x="1664" y="2118"/>
                  </a:lnTo>
                  <a:lnTo>
                    <a:pt x="2315" y="2786"/>
                  </a:lnTo>
                  <a:lnTo>
                    <a:pt x="2315" y="2791"/>
                  </a:lnTo>
                  <a:lnTo>
                    <a:pt x="2315" y="2800"/>
                  </a:lnTo>
                  <a:lnTo>
                    <a:pt x="2314" y="2815"/>
                  </a:lnTo>
                  <a:lnTo>
                    <a:pt x="2311" y="2835"/>
                  </a:lnTo>
                  <a:lnTo>
                    <a:pt x="2307" y="2859"/>
                  </a:lnTo>
                  <a:lnTo>
                    <a:pt x="2300" y="2884"/>
                  </a:lnTo>
                  <a:lnTo>
                    <a:pt x="2290" y="2913"/>
                  </a:lnTo>
                  <a:lnTo>
                    <a:pt x="2276" y="2943"/>
                  </a:lnTo>
                  <a:lnTo>
                    <a:pt x="2257" y="2974"/>
                  </a:lnTo>
                  <a:lnTo>
                    <a:pt x="2234" y="3005"/>
                  </a:lnTo>
                  <a:lnTo>
                    <a:pt x="2209" y="3030"/>
                  </a:lnTo>
                  <a:lnTo>
                    <a:pt x="2183" y="3050"/>
                  </a:lnTo>
                  <a:lnTo>
                    <a:pt x="2156" y="3066"/>
                  </a:lnTo>
                  <a:lnTo>
                    <a:pt x="2128" y="3078"/>
                  </a:lnTo>
                  <a:lnTo>
                    <a:pt x="2101" y="3087"/>
                  </a:lnTo>
                  <a:lnTo>
                    <a:pt x="2076" y="3095"/>
                  </a:lnTo>
                  <a:lnTo>
                    <a:pt x="2053" y="3099"/>
                  </a:lnTo>
                  <a:lnTo>
                    <a:pt x="2034" y="3102"/>
                  </a:lnTo>
                  <a:lnTo>
                    <a:pt x="2019" y="3103"/>
                  </a:lnTo>
                  <a:lnTo>
                    <a:pt x="2010" y="3103"/>
                  </a:lnTo>
                  <a:lnTo>
                    <a:pt x="2006" y="3103"/>
                  </a:lnTo>
                  <a:lnTo>
                    <a:pt x="1355" y="2435"/>
                  </a:lnTo>
                  <a:lnTo>
                    <a:pt x="1403" y="2335"/>
                  </a:lnTo>
                  <a:lnTo>
                    <a:pt x="1320" y="2252"/>
                  </a:lnTo>
                  <a:lnTo>
                    <a:pt x="1320" y="2903"/>
                  </a:lnTo>
                  <a:lnTo>
                    <a:pt x="774" y="2903"/>
                  </a:lnTo>
                  <a:lnTo>
                    <a:pt x="774" y="2345"/>
                  </a:lnTo>
                  <a:lnTo>
                    <a:pt x="715" y="2336"/>
                  </a:lnTo>
                  <a:lnTo>
                    <a:pt x="657" y="2320"/>
                  </a:lnTo>
                  <a:lnTo>
                    <a:pt x="600" y="2300"/>
                  </a:lnTo>
                  <a:lnTo>
                    <a:pt x="544" y="2274"/>
                  </a:lnTo>
                  <a:lnTo>
                    <a:pt x="544" y="2903"/>
                  </a:lnTo>
                  <a:lnTo>
                    <a:pt x="0" y="2903"/>
                  </a:lnTo>
                  <a:lnTo>
                    <a:pt x="0" y="687"/>
                  </a:lnTo>
                  <a:lnTo>
                    <a:pt x="545" y="687"/>
                  </a:lnTo>
                  <a:lnTo>
                    <a:pt x="545" y="957"/>
                  </a:lnTo>
                  <a:lnTo>
                    <a:pt x="601" y="932"/>
                  </a:lnTo>
                  <a:lnTo>
                    <a:pt x="657" y="911"/>
                  </a:lnTo>
                  <a:lnTo>
                    <a:pt x="715" y="896"/>
                  </a:lnTo>
                  <a:lnTo>
                    <a:pt x="774" y="885"/>
                  </a:lnTo>
                  <a:lnTo>
                    <a:pt x="7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grpSp>
      <p:sp>
        <p:nvSpPr>
          <p:cNvPr id="72" name="Freeform 12"/>
          <p:cNvSpPr>
            <a:spLocks noEditPoints="1"/>
          </p:cNvSpPr>
          <p:nvPr/>
        </p:nvSpPr>
        <p:spPr bwMode="auto">
          <a:xfrm>
            <a:off x="4886052" y="1853697"/>
            <a:ext cx="372867" cy="295926"/>
          </a:xfrm>
          <a:custGeom>
            <a:avLst/>
            <a:gdLst>
              <a:gd name="T0" fmla="*/ 3526 w 3526"/>
              <a:gd name="T1" fmla="*/ 2803 h 2803"/>
              <a:gd name="T2" fmla="*/ 0 w 3526"/>
              <a:gd name="T3" fmla="*/ 1227 h 2803"/>
              <a:gd name="T4" fmla="*/ 69 w 3526"/>
              <a:gd name="T5" fmla="*/ 1291 h 2803"/>
              <a:gd name="T6" fmla="*/ 150 w 3526"/>
              <a:gd name="T7" fmla="*/ 1340 h 2803"/>
              <a:gd name="T8" fmla="*/ 241 w 3526"/>
              <a:gd name="T9" fmla="*/ 1372 h 2803"/>
              <a:gd name="T10" fmla="*/ 341 w 3526"/>
              <a:gd name="T11" fmla="*/ 1382 h 2803"/>
              <a:gd name="T12" fmla="*/ 513 w 3526"/>
              <a:gd name="T13" fmla="*/ 1663 h 2803"/>
              <a:gd name="T14" fmla="*/ 921 w 3526"/>
              <a:gd name="T15" fmla="*/ 1382 h 2803"/>
              <a:gd name="T16" fmla="*/ 2494 w 3526"/>
              <a:gd name="T17" fmla="*/ 1663 h 2803"/>
              <a:gd name="T18" fmla="*/ 2900 w 3526"/>
              <a:gd name="T19" fmla="*/ 1382 h 2803"/>
              <a:gd name="T20" fmla="*/ 3223 w 3526"/>
              <a:gd name="T21" fmla="*/ 1379 h 2803"/>
              <a:gd name="T22" fmla="*/ 3323 w 3526"/>
              <a:gd name="T23" fmla="*/ 1355 h 2803"/>
              <a:gd name="T24" fmla="*/ 3414 w 3526"/>
              <a:gd name="T25" fmla="*/ 1309 h 2803"/>
              <a:gd name="T26" fmla="*/ 3492 w 3526"/>
              <a:gd name="T27" fmla="*/ 1245 h 2803"/>
              <a:gd name="T28" fmla="*/ 1317 w 3526"/>
              <a:gd name="T29" fmla="*/ 133 h 2803"/>
              <a:gd name="T30" fmla="*/ 2217 w 3526"/>
              <a:gd name="T31" fmla="*/ 350 h 2803"/>
              <a:gd name="T32" fmla="*/ 1317 w 3526"/>
              <a:gd name="T33" fmla="*/ 133 h 2803"/>
              <a:gd name="T34" fmla="*/ 2284 w 3526"/>
              <a:gd name="T35" fmla="*/ 0 h 2803"/>
              <a:gd name="T36" fmla="*/ 2317 w 3526"/>
              <a:gd name="T37" fmla="*/ 9 h 2803"/>
              <a:gd name="T38" fmla="*/ 2341 w 3526"/>
              <a:gd name="T39" fmla="*/ 32 h 2803"/>
              <a:gd name="T40" fmla="*/ 2350 w 3526"/>
              <a:gd name="T41" fmla="*/ 67 h 2803"/>
              <a:gd name="T42" fmla="*/ 3526 w 3526"/>
              <a:gd name="T43" fmla="*/ 350 h 2803"/>
              <a:gd name="T44" fmla="*/ 3514 w 3526"/>
              <a:gd name="T45" fmla="*/ 1041 h 2803"/>
              <a:gd name="T46" fmla="*/ 3476 w 3526"/>
              <a:gd name="T47" fmla="*/ 1123 h 2803"/>
              <a:gd name="T48" fmla="*/ 3420 w 3526"/>
              <a:gd name="T49" fmla="*/ 1193 h 2803"/>
              <a:gd name="T50" fmla="*/ 3347 w 3526"/>
              <a:gd name="T51" fmla="*/ 1246 h 2803"/>
              <a:gd name="T52" fmla="*/ 3263 w 3526"/>
              <a:gd name="T53" fmla="*/ 1281 h 2803"/>
              <a:gd name="T54" fmla="*/ 3169 w 3526"/>
              <a:gd name="T55" fmla="*/ 1293 h 2803"/>
              <a:gd name="T56" fmla="*/ 2900 w 3526"/>
              <a:gd name="T57" fmla="*/ 1184 h 2803"/>
              <a:gd name="T58" fmla="*/ 2494 w 3526"/>
              <a:gd name="T59" fmla="*/ 1293 h 2803"/>
              <a:gd name="T60" fmla="*/ 921 w 3526"/>
              <a:gd name="T61" fmla="*/ 1184 h 2803"/>
              <a:gd name="T62" fmla="*/ 513 w 3526"/>
              <a:gd name="T63" fmla="*/ 1293 h 2803"/>
              <a:gd name="T64" fmla="*/ 294 w 3526"/>
              <a:gd name="T65" fmla="*/ 1291 h 2803"/>
              <a:gd name="T66" fmla="*/ 208 w 3526"/>
              <a:gd name="T67" fmla="*/ 1268 h 2803"/>
              <a:gd name="T68" fmla="*/ 131 w 3526"/>
              <a:gd name="T69" fmla="*/ 1226 h 2803"/>
              <a:gd name="T70" fmla="*/ 66 w 3526"/>
              <a:gd name="T71" fmla="*/ 1167 h 2803"/>
              <a:gd name="T72" fmla="*/ 17 w 3526"/>
              <a:gd name="T73" fmla="*/ 1094 h 2803"/>
              <a:gd name="T74" fmla="*/ 0 w 3526"/>
              <a:gd name="T75" fmla="*/ 350 h 2803"/>
              <a:gd name="T76" fmla="*/ 1182 w 3526"/>
              <a:gd name="T77" fmla="*/ 67 h 2803"/>
              <a:gd name="T78" fmla="*/ 1192 w 3526"/>
              <a:gd name="T79" fmla="*/ 32 h 2803"/>
              <a:gd name="T80" fmla="*/ 1216 w 3526"/>
              <a:gd name="T81" fmla="*/ 9 h 2803"/>
              <a:gd name="T82" fmla="*/ 1250 w 3526"/>
              <a:gd name="T8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26" h="2803">
                <a:moveTo>
                  <a:pt x="3526" y="1207"/>
                </a:moveTo>
                <a:lnTo>
                  <a:pt x="3526" y="2803"/>
                </a:lnTo>
                <a:lnTo>
                  <a:pt x="0" y="2803"/>
                </a:lnTo>
                <a:lnTo>
                  <a:pt x="0" y="1227"/>
                </a:lnTo>
                <a:lnTo>
                  <a:pt x="32" y="1260"/>
                </a:lnTo>
                <a:lnTo>
                  <a:pt x="69" y="1291"/>
                </a:lnTo>
                <a:lnTo>
                  <a:pt x="108" y="1318"/>
                </a:lnTo>
                <a:lnTo>
                  <a:pt x="150" y="1340"/>
                </a:lnTo>
                <a:lnTo>
                  <a:pt x="195" y="1359"/>
                </a:lnTo>
                <a:lnTo>
                  <a:pt x="241" y="1372"/>
                </a:lnTo>
                <a:lnTo>
                  <a:pt x="290" y="1379"/>
                </a:lnTo>
                <a:lnTo>
                  <a:pt x="341" y="1382"/>
                </a:lnTo>
                <a:lnTo>
                  <a:pt x="513" y="1382"/>
                </a:lnTo>
                <a:lnTo>
                  <a:pt x="513" y="1663"/>
                </a:lnTo>
                <a:lnTo>
                  <a:pt x="921" y="1663"/>
                </a:lnTo>
                <a:lnTo>
                  <a:pt x="921" y="1382"/>
                </a:lnTo>
                <a:lnTo>
                  <a:pt x="2494" y="1382"/>
                </a:lnTo>
                <a:lnTo>
                  <a:pt x="2494" y="1663"/>
                </a:lnTo>
                <a:lnTo>
                  <a:pt x="2900" y="1663"/>
                </a:lnTo>
                <a:lnTo>
                  <a:pt x="2900" y="1382"/>
                </a:lnTo>
                <a:lnTo>
                  <a:pt x="3169" y="1382"/>
                </a:lnTo>
                <a:lnTo>
                  <a:pt x="3223" y="1379"/>
                </a:lnTo>
                <a:lnTo>
                  <a:pt x="3275" y="1371"/>
                </a:lnTo>
                <a:lnTo>
                  <a:pt x="3323" y="1355"/>
                </a:lnTo>
                <a:lnTo>
                  <a:pt x="3371" y="1335"/>
                </a:lnTo>
                <a:lnTo>
                  <a:pt x="3414" y="1309"/>
                </a:lnTo>
                <a:lnTo>
                  <a:pt x="3455" y="1280"/>
                </a:lnTo>
                <a:lnTo>
                  <a:pt x="3492" y="1245"/>
                </a:lnTo>
                <a:lnTo>
                  <a:pt x="3526" y="1207"/>
                </a:lnTo>
                <a:close/>
                <a:moveTo>
                  <a:pt x="1317" y="133"/>
                </a:moveTo>
                <a:lnTo>
                  <a:pt x="1317" y="350"/>
                </a:lnTo>
                <a:lnTo>
                  <a:pt x="2217" y="350"/>
                </a:lnTo>
                <a:lnTo>
                  <a:pt x="2217" y="133"/>
                </a:lnTo>
                <a:lnTo>
                  <a:pt x="1317" y="133"/>
                </a:lnTo>
                <a:close/>
                <a:moveTo>
                  <a:pt x="1250" y="0"/>
                </a:moveTo>
                <a:lnTo>
                  <a:pt x="2284" y="0"/>
                </a:lnTo>
                <a:lnTo>
                  <a:pt x="2301" y="2"/>
                </a:lnTo>
                <a:lnTo>
                  <a:pt x="2317" y="9"/>
                </a:lnTo>
                <a:lnTo>
                  <a:pt x="2330" y="19"/>
                </a:lnTo>
                <a:lnTo>
                  <a:pt x="2341" y="32"/>
                </a:lnTo>
                <a:lnTo>
                  <a:pt x="2348" y="49"/>
                </a:lnTo>
                <a:lnTo>
                  <a:pt x="2350" y="67"/>
                </a:lnTo>
                <a:lnTo>
                  <a:pt x="2350" y="350"/>
                </a:lnTo>
                <a:lnTo>
                  <a:pt x="3526" y="350"/>
                </a:lnTo>
                <a:lnTo>
                  <a:pt x="3526" y="995"/>
                </a:lnTo>
                <a:lnTo>
                  <a:pt x="3514" y="1041"/>
                </a:lnTo>
                <a:lnTo>
                  <a:pt x="3498" y="1083"/>
                </a:lnTo>
                <a:lnTo>
                  <a:pt x="3476" y="1123"/>
                </a:lnTo>
                <a:lnTo>
                  <a:pt x="3450" y="1160"/>
                </a:lnTo>
                <a:lnTo>
                  <a:pt x="3420" y="1193"/>
                </a:lnTo>
                <a:lnTo>
                  <a:pt x="3385" y="1221"/>
                </a:lnTo>
                <a:lnTo>
                  <a:pt x="3347" y="1246"/>
                </a:lnTo>
                <a:lnTo>
                  <a:pt x="3306" y="1267"/>
                </a:lnTo>
                <a:lnTo>
                  <a:pt x="3263" y="1281"/>
                </a:lnTo>
                <a:lnTo>
                  <a:pt x="3216" y="1291"/>
                </a:lnTo>
                <a:lnTo>
                  <a:pt x="3169" y="1293"/>
                </a:lnTo>
                <a:lnTo>
                  <a:pt x="2900" y="1293"/>
                </a:lnTo>
                <a:lnTo>
                  <a:pt x="2900" y="1184"/>
                </a:lnTo>
                <a:lnTo>
                  <a:pt x="2494" y="1184"/>
                </a:lnTo>
                <a:lnTo>
                  <a:pt x="2494" y="1293"/>
                </a:lnTo>
                <a:lnTo>
                  <a:pt x="921" y="1293"/>
                </a:lnTo>
                <a:lnTo>
                  <a:pt x="921" y="1184"/>
                </a:lnTo>
                <a:lnTo>
                  <a:pt x="513" y="1184"/>
                </a:lnTo>
                <a:lnTo>
                  <a:pt x="513" y="1293"/>
                </a:lnTo>
                <a:lnTo>
                  <a:pt x="341" y="1293"/>
                </a:lnTo>
                <a:lnTo>
                  <a:pt x="294" y="1291"/>
                </a:lnTo>
                <a:lnTo>
                  <a:pt x="250" y="1282"/>
                </a:lnTo>
                <a:lnTo>
                  <a:pt x="208" y="1268"/>
                </a:lnTo>
                <a:lnTo>
                  <a:pt x="168" y="1249"/>
                </a:lnTo>
                <a:lnTo>
                  <a:pt x="131" y="1226"/>
                </a:lnTo>
                <a:lnTo>
                  <a:pt x="96" y="1198"/>
                </a:lnTo>
                <a:lnTo>
                  <a:pt x="66" y="1167"/>
                </a:lnTo>
                <a:lnTo>
                  <a:pt x="40" y="1132"/>
                </a:lnTo>
                <a:lnTo>
                  <a:pt x="17" y="1094"/>
                </a:lnTo>
                <a:lnTo>
                  <a:pt x="0" y="1054"/>
                </a:lnTo>
                <a:lnTo>
                  <a:pt x="0" y="350"/>
                </a:lnTo>
                <a:lnTo>
                  <a:pt x="1182" y="350"/>
                </a:lnTo>
                <a:lnTo>
                  <a:pt x="1182" y="67"/>
                </a:lnTo>
                <a:lnTo>
                  <a:pt x="1185" y="49"/>
                </a:lnTo>
                <a:lnTo>
                  <a:pt x="1192" y="32"/>
                </a:lnTo>
                <a:lnTo>
                  <a:pt x="1202" y="19"/>
                </a:lnTo>
                <a:lnTo>
                  <a:pt x="1216" y="9"/>
                </a:lnTo>
                <a:lnTo>
                  <a:pt x="1232" y="2"/>
                </a:lnTo>
                <a:lnTo>
                  <a:pt x="12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grpSp>
        <p:nvGrpSpPr>
          <p:cNvPr id="73" name="Group 72"/>
          <p:cNvGrpSpPr/>
          <p:nvPr/>
        </p:nvGrpSpPr>
        <p:grpSpPr>
          <a:xfrm>
            <a:off x="4890684" y="2505713"/>
            <a:ext cx="363603" cy="399432"/>
            <a:chOff x="4776788" y="2243138"/>
            <a:chExt cx="434976" cy="477838"/>
          </a:xfrm>
          <a:solidFill>
            <a:schemeClr val="bg1"/>
          </a:solidFill>
        </p:grpSpPr>
        <p:sp>
          <p:nvSpPr>
            <p:cNvPr id="74" name="Freeform 17"/>
            <p:cNvSpPr>
              <a:spLocks noEditPoints="1"/>
            </p:cNvSpPr>
            <p:nvPr/>
          </p:nvSpPr>
          <p:spPr bwMode="auto">
            <a:xfrm>
              <a:off x="4848226" y="2316163"/>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75" name="Freeform 18"/>
            <p:cNvSpPr>
              <a:spLocks/>
            </p:cNvSpPr>
            <p:nvPr/>
          </p:nvSpPr>
          <p:spPr bwMode="auto">
            <a:xfrm>
              <a:off x="4984751" y="2243138"/>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76" name="Freeform 19"/>
            <p:cNvSpPr>
              <a:spLocks/>
            </p:cNvSpPr>
            <p:nvPr/>
          </p:nvSpPr>
          <p:spPr bwMode="auto">
            <a:xfrm>
              <a:off x="4881563" y="2271713"/>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77" name="Freeform 20"/>
            <p:cNvSpPr>
              <a:spLocks/>
            </p:cNvSpPr>
            <p:nvPr/>
          </p:nvSpPr>
          <p:spPr bwMode="auto">
            <a:xfrm>
              <a:off x="4805363" y="2346325"/>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78" name="Freeform 21"/>
            <p:cNvSpPr>
              <a:spLocks/>
            </p:cNvSpPr>
            <p:nvPr/>
          </p:nvSpPr>
          <p:spPr bwMode="auto">
            <a:xfrm>
              <a:off x="4776788" y="2449513"/>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79" name="Freeform 22"/>
            <p:cNvSpPr>
              <a:spLocks/>
            </p:cNvSpPr>
            <p:nvPr/>
          </p:nvSpPr>
          <p:spPr bwMode="auto">
            <a:xfrm>
              <a:off x="4805363" y="2540000"/>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80" name="Freeform 23"/>
            <p:cNvSpPr>
              <a:spLocks/>
            </p:cNvSpPr>
            <p:nvPr/>
          </p:nvSpPr>
          <p:spPr bwMode="auto">
            <a:xfrm>
              <a:off x="5141913" y="2540000"/>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81" name="Freeform 24"/>
            <p:cNvSpPr>
              <a:spLocks/>
            </p:cNvSpPr>
            <p:nvPr/>
          </p:nvSpPr>
          <p:spPr bwMode="auto">
            <a:xfrm>
              <a:off x="5165726" y="2449513"/>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82" name="Freeform 25"/>
            <p:cNvSpPr>
              <a:spLocks/>
            </p:cNvSpPr>
            <p:nvPr/>
          </p:nvSpPr>
          <p:spPr bwMode="auto">
            <a:xfrm>
              <a:off x="5141913" y="2346325"/>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83" name="Freeform 26"/>
            <p:cNvSpPr>
              <a:spLocks/>
            </p:cNvSpPr>
            <p:nvPr/>
          </p:nvSpPr>
          <p:spPr bwMode="auto">
            <a:xfrm>
              <a:off x="5075238" y="2271713"/>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84" name="Freeform 27"/>
            <p:cNvSpPr>
              <a:spLocks/>
            </p:cNvSpPr>
            <p:nvPr/>
          </p:nvSpPr>
          <p:spPr bwMode="auto">
            <a:xfrm>
              <a:off x="4972051" y="2382838"/>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sp>
          <p:nvSpPr>
            <p:cNvPr id="85" name="Freeform 28"/>
            <p:cNvSpPr>
              <a:spLocks/>
            </p:cNvSpPr>
            <p:nvPr/>
          </p:nvSpPr>
          <p:spPr bwMode="auto">
            <a:xfrm>
              <a:off x="4970463" y="2543175"/>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Light" charset="0"/>
                <a:ea typeface="Calibri Light" charset="0"/>
                <a:cs typeface="Calibri Light" charset="0"/>
              </a:endParaRPr>
            </a:p>
          </p:txBody>
        </p:sp>
      </p:grpSp>
      <p:sp>
        <p:nvSpPr>
          <p:cNvPr id="86" name="TextBox 85"/>
          <p:cNvSpPr txBox="1"/>
          <p:nvPr/>
        </p:nvSpPr>
        <p:spPr>
          <a:xfrm>
            <a:off x="5469857" y="1832383"/>
            <a:ext cx="1903355" cy="461665"/>
          </a:xfrm>
          <a:prstGeom prst="rect">
            <a:avLst/>
          </a:prstGeom>
          <a:noFill/>
        </p:spPr>
        <p:txBody>
          <a:bodyPr wrap="square" rtlCol="0">
            <a:spAutoFit/>
          </a:bodyPr>
          <a:lstStyle/>
          <a:p>
            <a:r>
              <a:rPr lang="en-US" altLang="zh-CN" dirty="0" smtClean="0">
                <a:solidFill>
                  <a:schemeClr val="bg1"/>
                </a:solidFill>
                <a:latin typeface="Calibri Light" charset="0"/>
                <a:ea typeface="Calibri Light" charset="0"/>
                <a:cs typeface="Calibri Light" charset="0"/>
              </a:rPr>
              <a:t>Introduction</a:t>
            </a:r>
            <a:endParaRPr lang="en-US" dirty="0">
              <a:solidFill>
                <a:schemeClr val="bg1"/>
              </a:solidFill>
              <a:latin typeface="Calibri Light" charset="0"/>
              <a:ea typeface="Calibri Light" charset="0"/>
              <a:cs typeface="Calibri Light" charset="0"/>
            </a:endParaRPr>
          </a:p>
        </p:txBody>
      </p:sp>
      <p:sp>
        <p:nvSpPr>
          <p:cNvPr id="87" name="TextBox 86"/>
          <p:cNvSpPr txBox="1"/>
          <p:nvPr/>
        </p:nvSpPr>
        <p:spPr>
          <a:xfrm>
            <a:off x="5469857" y="2536152"/>
            <a:ext cx="2180913" cy="461665"/>
          </a:xfrm>
          <a:prstGeom prst="rect">
            <a:avLst/>
          </a:prstGeom>
          <a:noFill/>
        </p:spPr>
        <p:txBody>
          <a:bodyPr wrap="square" rtlCol="0">
            <a:spAutoFit/>
          </a:bodyPr>
          <a:lstStyle/>
          <a:p>
            <a:r>
              <a:rPr lang="en-US" altLang="zh-CN" dirty="0" smtClean="0">
                <a:solidFill>
                  <a:schemeClr val="bg1"/>
                </a:solidFill>
                <a:latin typeface="Calibri Light" charset="0"/>
                <a:ea typeface="Calibri Light" charset="0"/>
                <a:cs typeface="Calibri Light" charset="0"/>
              </a:rPr>
              <a:t>Search</a:t>
            </a:r>
            <a:r>
              <a:rPr lang="zh-CN" altLang="en-US" dirty="0" smtClean="0">
                <a:solidFill>
                  <a:schemeClr val="bg1"/>
                </a:solidFill>
                <a:latin typeface="Calibri Light" charset="0"/>
                <a:ea typeface="Calibri Light" charset="0"/>
                <a:cs typeface="Calibri Light" charset="0"/>
              </a:rPr>
              <a:t> </a:t>
            </a:r>
            <a:r>
              <a:rPr lang="en-US" altLang="zh-CN" dirty="0" smtClean="0">
                <a:solidFill>
                  <a:schemeClr val="bg1"/>
                </a:solidFill>
                <a:latin typeface="Calibri Light" charset="0"/>
                <a:ea typeface="Calibri Light" charset="0"/>
                <a:cs typeface="Calibri Light" charset="0"/>
              </a:rPr>
              <a:t>Problem</a:t>
            </a:r>
            <a:endParaRPr lang="en-US" dirty="0">
              <a:solidFill>
                <a:schemeClr val="bg1"/>
              </a:solidFill>
              <a:latin typeface="Calibri Light" charset="0"/>
              <a:ea typeface="Calibri Light" charset="0"/>
              <a:cs typeface="Calibri Light" charset="0"/>
            </a:endParaRPr>
          </a:p>
        </p:txBody>
      </p:sp>
      <p:sp>
        <p:nvSpPr>
          <p:cNvPr id="88" name="TextBox 87"/>
          <p:cNvSpPr txBox="1"/>
          <p:nvPr/>
        </p:nvSpPr>
        <p:spPr>
          <a:xfrm>
            <a:off x="5469858" y="3232282"/>
            <a:ext cx="1600200" cy="461665"/>
          </a:xfrm>
          <a:prstGeom prst="rect">
            <a:avLst/>
          </a:prstGeom>
          <a:noFill/>
        </p:spPr>
        <p:txBody>
          <a:bodyPr wrap="square" rtlCol="0">
            <a:spAutoFit/>
          </a:bodyPr>
          <a:lstStyle/>
          <a:p>
            <a:r>
              <a:rPr lang="en-US" altLang="zh-CN" dirty="0" smtClean="0">
                <a:solidFill>
                  <a:schemeClr val="bg1"/>
                </a:solidFill>
                <a:latin typeface="Calibri Light" charset="0"/>
                <a:ea typeface="Calibri Light" charset="0"/>
                <a:cs typeface="Calibri Light" charset="0"/>
              </a:rPr>
              <a:t>Motivation</a:t>
            </a:r>
            <a:endParaRPr lang="en-US" dirty="0">
              <a:solidFill>
                <a:schemeClr val="bg1"/>
              </a:solidFill>
              <a:latin typeface="Calibri Light" charset="0"/>
              <a:ea typeface="Calibri Light" charset="0"/>
              <a:cs typeface="Calibri Light" charset="0"/>
            </a:endParaRPr>
          </a:p>
        </p:txBody>
      </p:sp>
      <p:sp>
        <p:nvSpPr>
          <p:cNvPr id="89" name="TextBox 88"/>
          <p:cNvSpPr txBox="1"/>
          <p:nvPr/>
        </p:nvSpPr>
        <p:spPr>
          <a:xfrm>
            <a:off x="5469858" y="3931286"/>
            <a:ext cx="2399466" cy="461665"/>
          </a:xfrm>
          <a:prstGeom prst="rect">
            <a:avLst/>
          </a:prstGeom>
          <a:noFill/>
        </p:spPr>
        <p:txBody>
          <a:bodyPr wrap="square" rtlCol="0">
            <a:spAutoFit/>
          </a:bodyPr>
          <a:lstStyle/>
          <a:p>
            <a:r>
              <a:rPr lang="en-US" altLang="zh-CN" dirty="0" smtClean="0">
                <a:solidFill>
                  <a:schemeClr val="bg1"/>
                </a:solidFill>
                <a:latin typeface="Calibri Light" charset="0"/>
                <a:ea typeface="Calibri Light" charset="0"/>
                <a:cs typeface="Calibri Light" charset="0"/>
              </a:rPr>
              <a:t>Main</a:t>
            </a:r>
            <a:r>
              <a:rPr lang="zh-CN" altLang="en-US" dirty="0" smtClean="0">
                <a:solidFill>
                  <a:schemeClr val="bg1"/>
                </a:solidFill>
                <a:latin typeface="Calibri Light" charset="0"/>
                <a:ea typeface="Calibri Light" charset="0"/>
                <a:cs typeface="Calibri Light" charset="0"/>
              </a:rPr>
              <a:t> </a:t>
            </a:r>
            <a:r>
              <a:rPr lang="en-US" altLang="zh-CN" dirty="0" smtClean="0">
                <a:solidFill>
                  <a:schemeClr val="bg1"/>
                </a:solidFill>
                <a:latin typeface="Calibri Light" charset="0"/>
                <a:ea typeface="Calibri Light" charset="0"/>
                <a:cs typeface="Calibri Light" charset="0"/>
              </a:rPr>
              <a:t>Process</a:t>
            </a:r>
            <a:endParaRPr lang="en-US" dirty="0">
              <a:solidFill>
                <a:schemeClr val="bg1"/>
              </a:solidFill>
              <a:latin typeface="Calibri Light" charset="0"/>
              <a:ea typeface="Calibri Light" charset="0"/>
              <a:cs typeface="Calibri Light" charset="0"/>
            </a:endParaRPr>
          </a:p>
        </p:txBody>
      </p:sp>
      <p:sp>
        <p:nvSpPr>
          <p:cNvPr id="90" name="TextBox 89"/>
          <p:cNvSpPr txBox="1"/>
          <p:nvPr/>
        </p:nvSpPr>
        <p:spPr>
          <a:xfrm>
            <a:off x="5469858" y="4633121"/>
            <a:ext cx="2399466" cy="461665"/>
          </a:xfrm>
          <a:prstGeom prst="rect">
            <a:avLst/>
          </a:prstGeom>
          <a:noFill/>
        </p:spPr>
        <p:txBody>
          <a:bodyPr wrap="square" rtlCol="0">
            <a:spAutoFit/>
          </a:bodyPr>
          <a:lstStyle/>
          <a:p>
            <a:r>
              <a:rPr lang="en-US" altLang="zh-CN" dirty="0" smtClean="0">
                <a:solidFill>
                  <a:schemeClr val="bg1"/>
                </a:solidFill>
                <a:latin typeface="Calibri Light" charset="0"/>
                <a:ea typeface="Calibri Light" charset="0"/>
                <a:cs typeface="Calibri Light" charset="0"/>
              </a:rPr>
              <a:t>Input</a:t>
            </a:r>
            <a:r>
              <a:rPr lang="zh-CN" altLang="en-US" dirty="0" smtClean="0">
                <a:solidFill>
                  <a:schemeClr val="bg1"/>
                </a:solidFill>
                <a:latin typeface="Calibri Light" charset="0"/>
                <a:ea typeface="Calibri Light" charset="0"/>
                <a:cs typeface="Calibri Light" charset="0"/>
              </a:rPr>
              <a:t> </a:t>
            </a:r>
            <a:r>
              <a:rPr lang="en-US" altLang="zh-CN" dirty="0" smtClean="0">
                <a:solidFill>
                  <a:schemeClr val="bg1"/>
                </a:solidFill>
                <a:latin typeface="Calibri Light" charset="0"/>
                <a:ea typeface="Calibri Light" charset="0"/>
                <a:cs typeface="Calibri Light" charset="0"/>
              </a:rPr>
              <a:t>&amp;</a:t>
            </a:r>
            <a:r>
              <a:rPr lang="zh-CN" altLang="en-US" dirty="0" smtClean="0">
                <a:solidFill>
                  <a:schemeClr val="bg1"/>
                </a:solidFill>
                <a:latin typeface="Calibri Light" charset="0"/>
                <a:ea typeface="Calibri Light" charset="0"/>
                <a:cs typeface="Calibri Light" charset="0"/>
              </a:rPr>
              <a:t> </a:t>
            </a:r>
            <a:r>
              <a:rPr lang="en-US" altLang="zh-CN" dirty="0" smtClean="0">
                <a:solidFill>
                  <a:schemeClr val="bg1"/>
                </a:solidFill>
                <a:latin typeface="Calibri Light" charset="0"/>
                <a:ea typeface="Calibri Light" charset="0"/>
                <a:cs typeface="Calibri Light" charset="0"/>
              </a:rPr>
              <a:t>Output</a:t>
            </a:r>
            <a:endParaRPr lang="en-US" dirty="0">
              <a:solidFill>
                <a:schemeClr val="bg1"/>
              </a:solidFill>
              <a:latin typeface="Calibri Light" charset="0"/>
              <a:ea typeface="Calibri Light" charset="0"/>
              <a:cs typeface="Calibri Light" charset="0"/>
            </a:endParaRPr>
          </a:p>
        </p:txBody>
      </p:sp>
      <p:sp>
        <p:nvSpPr>
          <p:cNvPr id="91" name="TextBox 90"/>
          <p:cNvSpPr txBox="1"/>
          <p:nvPr/>
        </p:nvSpPr>
        <p:spPr>
          <a:xfrm>
            <a:off x="5469858" y="5334958"/>
            <a:ext cx="2180912" cy="461665"/>
          </a:xfrm>
          <a:prstGeom prst="rect">
            <a:avLst/>
          </a:prstGeom>
          <a:noFill/>
        </p:spPr>
        <p:txBody>
          <a:bodyPr wrap="square" rtlCol="0">
            <a:spAutoFit/>
          </a:bodyPr>
          <a:lstStyle/>
          <a:p>
            <a:r>
              <a:rPr lang="en-US" altLang="zh-CN" dirty="0" smtClean="0">
                <a:solidFill>
                  <a:schemeClr val="bg1"/>
                </a:solidFill>
                <a:latin typeface="Calibri Light" charset="0"/>
                <a:ea typeface="Calibri Light" charset="0"/>
                <a:cs typeface="Calibri Light" charset="0"/>
              </a:rPr>
              <a:t>Schedule</a:t>
            </a:r>
            <a:r>
              <a:rPr lang="zh-CN" altLang="en-US" dirty="0" smtClean="0">
                <a:solidFill>
                  <a:schemeClr val="bg1"/>
                </a:solidFill>
                <a:latin typeface="Calibri Light" charset="0"/>
                <a:ea typeface="Calibri Light" charset="0"/>
                <a:cs typeface="Calibri Light" charset="0"/>
              </a:rPr>
              <a:t> </a:t>
            </a:r>
            <a:r>
              <a:rPr lang="en-US" altLang="zh-CN" dirty="0" smtClean="0">
                <a:solidFill>
                  <a:schemeClr val="bg1"/>
                </a:solidFill>
                <a:latin typeface="Calibri Light" charset="0"/>
                <a:ea typeface="Calibri Light" charset="0"/>
                <a:cs typeface="Calibri Light" charset="0"/>
              </a:rPr>
              <a:t>&amp;</a:t>
            </a:r>
            <a:r>
              <a:rPr lang="zh-CN" altLang="en-US" dirty="0" smtClean="0">
                <a:solidFill>
                  <a:schemeClr val="bg1"/>
                </a:solidFill>
                <a:latin typeface="Calibri Light" charset="0"/>
                <a:ea typeface="Calibri Light" charset="0"/>
                <a:cs typeface="Calibri Light" charset="0"/>
              </a:rPr>
              <a:t> </a:t>
            </a:r>
            <a:r>
              <a:rPr lang="en-US" altLang="zh-CN" dirty="0" smtClean="0">
                <a:solidFill>
                  <a:schemeClr val="bg1"/>
                </a:solidFill>
                <a:latin typeface="Calibri Light" charset="0"/>
                <a:ea typeface="Calibri Light" charset="0"/>
                <a:cs typeface="Calibri Light" charset="0"/>
              </a:rPr>
              <a:t>Plan</a:t>
            </a:r>
            <a:endParaRPr lang="en-US" dirty="0">
              <a:solidFill>
                <a:schemeClr val="bg1"/>
              </a:solidFill>
              <a:latin typeface="Calibri Light" charset="0"/>
              <a:ea typeface="Calibri Light" charset="0"/>
              <a:cs typeface="Calibri Light" charset="0"/>
            </a:endParaRPr>
          </a:p>
        </p:txBody>
      </p:sp>
    </p:spTree>
    <p:extLst>
      <p:ext uri="{BB962C8B-B14F-4D97-AF65-F5344CB8AC3E}">
        <p14:creationId xmlns:p14="http://schemas.microsoft.com/office/powerpoint/2010/main" val="226072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6554788" y="2654299"/>
            <a:ext cx="1527175" cy="1101726"/>
            <a:chOff x="5410201" y="1749425"/>
            <a:chExt cx="1527175" cy="1101726"/>
          </a:xfrm>
        </p:grpSpPr>
        <p:grpSp>
          <p:nvGrpSpPr>
            <p:cNvPr id="41" name="Group 40"/>
            <p:cNvGrpSpPr/>
            <p:nvPr/>
          </p:nvGrpSpPr>
          <p:grpSpPr>
            <a:xfrm>
              <a:off x="5410201" y="1749425"/>
              <a:ext cx="1527175" cy="1101726"/>
              <a:chOff x="5410201" y="1749425"/>
              <a:chExt cx="1527175" cy="1101726"/>
            </a:xfrm>
          </p:grpSpPr>
          <p:sp>
            <p:nvSpPr>
              <p:cNvPr id="27" name="Freeform 10"/>
              <p:cNvSpPr>
                <a:spLocks/>
              </p:cNvSpPr>
              <p:nvPr/>
            </p:nvSpPr>
            <p:spPr bwMode="auto">
              <a:xfrm>
                <a:off x="5410201" y="1749425"/>
                <a:ext cx="1527175" cy="1101726"/>
              </a:xfrm>
              <a:custGeom>
                <a:avLst/>
                <a:gdLst>
                  <a:gd name="T0" fmla="*/ 648 w 648"/>
                  <a:gd name="T1" fmla="*/ 419 h 467"/>
                  <a:gd name="T2" fmla="*/ 600 w 648"/>
                  <a:gd name="T3" fmla="*/ 467 h 467"/>
                  <a:gd name="T4" fmla="*/ 48 w 648"/>
                  <a:gd name="T5" fmla="*/ 467 h 467"/>
                  <a:gd name="T6" fmla="*/ 0 w 648"/>
                  <a:gd name="T7" fmla="*/ 419 h 467"/>
                  <a:gd name="T8" fmla="*/ 0 w 648"/>
                  <a:gd name="T9" fmla="*/ 48 h 467"/>
                  <a:gd name="T10" fmla="*/ 48 w 648"/>
                  <a:gd name="T11" fmla="*/ 0 h 467"/>
                  <a:gd name="T12" fmla="*/ 600 w 648"/>
                  <a:gd name="T13" fmla="*/ 0 h 467"/>
                  <a:gd name="T14" fmla="*/ 648 w 648"/>
                  <a:gd name="T15" fmla="*/ 48 h 467"/>
                  <a:gd name="T16" fmla="*/ 648 w 648"/>
                  <a:gd name="T17"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8" h="467">
                    <a:moveTo>
                      <a:pt x="648" y="419"/>
                    </a:moveTo>
                    <a:cubicBezTo>
                      <a:pt x="648" y="445"/>
                      <a:pt x="626" y="467"/>
                      <a:pt x="600" y="467"/>
                    </a:cubicBezTo>
                    <a:cubicBezTo>
                      <a:pt x="48" y="467"/>
                      <a:pt x="48" y="467"/>
                      <a:pt x="48" y="467"/>
                    </a:cubicBezTo>
                    <a:cubicBezTo>
                      <a:pt x="21" y="467"/>
                      <a:pt x="0" y="445"/>
                      <a:pt x="0" y="419"/>
                    </a:cubicBezTo>
                    <a:cubicBezTo>
                      <a:pt x="0" y="48"/>
                      <a:pt x="0" y="48"/>
                      <a:pt x="0" y="48"/>
                    </a:cubicBezTo>
                    <a:cubicBezTo>
                      <a:pt x="0" y="22"/>
                      <a:pt x="21" y="0"/>
                      <a:pt x="48" y="0"/>
                    </a:cubicBezTo>
                    <a:cubicBezTo>
                      <a:pt x="600" y="0"/>
                      <a:pt x="600" y="0"/>
                      <a:pt x="600" y="0"/>
                    </a:cubicBezTo>
                    <a:cubicBezTo>
                      <a:pt x="626" y="0"/>
                      <a:pt x="648" y="22"/>
                      <a:pt x="648" y="48"/>
                    </a:cubicBezTo>
                    <a:lnTo>
                      <a:pt x="648" y="419"/>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Rectangle 11"/>
              <p:cNvSpPr>
                <a:spLocks noChangeArrowheads="1"/>
              </p:cNvSpPr>
              <p:nvPr/>
            </p:nvSpPr>
            <p:spPr bwMode="auto">
              <a:xfrm>
                <a:off x="5505451" y="1841500"/>
                <a:ext cx="1338263" cy="91598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42" name="Rectangle 41"/>
            <p:cNvSpPr/>
            <p:nvPr/>
          </p:nvSpPr>
          <p:spPr>
            <a:xfrm>
              <a:off x="5561047" y="1905000"/>
              <a:ext cx="122548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61" name="Group 60"/>
          <p:cNvGrpSpPr/>
          <p:nvPr/>
        </p:nvGrpSpPr>
        <p:grpSpPr>
          <a:xfrm>
            <a:off x="9221787" y="1892299"/>
            <a:ext cx="514350" cy="909638"/>
            <a:chOff x="7923213" y="1673225"/>
            <a:chExt cx="514350" cy="909638"/>
          </a:xfrm>
        </p:grpSpPr>
        <p:grpSp>
          <p:nvGrpSpPr>
            <p:cNvPr id="40" name="Group 39"/>
            <p:cNvGrpSpPr/>
            <p:nvPr/>
          </p:nvGrpSpPr>
          <p:grpSpPr>
            <a:xfrm>
              <a:off x="7923213" y="1673225"/>
              <a:ext cx="514350" cy="909638"/>
              <a:chOff x="7923213" y="1673225"/>
              <a:chExt cx="514350" cy="909638"/>
            </a:xfrm>
          </p:grpSpPr>
          <p:sp>
            <p:nvSpPr>
              <p:cNvPr id="31" name="Freeform 15"/>
              <p:cNvSpPr>
                <a:spLocks/>
              </p:cNvSpPr>
              <p:nvPr/>
            </p:nvSpPr>
            <p:spPr bwMode="auto">
              <a:xfrm>
                <a:off x="7923213" y="1673225"/>
                <a:ext cx="514350" cy="909638"/>
              </a:xfrm>
              <a:custGeom>
                <a:avLst/>
                <a:gdLst>
                  <a:gd name="T0" fmla="*/ 202 w 202"/>
                  <a:gd name="T1" fmla="*/ 342 h 360"/>
                  <a:gd name="T2" fmla="*/ 183 w 202"/>
                  <a:gd name="T3" fmla="*/ 360 h 360"/>
                  <a:gd name="T4" fmla="*/ 19 w 202"/>
                  <a:gd name="T5" fmla="*/ 360 h 360"/>
                  <a:gd name="T6" fmla="*/ 0 w 202"/>
                  <a:gd name="T7" fmla="*/ 342 h 360"/>
                  <a:gd name="T8" fmla="*/ 0 w 202"/>
                  <a:gd name="T9" fmla="*/ 19 h 360"/>
                  <a:gd name="T10" fmla="*/ 19 w 202"/>
                  <a:gd name="T11" fmla="*/ 0 h 360"/>
                  <a:gd name="T12" fmla="*/ 183 w 202"/>
                  <a:gd name="T13" fmla="*/ 0 h 360"/>
                  <a:gd name="T14" fmla="*/ 202 w 202"/>
                  <a:gd name="T15" fmla="*/ 19 h 360"/>
                  <a:gd name="T16" fmla="*/ 202 w 202"/>
                  <a:gd name="T17" fmla="*/ 34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360">
                    <a:moveTo>
                      <a:pt x="202" y="342"/>
                    </a:moveTo>
                    <a:cubicBezTo>
                      <a:pt x="202" y="352"/>
                      <a:pt x="193" y="360"/>
                      <a:pt x="183" y="360"/>
                    </a:cubicBezTo>
                    <a:cubicBezTo>
                      <a:pt x="19" y="360"/>
                      <a:pt x="19" y="360"/>
                      <a:pt x="19" y="360"/>
                    </a:cubicBezTo>
                    <a:cubicBezTo>
                      <a:pt x="9" y="360"/>
                      <a:pt x="0" y="352"/>
                      <a:pt x="0" y="342"/>
                    </a:cubicBezTo>
                    <a:cubicBezTo>
                      <a:pt x="0" y="19"/>
                      <a:pt x="0" y="19"/>
                      <a:pt x="0" y="19"/>
                    </a:cubicBezTo>
                    <a:cubicBezTo>
                      <a:pt x="0" y="8"/>
                      <a:pt x="9" y="0"/>
                      <a:pt x="19" y="0"/>
                    </a:cubicBezTo>
                    <a:cubicBezTo>
                      <a:pt x="183" y="0"/>
                      <a:pt x="183" y="0"/>
                      <a:pt x="183" y="0"/>
                    </a:cubicBezTo>
                    <a:cubicBezTo>
                      <a:pt x="193" y="0"/>
                      <a:pt x="202" y="8"/>
                      <a:pt x="202" y="19"/>
                    </a:cubicBezTo>
                    <a:lnTo>
                      <a:pt x="202" y="34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Oval 16"/>
              <p:cNvSpPr>
                <a:spLocks noChangeArrowheads="1"/>
              </p:cNvSpPr>
              <p:nvPr/>
            </p:nvSpPr>
            <p:spPr bwMode="auto">
              <a:xfrm>
                <a:off x="8143876" y="2479675"/>
                <a:ext cx="71438" cy="68263"/>
              </a:xfrm>
              <a:prstGeom prst="ellipse">
                <a:avLst/>
              </a:pr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Rectangle 17"/>
              <p:cNvSpPr>
                <a:spLocks noChangeArrowheads="1"/>
              </p:cNvSpPr>
              <p:nvPr/>
            </p:nvSpPr>
            <p:spPr bwMode="auto">
              <a:xfrm>
                <a:off x="8118476" y="1722438"/>
                <a:ext cx="122238" cy="9525"/>
              </a:xfrm>
              <a:prstGeom prst="rect">
                <a:avLst/>
              </a:pr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Rectangle 18"/>
              <p:cNvSpPr>
                <a:spLocks noChangeArrowheads="1"/>
              </p:cNvSpPr>
              <p:nvPr/>
            </p:nvSpPr>
            <p:spPr bwMode="auto">
              <a:xfrm>
                <a:off x="7964488" y="1758950"/>
                <a:ext cx="431800" cy="70643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52" name="Rectangle 51"/>
            <p:cNvSpPr/>
            <p:nvPr/>
          </p:nvSpPr>
          <p:spPr>
            <a:xfrm>
              <a:off x="7994930" y="1797424"/>
              <a:ext cx="369873"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0" name="Group 49"/>
          <p:cNvGrpSpPr/>
          <p:nvPr/>
        </p:nvGrpSpPr>
        <p:grpSpPr>
          <a:xfrm>
            <a:off x="8642350" y="3644900"/>
            <a:ext cx="2559050" cy="1917701"/>
            <a:chOff x="5942013" y="3200400"/>
            <a:chExt cx="2559050" cy="1917701"/>
          </a:xfrm>
        </p:grpSpPr>
        <p:sp>
          <p:nvSpPr>
            <p:cNvPr id="23" name="Rectangle 5"/>
            <p:cNvSpPr>
              <a:spLocks noChangeArrowheads="1"/>
            </p:cNvSpPr>
            <p:nvPr/>
          </p:nvSpPr>
          <p:spPr bwMode="auto">
            <a:xfrm>
              <a:off x="5997575" y="3255964"/>
              <a:ext cx="2449512" cy="1429810"/>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39" name="Group 38"/>
            <p:cNvGrpSpPr/>
            <p:nvPr/>
          </p:nvGrpSpPr>
          <p:grpSpPr>
            <a:xfrm>
              <a:off x="5942013" y="3200400"/>
              <a:ext cx="2559050" cy="1917701"/>
              <a:chOff x="5942013" y="3200400"/>
              <a:chExt cx="2559050" cy="1917701"/>
            </a:xfrm>
          </p:grpSpPr>
          <p:sp>
            <p:nvSpPr>
              <p:cNvPr id="24" name="Freeform 6"/>
              <p:cNvSpPr>
                <a:spLocks noEditPoints="1"/>
              </p:cNvSpPr>
              <p:nvPr/>
            </p:nvSpPr>
            <p:spPr bwMode="auto">
              <a:xfrm>
                <a:off x="5942013" y="3200400"/>
                <a:ext cx="2559050" cy="1917701"/>
              </a:xfrm>
              <a:custGeom>
                <a:avLst/>
                <a:gdLst>
                  <a:gd name="T0" fmla="*/ 1184 w 1199"/>
                  <a:gd name="T1" fmla="*/ 0 h 898"/>
                  <a:gd name="T2" fmla="*/ 451 w 1199"/>
                  <a:gd name="T3" fmla="*/ 0 h 898"/>
                  <a:gd name="T4" fmla="*/ 351 w 1199"/>
                  <a:gd name="T5" fmla="*/ 0 h 898"/>
                  <a:gd name="T6" fmla="*/ 307 w 1199"/>
                  <a:gd name="T7" fmla="*/ 0 h 898"/>
                  <a:gd name="T8" fmla="*/ 179 w 1199"/>
                  <a:gd name="T9" fmla="*/ 0 h 898"/>
                  <a:gd name="T10" fmla="*/ 15 w 1199"/>
                  <a:gd name="T11" fmla="*/ 0 h 898"/>
                  <a:gd name="T12" fmla="*/ 0 w 1199"/>
                  <a:gd name="T13" fmla="*/ 15 h 898"/>
                  <a:gd name="T14" fmla="*/ 0 w 1199"/>
                  <a:gd name="T15" fmla="*/ 762 h 898"/>
                  <a:gd name="T16" fmla="*/ 15 w 1199"/>
                  <a:gd name="T17" fmla="*/ 777 h 898"/>
                  <a:gd name="T18" fmla="*/ 556 w 1199"/>
                  <a:gd name="T19" fmla="*/ 777 h 898"/>
                  <a:gd name="T20" fmla="*/ 556 w 1199"/>
                  <a:gd name="T21" fmla="*/ 866 h 898"/>
                  <a:gd name="T22" fmla="*/ 382 w 1199"/>
                  <a:gd name="T23" fmla="*/ 866 h 898"/>
                  <a:gd name="T24" fmla="*/ 382 w 1199"/>
                  <a:gd name="T25" fmla="*/ 898 h 898"/>
                  <a:gd name="T26" fmla="*/ 817 w 1199"/>
                  <a:gd name="T27" fmla="*/ 898 h 898"/>
                  <a:gd name="T28" fmla="*/ 817 w 1199"/>
                  <a:gd name="T29" fmla="*/ 866 h 898"/>
                  <a:gd name="T30" fmla="*/ 643 w 1199"/>
                  <a:gd name="T31" fmla="*/ 866 h 898"/>
                  <a:gd name="T32" fmla="*/ 643 w 1199"/>
                  <a:gd name="T33" fmla="*/ 777 h 898"/>
                  <a:gd name="T34" fmla="*/ 1184 w 1199"/>
                  <a:gd name="T35" fmla="*/ 777 h 898"/>
                  <a:gd name="T36" fmla="*/ 1199 w 1199"/>
                  <a:gd name="T37" fmla="*/ 762 h 898"/>
                  <a:gd name="T38" fmla="*/ 1199 w 1199"/>
                  <a:gd name="T39" fmla="*/ 15 h 898"/>
                  <a:gd name="T40" fmla="*/ 1184 w 1199"/>
                  <a:gd name="T41" fmla="*/ 0 h 898"/>
                  <a:gd name="T42" fmla="*/ 1152 w 1199"/>
                  <a:gd name="T43" fmla="*/ 442 h 898"/>
                  <a:gd name="T44" fmla="*/ 1152 w 1199"/>
                  <a:gd name="T45" fmla="*/ 726 h 898"/>
                  <a:gd name="T46" fmla="*/ 47 w 1199"/>
                  <a:gd name="T47" fmla="*/ 726 h 898"/>
                  <a:gd name="T48" fmla="*/ 47 w 1199"/>
                  <a:gd name="T49" fmla="*/ 570 h 898"/>
                  <a:gd name="T50" fmla="*/ 47 w 1199"/>
                  <a:gd name="T51" fmla="*/ 51 h 898"/>
                  <a:gd name="T52" fmla="*/ 179 w 1199"/>
                  <a:gd name="T53" fmla="*/ 51 h 898"/>
                  <a:gd name="T54" fmla="*/ 309 w 1199"/>
                  <a:gd name="T55" fmla="*/ 51 h 898"/>
                  <a:gd name="T56" fmla="*/ 354 w 1199"/>
                  <a:gd name="T57" fmla="*/ 51 h 898"/>
                  <a:gd name="T58" fmla="*/ 451 w 1199"/>
                  <a:gd name="T59" fmla="*/ 51 h 898"/>
                  <a:gd name="T60" fmla="*/ 1152 w 1199"/>
                  <a:gd name="T61" fmla="*/ 51 h 898"/>
                  <a:gd name="T62" fmla="*/ 1152 w 1199"/>
                  <a:gd name="T63" fmla="*/ 442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9" h="898">
                    <a:moveTo>
                      <a:pt x="1184" y="0"/>
                    </a:moveTo>
                    <a:cubicBezTo>
                      <a:pt x="451" y="0"/>
                      <a:pt x="451" y="0"/>
                      <a:pt x="451" y="0"/>
                    </a:cubicBezTo>
                    <a:cubicBezTo>
                      <a:pt x="351" y="0"/>
                      <a:pt x="351" y="0"/>
                      <a:pt x="351" y="0"/>
                    </a:cubicBezTo>
                    <a:cubicBezTo>
                      <a:pt x="307" y="0"/>
                      <a:pt x="307" y="0"/>
                      <a:pt x="307" y="0"/>
                    </a:cubicBezTo>
                    <a:cubicBezTo>
                      <a:pt x="179" y="0"/>
                      <a:pt x="179" y="0"/>
                      <a:pt x="179" y="0"/>
                    </a:cubicBezTo>
                    <a:cubicBezTo>
                      <a:pt x="15" y="0"/>
                      <a:pt x="15" y="0"/>
                      <a:pt x="15" y="0"/>
                    </a:cubicBezTo>
                    <a:cubicBezTo>
                      <a:pt x="7" y="0"/>
                      <a:pt x="0" y="7"/>
                      <a:pt x="0" y="15"/>
                    </a:cubicBezTo>
                    <a:cubicBezTo>
                      <a:pt x="0" y="762"/>
                      <a:pt x="0" y="762"/>
                      <a:pt x="0" y="762"/>
                    </a:cubicBezTo>
                    <a:cubicBezTo>
                      <a:pt x="0" y="770"/>
                      <a:pt x="7" y="777"/>
                      <a:pt x="15" y="777"/>
                    </a:cubicBezTo>
                    <a:cubicBezTo>
                      <a:pt x="556" y="777"/>
                      <a:pt x="556" y="777"/>
                      <a:pt x="556" y="777"/>
                    </a:cubicBezTo>
                    <a:cubicBezTo>
                      <a:pt x="556" y="866"/>
                      <a:pt x="556" y="866"/>
                      <a:pt x="556" y="866"/>
                    </a:cubicBezTo>
                    <a:cubicBezTo>
                      <a:pt x="382" y="866"/>
                      <a:pt x="382" y="866"/>
                      <a:pt x="382" y="866"/>
                    </a:cubicBezTo>
                    <a:cubicBezTo>
                      <a:pt x="382" y="898"/>
                      <a:pt x="382" y="898"/>
                      <a:pt x="382" y="898"/>
                    </a:cubicBezTo>
                    <a:cubicBezTo>
                      <a:pt x="817" y="898"/>
                      <a:pt x="817" y="898"/>
                      <a:pt x="817" y="898"/>
                    </a:cubicBezTo>
                    <a:cubicBezTo>
                      <a:pt x="817" y="866"/>
                      <a:pt x="817" y="866"/>
                      <a:pt x="817" y="866"/>
                    </a:cubicBezTo>
                    <a:cubicBezTo>
                      <a:pt x="643" y="866"/>
                      <a:pt x="643" y="866"/>
                      <a:pt x="643" y="866"/>
                    </a:cubicBezTo>
                    <a:cubicBezTo>
                      <a:pt x="643" y="777"/>
                      <a:pt x="643" y="777"/>
                      <a:pt x="643" y="777"/>
                    </a:cubicBezTo>
                    <a:cubicBezTo>
                      <a:pt x="1184" y="777"/>
                      <a:pt x="1184" y="777"/>
                      <a:pt x="1184" y="777"/>
                    </a:cubicBezTo>
                    <a:cubicBezTo>
                      <a:pt x="1192" y="777"/>
                      <a:pt x="1199" y="770"/>
                      <a:pt x="1199" y="762"/>
                    </a:cubicBezTo>
                    <a:cubicBezTo>
                      <a:pt x="1199" y="15"/>
                      <a:pt x="1199" y="15"/>
                      <a:pt x="1199" y="15"/>
                    </a:cubicBezTo>
                    <a:cubicBezTo>
                      <a:pt x="1199" y="7"/>
                      <a:pt x="1192" y="0"/>
                      <a:pt x="1184" y="0"/>
                    </a:cubicBezTo>
                    <a:close/>
                    <a:moveTo>
                      <a:pt x="1152" y="442"/>
                    </a:moveTo>
                    <a:cubicBezTo>
                      <a:pt x="1152" y="726"/>
                      <a:pt x="1152" y="726"/>
                      <a:pt x="1152" y="726"/>
                    </a:cubicBezTo>
                    <a:cubicBezTo>
                      <a:pt x="47" y="726"/>
                      <a:pt x="47" y="726"/>
                      <a:pt x="47" y="726"/>
                    </a:cubicBezTo>
                    <a:cubicBezTo>
                      <a:pt x="47" y="570"/>
                      <a:pt x="47" y="570"/>
                      <a:pt x="47" y="570"/>
                    </a:cubicBezTo>
                    <a:cubicBezTo>
                      <a:pt x="47" y="51"/>
                      <a:pt x="47" y="51"/>
                      <a:pt x="47" y="51"/>
                    </a:cubicBezTo>
                    <a:cubicBezTo>
                      <a:pt x="179" y="51"/>
                      <a:pt x="179" y="51"/>
                      <a:pt x="179" y="51"/>
                    </a:cubicBezTo>
                    <a:cubicBezTo>
                      <a:pt x="309" y="51"/>
                      <a:pt x="309" y="51"/>
                      <a:pt x="309" y="51"/>
                    </a:cubicBezTo>
                    <a:cubicBezTo>
                      <a:pt x="354" y="51"/>
                      <a:pt x="354" y="51"/>
                      <a:pt x="354" y="51"/>
                    </a:cubicBezTo>
                    <a:cubicBezTo>
                      <a:pt x="451" y="51"/>
                      <a:pt x="451" y="51"/>
                      <a:pt x="451" y="51"/>
                    </a:cubicBezTo>
                    <a:cubicBezTo>
                      <a:pt x="1152" y="51"/>
                      <a:pt x="1152" y="51"/>
                      <a:pt x="1152" y="51"/>
                    </a:cubicBezTo>
                    <a:lnTo>
                      <a:pt x="1152" y="44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 name="Rectangle 37"/>
              <p:cNvSpPr/>
              <p:nvPr/>
            </p:nvSpPr>
            <p:spPr>
              <a:xfrm>
                <a:off x="6018212" y="4677346"/>
                <a:ext cx="2438400" cy="12325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3" name="Rectangle 52"/>
            <p:cNvSpPr/>
            <p:nvPr/>
          </p:nvSpPr>
          <p:spPr>
            <a:xfrm>
              <a:off x="6109687" y="3381103"/>
              <a:ext cx="222441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p:nvGrpSpPr>
          <p:grpSpPr>
            <a:xfrm>
              <a:off x="7879091" y="4742609"/>
              <a:ext cx="521368" cy="45719"/>
              <a:chOff x="7770812" y="4724400"/>
              <a:chExt cx="521368" cy="76200"/>
            </a:xfrm>
          </p:grpSpPr>
          <p:sp>
            <p:nvSpPr>
              <p:cNvPr id="43" name="Rectangle 42"/>
              <p:cNvSpPr/>
              <p:nvPr/>
            </p:nvSpPr>
            <p:spPr>
              <a:xfrm>
                <a:off x="7770812" y="4724400"/>
                <a:ext cx="1524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tangle 58"/>
              <p:cNvSpPr/>
              <p:nvPr/>
            </p:nvSpPr>
            <p:spPr>
              <a:xfrm>
                <a:off x="7955296" y="4724400"/>
                <a:ext cx="1524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Rectangle 59"/>
              <p:cNvSpPr/>
              <p:nvPr/>
            </p:nvSpPr>
            <p:spPr>
              <a:xfrm>
                <a:off x="8139780" y="4724400"/>
                <a:ext cx="1524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63" name="Block Arc 62"/>
          <p:cNvSpPr/>
          <p:nvPr/>
        </p:nvSpPr>
        <p:spPr>
          <a:xfrm rot="12508073">
            <a:off x="7870182" y="2445694"/>
            <a:ext cx="2254355" cy="2254355"/>
          </a:xfrm>
          <a:prstGeom prst="blockArc">
            <a:avLst>
              <a:gd name="adj1" fmla="val 15728115"/>
              <a:gd name="adj2" fmla="val 18570267"/>
              <a:gd name="adj3" fmla="val 31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64" name="Block Arc 63"/>
          <p:cNvSpPr/>
          <p:nvPr/>
        </p:nvSpPr>
        <p:spPr>
          <a:xfrm rot="12508073">
            <a:off x="7870182" y="2445696"/>
            <a:ext cx="2254355" cy="2254355"/>
          </a:xfrm>
          <a:prstGeom prst="blockArc">
            <a:avLst>
              <a:gd name="adj1" fmla="val 629135"/>
              <a:gd name="adj2" fmla="val 4003770"/>
              <a:gd name="adj3" fmla="val 30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65" name="Block Arc 64"/>
          <p:cNvSpPr/>
          <p:nvPr/>
        </p:nvSpPr>
        <p:spPr>
          <a:xfrm rot="12508073">
            <a:off x="7870182" y="2445694"/>
            <a:ext cx="2254355" cy="2254355"/>
          </a:xfrm>
          <a:prstGeom prst="blockArc">
            <a:avLst>
              <a:gd name="adj1" fmla="val 6427474"/>
              <a:gd name="adj2" fmla="val 8801588"/>
              <a:gd name="adj3" fmla="val 29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66" name="Isosceles Triangle 65"/>
          <p:cNvSpPr/>
          <p:nvPr/>
        </p:nvSpPr>
        <p:spPr>
          <a:xfrm rot="20786463">
            <a:off x="7856928" y="3832771"/>
            <a:ext cx="231294" cy="17001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Isosceles Triangle 66"/>
          <p:cNvSpPr/>
          <p:nvPr/>
        </p:nvSpPr>
        <p:spPr>
          <a:xfrm rot="5913542">
            <a:off x="8978812" y="2408027"/>
            <a:ext cx="231294" cy="17001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Isosceles Triangle 67"/>
          <p:cNvSpPr/>
          <p:nvPr/>
        </p:nvSpPr>
        <p:spPr>
          <a:xfrm rot="10619835">
            <a:off x="9967581" y="3399341"/>
            <a:ext cx="231294" cy="17001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Title 69"/>
          <p:cNvSpPr>
            <a:spLocks noGrp="1"/>
          </p:cNvSpPr>
          <p:nvPr>
            <p:ph type="title"/>
          </p:nvPr>
        </p:nvSpPr>
        <p:spPr/>
        <p:txBody>
          <a:bodyPr>
            <a:normAutofit fontScale="90000"/>
          </a:bodyPr>
          <a:lstStyle/>
          <a:p>
            <a:r>
              <a:rPr lang="en-US" altLang="zh-CN" sz="4800" b="1" spc="-300" dirty="0" smtClean="0">
                <a:solidFill>
                  <a:schemeClr val="accent3"/>
                </a:solidFill>
                <a:latin typeface="Arial" panose="020B0604020202020204" pitchFamily="34" charset="0"/>
              </a:rPr>
              <a:t>ITRODUCTION</a:t>
            </a:r>
            <a:r>
              <a:rPr lang="zh-CN" altLang="en-US" sz="4800" b="1" spc="-300" dirty="0" smtClean="0">
                <a:solidFill>
                  <a:schemeClr val="accent3"/>
                </a:solidFill>
                <a:latin typeface="Arial" panose="020B0604020202020204" pitchFamily="34" charset="0"/>
              </a:rPr>
              <a:t> </a:t>
            </a:r>
            <a:r>
              <a:rPr lang="en-US" altLang="zh-CN" sz="4800" b="1" spc="-300" dirty="0">
                <a:solidFill>
                  <a:schemeClr val="tx2"/>
                </a:solidFill>
                <a:latin typeface="Arial" panose="020B0604020202020204" pitchFamily="34" charset="0"/>
              </a:rPr>
              <a:t>.</a:t>
            </a:r>
            <a:endParaRPr lang="en-US" sz="4800" b="1" spc="-300" dirty="0">
              <a:solidFill>
                <a:schemeClr val="tx2"/>
              </a:solidFill>
              <a:latin typeface="Arial" panose="020B0604020202020204" pitchFamily="34" charset="0"/>
            </a:endParaRPr>
          </a:p>
        </p:txBody>
      </p:sp>
      <p:sp>
        <p:nvSpPr>
          <p:cNvPr id="71" name="Content Placeholder 70"/>
          <p:cNvSpPr>
            <a:spLocks noGrp="1"/>
          </p:cNvSpPr>
          <p:nvPr>
            <p:ph sz="quarter" idx="4294967295"/>
          </p:nvPr>
        </p:nvSpPr>
        <p:spPr>
          <a:xfrm>
            <a:off x="331785" y="1628358"/>
            <a:ext cx="5992815" cy="2705100"/>
          </a:xfrm>
        </p:spPr>
        <p:txBody>
          <a:bodyPr>
            <a:normAutofit/>
          </a:bodyPr>
          <a:lstStyle/>
          <a:p>
            <a:r>
              <a:rPr lang="en-US" altLang="zh-CN" sz="2800" dirty="0"/>
              <a:t>W</a:t>
            </a:r>
            <a:r>
              <a:rPr lang="en-US" sz="2800" dirty="0" smtClean="0"/>
              <a:t>e </a:t>
            </a:r>
            <a:r>
              <a:rPr lang="en-US" sz="2800" dirty="0"/>
              <a:t>propose a system for personalized Web search considering users’ emotional aspects. </a:t>
            </a:r>
            <a:endParaRPr lang="en-US" sz="2800" dirty="0" smtClean="0"/>
          </a:p>
          <a:p>
            <a:r>
              <a:rPr lang="en-US" sz="2800" dirty="0"/>
              <a:t>We want to apply emotion features to effectively modify search results. </a:t>
            </a:r>
            <a:endParaRPr lang="en-US" sz="2800" dirty="0" smtClean="0"/>
          </a:p>
        </p:txBody>
      </p:sp>
    </p:spTree>
    <p:extLst>
      <p:ext uri="{BB962C8B-B14F-4D97-AF65-F5344CB8AC3E}">
        <p14:creationId xmlns:p14="http://schemas.microsoft.com/office/powerpoint/2010/main" val="1995303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normAutofit fontScale="90000"/>
          </a:bodyPr>
          <a:lstStyle/>
          <a:p>
            <a:r>
              <a:rPr lang="en-US" altLang="zh-CN" sz="4800" b="1" spc="-300" dirty="0">
                <a:solidFill>
                  <a:schemeClr val="accent3"/>
                </a:solidFill>
                <a:latin typeface="Arial" panose="020B0604020202020204" pitchFamily="34" charset="0"/>
              </a:rPr>
              <a:t>What’s</a:t>
            </a:r>
            <a:r>
              <a:rPr lang="zh-CN" altLang="en-US" sz="4800" b="1" spc="-300" dirty="0">
                <a:solidFill>
                  <a:schemeClr val="accent3"/>
                </a:solidFill>
                <a:latin typeface="Arial" panose="020B0604020202020204" pitchFamily="34" charset="0"/>
              </a:rPr>
              <a:t> </a:t>
            </a:r>
            <a:r>
              <a:rPr lang="en-US" altLang="zh-CN" sz="4800" b="1" spc="-300" dirty="0">
                <a:solidFill>
                  <a:schemeClr val="accent3"/>
                </a:solidFill>
                <a:latin typeface="Arial" panose="020B0604020202020204" pitchFamily="34" charset="0"/>
              </a:rPr>
              <a:t>the</a:t>
            </a:r>
            <a:r>
              <a:rPr lang="en-US" sz="4800" b="1" spc="-300" dirty="0">
                <a:solidFill>
                  <a:schemeClr val="accent1"/>
                </a:solidFill>
                <a:latin typeface="Arial" panose="020B0604020202020204" pitchFamily="34" charset="0"/>
              </a:rPr>
              <a:t> </a:t>
            </a:r>
            <a:r>
              <a:rPr lang="en-US" altLang="zh-CN" sz="4800" b="1" spc="-300" dirty="0">
                <a:solidFill>
                  <a:schemeClr val="tx2"/>
                </a:solidFill>
                <a:latin typeface="Arial" panose="020B0604020202020204" pitchFamily="34" charset="0"/>
              </a:rPr>
              <a:t>Search</a:t>
            </a:r>
            <a:r>
              <a:rPr lang="zh-CN" altLang="en-US" sz="4800" b="1" spc="-300" dirty="0">
                <a:solidFill>
                  <a:schemeClr val="tx2"/>
                </a:solidFill>
                <a:latin typeface="Arial" panose="020B0604020202020204" pitchFamily="34" charset="0"/>
              </a:rPr>
              <a:t> </a:t>
            </a:r>
            <a:r>
              <a:rPr lang="en-US" altLang="zh-CN" sz="4800" b="1" spc="-300" dirty="0">
                <a:solidFill>
                  <a:schemeClr val="tx2"/>
                </a:solidFill>
                <a:latin typeface="Arial" panose="020B0604020202020204" pitchFamily="34" charset="0"/>
              </a:rPr>
              <a:t>Problem?</a:t>
            </a:r>
            <a:endParaRPr lang="en-US" sz="4800" b="1" spc="-300" dirty="0">
              <a:solidFill>
                <a:schemeClr val="tx2"/>
              </a:solidFill>
              <a:latin typeface="Arial" panose="020B0604020202020204" pitchFamily="34" charset="0"/>
            </a:endParaRPr>
          </a:p>
        </p:txBody>
      </p:sp>
      <p:sp>
        <p:nvSpPr>
          <p:cNvPr id="6" name="Content Placeholder 12"/>
          <p:cNvSpPr txBox="1">
            <a:spLocks/>
          </p:cNvSpPr>
          <p:nvPr/>
        </p:nvSpPr>
        <p:spPr>
          <a:xfrm>
            <a:off x="615198" y="1724526"/>
            <a:ext cx="6094412" cy="4686300"/>
          </a:xfrm>
          <a:prstGeom prst="rect">
            <a:avLst/>
          </a:prstGeom>
        </p:spPr>
        <p:txBody>
          <a:bodyPr vert="horz" lIns="91436" tIns="45718" rIns="91436" bIns="45718" rtlCol="0">
            <a:norm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r>
              <a:rPr lang="en-US" altLang="zh-CN" sz="3200" dirty="0" smtClean="0"/>
              <a:t>The</a:t>
            </a:r>
            <a:r>
              <a:rPr lang="zh-CN" altLang="en-US" sz="3200" dirty="0" smtClean="0"/>
              <a:t> </a:t>
            </a:r>
            <a:r>
              <a:rPr lang="en-US" altLang="zh-CN" sz="3200" dirty="0"/>
              <a:t>model</a:t>
            </a:r>
            <a:r>
              <a:rPr lang="zh-CN" altLang="en-US" sz="3200" dirty="0"/>
              <a:t> </a:t>
            </a:r>
            <a:r>
              <a:rPr lang="en-US" altLang="zh-CN" sz="3200" dirty="0"/>
              <a:t>problem</a:t>
            </a:r>
            <a:r>
              <a:rPr lang="zh-CN" altLang="en-US" sz="3200" dirty="0"/>
              <a:t> </a:t>
            </a:r>
            <a:r>
              <a:rPr lang="en-US" altLang="zh-CN" sz="3200" dirty="0"/>
              <a:t>when</a:t>
            </a:r>
            <a:r>
              <a:rPr lang="zh-CN" altLang="en-US" sz="3200" dirty="0"/>
              <a:t> </a:t>
            </a:r>
            <a:r>
              <a:rPr lang="en-US" altLang="zh-CN" sz="3200" dirty="0"/>
              <a:t>meet</a:t>
            </a:r>
            <a:r>
              <a:rPr lang="zh-CN" altLang="en-US" sz="3200" dirty="0"/>
              <a:t> </a:t>
            </a:r>
            <a:r>
              <a:rPr lang="en-US" altLang="zh-CN" sz="3200" dirty="0"/>
              <a:t>with</a:t>
            </a:r>
            <a:r>
              <a:rPr lang="zh-CN" altLang="en-US" sz="3200" dirty="0"/>
              <a:t> </a:t>
            </a:r>
            <a:r>
              <a:rPr lang="en-US" altLang="zh-CN" sz="3200" dirty="0"/>
              <a:t>increasing</a:t>
            </a:r>
            <a:r>
              <a:rPr lang="zh-CN" altLang="en-US" sz="3200" dirty="0"/>
              <a:t> </a:t>
            </a:r>
            <a:r>
              <a:rPr lang="en-US" altLang="zh-CN" sz="3200" dirty="0"/>
              <a:t>size</a:t>
            </a:r>
            <a:r>
              <a:rPr lang="zh-CN" altLang="en-US" sz="3200" dirty="0"/>
              <a:t> </a:t>
            </a:r>
            <a:r>
              <a:rPr lang="en-US" altLang="zh-CN" sz="3200" dirty="0"/>
              <a:t>of</a:t>
            </a:r>
            <a:r>
              <a:rPr lang="zh-CN" altLang="en-US" sz="3200" dirty="0"/>
              <a:t> </a:t>
            </a:r>
            <a:r>
              <a:rPr lang="en-US" altLang="zh-CN" sz="3200" dirty="0"/>
              <a:t>emotion</a:t>
            </a:r>
            <a:r>
              <a:rPr lang="zh-CN" altLang="en-US" sz="3200" dirty="0"/>
              <a:t> </a:t>
            </a:r>
            <a:r>
              <a:rPr lang="en-US" altLang="zh-CN" sz="3200" dirty="0"/>
              <a:t>dictionary</a:t>
            </a:r>
          </a:p>
          <a:p>
            <a:endParaRPr lang="en-US" dirty="0"/>
          </a:p>
        </p:txBody>
      </p:sp>
      <p:grpSp>
        <p:nvGrpSpPr>
          <p:cNvPr id="7" name="Group 6"/>
          <p:cNvGrpSpPr/>
          <p:nvPr/>
        </p:nvGrpSpPr>
        <p:grpSpPr>
          <a:xfrm>
            <a:off x="6858001" y="1662592"/>
            <a:ext cx="4362171" cy="4052409"/>
            <a:chOff x="6780212" y="1828800"/>
            <a:chExt cx="4362171" cy="4052409"/>
          </a:xfrm>
        </p:grpSpPr>
        <p:sp>
          <p:nvSpPr>
            <p:cNvPr id="8" name="Freeform 5"/>
            <p:cNvSpPr>
              <a:spLocks noEditPoints="1"/>
            </p:cNvSpPr>
            <p:nvPr/>
          </p:nvSpPr>
          <p:spPr bwMode="auto">
            <a:xfrm>
              <a:off x="7999412" y="1828800"/>
              <a:ext cx="2894013" cy="4052409"/>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5"/>
            <p:cNvSpPr>
              <a:spLocks noEditPoints="1"/>
            </p:cNvSpPr>
            <p:nvPr/>
          </p:nvSpPr>
          <p:spPr bwMode="auto">
            <a:xfrm>
              <a:off x="6780212" y="3276600"/>
              <a:ext cx="1520825" cy="212957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5"/>
            <p:cNvSpPr>
              <a:spLocks noEditPoints="1"/>
            </p:cNvSpPr>
            <p:nvPr/>
          </p:nvSpPr>
          <p:spPr bwMode="auto">
            <a:xfrm>
              <a:off x="10514012" y="4038600"/>
              <a:ext cx="628371" cy="87989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1836954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normAutofit fontScale="90000"/>
          </a:bodyPr>
          <a:lstStyle/>
          <a:p>
            <a:r>
              <a:rPr lang="en-US" altLang="zh-CN" sz="4800" b="1" spc="-300" dirty="0">
                <a:solidFill>
                  <a:schemeClr val="accent3"/>
                </a:solidFill>
                <a:latin typeface="Arial" panose="020B0604020202020204" pitchFamily="34" charset="0"/>
              </a:rPr>
              <a:t>What’s</a:t>
            </a:r>
            <a:r>
              <a:rPr lang="zh-CN" altLang="en-US" sz="4800" b="1" spc="-300" dirty="0">
                <a:solidFill>
                  <a:schemeClr val="accent3"/>
                </a:solidFill>
                <a:latin typeface="Arial" panose="020B0604020202020204" pitchFamily="34" charset="0"/>
              </a:rPr>
              <a:t> </a:t>
            </a:r>
            <a:r>
              <a:rPr lang="en-US" altLang="zh-CN" sz="4800" b="1" spc="-300" dirty="0">
                <a:solidFill>
                  <a:schemeClr val="accent3"/>
                </a:solidFill>
                <a:latin typeface="Arial" panose="020B0604020202020204" pitchFamily="34" charset="0"/>
              </a:rPr>
              <a:t>the</a:t>
            </a:r>
            <a:r>
              <a:rPr lang="en-US" sz="4800" b="1" spc="-300" dirty="0">
                <a:solidFill>
                  <a:schemeClr val="accent1"/>
                </a:solidFill>
                <a:latin typeface="Arial" panose="020B0604020202020204" pitchFamily="34" charset="0"/>
              </a:rPr>
              <a:t> </a:t>
            </a:r>
            <a:r>
              <a:rPr lang="en-US" altLang="zh-CN" sz="4800" b="1" spc="-300" dirty="0">
                <a:solidFill>
                  <a:schemeClr val="tx2"/>
                </a:solidFill>
                <a:latin typeface="Arial" panose="020B0604020202020204" pitchFamily="34" charset="0"/>
              </a:rPr>
              <a:t>MOTIVATION</a:t>
            </a:r>
            <a:r>
              <a:rPr lang="en-US" sz="4800" b="1" spc="-300" dirty="0">
                <a:solidFill>
                  <a:schemeClr val="tx2"/>
                </a:solidFill>
                <a:latin typeface="Arial" panose="020B0604020202020204" pitchFamily="34" charset="0"/>
              </a:rPr>
              <a:t>?</a:t>
            </a:r>
            <a:endParaRPr lang="en-US" sz="4800" b="1" spc="-300" dirty="0">
              <a:solidFill>
                <a:schemeClr val="tx2"/>
              </a:solidFill>
              <a:latin typeface="Arial" panose="020B0604020202020204" pitchFamily="34" charset="0"/>
            </a:endParaRPr>
          </a:p>
        </p:txBody>
      </p:sp>
      <p:sp>
        <p:nvSpPr>
          <p:cNvPr id="34" name="Freeform 9"/>
          <p:cNvSpPr>
            <a:spLocks noEditPoints="1"/>
          </p:cNvSpPr>
          <p:nvPr/>
        </p:nvSpPr>
        <p:spPr bwMode="auto">
          <a:xfrm>
            <a:off x="6324600" y="2656892"/>
            <a:ext cx="2861884" cy="2824814"/>
          </a:xfrm>
          <a:custGeom>
            <a:avLst/>
            <a:gdLst>
              <a:gd name="T0" fmla="*/ 231 w 326"/>
              <a:gd name="T1" fmla="*/ 271 h 321"/>
              <a:gd name="T2" fmla="*/ 259 w 326"/>
              <a:gd name="T3" fmla="*/ 247 h 321"/>
              <a:gd name="T4" fmla="*/ 289 w 326"/>
              <a:gd name="T5" fmla="*/ 264 h 321"/>
              <a:gd name="T6" fmla="*/ 315 w 326"/>
              <a:gd name="T7" fmla="*/ 218 h 321"/>
              <a:gd name="T8" fmla="*/ 286 w 326"/>
              <a:gd name="T9" fmla="*/ 201 h 321"/>
              <a:gd name="T10" fmla="*/ 292 w 326"/>
              <a:gd name="T11" fmla="*/ 165 h 321"/>
              <a:gd name="T12" fmla="*/ 326 w 326"/>
              <a:gd name="T13" fmla="*/ 159 h 321"/>
              <a:gd name="T14" fmla="*/ 316 w 326"/>
              <a:gd name="T15" fmla="*/ 107 h 321"/>
              <a:gd name="T16" fmla="*/ 283 w 326"/>
              <a:gd name="T17" fmla="*/ 112 h 321"/>
              <a:gd name="T18" fmla="*/ 265 w 326"/>
              <a:gd name="T19" fmla="*/ 81 h 321"/>
              <a:gd name="T20" fmla="*/ 287 w 326"/>
              <a:gd name="T21" fmla="*/ 55 h 321"/>
              <a:gd name="T22" fmla="*/ 246 w 326"/>
              <a:gd name="T23" fmla="*/ 21 h 321"/>
              <a:gd name="T24" fmla="*/ 224 w 326"/>
              <a:gd name="T25" fmla="*/ 47 h 321"/>
              <a:gd name="T26" fmla="*/ 190 w 326"/>
              <a:gd name="T27" fmla="*/ 34 h 321"/>
              <a:gd name="T28" fmla="*/ 190 w 326"/>
              <a:gd name="T29" fmla="*/ 0 h 321"/>
              <a:gd name="T30" fmla="*/ 136 w 326"/>
              <a:gd name="T31" fmla="*/ 0 h 321"/>
              <a:gd name="T32" fmla="*/ 136 w 326"/>
              <a:gd name="T33" fmla="*/ 34 h 321"/>
              <a:gd name="T34" fmla="*/ 102 w 326"/>
              <a:gd name="T35" fmla="*/ 47 h 321"/>
              <a:gd name="T36" fmla="*/ 80 w 326"/>
              <a:gd name="T37" fmla="*/ 21 h 321"/>
              <a:gd name="T38" fmla="*/ 39 w 326"/>
              <a:gd name="T39" fmla="*/ 55 h 321"/>
              <a:gd name="T40" fmla="*/ 61 w 326"/>
              <a:gd name="T41" fmla="*/ 81 h 321"/>
              <a:gd name="T42" fmla="*/ 43 w 326"/>
              <a:gd name="T43" fmla="*/ 112 h 321"/>
              <a:gd name="T44" fmla="*/ 9 w 326"/>
              <a:gd name="T45" fmla="*/ 107 h 321"/>
              <a:gd name="T46" fmla="*/ 0 w 326"/>
              <a:gd name="T47" fmla="*/ 159 h 321"/>
              <a:gd name="T48" fmla="*/ 34 w 326"/>
              <a:gd name="T49" fmla="*/ 165 h 321"/>
              <a:gd name="T50" fmla="*/ 40 w 326"/>
              <a:gd name="T51" fmla="*/ 201 h 321"/>
              <a:gd name="T52" fmla="*/ 11 w 326"/>
              <a:gd name="T53" fmla="*/ 218 h 321"/>
              <a:gd name="T54" fmla="*/ 37 w 326"/>
              <a:gd name="T55" fmla="*/ 264 h 321"/>
              <a:gd name="T56" fmla="*/ 67 w 326"/>
              <a:gd name="T57" fmla="*/ 247 h 321"/>
              <a:gd name="T58" fmla="*/ 94 w 326"/>
              <a:gd name="T59" fmla="*/ 271 h 321"/>
              <a:gd name="T60" fmla="*/ 83 w 326"/>
              <a:gd name="T61" fmla="*/ 302 h 321"/>
              <a:gd name="T62" fmla="*/ 133 w 326"/>
              <a:gd name="T63" fmla="*/ 321 h 321"/>
              <a:gd name="T64" fmla="*/ 145 w 326"/>
              <a:gd name="T65" fmla="*/ 289 h 321"/>
              <a:gd name="T66" fmla="*/ 163 w 326"/>
              <a:gd name="T67" fmla="*/ 290 h 321"/>
              <a:gd name="T68" fmla="*/ 181 w 326"/>
              <a:gd name="T69" fmla="*/ 289 h 321"/>
              <a:gd name="T70" fmla="*/ 193 w 326"/>
              <a:gd name="T71" fmla="*/ 321 h 321"/>
              <a:gd name="T72" fmla="*/ 243 w 326"/>
              <a:gd name="T73" fmla="*/ 302 h 321"/>
              <a:gd name="T74" fmla="*/ 231 w 326"/>
              <a:gd name="T75" fmla="*/ 271 h 321"/>
              <a:gd name="T76" fmla="*/ 163 w 326"/>
              <a:gd name="T77" fmla="*/ 229 h 321"/>
              <a:gd name="T78" fmla="*/ 95 w 326"/>
              <a:gd name="T79" fmla="*/ 161 h 321"/>
              <a:gd name="T80" fmla="*/ 163 w 326"/>
              <a:gd name="T81" fmla="*/ 93 h 321"/>
              <a:gd name="T82" fmla="*/ 231 w 326"/>
              <a:gd name="T83" fmla="*/ 161 h 321"/>
              <a:gd name="T84" fmla="*/ 163 w 326"/>
              <a:gd name="T85" fmla="*/ 229 h 321"/>
              <a:gd name="T86" fmla="*/ 163 w 326"/>
              <a:gd name="T87" fmla="*/ 229 h 321"/>
              <a:gd name="T88" fmla="*/ 163 w 326"/>
              <a:gd name="T89" fmla="*/ 22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 h="321">
                <a:moveTo>
                  <a:pt x="231" y="271"/>
                </a:moveTo>
                <a:cubicBezTo>
                  <a:pt x="242" y="264"/>
                  <a:pt x="251" y="256"/>
                  <a:pt x="259" y="247"/>
                </a:cubicBezTo>
                <a:cubicBezTo>
                  <a:pt x="289" y="264"/>
                  <a:pt x="289" y="264"/>
                  <a:pt x="289" y="264"/>
                </a:cubicBezTo>
                <a:cubicBezTo>
                  <a:pt x="315" y="218"/>
                  <a:pt x="315" y="218"/>
                  <a:pt x="315" y="218"/>
                </a:cubicBezTo>
                <a:cubicBezTo>
                  <a:pt x="286" y="201"/>
                  <a:pt x="286" y="201"/>
                  <a:pt x="286" y="201"/>
                </a:cubicBezTo>
                <a:cubicBezTo>
                  <a:pt x="290" y="190"/>
                  <a:pt x="292" y="178"/>
                  <a:pt x="292" y="165"/>
                </a:cubicBezTo>
                <a:cubicBezTo>
                  <a:pt x="326" y="159"/>
                  <a:pt x="326" y="159"/>
                  <a:pt x="326" y="159"/>
                </a:cubicBezTo>
                <a:cubicBezTo>
                  <a:pt x="316" y="107"/>
                  <a:pt x="316" y="107"/>
                  <a:pt x="316" y="107"/>
                </a:cubicBezTo>
                <a:cubicBezTo>
                  <a:pt x="283" y="112"/>
                  <a:pt x="283" y="112"/>
                  <a:pt x="283" y="112"/>
                </a:cubicBezTo>
                <a:cubicBezTo>
                  <a:pt x="278" y="101"/>
                  <a:pt x="272" y="90"/>
                  <a:pt x="265" y="81"/>
                </a:cubicBezTo>
                <a:cubicBezTo>
                  <a:pt x="287" y="55"/>
                  <a:pt x="287" y="55"/>
                  <a:pt x="287" y="55"/>
                </a:cubicBezTo>
                <a:cubicBezTo>
                  <a:pt x="246" y="21"/>
                  <a:pt x="246" y="21"/>
                  <a:pt x="246" y="21"/>
                </a:cubicBezTo>
                <a:cubicBezTo>
                  <a:pt x="224" y="47"/>
                  <a:pt x="224" y="47"/>
                  <a:pt x="224" y="47"/>
                </a:cubicBezTo>
                <a:cubicBezTo>
                  <a:pt x="213" y="41"/>
                  <a:pt x="202" y="37"/>
                  <a:pt x="190" y="34"/>
                </a:cubicBezTo>
                <a:cubicBezTo>
                  <a:pt x="190" y="0"/>
                  <a:pt x="190" y="0"/>
                  <a:pt x="190" y="0"/>
                </a:cubicBezTo>
                <a:cubicBezTo>
                  <a:pt x="136" y="0"/>
                  <a:pt x="136" y="0"/>
                  <a:pt x="136" y="0"/>
                </a:cubicBezTo>
                <a:cubicBezTo>
                  <a:pt x="136" y="34"/>
                  <a:pt x="136" y="34"/>
                  <a:pt x="136" y="34"/>
                </a:cubicBezTo>
                <a:cubicBezTo>
                  <a:pt x="124" y="37"/>
                  <a:pt x="113" y="41"/>
                  <a:pt x="102" y="47"/>
                </a:cubicBezTo>
                <a:cubicBezTo>
                  <a:pt x="80" y="21"/>
                  <a:pt x="80" y="21"/>
                  <a:pt x="80" y="21"/>
                </a:cubicBezTo>
                <a:cubicBezTo>
                  <a:pt x="39" y="55"/>
                  <a:pt x="39" y="55"/>
                  <a:pt x="39" y="55"/>
                </a:cubicBezTo>
                <a:cubicBezTo>
                  <a:pt x="61" y="81"/>
                  <a:pt x="61" y="81"/>
                  <a:pt x="61" y="81"/>
                </a:cubicBezTo>
                <a:cubicBezTo>
                  <a:pt x="54" y="90"/>
                  <a:pt x="47" y="101"/>
                  <a:pt x="43" y="112"/>
                </a:cubicBezTo>
                <a:cubicBezTo>
                  <a:pt x="9" y="107"/>
                  <a:pt x="9" y="107"/>
                  <a:pt x="9" y="107"/>
                </a:cubicBezTo>
                <a:cubicBezTo>
                  <a:pt x="0" y="159"/>
                  <a:pt x="0" y="159"/>
                  <a:pt x="0" y="159"/>
                </a:cubicBezTo>
                <a:cubicBezTo>
                  <a:pt x="34" y="165"/>
                  <a:pt x="34" y="165"/>
                  <a:pt x="34" y="165"/>
                </a:cubicBezTo>
                <a:cubicBezTo>
                  <a:pt x="34" y="178"/>
                  <a:pt x="36" y="190"/>
                  <a:pt x="40" y="201"/>
                </a:cubicBezTo>
                <a:cubicBezTo>
                  <a:pt x="11" y="218"/>
                  <a:pt x="11" y="218"/>
                  <a:pt x="11" y="218"/>
                </a:cubicBezTo>
                <a:cubicBezTo>
                  <a:pt x="37" y="264"/>
                  <a:pt x="37" y="264"/>
                  <a:pt x="37" y="264"/>
                </a:cubicBezTo>
                <a:cubicBezTo>
                  <a:pt x="67" y="247"/>
                  <a:pt x="67" y="247"/>
                  <a:pt x="67" y="247"/>
                </a:cubicBezTo>
                <a:cubicBezTo>
                  <a:pt x="75" y="256"/>
                  <a:pt x="84" y="264"/>
                  <a:pt x="94" y="271"/>
                </a:cubicBezTo>
                <a:cubicBezTo>
                  <a:pt x="83" y="302"/>
                  <a:pt x="83" y="302"/>
                  <a:pt x="83" y="302"/>
                </a:cubicBezTo>
                <a:cubicBezTo>
                  <a:pt x="133" y="321"/>
                  <a:pt x="133" y="321"/>
                  <a:pt x="133" y="321"/>
                </a:cubicBezTo>
                <a:cubicBezTo>
                  <a:pt x="145" y="289"/>
                  <a:pt x="145" y="289"/>
                  <a:pt x="145" y="289"/>
                </a:cubicBezTo>
                <a:cubicBezTo>
                  <a:pt x="151" y="290"/>
                  <a:pt x="157" y="290"/>
                  <a:pt x="163" y="290"/>
                </a:cubicBezTo>
                <a:cubicBezTo>
                  <a:pt x="169" y="290"/>
                  <a:pt x="175" y="290"/>
                  <a:pt x="181" y="289"/>
                </a:cubicBezTo>
                <a:cubicBezTo>
                  <a:pt x="193" y="321"/>
                  <a:pt x="193" y="321"/>
                  <a:pt x="193" y="321"/>
                </a:cubicBezTo>
                <a:cubicBezTo>
                  <a:pt x="243" y="302"/>
                  <a:pt x="243" y="302"/>
                  <a:pt x="243" y="302"/>
                </a:cubicBezTo>
                <a:lnTo>
                  <a:pt x="231" y="271"/>
                </a:lnTo>
                <a:close/>
                <a:moveTo>
                  <a:pt x="163" y="229"/>
                </a:moveTo>
                <a:cubicBezTo>
                  <a:pt x="125" y="229"/>
                  <a:pt x="95" y="198"/>
                  <a:pt x="95" y="161"/>
                </a:cubicBezTo>
                <a:cubicBezTo>
                  <a:pt x="95" y="123"/>
                  <a:pt x="125" y="93"/>
                  <a:pt x="163" y="93"/>
                </a:cubicBezTo>
                <a:cubicBezTo>
                  <a:pt x="201" y="93"/>
                  <a:pt x="231" y="123"/>
                  <a:pt x="231" y="161"/>
                </a:cubicBezTo>
                <a:cubicBezTo>
                  <a:pt x="231" y="198"/>
                  <a:pt x="201" y="229"/>
                  <a:pt x="163" y="229"/>
                </a:cubicBezTo>
                <a:close/>
                <a:moveTo>
                  <a:pt x="163" y="229"/>
                </a:moveTo>
                <a:cubicBezTo>
                  <a:pt x="163" y="229"/>
                  <a:pt x="163" y="229"/>
                  <a:pt x="163" y="229"/>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9"/>
          <p:cNvSpPr>
            <a:spLocks noEditPoints="1"/>
          </p:cNvSpPr>
          <p:nvPr/>
        </p:nvSpPr>
        <p:spPr bwMode="auto">
          <a:xfrm>
            <a:off x="8815774" y="1676400"/>
            <a:ext cx="2244254" cy="2215184"/>
          </a:xfrm>
          <a:custGeom>
            <a:avLst/>
            <a:gdLst>
              <a:gd name="T0" fmla="*/ 231 w 326"/>
              <a:gd name="T1" fmla="*/ 271 h 321"/>
              <a:gd name="T2" fmla="*/ 259 w 326"/>
              <a:gd name="T3" fmla="*/ 247 h 321"/>
              <a:gd name="T4" fmla="*/ 289 w 326"/>
              <a:gd name="T5" fmla="*/ 264 h 321"/>
              <a:gd name="T6" fmla="*/ 315 w 326"/>
              <a:gd name="T7" fmla="*/ 218 h 321"/>
              <a:gd name="T8" fmla="*/ 286 w 326"/>
              <a:gd name="T9" fmla="*/ 201 h 321"/>
              <a:gd name="T10" fmla="*/ 292 w 326"/>
              <a:gd name="T11" fmla="*/ 165 h 321"/>
              <a:gd name="T12" fmla="*/ 326 w 326"/>
              <a:gd name="T13" fmla="*/ 159 h 321"/>
              <a:gd name="T14" fmla="*/ 316 w 326"/>
              <a:gd name="T15" fmla="*/ 107 h 321"/>
              <a:gd name="T16" fmla="*/ 283 w 326"/>
              <a:gd name="T17" fmla="*/ 112 h 321"/>
              <a:gd name="T18" fmla="*/ 265 w 326"/>
              <a:gd name="T19" fmla="*/ 81 h 321"/>
              <a:gd name="T20" fmla="*/ 287 w 326"/>
              <a:gd name="T21" fmla="*/ 55 h 321"/>
              <a:gd name="T22" fmla="*/ 246 w 326"/>
              <a:gd name="T23" fmla="*/ 21 h 321"/>
              <a:gd name="T24" fmla="*/ 224 w 326"/>
              <a:gd name="T25" fmla="*/ 47 h 321"/>
              <a:gd name="T26" fmla="*/ 190 w 326"/>
              <a:gd name="T27" fmla="*/ 34 h 321"/>
              <a:gd name="T28" fmla="*/ 190 w 326"/>
              <a:gd name="T29" fmla="*/ 0 h 321"/>
              <a:gd name="T30" fmla="*/ 136 w 326"/>
              <a:gd name="T31" fmla="*/ 0 h 321"/>
              <a:gd name="T32" fmla="*/ 136 w 326"/>
              <a:gd name="T33" fmla="*/ 34 h 321"/>
              <a:gd name="T34" fmla="*/ 102 w 326"/>
              <a:gd name="T35" fmla="*/ 47 h 321"/>
              <a:gd name="T36" fmla="*/ 80 w 326"/>
              <a:gd name="T37" fmla="*/ 21 h 321"/>
              <a:gd name="T38" fmla="*/ 39 w 326"/>
              <a:gd name="T39" fmla="*/ 55 h 321"/>
              <a:gd name="T40" fmla="*/ 61 w 326"/>
              <a:gd name="T41" fmla="*/ 81 h 321"/>
              <a:gd name="T42" fmla="*/ 43 w 326"/>
              <a:gd name="T43" fmla="*/ 112 h 321"/>
              <a:gd name="T44" fmla="*/ 9 w 326"/>
              <a:gd name="T45" fmla="*/ 107 h 321"/>
              <a:gd name="T46" fmla="*/ 0 w 326"/>
              <a:gd name="T47" fmla="*/ 159 h 321"/>
              <a:gd name="T48" fmla="*/ 34 w 326"/>
              <a:gd name="T49" fmla="*/ 165 h 321"/>
              <a:gd name="T50" fmla="*/ 40 w 326"/>
              <a:gd name="T51" fmla="*/ 201 h 321"/>
              <a:gd name="T52" fmla="*/ 11 w 326"/>
              <a:gd name="T53" fmla="*/ 218 h 321"/>
              <a:gd name="T54" fmla="*/ 37 w 326"/>
              <a:gd name="T55" fmla="*/ 264 h 321"/>
              <a:gd name="T56" fmla="*/ 67 w 326"/>
              <a:gd name="T57" fmla="*/ 247 h 321"/>
              <a:gd name="T58" fmla="*/ 94 w 326"/>
              <a:gd name="T59" fmla="*/ 271 h 321"/>
              <a:gd name="T60" fmla="*/ 83 w 326"/>
              <a:gd name="T61" fmla="*/ 302 h 321"/>
              <a:gd name="T62" fmla="*/ 133 w 326"/>
              <a:gd name="T63" fmla="*/ 321 h 321"/>
              <a:gd name="T64" fmla="*/ 145 w 326"/>
              <a:gd name="T65" fmla="*/ 289 h 321"/>
              <a:gd name="T66" fmla="*/ 163 w 326"/>
              <a:gd name="T67" fmla="*/ 290 h 321"/>
              <a:gd name="T68" fmla="*/ 181 w 326"/>
              <a:gd name="T69" fmla="*/ 289 h 321"/>
              <a:gd name="T70" fmla="*/ 193 w 326"/>
              <a:gd name="T71" fmla="*/ 321 h 321"/>
              <a:gd name="T72" fmla="*/ 243 w 326"/>
              <a:gd name="T73" fmla="*/ 302 h 321"/>
              <a:gd name="T74" fmla="*/ 231 w 326"/>
              <a:gd name="T75" fmla="*/ 271 h 321"/>
              <a:gd name="T76" fmla="*/ 163 w 326"/>
              <a:gd name="T77" fmla="*/ 229 h 321"/>
              <a:gd name="T78" fmla="*/ 95 w 326"/>
              <a:gd name="T79" fmla="*/ 161 h 321"/>
              <a:gd name="T80" fmla="*/ 163 w 326"/>
              <a:gd name="T81" fmla="*/ 93 h 321"/>
              <a:gd name="T82" fmla="*/ 231 w 326"/>
              <a:gd name="T83" fmla="*/ 161 h 321"/>
              <a:gd name="T84" fmla="*/ 163 w 326"/>
              <a:gd name="T85" fmla="*/ 229 h 321"/>
              <a:gd name="T86" fmla="*/ 163 w 326"/>
              <a:gd name="T87" fmla="*/ 229 h 321"/>
              <a:gd name="T88" fmla="*/ 163 w 326"/>
              <a:gd name="T89" fmla="*/ 22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 h="321">
                <a:moveTo>
                  <a:pt x="231" y="271"/>
                </a:moveTo>
                <a:cubicBezTo>
                  <a:pt x="242" y="264"/>
                  <a:pt x="251" y="256"/>
                  <a:pt x="259" y="247"/>
                </a:cubicBezTo>
                <a:cubicBezTo>
                  <a:pt x="289" y="264"/>
                  <a:pt x="289" y="264"/>
                  <a:pt x="289" y="264"/>
                </a:cubicBezTo>
                <a:cubicBezTo>
                  <a:pt x="315" y="218"/>
                  <a:pt x="315" y="218"/>
                  <a:pt x="315" y="218"/>
                </a:cubicBezTo>
                <a:cubicBezTo>
                  <a:pt x="286" y="201"/>
                  <a:pt x="286" y="201"/>
                  <a:pt x="286" y="201"/>
                </a:cubicBezTo>
                <a:cubicBezTo>
                  <a:pt x="290" y="190"/>
                  <a:pt x="292" y="178"/>
                  <a:pt x="292" y="165"/>
                </a:cubicBezTo>
                <a:cubicBezTo>
                  <a:pt x="326" y="159"/>
                  <a:pt x="326" y="159"/>
                  <a:pt x="326" y="159"/>
                </a:cubicBezTo>
                <a:cubicBezTo>
                  <a:pt x="316" y="107"/>
                  <a:pt x="316" y="107"/>
                  <a:pt x="316" y="107"/>
                </a:cubicBezTo>
                <a:cubicBezTo>
                  <a:pt x="283" y="112"/>
                  <a:pt x="283" y="112"/>
                  <a:pt x="283" y="112"/>
                </a:cubicBezTo>
                <a:cubicBezTo>
                  <a:pt x="278" y="101"/>
                  <a:pt x="272" y="90"/>
                  <a:pt x="265" y="81"/>
                </a:cubicBezTo>
                <a:cubicBezTo>
                  <a:pt x="287" y="55"/>
                  <a:pt x="287" y="55"/>
                  <a:pt x="287" y="55"/>
                </a:cubicBezTo>
                <a:cubicBezTo>
                  <a:pt x="246" y="21"/>
                  <a:pt x="246" y="21"/>
                  <a:pt x="246" y="21"/>
                </a:cubicBezTo>
                <a:cubicBezTo>
                  <a:pt x="224" y="47"/>
                  <a:pt x="224" y="47"/>
                  <a:pt x="224" y="47"/>
                </a:cubicBezTo>
                <a:cubicBezTo>
                  <a:pt x="213" y="41"/>
                  <a:pt x="202" y="37"/>
                  <a:pt x="190" y="34"/>
                </a:cubicBezTo>
                <a:cubicBezTo>
                  <a:pt x="190" y="0"/>
                  <a:pt x="190" y="0"/>
                  <a:pt x="190" y="0"/>
                </a:cubicBezTo>
                <a:cubicBezTo>
                  <a:pt x="136" y="0"/>
                  <a:pt x="136" y="0"/>
                  <a:pt x="136" y="0"/>
                </a:cubicBezTo>
                <a:cubicBezTo>
                  <a:pt x="136" y="34"/>
                  <a:pt x="136" y="34"/>
                  <a:pt x="136" y="34"/>
                </a:cubicBezTo>
                <a:cubicBezTo>
                  <a:pt x="124" y="37"/>
                  <a:pt x="113" y="41"/>
                  <a:pt x="102" y="47"/>
                </a:cubicBezTo>
                <a:cubicBezTo>
                  <a:pt x="80" y="21"/>
                  <a:pt x="80" y="21"/>
                  <a:pt x="80" y="21"/>
                </a:cubicBezTo>
                <a:cubicBezTo>
                  <a:pt x="39" y="55"/>
                  <a:pt x="39" y="55"/>
                  <a:pt x="39" y="55"/>
                </a:cubicBezTo>
                <a:cubicBezTo>
                  <a:pt x="61" y="81"/>
                  <a:pt x="61" y="81"/>
                  <a:pt x="61" y="81"/>
                </a:cubicBezTo>
                <a:cubicBezTo>
                  <a:pt x="54" y="90"/>
                  <a:pt x="47" y="101"/>
                  <a:pt x="43" y="112"/>
                </a:cubicBezTo>
                <a:cubicBezTo>
                  <a:pt x="9" y="107"/>
                  <a:pt x="9" y="107"/>
                  <a:pt x="9" y="107"/>
                </a:cubicBezTo>
                <a:cubicBezTo>
                  <a:pt x="0" y="159"/>
                  <a:pt x="0" y="159"/>
                  <a:pt x="0" y="159"/>
                </a:cubicBezTo>
                <a:cubicBezTo>
                  <a:pt x="34" y="165"/>
                  <a:pt x="34" y="165"/>
                  <a:pt x="34" y="165"/>
                </a:cubicBezTo>
                <a:cubicBezTo>
                  <a:pt x="34" y="178"/>
                  <a:pt x="36" y="190"/>
                  <a:pt x="40" y="201"/>
                </a:cubicBezTo>
                <a:cubicBezTo>
                  <a:pt x="11" y="218"/>
                  <a:pt x="11" y="218"/>
                  <a:pt x="11" y="218"/>
                </a:cubicBezTo>
                <a:cubicBezTo>
                  <a:pt x="37" y="264"/>
                  <a:pt x="37" y="264"/>
                  <a:pt x="37" y="264"/>
                </a:cubicBezTo>
                <a:cubicBezTo>
                  <a:pt x="67" y="247"/>
                  <a:pt x="67" y="247"/>
                  <a:pt x="67" y="247"/>
                </a:cubicBezTo>
                <a:cubicBezTo>
                  <a:pt x="75" y="256"/>
                  <a:pt x="84" y="264"/>
                  <a:pt x="94" y="271"/>
                </a:cubicBezTo>
                <a:cubicBezTo>
                  <a:pt x="83" y="302"/>
                  <a:pt x="83" y="302"/>
                  <a:pt x="83" y="302"/>
                </a:cubicBezTo>
                <a:cubicBezTo>
                  <a:pt x="133" y="321"/>
                  <a:pt x="133" y="321"/>
                  <a:pt x="133" y="321"/>
                </a:cubicBezTo>
                <a:cubicBezTo>
                  <a:pt x="145" y="289"/>
                  <a:pt x="145" y="289"/>
                  <a:pt x="145" y="289"/>
                </a:cubicBezTo>
                <a:cubicBezTo>
                  <a:pt x="151" y="290"/>
                  <a:pt x="157" y="290"/>
                  <a:pt x="163" y="290"/>
                </a:cubicBezTo>
                <a:cubicBezTo>
                  <a:pt x="169" y="290"/>
                  <a:pt x="175" y="290"/>
                  <a:pt x="181" y="289"/>
                </a:cubicBezTo>
                <a:cubicBezTo>
                  <a:pt x="193" y="321"/>
                  <a:pt x="193" y="321"/>
                  <a:pt x="193" y="321"/>
                </a:cubicBezTo>
                <a:cubicBezTo>
                  <a:pt x="243" y="302"/>
                  <a:pt x="243" y="302"/>
                  <a:pt x="243" y="302"/>
                </a:cubicBezTo>
                <a:lnTo>
                  <a:pt x="231" y="271"/>
                </a:lnTo>
                <a:close/>
                <a:moveTo>
                  <a:pt x="163" y="229"/>
                </a:moveTo>
                <a:cubicBezTo>
                  <a:pt x="125" y="229"/>
                  <a:pt x="95" y="198"/>
                  <a:pt x="95" y="161"/>
                </a:cubicBezTo>
                <a:cubicBezTo>
                  <a:pt x="95" y="123"/>
                  <a:pt x="125" y="93"/>
                  <a:pt x="163" y="93"/>
                </a:cubicBezTo>
                <a:cubicBezTo>
                  <a:pt x="201" y="93"/>
                  <a:pt x="231" y="123"/>
                  <a:pt x="231" y="161"/>
                </a:cubicBezTo>
                <a:cubicBezTo>
                  <a:pt x="231" y="198"/>
                  <a:pt x="201" y="229"/>
                  <a:pt x="163" y="229"/>
                </a:cubicBezTo>
                <a:close/>
                <a:moveTo>
                  <a:pt x="163" y="229"/>
                </a:moveTo>
                <a:cubicBezTo>
                  <a:pt x="163" y="229"/>
                  <a:pt x="163" y="229"/>
                  <a:pt x="163" y="229"/>
                </a:cubicBezTo>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Content Placeholder 12"/>
          <p:cNvSpPr txBox="1">
            <a:spLocks/>
          </p:cNvSpPr>
          <p:nvPr/>
        </p:nvSpPr>
        <p:spPr>
          <a:xfrm>
            <a:off x="230188" y="1371600"/>
            <a:ext cx="6094412" cy="4686300"/>
          </a:xfrm>
          <a:prstGeom prst="rect">
            <a:avLst/>
          </a:prstGeom>
        </p:spPr>
        <p:txBody>
          <a:bodyPr vert="horz" lIns="91436" tIns="45718" rIns="91436" bIns="45718" rtlCol="0">
            <a:norm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r>
              <a:rPr lang="en-US" altLang="zh-CN" sz="3200" dirty="0" smtClean="0"/>
              <a:t>The need</a:t>
            </a:r>
            <a:r>
              <a:rPr lang="zh-CN" altLang="en-US" sz="3200" dirty="0" smtClean="0"/>
              <a:t> </a:t>
            </a:r>
            <a:r>
              <a:rPr lang="en-US" altLang="zh-CN" sz="3200" dirty="0" smtClean="0"/>
              <a:t>of</a:t>
            </a:r>
            <a:r>
              <a:rPr lang="zh-CN" altLang="en-US" sz="3200" dirty="0" smtClean="0"/>
              <a:t> </a:t>
            </a:r>
            <a:r>
              <a:rPr lang="en-US" altLang="zh-CN" sz="3200" dirty="0" smtClean="0"/>
              <a:t>searching</a:t>
            </a:r>
            <a:r>
              <a:rPr lang="zh-CN" altLang="en-US" sz="3200" dirty="0" smtClean="0"/>
              <a:t> </a:t>
            </a:r>
            <a:r>
              <a:rPr lang="en-US" altLang="zh-CN" sz="3200" dirty="0" smtClean="0"/>
              <a:t>news</a:t>
            </a:r>
            <a:r>
              <a:rPr lang="zh-CN" altLang="en-US" sz="3200" dirty="0" smtClean="0"/>
              <a:t> </a:t>
            </a:r>
            <a:r>
              <a:rPr lang="en-US" altLang="zh-CN" sz="3200" dirty="0" smtClean="0"/>
              <a:t>with</a:t>
            </a:r>
            <a:r>
              <a:rPr lang="zh-CN" altLang="en-US" sz="3200" dirty="0" smtClean="0"/>
              <a:t> </a:t>
            </a:r>
            <a:r>
              <a:rPr lang="en-US" altLang="zh-CN" sz="3200" dirty="0" smtClean="0"/>
              <a:t>particular</a:t>
            </a:r>
            <a:r>
              <a:rPr lang="zh-CN" altLang="en-US" sz="3200" dirty="0" smtClean="0"/>
              <a:t> </a:t>
            </a:r>
            <a:r>
              <a:rPr lang="en-US" altLang="zh-CN" sz="3200" dirty="0" smtClean="0"/>
              <a:t>characteristic.</a:t>
            </a:r>
          </a:p>
          <a:p>
            <a:r>
              <a:rPr lang="en-US" sz="3200" dirty="0" smtClean="0"/>
              <a:t>Improve </a:t>
            </a:r>
            <a:r>
              <a:rPr lang="en-US" sz="3200" dirty="0"/>
              <a:t>retrieval accuracy. </a:t>
            </a:r>
            <a:endParaRPr lang="en-US" sz="3200" dirty="0" smtClean="0"/>
          </a:p>
          <a:p>
            <a:r>
              <a:rPr lang="en-US" sz="3200" dirty="0" smtClean="0"/>
              <a:t>So we add </a:t>
            </a:r>
            <a:r>
              <a:rPr lang="en-US" altLang="zh-CN" sz="3200" dirty="0" smtClean="0"/>
              <a:t>emotion</a:t>
            </a:r>
            <a:r>
              <a:rPr lang="zh-CN" altLang="en-US" sz="3200" dirty="0" smtClean="0"/>
              <a:t> </a:t>
            </a:r>
            <a:r>
              <a:rPr lang="en-US" altLang="zh-CN" sz="3200" dirty="0" smtClean="0"/>
              <a:t>labels</a:t>
            </a:r>
            <a:r>
              <a:rPr lang="zh-CN" altLang="en-US" sz="3200" dirty="0" smtClean="0"/>
              <a:t> </a:t>
            </a:r>
            <a:r>
              <a:rPr lang="en-US" sz="3200" dirty="0" smtClean="0"/>
              <a:t>to article</a:t>
            </a:r>
            <a:r>
              <a:rPr lang="en-US" altLang="zh-CN" sz="3200" dirty="0" smtClean="0"/>
              <a:t>s</a:t>
            </a:r>
            <a:r>
              <a:rPr lang="en-US" sz="3200" dirty="0" smtClean="0"/>
              <a:t> </a:t>
            </a:r>
            <a:r>
              <a:rPr lang="en-US" altLang="zh-CN" sz="3200" dirty="0" smtClean="0"/>
              <a:t>which</a:t>
            </a:r>
            <a:r>
              <a:rPr lang="zh-CN" altLang="en-US" sz="3200" dirty="0" smtClean="0"/>
              <a:t> </a:t>
            </a:r>
            <a:r>
              <a:rPr lang="en-US" sz="3200" dirty="0" smtClean="0"/>
              <a:t>can </a:t>
            </a:r>
            <a:r>
              <a:rPr lang="en-US" altLang="zh-CN" sz="3200" dirty="0" smtClean="0"/>
              <a:t>help</a:t>
            </a:r>
            <a:r>
              <a:rPr lang="zh-CN" altLang="en-US" sz="3200" dirty="0" smtClean="0"/>
              <a:t> </a:t>
            </a:r>
            <a:r>
              <a:rPr lang="en-US" altLang="zh-CN" sz="3200" dirty="0" smtClean="0"/>
              <a:t>specify</a:t>
            </a:r>
            <a:r>
              <a:rPr lang="zh-CN" altLang="en-US" sz="3200" dirty="0" smtClean="0"/>
              <a:t> </a:t>
            </a:r>
            <a:r>
              <a:rPr lang="en-US" altLang="zh-CN" sz="3200" dirty="0" smtClean="0"/>
              <a:t>searching.</a:t>
            </a:r>
            <a:endParaRPr lang="en-US" sz="3200" dirty="0" smtClean="0"/>
          </a:p>
          <a:p>
            <a:endParaRPr lang="en-US" dirty="0"/>
          </a:p>
        </p:txBody>
      </p:sp>
    </p:spTree>
    <p:extLst>
      <p:ext uri="{BB962C8B-B14F-4D97-AF65-F5344CB8AC3E}">
        <p14:creationId xmlns:p14="http://schemas.microsoft.com/office/powerpoint/2010/main" val="1141530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Project</a:t>
            </a:r>
            <a:r>
              <a:rPr lang="zh-CN" altLang="en-US" dirty="0" smtClean="0"/>
              <a:t> </a:t>
            </a:r>
            <a:r>
              <a:rPr lang="en-US" altLang="zh-CN" dirty="0"/>
              <a:t>MAIN</a:t>
            </a:r>
            <a:r>
              <a:rPr lang="zh-CN" altLang="en-US" dirty="0" smtClean="0"/>
              <a:t> </a:t>
            </a:r>
            <a:r>
              <a:rPr lang="en-US" altLang="zh-CN" dirty="0" smtClean="0"/>
              <a:t>Process</a:t>
            </a:r>
            <a:r>
              <a:rPr lang="zh-CN" altLang="en-US" dirty="0" smtClean="0"/>
              <a:t> </a:t>
            </a:r>
            <a:r>
              <a:rPr lang="en-US" altLang="zh-CN" dirty="0" smtClean="0"/>
              <a:t>Steps</a:t>
            </a:r>
            <a:endParaRPr lang="en-US" dirty="0"/>
          </a:p>
        </p:txBody>
      </p:sp>
      <p:sp>
        <p:nvSpPr>
          <p:cNvPr id="2" name="Oval 1"/>
          <p:cNvSpPr/>
          <p:nvPr/>
        </p:nvSpPr>
        <p:spPr>
          <a:xfrm>
            <a:off x="1943101" y="2768015"/>
            <a:ext cx="2154659" cy="215465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b="1" dirty="0">
                <a:latin typeface="Arial" panose="020B0604020202020204" pitchFamily="34" charset="0"/>
                <a:cs typeface="Arial" panose="020B0604020202020204" pitchFamily="34" charset="0"/>
              </a:rPr>
              <a:t>04</a:t>
            </a:r>
            <a:endParaRPr lang="en-US" sz="2800" b="1" dirty="0">
              <a:latin typeface="Arial" panose="020B0604020202020204" pitchFamily="34" charset="0"/>
              <a:cs typeface="Arial" panose="020B0604020202020204" pitchFamily="34" charset="0"/>
            </a:endParaRPr>
          </a:p>
        </p:txBody>
      </p:sp>
      <p:sp>
        <p:nvSpPr>
          <p:cNvPr id="10" name="Freeform 5"/>
          <p:cNvSpPr>
            <a:spLocks/>
          </p:cNvSpPr>
          <p:nvPr/>
        </p:nvSpPr>
        <p:spPr bwMode="auto">
          <a:xfrm>
            <a:off x="2083621" y="3187533"/>
            <a:ext cx="1873616" cy="159775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3" name="Group 32"/>
          <p:cNvGrpSpPr/>
          <p:nvPr/>
        </p:nvGrpSpPr>
        <p:grpSpPr>
          <a:xfrm>
            <a:off x="2649435" y="3788145"/>
            <a:ext cx="741988" cy="814586"/>
            <a:chOff x="688975" y="2427288"/>
            <a:chExt cx="957263" cy="1050925"/>
          </a:xfrm>
          <a:solidFill>
            <a:schemeClr val="accent4">
              <a:lumMod val="75000"/>
            </a:schemeClr>
          </a:solidFill>
        </p:grpSpPr>
        <p:sp>
          <p:nvSpPr>
            <p:cNvPr id="34"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5"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6"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7"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8"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9"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0"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1"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2"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3"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4"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5"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13" name="Oval 12"/>
          <p:cNvSpPr/>
          <p:nvPr/>
        </p:nvSpPr>
        <p:spPr>
          <a:xfrm>
            <a:off x="8094242" y="2768015"/>
            <a:ext cx="2154659" cy="215465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b="1" dirty="0">
                <a:latin typeface="Arial" panose="020B0604020202020204" pitchFamily="34" charset="0"/>
                <a:cs typeface="Arial" panose="020B0604020202020204" pitchFamily="34" charset="0"/>
              </a:rPr>
              <a:t>02</a:t>
            </a:r>
            <a:endParaRPr lang="en-US" sz="2800" b="1" dirty="0">
              <a:latin typeface="Arial" panose="020B0604020202020204" pitchFamily="34" charset="0"/>
              <a:cs typeface="Arial" panose="020B0604020202020204" pitchFamily="34" charset="0"/>
            </a:endParaRPr>
          </a:p>
        </p:txBody>
      </p:sp>
      <p:sp>
        <p:nvSpPr>
          <p:cNvPr id="14" name="Freeform 5"/>
          <p:cNvSpPr>
            <a:spLocks/>
          </p:cNvSpPr>
          <p:nvPr/>
        </p:nvSpPr>
        <p:spPr bwMode="auto">
          <a:xfrm>
            <a:off x="8234763" y="3187533"/>
            <a:ext cx="1873616" cy="159775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53" name="Group 52"/>
          <p:cNvGrpSpPr/>
          <p:nvPr/>
        </p:nvGrpSpPr>
        <p:grpSpPr>
          <a:xfrm>
            <a:off x="8791930" y="3852016"/>
            <a:ext cx="759282" cy="661974"/>
            <a:chOff x="977900" y="3124200"/>
            <a:chExt cx="879476" cy="766763"/>
          </a:xfrm>
          <a:solidFill>
            <a:schemeClr val="accent6">
              <a:lumMod val="75000"/>
            </a:schemeClr>
          </a:solidFill>
        </p:grpSpPr>
        <p:sp>
          <p:nvSpPr>
            <p:cNvPr id="54" name="Freeform 185"/>
            <p:cNvSpPr>
              <a:spLocks/>
            </p:cNvSpPr>
            <p:nvPr/>
          </p:nvSpPr>
          <p:spPr bwMode="auto">
            <a:xfrm>
              <a:off x="1563688" y="3233738"/>
              <a:ext cx="120650" cy="246063"/>
            </a:xfrm>
            <a:custGeom>
              <a:avLst/>
              <a:gdLst>
                <a:gd name="T0" fmla="*/ 262 w 455"/>
                <a:gd name="T1" fmla="*/ 3 h 931"/>
                <a:gd name="T2" fmla="*/ 284 w 455"/>
                <a:gd name="T3" fmla="*/ 37 h 931"/>
                <a:gd name="T4" fmla="*/ 286 w 455"/>
                <a:gd name="T5" fmla="*/ 107 h 931"/>
                <a:gd name="T6" fmla="*/ 289 w 455"/>
                <a:gd name="T7" fmla="*/ 110 h 931"/>
                <a:gd name="T8" fmla="*/ 301 w 455"/>
                <a:gd name="T9" fmla="*/ 112 h 931"/>
                <a:gd name="T10" fmla="*/ 344 w 455"/>
                <a:gd name="T11" fmla="*/ 121 h 931"/>
                <a:gd name="T12" fmla="*/ 396 w 455"/>
                <a:gd name="T13" fmla="*/ 135 h 931"/>
                <a:gd name="T14" fmla="*/ 425 w 455"/>
                <a:gd name="T15" fmla="*/ 155 h 931"/>
                <a:gd name="T16" fmla="*/ 408 w 455"/>
                <a:gd name="T17" fmla="*/ 224 h 931"/>
                <a:gd name="T18" fmla="*/ 386 w 455"/>
                <a:gd name="T19" fmla="*/ 245 h 931"/>
                <a:gd name="T20" fmla="*/ 359 w 455"/>
                <a:gd name="T21" fmla="*/ 242 h 931"/>
                <a:gd name="T22" fmla="*/ 338 w 455"/>
                <a:gd name="T23" fmla="*/ 233 h 931"/>
                <a:gd name="T24" fmla="*/ 288 w 455"/>
                <a:gd name="T25" fmla="*/ 220 h 931"/>
                <a:gd name="T26" fmla="*/ 219 w 455"/>
                <a:gd name="T27" fmla="*/ 217 h 931"/>
                <a:gd name="T28" fmla="*/ 169 w 455"/>
                <a:gd name="T29" fmla="*/ 236 h 931"/>
                <a:gd name="T30" fmla="*/ 146 w 455"/>
                <a:gd name="T31" fmla="*/ 267 h 931"/>
                <a:gd name="T32" fmla="*/ 143 w 455"/>
                <a:gd name="T33" fmla="*/ 304 h 931"/>
                <a:gd name="T34" fmla="*/ 162 w 455"/>
                <a:gd name="T35" fmla="*/ 340 h 931"/>
                <a:gd name="T36" fmla="*/ 214 w 455"/>
                <a:gd name="T37" fmla="*/ 374 h 931"/>
                <a:gd name="T38" fmla="*/ 310 w 455"/>
                <a:gd name="T39" fmla="*/ 416 h 931"/>
                <a:gd name="T40" fmla="*/ 401 w 455"/>
                <a:gd name="T41" fmla="*/ 476 h 931"/>
                <a:gd name="T42" fmla="*/ 447 w 455"/>
                <a:gd name="T43" fmla="*/ 553 h 931"/>
                <a:gd name="T44" fmla="*/ 453 w 455"/>
                <a:gd name="T45" fmla="*/ 646 h 931"/>
                <a:gd name="T46" fmla="*/ 419 w 455"/>
                <a:gd name="T47" fmla="*/ 730 h 931"/>
                <a:gd name="T48" fmla="*/ 349 w 455"/>
                <a:gd name="T49" fmla="*/ 790 h 931"/>
                <a:gd name="T50" fmla="*/ 283 w 455"/>
                <a:gd name="T51" fmla="*/ 813 h 931"/>
                <a:gd name="T52" fmla="*/ 279 w 455"/>
                <a:gd name="T53" fmla="*/ 816 h 931"/>
                <a:gd name="T54" fmla="*/ 278 w 455"/>
                <a:gd name="T55" fmla="*/ 895 h 931"/>
                <a:gd name="T56" fmla="*/ 255 w 455"/>
                <a:gd name="T57" fmla="*/ 929 h 931"/>
                <a:gd name="T58" fmla="*/ 192 w 455"/>
                <a:gd name="T59" fmla="*/ 929 h 931"/>
                <a:gd name="T60" fmla="*/ 169 w 455"/>
                <a:gd name="T61" fmla="*/ 895 h 931"/>
                <a:gd name="T62" fmla="*/ 168 w 455"/>
                <a:gd name="T63" fmla="*/ 820 h 931"/>
                <a:gd name="T64" fmla="*/ 163 w 455"/>
                <a:gd name="T65" fmla="*/ 817 h 931"/>
                <a:gd name="T66" fmla="*/ 148 w 455"/>
                <a:gd name="T67" fmla="*/ 815 h 931"/>
                <a:gd name="T68" fmla="*/ 96 w 455"/>
                <a:gd name="T69" fmla="*/ 804 h 931"/>
                <a:gd name="T70" fmla="*/ 34 w 455"/>
                <a:gd name="T71" fmla="*/ 785 h 931"/>
                <a:gd name="T72" fmla="*/ 2 w 455"/>
                <a:gd name="T73" fmla="*/ 762 h 931"/>
                <a:gd name="T74" fmla="*/ 19 w 455"/>
                <a:gd name="T75" fmla="*/ 692 h 931"/>
                <a:gd name="T76" fmla="*/ 41 w 455"/>
                <a:gd name="T77" fmla="*/ 671 h 931"/>
                <a:gd name="T78" fmla="*/ 62 w 455"/>
                <a:gd name="T79" fmla="*/ 671 h 931"/>
                <a:gd name="T80" fmla="*/ 77 w 455"/>
                <a:gd name="T81" fmla="*/ 677 h 931"/>
                <a:gd name="T82" fmla="*/ 115 w 455"/>
                <a:gd name="T83" fmla="*/ 691 h 931"/>
                <a:gd name="T84" fmla="*/ 168 w 455"/>
                <a:gd name="T85" fmla="*/ 707 h 931"/>
                <a:gd name="T86" fmla="*/ 233 w 455"/>
                <a:gd name="T87" fmla="*/ 709 h 931"/>
                <a:gd name="T88" fmla="*/ 296 w 455"/>
                <a:gd name="T89" fmla="*/ 678 h 931"/>
                <a:gd name="T90" fmla="*/ 320 w 455"/>
                <a:gd name="T91" fmla="*/ 622 h 931"/>
                <a:gd name="T92" fmla="*/ 300 w 455"/>
                <a:gd name="T93" fmla="*/ 568 h 931"/>
                <a:gd name="T94" fmla="*/ 237 w 455"/>
                <a:gd name="T95" fmla="*/ 523 h 931"/>
                <a:gd name="T96" fmla="*/ 150 w 455"/>
                <a:gd name="T97" fmla="*/ 486 h 931"/>
                <a:gd name="T98" fmla="*/ 78 w 455"/>
                <a:gd name="T99" fmla="*/ 444 h 931"/>
                <a:gd name="T100" fmla="*/ 26 w 455"/>
                <a:gd name="T101" fmla="*/ 385 h 931"/>
                <a:gd name="T102" fmla="*/ 7 w 455"/>
                <a:gd name="T103" fmla="*/ 304 h 931"/>
                <a:gd name="T104" fmla="*/ 27 w 455"/>
                <a:gd name="T105" fmla="*/ 220 h 931"/>
                <a:gd name="T106" fmla="*/ 83 w 455"/>
                <a:gd name="T107" fmla="*/ 154 h 931"/>
                <a:gd name="T108" fmla="*/ 169 w 455"/>
                <a:gd name="T109" fmla="*/ 115 h 931"/>
                <a:gd name="T110" fmla="*/ 174 w 455"/>
                <a:gd name="T111" fmla="*/ 113 h 931"/>
                <a:gd name="T112" fmla="*/ 177 w 455"/>
                <a:gd name="T113" fmla="*/ 107 h 931"/>
                <a:gd name="T114" fmla="*/ 188 w 455"/>
                <a:gd name="T115" fmla="*/ 1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5" h="931">
                  <a:moveTo>
                    <a:pt x="215" y="0"/>
                  </a:moveTo>
                  <a:lnTo>
                    <a:pt x="247" y="0"/>
                  </a:lnTo>
                  <a:lnTo>
                    <a:pt x="262" y="3"/>
                  </a:lnTo>
                  <a:lnTo>
                    <a:pt x="274" y="10"/>
                  </a:lnTo>
                  <a:lnTo>
                    <a:pt x="282" y="23"/>
                  </a:lnTo>
                  <a:lnTo>
                    <a:pt x="284" y="37"/>
                  </a:lnTo>
                  <a:lnTo>
                    <a:pt x="285" y="103"/>
                  </a:lnTo>
                  <a:lnTo>
                    <a:pt x="285" y="106"/>
                  </a:lnTo>
                  <a:lnTo>
                    <a:pt x="286" y="107"/>
                  </a:lnTo>
                  <a:lnTo>
                    <a:pt x="287" y="108"/>
                  </a:lnTo>
                  <a:lnTo>
                    <a:pt x="288" y="109"/>
                  </a:lnTo>
                  <a:lnTo>
                    <a:pt x="289" y="110"/>
                  </a:lnTo>
                  <a:lnTo>
                    <a:pt x="290" y="110"/>
                  </a:lnTo>
                  <a:lnTo>
                    <a:pt x="293" y="110"/>
                  </a:lnTo>
                  <a:lnTo>
                    <a:pt x="301" y="112"/>
                  </a:lnTo>
                  <a:lnTo>
                    <a:pt x="313" y="114"/>
                  </a:lnTo>
                  <a:lnTo>
                    <a:pt x="327" y="117"/>
                  </a:lnTo>
                  <a:lnTo>
                    <a:pt x="344" y="121"/>
                  </a:lnTo>
                  <a:lnTo>
                    <a:pt x="362" y="125"/>
                  </a:lnTo>
                  <a:lnTo>
                    <a:pt x="380" y="130"/>
                  </a:lnTo>
                  <a:lnTo>
                    <a:pt x="396" y="135"/>
                  </a:lnTo>
                  <a:lnTo>
                    <a:pt x="411" y="141"/>
                  </a:lnTo>
                  <a:lnTo>
                    <a:pt x="419" y="146"/>
                  </a:lnTo>
                  <a:lnTo>
                    <a:pt x="425" y="155"/>
                  </a:lnTo>
                  <a:lnTo>
                    <a:pt x="428" y="165"/>
                  </a:lnTo>
                  <a:lnTo>
                    <a:pt x="426" y="177"/>
                  </a:lnTo>
                  <a:lnTo>
                    <a:pt x="408" y="224"/>
                  </a:lnTo>
                  <a:lnTo>
                    <a:pt x="403" y="233"/>
                  </a:lnTo>
                  <a:lnTo>
                    <a:pt x="395" y="240"/>
                  </a:lnTo>
                  <a:lnTo>
                    <a:pt x="386" y="245"/>
                  </a:lnTo>
                  <a:lnTo>
                    <a:pt x="376" y="246"/>
                  </a:lnTo>
                  <a:lnTo>
                    <a:pt x="367" y="245"/>
                  </a:lnTo>
                  <a:lnTo>
                    <a:pt x="359" y="242"/>
                  </a:lnTo>
                  <a:lnTo>
                    <a:pt x="357" y="241"/>
                  </a:lnTo>
                  <a:lnTo>
                    <a:pt x="350" y="238"/>
                  </a:lnTo>
                  <a:lnTo>
                    <a:pt x="338" y="233"/>
                  </a:lnTo>
                  <a:lnTo>
                    <a:pt x="324" y="229"/>
                  </a:lnTo>
                  <a:lnTo>
                    <a:pt x="307" y="224"/>
                  </a:lnTo>
                  <a:lnTo>
                    <a:pt x="288" y="220"/>
                  </a:lnTo>
                  <a:lnTo>
                    <a:pt x="266" y="217"/>
                  </a:lnTo>
                  <a:lnTo>
                    <a:pt x="242" y="216"/>
                  </a:lnTo>
                  <a:lnTo>
                    <a:pt x="219" y="217"/>
                  </a:lnTo>
                  <a:lnTo>
                    <a:pt x="199" y="221"/>
                  </a:lnTo>
                  <a:lnTo>
                    <a:pt x="183" y="228"/>
                  </a:lnTo>
                  <a:lnTo>
                    <a:pt x="169" y="236"/>
                  </a:lnTo>
                  <a:lnTo>
                    <a:pt x="159" y="245"/>
                  </a:lnTo>
                  <a:lnTo>
                    <a:pt x="151" y="256"/>
                  </a:lnTo>
                  <a:lnTo>
                    <a:pt x="146" y="267"/>
                  </a:lnTo>
                  <a:lnTo>
                    <a:pt x="142" y="279"/>
                  </a:lnTo>
                  <a:lnTo>
                    <a:pt x="141" y="291"/>
                  </a:lnTo>
                  <a:lnTo>
                    <a:pt x="143" y="304"/>
                  </a:lnTo>
                  <a:lnTo>
                    <a:pt x="146" y="317"/>
                  </a:lnTo>
                  <a:lnTo>
                    <a:pt x="152" y="329"/>
                  </a:lnTo>
                  <a:lnTo>
                    <a:pt x="162" y="340"/>
                  </a:lnTo>
                  <a:lnTo>
                    <a:pt x="175" y="351"/>
                  </a:lnTo>
                  <a:lnTo>
                    <a:pt x="192" y="363"/>
                  </a:lnTo>
                  <a:lnTo>
                    <a:pt x="214" y="374"/>
                  </a:lnTo>
                  <a:lnTo>
                    <a:pt x="239" y="386"/>
                  </a:lnTo>
                  <a:lnTo>
                    <a:pt x="270" y="398"/>
                  </a:lnTo>
                  <a:lnTo>
                    <a:pt x="310" y="416"/>
                  </a:lnTo>
                  <a:lnTo>
                    <a:pt x="345" y="435"/>
                  </a:lnTo>
                  <a:lnTo>
                    <a:pt x="376" y="455"/>
                  </a:lnTo>
                  <a:lnTo>
                    <a:pt x="401" y="476"/>
                  </a:lnTo>
                  <a:lnTo>
                    <a:pt x="421" y="500"/>
                  </a:lnTo>
                  <a:lnTo>
                    <a:pt x="436" y="525"/>
                  </a:lnTo>
                  <a:lnTo>
                    <a:pt x="447" y="553"/>
                  </a:lnTo>
                  <a:lnTo>
                    <a:pt x="453" y="582"/>
                  </a:lnTo>
                  <a:lnTo>
                    <a:pt x="455" y="614"/>
                  </a:lnTo>
                  <a:lnTo>
                    <a:pt x="453" y="646"/>
                  </a:lnTo>
                  <a:lnTo>
                    <a:pt x="446" y="676"/>
                  </a:lnTo>
                  <a:lnTo>
                    <a:pt x="435" y="704"/>
                  </a:lnTo>
                  <a:lnTo>
                    <a:pt x="419" y="730"/>
                  </a:lnTo>
                  <a:lnTo>
                    <a:pt x="399" y="753"/>
                  </a:lnTo>
                  <a:lnTo>
                    <a:pt x="376" y="773"/>
                  </a:lnTo>
                  <a:lnTo>
                    <a:pt x="349" y="790"/>
                  </a:lnTo>
                  <a:lnTo>
                    <a:pt x="317" y="803"/>
                  </a:lnTo>
                  <a:lnTo>
                    <a:pt x="284" y="813"/>
                  </a:lnTo>
                  <a:lnTo>
                    <a:pt x="283" y="813"/>
                  </a:lnTo>
                  <a:lnTo>
                    <a:pt x="282" y="814"/>
                  </a:lnTo>
                  <a:lnTo>
                    <a:pt x="280" y="815"/>
                  </a:lnTo>
                  <a:lnTo>
                    <a:pt x="279" y="816"/>
                  </a:lnTo>
                  <a:lnTo>
                    <a:pt x="278" y="818"/>
                  </a:lnTo>
                  <a:lnTo>
                    <a:pt x="278" y="821"/>
                  </a:lnTo>
                  <a:lnTo>
                    <a:pt x="278" y="895"/>
                  </a:lnTo>
                  <a:lnTo>
                    <a:pt x="275" y="909"/>
                  </a:lnTo>
                  <a:lnTo>
                    <a:pt x="267" y="921"/>
                  </a:lnTo>
                  <a:lnTo>
                    <a:pt x="255" y="929"/>
                  </a:lnTo>
                  <a:lnTo>
                    <a:pt x="241" y="931"/>
                  </a:lnTo>
                  <a:lnTo>
                    <a:pt x="206" y="931"/>
                  </a:lnTo>
                  <a:lnTo>
                    <a:pt x="192" y="929"/>
                  </a:lnTo>
                  <a:lnTo>
                    <a:pt x="180" y="921"/>
                  </a:lnTo>
                  <a:lnTo>
                    <a:pt x="172" y="909"/>
                  </a:lnTo>
                  <a:lnTo>
                    <a:pt x="169" y="895"/>
                  </a:lnTo>
                  <a:lnTo>
                    <a:pt x="169" y="825"/>
                  </a:lnTo>
                  <a:lnTo>
                    <a:pt x="169" y="822"/>
                  </a:lnTo>
                  <a:lnTo>
                    <a:pt x="168" y="820"/>
                  </a:lnTo>
                  <a:lnTo>
                    <a:pt x="166" y="819"/>
                  </a:lnTo>
                  <a:lnTo>
                    <a:pt x="165" y="818"/>
                  </a:lnTo>
                  <a:lnTo>
                    <a:pt x="163" y="817"/>
                  </a:lnTo>
                  <a:lnTo>
                    <a:pt x="162" y="817"/>
                  </a:lnTo>
                  <a:lnTo>
                    <a:pt x="158" y="817"/>
                  </a:lnTo>
                  <a:lnTo>
                    <a:pt x="148" y="815"/>
                  </a:lnTo>
                  <a:lnTo>
                    <a:pt x="134" y="812"/>
                  </a:lnTo>
                  <a:lnTo>
                    <a:pt x="116" y="808"/>
                  </a:lnTo>
                  <a:lnTo>
                    <a:pt x="96" y="804"/>
                  </a:lnTo>
                  <a:lnTo>
                    <a:pt x="76" y="798"/>
                  </a:lnTo>
                  <a:lnTo>
                    <a:pt x="54" y="792"/>
                  </a:lnTo>
                  <a:lnTo>
                    <a:pt x="34" y="785"/>
                  </a:lnTo>
                  <a:lnTo>
                    <a:pt x="17" y="777"/>
                  </a:lnTo>
                  <a:lnTo>
                    <a:pt x="9" y="771"/>
                  </a:lnTo>
                  <a:lnTo>
                    <a:pt x="2" y="762"/>
                  </a:lnTo>
                  <a:lnTo>
                    <a:pt x="0" y="752"/>
                  </a:lnTo>
                  <a:lnTo>
                    <a:pt x="2" y="740"/>
                  </a:lnTo>
                  <a:lnTo>
                    <a:pt x="19" y="692"/>
                  </a:lnTo>
                  <a:lnTo>
                    <a:pt x="24" y="683"/>
                  </a:lnTo>
                  <a:lnTo>
                    <a:pt x="32" y="676"/>
                  </a:lnTo>
                  <a:lnTo>
                    <a:pt x="41" y="671"/>
                  </a:lnTo>
                  <a:lnTo>
                    <a:pt x="52" y="669"/>
                  </a:lnTo>
                  <a:lnTo>
                    <a:pt x="57" y="670"/>
                  </a:lnTo>
                  <a:lnTo>
                    <a:pt x="62" y="671"/>
                  </a:lnTo>
                  <a:lnTo>
                    <a:pt x="67" y="673"/>
                  </a:lnTo>
                  <a:lnTo>
                    <a:pt x="71" y="674"/>
                  </a:lnTo>
                  <a:lnTo>
                    <a:pt x="77" y="677"/>
                  </a:lnTo>
                  <a:lnTo>
                    <a:pt x="87" y="681"/>
                  </a:lnTo>
                  <a:lnTo>
                    <a:pt x="100" y="686"/>
                  </a:lnTo>
                  <a:lnTo>
                    <a:pt x="115" y="691"/>
                  </a:lnTo>
                  <a:lnTo>
                    <a:pt x="132" y="697"/>
                  </a:lnTo>
                  <a:lnTo>
                    <a:pt x="150" y="703"/>
                  </a:lnTo>
                  <a:lnTo>
                    <a:pt x="168" y="707"/>
                  </a:lnTo>
                  <a:lnTo>
                    <a:pt x="187" y="710"/>
                  </a:lnTo>
                  <a:lnTo>
                    <a:pt x="204" y="711"/>
                  </a:lnTo>
                  <a:lnTo>
                    <a:pt x="233" y="709"/>
                  </a:lnTo>
                  <a:lnTo>
                    <a:pt x="258" y="702"/>
                  </a:lnTo>
                  <a:lnTo>
                    <a:pt x="279" y="691"/>
                  </a:lnTo>
                  <a:lnTo>
                    <a:pt x="296" y="678"/>
                  </a:lnTo>
                  <a:lnTo>
                    <a:pt x="309" y="662"/>
                  </a:lnTo>
                  <a:lnTo>
                    <a:pt x="317" y="643"/>
                  </a:lnTo>
                  <a:lnTo>
                    <a:pt x="320" y="622"/>
                  </a:lnTo>
                  <a:lnTo>
                    <a:pt x="318" y="602"/>
                  </a:lnTo>
                  <a:lnTo>
                    <a:pt x="311" y="585"/>
                  </a:lnTo>
                  <a:lnTo>
                    <a:pt x="300" y="568"/>
                  </a:lnTo>
                  <a:lnTo>
                    <a:pt x="285" y="553"/>
                  </a:lnTo>
                  <a:lnTo>
                    <a:pt x="264" y="538"/>
                  </a:lnTo>
                  <a:lnTo>
                    <a:pt x="237" y="523"/>
                  </a:lnTo>
                  <a:lnTo>
                    <a:pt x="204" y="509"/>
                  </a:lnTo>
                  <a:lnTo>
                    <a:pt x="177" y="498"/>
                  </a:lnTo>
                  <a:lnTo>
                    <a:pt x="150" y="486"/>
                  </a:lnTo>
                  <a:lnTo>
                    <a:pt x="124" y="473"/>
                  </a:lnTo>
                  <a:lnTo>
                    <a:pt x="100" y="459"/>
                  </a:lnTo>
                  <a:lnTo>
                    <a:pt x="78" y="444"/>
                  </a:lnTo>
                  <a:lnTo>
                    <a:pt x="57" y="426"/>
                  </a:lnTo>
                  <a:lnTo>
                    <a:pt x="40" y="407"/>
                  </a:lnTo>
                  <a:lnTo>
                    <a:pt x="26" y="385"/>
                  </a:lnTo>
                  <a:lnTo>
                    <a:pt x="16" y="361"/>
                  </a:lnTo>
                  <a:lnTo>
                    <a:pt x="9" y="333"/>
                  </a:lnTo>
                  <a:lnTo>
                    <a:pt x="7" y="304"/>
                  </a:lnTo>
                  <a:lnTo>
                    <a:pt x="9" y="274"/>
                  </a:lnTo>
                  <a:lnTo>
                    <a:pt x="16" y="246"/>
                  </a:lnTo>
                  <a:lnTo>
                    <a:pt x="27" y="220"/>
                  </a:lnTo>
                  <a:lnTo>
                    <a:pt x="42" y="196"/>
                  </a:lnTo>
                  <a:lnTo>
                    <a:pt x="60" y="173"/>
                  </a:lnTo>
                  <a:lnTo>
                    <a:pt x="83" y="154"/>
                  </a:lnTo>
                  <a:lnTo>
                    <a:pt x="109" y="138"/>
                  </a:lnTo>
                  <a:lnTo>
                    <a:pt x="137" y="125"/>
                  </a:lnTo>
                  <a:lnTo>
                    <a:pt x="169" y="115"/>
                  </a:lnTo>
                  <a:lnTo>
                    <a:pt x="170" y="115"/>
                  </a:lnTo>
                  <a:lnTo>
                    <a:pt x="172" y="114"/>
                  </a:lnTo>
                  <a:lnTo>
                    <a:pt x="174" y="113"/>
                  </a:lnTo>
                  <a:lnTo>
                    <a:pt x="175" y="111"/>
                  </a:lnTo>
                  <a:lnTo>
                    <a:pt x="177" y="109"/>
                  </a:lnTo>
                  <a:lnTo>
                    <a:pt x="177" y="107"/>
                  </a:lnTo>
                  <a:lnTo>
                    <a:pt x="177" y="37"/>
                  </a:lnTo>
                  <a:lnTo>
                    <a:pt x="180" y="23"/>
                  </a:lnTo>
                  <a:lnTo>
                    <a:pt x="188" y="10"/>
                  </a:lnTo>
                  <a:lnTo>
                    <a:pt x="200" y="3"/>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5" name="Freeform 186"/>
            <p:cNvSpPr>
              <a:spLocks noEditPoints="1"/>
            </p:cNvSpPr>
            <p:nvPr/>
          </p:nvSpPr>
          <p:spPr bwMode="auto">
            <a:xfrm>
              <a:off x="1392238" y="3124200"/>
              <a:ext cx="465138" cy="465138"/>
            </a:xfrm>
            <a:custGeom>
              <a:avLst/>
              <a:gdLst>
                <a:gd name="T0" fmla="*/ 751 w 1757"/>
                <a:gd name="T1" fmla="*/ 216 h 1755"/>
                <a:gd name="T2" fmla="*/ 574 w 1757"/>
                <a:gd name="T3" fmla="*/ 277 h 1755"/>
                <a:gd name="T4" fmla="*/ 423 w 1757"/>
                <a:gd name="T5" fmla="*/ 380 h 1755"/>
                <a:gd name="T6" fmla="*/ 307 w 1757"/>
                <a:gd name="T7" fmla="*/ 520 h 1755"/>
                <a:gd name="T8" fmla="*/ 231 w 1757"/>
                <a:gd name="T9" fmla="*/ 688 h 1755"/>
                <a:gd name="T10" fmla="*/ 204 w 1757"/>
                <a:gd name="T11" fmla="*/ 878 h 1755"/>
                <a:gd name="T12" fmla="*/ 231 w 1757"/>
                <a:gd name="T13" fmla="*/ 1067 h 1755"/>
                <a:gd name="T14" fmla="*/ 307 w 1757"/>
                <a:gd name="T15" fmla="*/ 1235 h 1755"/>
                <a:gd name="T16" fmla="*/ 423 w 1757"/>
                <a:gd name="T17" fmla="*/ 1375 h 1755"/>
                <a:gd name="T18" fmla="*/ 574 w 1757"/>
                <a:gd name="T19" fmla="*/ 1480 h 1755"/>
                <a:gd name="T20" fmla="*/ 751 w 1757"/>
                <a:gd name="T21" fmla="*/ 1539 h 1755"/>
                <a:gd name="T22" fmla="*/ 944 w 1757"/>
                <a:gd name="T23" fmla="*/ 1548 h 1755"/>
                <a:gd name="T24" fmla="*/ 1127 w 1757"/>
                <a:gd name="T25" fmla="*/ 1505 h 1755"/>
                <a:gd name="T26" fmla="*/ 1287 w 1757"/>
                <a:gd name="T27" fmla="*/ 1414 h 1755"/>
                <a:gd name="T28" fmla="*/ 1416 w 1757"/>
                <a:gd name="T29" fmla="*/ 1286 h 1755"/>
                <a:gd name="T30" fmla="*/ 1506 w 1757"/>
                <a:gd name="T31" fmla="*/ 1126 h 1755"/>
                <a:gd name="T32" fmla="*/ 1550 w 1757"/>
                <a:gd name="T33" fmla="*/ 943 h 1755"/>
                <a:gd name="T34" fmla="*/ 1541 w 1757"/>
                <a:gd name="T35" fmla="*/ 749 h 1755"/>
                <a:gd name="T36" fmla="*/ 1481 w 1757"/>
                <a:gd name="T37" fmla="*/ 573 h 1755"/>
                <a:gd name="T38" fmla="*/ 1377 w 1757"/>
                <a:gd name="T39" fmla="*/ 423 h 1755"/>
                <a:gd name="T40" fmla="*/ 1237 w 1757"/>
                <a:gd name="T41" fmla="*/ 307 h 1755"/>
                <a:gd name="T42" fmla="*/ 1068 w 1757"/>
                <a:gd name="T43" fmla="*/ 230 h 1755"/>
                <a:gd name="T44" fmla="*/ 879 w 1757"/>
                <a:gd name="T45" fmla="*/ 204 h 1755"/>
                <a:gd name="T46" fmla="*/ 1021 w 1757"/>
                <a:gd name="T47" fmla="*/ 12 h 1755"/>
                <a:gd name="T48" fmla="*/ 1220 w 1757"/>
                <a:gd name="T49" fmla="*/ 69 h 1755"/>
                <a:gd name="T50" fmla="*/ 1397 w 1757"/>
                <a:gd name="T51" fmla="*/ 170 h 1755"/>
                <a:gd name="T52" fmla="*/ 1545 w 1757"/>
                <a:gd name="T53" fmla="*/ 307 h 1755"/>
                <a:gd name="T54" fmla="*/ 1659 w 1757"/>
                <a:gd name="T55" fmla="*/ 475 h 1755"/>
                <a:gd name="T56" fmla="*/ 1732 w 1757"/>
                <a:gd name="T57" fmla="*/ 667 h 1755"/>
                <a:gd name="T58" fmla="*/ 1757 w 1757"/>
                <a:gd name="T59" fmla="*/ 878 h 1755"/>
                <a:gd name="T60" fmla="*/ 1732 w 1757"/>
                <a:gd name="T61" fmla="*/ 1088 h 1755"/>
                <a:gd name="T62" fmla="*/ 1659 w 1757"/>
                <a:gd name="T63" fmla="*/ 1280 h 1755"/>
                <a:gd name="T64" fmla="*/ 1545 w 1757"/>
                <a:gd name="T65" fmla="*/ 1448 h 1755"/>
                <a:gd name="T66" fmla="*/ 1397 w 1757"/>
                <a:gd name="T67" fmla="*/ 1585 h 1755"/>
                <a:gd name="T68" fmla="*/ 1220 w 1757"/>
                <a:gd name="T69" fmla="*/ 1686 h 1755"/>
                <a:gd name="T70" fmla="*/ 1021 w 1757"/>
                <a:gd name="T71" fmla="*/ 1743 h 1755"/>
                <a:gd name="T72" fmla="*/ 806 w 1757"/>
                <a:gd name="T73" fmla="*/ 1752 h 1755"/>
                <a:gd name="T74" fmla="*/ 601 w 1757"/>
                <a:gd name="T75" fmla="*/ 1710 h 1755"/>
                <a:gd name="T76" fmla="*/ 416 w 1757"/>
                <a:gd name="T77" fmla="*/ 1623 h 1755"/>
                <a:gd name="T78" fmla="*/ 257 w 1757"/>
                <a:gd name="T79" fmla="*/ 1498 h 1755"/>
                <a:gd name="T80" fmla="*/ 132 w 1757"/>
                <a:gd name="T81" fmla="*/ 1340 h 1755"/>
                <a:gd name="T82" fmla="*/ 45 w 1757"/>
                <a:gd name="T83" fmla="*/ 1155 h 1755"/>
                <a:gd name="T84" fmla="*/ 3 w 1757"/>
                <a:gd name="T85" fmla="*/ 950 h 1755"/>
                <a:gd name="T86" fmla="*/ 11 w 1757"/>
                <a:gd name="T87" fmla="*/ 735 h 1755"/>
                <a:gd name="T88" fmla="*/ 69 w 1757"/>
                <a:gd name="T89" fmla="*/ 536 h 1755"/>
                <a:gd name="T90" fmla="*/ 170 w 1757"/>
                <a:gd name="T91" fmla="*/ 359 h 1755"/>
                <a:gd name="T92" fmla="*/ 307 w 1757"/>
                <a:gd name="T93" fmla="*/ 211 h 1755"/>
                <a:gd name="T94" fmla="*/ 475 w 1757"/>
                <a:gd name="T95" fmla="*/ 99 h 1755"/>
                <a:gd name="T96" fmla="*/ 667 w 1757"/>
                <a:gd name="T97" fmla="*/ 26 h 1755"/>
                <a:gd name="T98" fmla="*/ 879 w 1757"/>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7" h="1755">
                  <a:moveTo>
                    <a:pt x="879" y="204"/>
                  </a:moveTo>
                  <a:lnTo>
                    <a:pt x="813" y="207"/>
                  </a:lnTo>
                  <a:lnTo>
                    <a:pt x="751" y="216"/>
                  </a:lnTo>
                  <a:lnTo>
                    <a:pt x="689" y="230"/>
                  </a:lnTo>
                  <a:lnTo>
                    <a:pt x="630" y="250"/>
                  </a:lnTo>
                  <a:lnTo>
                    <a:pt x="574" y="277"/>
                  </a:lnTo>
                  <a:lnTo>
                    <a:pt x="520" y="307"/>
                  </a:lnTo>
                  <a:lnTo>
                    <a:pt x="471" y="341"/>
                  </a:lnTo>
                  <a:lnTo>
                    <a:pt x="423" y="380"/>
                  </a:lnTo>
                  <a:lnTo>
                    <a:pt x="380" y="423"/>
                  </a:lnTo>
                  <a:lnTo>
                    <a:pt x="342" y="470"/>
                  </a:lnTo>
                  <a:lnTo>
                    <a:pt x="307" y="520"/>
                  </a:lnTo>
                  <a:lnTo>
                    <a:pt x="276" y="573"/>
                  </a:lnTo>
                  <a:lnTo>
                    <a:pt x="251" y="630"/>
                  </a:lnTo>
                  <a:lnTo>
                    <a:pt x="231" y="688"/>
                  </a:lnTo>
                  <a:lnTo>
                    <a:pt x="216" y="749"/>
                  </a:lnTo>
                  <a:lnTo>
                    <a:pt x="207" y="813"/>
                  </a:lnTo>
                  <a:lnTo>
                    <a:pt x="204" y="878"/>
                  </a:lnTo>
                  <a:lnTo>
                    <a:pt x="207" y="943"/>
                  </a:lnTo>
                  <a:lnTo>
                    <a:pt x="216" y="1006"/>
                  </a:lnTo>
                  <a:lnTo>
                    <a:pt x="231" y="1067"/>
                  </a:lnTo>
                  <a:lnTo>
                    <a:pt x="251" y="1126"/>
                  </a:lnTo>
                  <a:lnTo>
                    <a:pt x="276" y="1182"/>
                  </a:lnTo>
                  <a:lnTo>
                    <a:pt x="307" y="1235"/>
                  </a:lnTo>
                  <a:lnTo>
                    <a:pt x="342" y="1286"/>
                  </a:lnTo>
                  <a:lnTo>
                    <a:pt x="380" y="1332"/>
                  </a:lnTo>
                  <a:lnTo>
                    <a:pt x="423" y="1375"/>
                  </a:lnTo>
                  <a:lnTo>
                    <a:pt x="471" y="1414"/>
                  </a:lnTo>
                  <a:lnTo>
                    <a:pt x="520" y="1449"/>
                  </a:lnTo>
                  <a:lnTo>
                    <a:pt x="574" y="1480"/>
                  </a:lnTo>
                  <a:lnTo>
                    <a:pt x="630" y="1505"/>
                  </a:lnTo>
                  <a:lnTo>
                    <a:pt x="689" y="1525"/>
                  </a:lnTo>
                  <a:lnTo>
                    <a:pt x="751" y="1539"/>
                  </a:lnTo>
                  <a:lnTo>
                    <a:pt x="813" y="1548"/>
                  </a:lnTo>
                  <a:lnTo>
                    <a:pt x="879" y="1552"/>
                  </a:lnTo>
                  <a:lnTo>
                    <a:pt x="944" y="1548"/>
                  </a:lnTo>
                  <a:lnTo>
                    <a:pt x="1007" y="1539"/>
                  </a:lnTo>
                  <a:lnTo>
                    <a:pt x="1068" y="1525"/>
                  </a:lnTo>
                  <a:lnTo>
                    <a:pt x="1127" y="1505"/>
                  </a:lnTo>
                  <a:lnTo>
                    <a:pt x="1183" y="1480"/>
                  </a:lnTo>
                  <a:lnTo>
                    <a:pt x="1237" y="1449"/>
                  </a:lnTo>
                  <a:lnTo>
                    <a:pt x="1287" y="1414"/>
                  </a:lnTo>
                  <a:lnTo>
                    <a:pt x="1334" y="1375"/>
                  </a:lnTo>
                  <a:lnTo>
                    <a:pt x="1377" y="1332"/>
                  </a:lnTo>
                  <a:lnTo>
                    <a:pt x="1416" y="1286"/>
                  </a:lnTo>
                  <a:lnTo>
                    <a:pt x="1451" y="1235"/>
                  </a:lnTo>
                  <a:lnTo>
                    <a:pt x="1481" y="1182"/>
                  </a:lnTo>
                  <a:lnTo>
                    <a:pt x="1506" y="1126"/>
                  </a:lnTo>
                  <a:lnTo>
                    <a:pt x="1526" y="1067"/>
                  </a:lnTo>
                  <a:lnTo>
                    <a:pt x="1541" y="1006"/>
                  </a:lnTo>
                  <a:lnTo>
                    <a:pt x="1550" y="943"/>
                  </a:lnTo>
                  <a:lnTo>
                    <a:pt x="1554" y="878"/>
                  </a:lnTo>
                  <a:lnTo>
                    <a:pt x="1550" y="813"/>
                  </a:lnTo>
                  <a:lnTo>
                    <a:pt x="1541" y="749"/>
                  </a:lnTo>
                  <a:lnTo>
                    <a:pt x="1526" y="688"/>
                  </a:lnTo>
                  <a:lnTo>
                    <a:pt x="1506" y="630"/>
                  </a:lnTo>
                  <a:lnTo>
                    <a:pt x="1481" y="573"/>
                  </a:lnTo>
                  <a:lnTo>
                    <a:pt x="1451" y="520"/>
                  </a:lnTo>
                  <a:lnTo>
                    <a:pt x="1416" y="470"/>
                  </a:lnTo>
                  <a:lnTo>
                    <a:pt x="1377" y="423"/>
                  </a:lnTo>
                  <a:lnTo>
                    <a:pt x="1334" y="380"/>
                  </a:lnTo>
                  <a:lnTo>
                    <a:pt x="1287" y="341"/>
                  </a:lnTo>
                  <a:lnTo>
                    <a:pt x="1237" y="307"/>
                  </a:lnTo>
                  <a:lnTo>
                    <a:pt x="1183" y="277"/>
                  </a:lnTo>
                  <a:lnTo>
                    <a:pt x="1127" y="250"/>
                  </a:lnTo>
                  <a:lnTo>
                    <a:pt x="1068" y="230"/>
                  </a:lnTo>
                  <a:lnTo>
                    <a:pt x="1007" y="216"/>
                  </a:lnTo>
                  <a:lnTo>
                    <a:pt x="944" y="207"/>
                  </a:lnTo>
                  <a:lnTo>
                    <a:pt x="879" y="204"/>
                  </a:lnTo>
                  <a:close/>
                  <a:moveTo>
                    <a:pt x="879" y="0"/>
                  </a:moveTo>
                  <a:lnTo>
                    <a:pt x="951" y="3"/>
                  </a:lnTo>
                  <a:lnTo>
                    <a:pt x="1021" y="12"/>
                  </a:lnTo>
                  <a:lnTo>
                    <a:pt x="1090" y="26"/>
                  </a:lnTo>
                  <a:lnTo>
                    <a:pt x="1157" y="45"/>
                  </a:lnTo>
                  <a:lnTo>
                    <a:pt x="1220" y="69"/>
                  </a:lnTo>
                  <a:lnTo>
                    <a:pt x="1283" y="99"/>
                  </a:lnTo>
                  <a:lnTo>
                    <a:pt x="1341" y="132"/>
                  </a:lnTo>
                  <a:lnTo>
                    <a:pt x="1397" y="170"/>
                  </a:lnTo>
                  <a:lnTo>
                    <a:pt x="1451" y="211"/>
                  </a:lnTo>
                  <a:lnTo>
                    <a:pt x="1500" y="258"/>
                  </a:lnTo>
                  <a:lnTo>
                    <a:pt x="1545" y="307"/>
                  </a:lnTo>
                  <a:lnTo>
                    <a:pt x="1588" y="359"/>
                  </a:lnTo>
                  <a:lnTo>
                    <a:pt x="1625" y="415"/>
                  </a:lnTo>
                  <a:lnTo>
                    <a:pt x="1659" y="475"/>
                  </a:lnTo>
                  <a:lnTo>
                    <a:pt x="1688" y="536"/>
                  </a:lnTo>
                  <a:lnTo>
                    <a:pt x="1713" y="601"/>
                  </a:lnTo>
                  <a:lnTo>
                    <a:pt x="1732" y="667"/>
                  </a:lnTo>
                  <a:lnTo>
                    <a:pt x="1746" y="735"/>
                  </a:lnTo>
                  <a:lnTo>
                    <a:pt x="1754" y="806"/>
                  </a:lnTo>
                  <a:lnTo>
                    <a:pt x="1757" y="878"/>
                  </a:lnTo>
                  <a:lnTo>
                    <a:pt x="1754" y="950"/>
                  </a:lnTo>
                  <a:lnTo>
                    <a:pt x="1746" y="1020"/>
                  </a:lnTo>
                  <a:lnTo>
                    <a:pt x="1732" y="1088"/>
                  </a:lnTo>
                  <a:lnTo>
                    <a:pt x="1713" y="1155"/>
                  </a:lnTo>
                  <a:lnTo>
                    <a:pt x="1688" y="1219"/>
                  </a:lnTo>
                  <a:lnTo>
                    <a:pt x="1659" y="1280"/>
                  </a:lnTo>
                  <a:lnTo>
                    <a:pt x="1625" y="1340"/>
                  </a:lnTo>
                  <a:lnTo>
                    <a:pt x="1588" y="1396"/>
                  </a:lnTo>
                  <a:lnTo>
                    <a:pt x="1545" y="1448"/>
                  </a:lnTo>
                  <a:lnTo>
                    <a:pt x="1500" y="1498"/>
                  </a:lnTo>
                  <a:lnTo>
                    <a:pt x="1451" y="1544"/>
                  </a:lnTo>
                  <a:lnTo>
                    <a:pt x="1397" y="1585"/>
                  </a:lnTo>
                  <a:lnTo>
                    <a:pt x="1341" y="1623"/>
                  </a:lnTo>
                  <a:lnTo>
                    <a:pt x="1283" y="1657"/>
                  </a:lnTo>
                  <a:lnTo>
                    <a:pt x="1220" y="1686"/>
                  </a:lnTo>
                  <a:lnTo>
                    <a:pt x="1157" y="1710"/>
                  </a:lnTo>
                  <a:lnTo>
                    <a:pt x="1090" y="1729"/>
                  </a:lnTo>
                  <a:lnTo>
                    <a:pt x="1021" y="1743"/>
                  </a:lnTo>
                  <a:lnTo>
                    <a:pt x="951" y="1752"/>
                  </a:lnTo>
                  <a:lnTo>
                    <a:pt x="879" y="1755"/>
                  </a:lnTo>
                  <a:lnTo>
                    <a:pt x="806" y="1752"/>
                  </a:lnTo>
                  <a:lnTo>
                    <a:pt x="737" y="1743"/>
                  </a:lnTo>
                  <a:lnTo>
                    <a:pt x="667" y="1729"/>
                  </a:lnTo>
                  <a:lnTo>
                    <a:pt x="601" y="1710"/>
                  </a:lnTo>
                  <a:lnTo>
                    <a:pt x="537" y="1686"/>
                  </a:lnTo>
                  <a:lnTo>
                    <a:pt x="475" y="1657"/>
                  </a:lnTo>
                  <a:lnTo>
                    <a:pt x="416" y="1623"/>
                  </a:lnTo>
                  <a:lnTo>
                    <a:pt x="360" y="1585"/>
                  </a:lnTo>
                  <a:lnTo>
                    <a:pt x="307" y="1544"/>
                  </a:lnTo>
                  <a:lnTo>
                    <a:pt x="257" y="1498"/>
                  </a:lnTo>
                  <a:lnTo>
                    <a:pt x="212" y="1448"/>
                  </a:lnTo>
                  <a:lnTo>
                    <a:pt x="170" y="1396"/>
                  </a:lnTo>
                  <a:lnTo>
                    <a:pt x="132" y="1340"/>
                  </a:lnTo>
                  <a:lnTo>
                    <a:pt x="98" y="1280"/>
                  </a:lnTo>
                  <a:lnTo>
                    <a:pt x="69" y="1219"/>
                  </a:lnTo>
                  <a:lnTo>
                    <a:pt x="45" y="1155"/>
                  </a:lnTo>
                  <a:lnTo>
                    <a:pt x="25" y="1088"/>
                  </a:lnTo>
                  <a:lnTo>
                    <a:pt x="11" y="1020"/>
                  </a:lnTo>
                  <a:lnTo>
                    <a:pt x="3" y="950"/>
                  </a:lnTo>
                  <a:lnTo>
                    <a:pt x="0" y="878"/>
                  </a:lnTo>
                  <a:lnTo>
                    <a:pt x="3" y="806"/>
                  </a:lnTo>
                  <a:lnTo>
                    <a:pt x="11" y="735"/>
                  </a:lnTo>
                  <a:lnTo>
                    <a:pt x="25" y="667"/>
                  </a:lnTo>
                  <a:lnTo>
                    <a:pt x="45" y="601"/>
                  </a:lnTo>
                  <a:lnTo>
                    <a:pt x="69" y="536"/>
                  </a:lnTo>
                  <a:lnTo>
                    <a:pt x="98" y="475"/>
                  </a:lnTo>
                  <a:lnTo>
                    <a:pt x="132" y="415"/>
                  </a:lnTo>
                  <a:lnTo>
                    <a:pt x="170" y="359"/>
                  </a:lnTo>
                  <a:lnTo>
                    <a:pt x="212" y="307"/>
                  </a:lnTo>
                  <a:lnTo>
                    <a:pt x="257" y="258"/>
                  </a:lnTo>
                  <a:lnTo>
                    <a:pt x="307" y="211"/>
                  </a:lnTo>
                  <a:lnTo>
                    <a:pt x="360" y="170"/>
                  </a:lnTo>
                  <a:lnTo>
                    <a:pt x="416" y="132"/>
                  </a:lnTo>
                  <a:lnTo>
                    <a:pt x="475" y="99"/>
                  </a:lnTo>
                  <a:lnTo>
                    <a:pt x="537" y="69"/>
                  </a:lnTo>
                  <a:lnTo>
                    <a:pt x="601" y="45"/>
                  </a:lnTo>
                  <a:lnTo>
                    <a:pt x="667" y="26"/>
                  </a:lnTo>
                  <a:lnTo>
                    <a:pt x="737" y="12"/>
                  </a:lnTo>
                  <a:lnTo>
                    <a:pt x="806" y="3"/>
                  </a:lnTo>
                  <a:lnTo>
                    <a:pt x="8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6" name="Freeform 187"/>
            <p:cNvSpPr>
              <a:spLocks/>
            </p:cNvSpPr>
            <p:nvPr/>
          </p:nvSpPr>
          <p:spPr bwMode="auto">
            <a:xfrm>
              <a:off x="1219200" y="3611563"/>
              <a:ext cx="636588" cy="279400"/>
            </a:xfrm>
            <a:custGeom>
              <a:avLst/>
              <a:gdLst>
                <a:gd name="T0" fmla="*/ 761 w 2407"/>
                <a:gd name="T1" fmla="*/ 13 h 1058"/>
                <a:gd name="T2" fmla="*/ 945 w 2407"/>
                <a:gd name="T3" fmla="*/ 54 h 1058"/>
                <a:gd name="T4" fmla="*/ 1144 w 2407"/>
                <a:gd name="T5" fmla="*/ 109 h 1058"/>
                <a:gd name="T6" fmla="*/ 1328 w 2407"/>
                <a:gd name="T7" fmla="*/ 168 h 1058"/>
                <a:gd name="T8" fmla="*/ 1470 w 2407"/>
                <a:gd name="T9" fmla="*/ 213 h 1058"/>
                <a:gd name="T10" fmla="*/ 1549 w 2407"/>
                <a:gd name="T11" fmla="*/ 236 h 1058"/>
                <a:gd name="T12" fmla="*/ 1597 w 2407"/>
                <a:gd name="T13" fmla="*/ 284 h 1058"/>
                <a:gd name="T14" fmla="*/ 1603 w 2407"/>
                <a:gd name="T15" fmla="*/ 355 h 1058"/>
                <a:gd name="T16" fmla="*/ 1556 w 2407"/>
                <a:gd name="T17" fmla="*/ 425 h 1058"/>
                <a:gd name="T18" fmla="*/ 1444 w 2407"/>
                <a:gd name="T19" fmla="*/ 468 h 1058"/>
                <a:gd name="T20" fmla="*/ 1297 w 2407"/>
                <a:gd name="T21" fmla="*/ 477 h 1058"/>
                <a:gd name="T22" fmla="*/ 1145 w 2407"/>
                <a:gd name="T23" fmla="*/ 461 h 1058"/>
                <a:gd name="T24" fmla="*/ 1009 w 2407"/>
                <a:gd name="T25" fmla="*/ 438 h 1058"/>
                <a:gd name="T26" fmla="*/ 911 w 2407"/>
                <a:gd name="T27" fmla="*/ 421 h 1058"/>
                <a:gd name="T28" fmla="*/ 874 w 2407"/>
                <a:gd name="T29" fmla="*/ 427 h 1058"/>
                <a:gd name="T30" fmla="*/ 925 w 2407"/>
                <a:gd name="T31" fmla="*/ 489 h 1058"/>
                <a:gd name="T32" fmla="*/ 1055 w 2407"/>
                <a:gd name="T33" fmla="*/ 540 h 1058"/>
                <a:gd name="T34" fmla="*/ 1228 w 2407"/>
                <a:gd name="T35" fmla="*/ 574 h 1058"/>
                <a:gd name="T36" fmla="*/ 1410 w 2407"/>
                <a:gd name="T37" fmla="*/ 587 h 1058"/>
                <a:gd name="T38" fmla="*/ 1626 w 2407"/>
                <a:gd name="T39" fmla="*/ 562 h 1058"/>
                <a:gd name="T40" fmla="*/ 1995 w 2407"/>
                <a:gd name="T41" fmla="*/ 451 h 1058"/>
                <a:gd name="T42" fmla="*/ 2258 w 2407"/>
                <a:gd name="T43" fmla="*/ 329 h 1058"/>
                <a:gd name="T44" fmla="*/ 2353 w 2407"/>
                <a:gd name="T45" fmla="*/ 337 h 1058"/>
                <a:gd name="T46" fmla="*/ 2404 w 2407"/>
                <a:gd name="T47" fmla="*/ 411 h 1058"/>
                <a:gd name="T48" fmla="*/ 2381 w 2407"/>
                <a:gd name="T49" fmla="*/ 524 h 1058"/>
                <a:gd name="T50" fmla="*/ 2293 w 2407"/>
                <a:gd name="T51" fmla="*/ 617 h 1058"/>
                <a:gd name="T52" fmla="*/ 2172 w 2407"/>
                <a:gd name="T53" fmla="*/ 701 h 1058"/>
                <a:gd name="T54" fmla="*/ 2009 w 2407"/>
                <a:gd name="T55" fmla="*/ 802 h 1058"/>
                <a:gd name="T56" fmla="*/ 1828 w 2407"/>
                <a:gd name="T57" fmla="*/ 904 h 1058"/>
                <a:gd name="T58" fmla="*/ 1655 w 2407"/>
                <a:gd name="T59" fmla="*/ 991 h 1058"/>
                <a:gd name="T60" fmla="*/ 1515 w 2407"/>
                <a:gd name="T61" fmla="*/ 1047 h 1058"/>
                <a:gd name="T62" fmla="*/ 1417 w 2407"/>
                <a:gd name="T63" fmla="*/ 1058 h 1058"/>
                <a:gd name="T64" fmla="*/ 1255 w 2407"/>
                <a:gd name="T65" fmla="*/ 1044 h 1058"/>
                <a:gd name="T66" fmla="*/ 1042 w 2407"/>
                <a:gd name="T67" fmla="*/ 1016 h 1058"/>
                <a:gd name="T68" fmla="*/ 807 w 2407"/>
                <a:gd name="T69" fmla="*/ 979 h 1058"/>
                <a:gd name="T70" fmla="*/ 582 w 2407"/>
                <a:gd name="T71" fmla="*/ 941 h 1058"/>
                <a:gd name="T72" fmla="*/ 395 w 2407"/>
                <a:gd name="T73" fmla="*/ 907 h 1058"/>
                <a:gd name="T74" fmla="*/ 278 w 2407"/>
                <a:gd name="T75" fmla="*/ 885 h 1058"/>
                <a:gd name="T76" fmla="*/ 180 w 2407"/>
                <a:gd name="T77" fmla="*/ 888 h 1058"/>
                <a:gd name="T78" fmla="*/ 78 w 2407"/>
                <a:gd name="T79" fmla="*/ 946 h 1058"/>
                <a:gd name="T80" fmla="*/ 25 w 2407"/>
                <a:gd name="T81" fmla="*/ 979 h 1058"/>
                <a:gd name="T82" fmla="*/ 5 w 2407"/>
                <a:gd name="T83" fmla="*/ 961 h 1058"/>
                <a:gd name="T84" fmla="*/ 0 w 2407"/>
                <a:gd name="T85" fmla="*/ 942 h 1058"/>
                <a:gd name="T86" fmla="*/ 16 w 2407"/>
                <a:gd name="T87" fmla="*/ 698 h 1058"/>
                <a:gd name="T88" fmla="*/ 34 w 2407"/>
                <a:gd name="T89" fmla="*/ 414 h 1058"/>
                <a:gd name="T90" fmla="*/ 50 w 2407"/>
                <a:gd name="T91" fmla="*/ 161 h 1058"/>
                <a:gd name="T92" fmla="*/ 67 w 2407"/>
                <a:gd name="T93" fmla="*/ 77 h 1058"/>
                <a:gd name="T94" fmla="*/ 114 w 2407"/>
                <a:gd name="T95" fmla="*/ 63 h 1058"/>
                <a:gd name="T96" fmla="*/ 241 w 2407"/>
                <a:gd name="T97" fmla="*/ 43 h 1058"/>
                <a:gd name="T98" fmla="*/ 421 w 2407"/>
                <a:gd name="T99" fmla="*/ 18 h 1058"/>
                <a:gd name="T100" fmla="*/ 587 w 2407"/>
                <a:gd name="T101" fmla="*/ 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7" h="1058">
                  <a:moveTo>
                    <a:pt x="649" y="0"/>
                  </a:moveTo>
                  <a:lnTo>
                    <a:pt x="684" y="2"/>
                  </a:lnTo>
                  <a:lnTo>
                    <a:pt x="721" y="7"/>
                  </a:lnTo>
                  <a:lnTo>
                    <a:pt x="761" y="13"/>
                  </a:lnTo>
                  <a:lnTo>
                    <a:pt x="804" y="21"/>
                  </a:lnTo>
                  <a:lnTo>
                    <a:pt x="850" y="31"/>
                  </a:lnTo>
                  <a:lnTo>
                    <a:pt x="897" y="42"/>
                  </a:lnTo>
                  <a:lnTo>
                    <a:pt x="945" y="54"/>
                  </a:lnTo>
                  <a:lnTo>
                    <a:pt x="995" y="67"/>
                  </a:lnTo>
                  <a:lnTo>
                    <a:pt x="1045" y="81"/>
                  </a:lnTo>
                  <a:lnTo>
                    <a:pt x="1094" y="95"/>
                  </a:lnTo>
                  <a:lnTo>
                    <a:pt x="1144" y="109"/>
                  </a:lnTo>
                  <a:lnTo>
                    <a:pt x="1192" y="124"/>
                  </a:lnTo>
                  <a:lnTo>
                    <a:pt x="1240" y="140"/>
                  </a:lnTo>
                  <a:lnTo>
                    <a:pt x="1285" y="154"/>
                  </a:lnTo>
                  <a:lnTo>
                    <a:pt x="1328" y="168"/>
                  </a:lnTo>
                  <a:lnTo>
                    <a:pt x="1368" y="181"/>
                  </a:lnTo>
                  <a:lnTo>
                    <a:pt x="1406" y="193"/>
                  </a:lnTo>
                  <a:lnTo>
                    <a:pt x="1440" y="203"/>
                  </a:lnTo>
                  <a:lnTo>
                    <a:pt x="1470" y="213"/>
                  </a:lnTo>
                  <a:lnTo>
                    <a:pt x="1495" y="220"/>
                  </a:lnTo>
                  <a:lnTo>
                    <a:pt x="1517" y="226"/>
                  </a:lnTo>
                  <a:lnTo>
                    <a:pt x="1533" y="230"/>
                  </a:lnTo>
                  <a:lnTo>
                    <a:pt x="1549" y="236"/>
                  </a:lnTo>
                  <a:lnTo>
                    <a:pt x="1564" y="245"/>
                  </a:lnTo>
                  <a:lnTo>
                    <a:pt x="1577" y="256"/>
                  </a:lnTo>
                  <a:lnTo>
                    <a:pt x="1588" y="269"/>
                  </a:lnTo>
                  <a:lnTo>
                    <a:pt x="1597" y="284"/>
                  </a:lnTo>
                  <a:lnTo>
                    <a:pt x="1602" y="301"/>
                  </a:lnTo>
                  <a:lnTo>
                    <a:pt x="1606" y="319"/>
                  </a:lnTo>
                  <a:lnTo>
                    <a:pt x="1606" y="337"/>
                  </a:lnTo>
                  <a:lnTo>
                    <a:pt x="1603" y="355"/>
                  </a:lnTo>
                  <a:lnTo>
                    <a:pt x="1596" y="374"/>
                  </a:lnTo>
                  <a:lnTo>
                    <a:pt x="1587" y="392"/>
                  </a:lnTo>
                  <a:lnTo>
                    <a:pt x="1573" y="409"/>
                  </a:lnTo>
                  <a:lnTo>
                    <a:pt x="1556" y="425"/>
                  </a:lnTo>
                  <a:lnTo>
                    <a:pt x="1534" y="439"/>
                  </a:lnTo>
                  <a:lnTo>
                    <a:pt x="1507" y="451"/>
                  </a:lnTo>
                  <a:lnTo>
                    <a:pt x="1477" y="461"/>
                  </a:lnTo>
                  <a:lnTo>
                    <a:pt x="1444" y="468"/>
                  </a:lnTo>
                  <a:lnTo>
                    <a:pt x="1409" y="474"/>
                  </a:lnTo>
                  <a:lnTo>
                    <a:pt x="1373" y="477"/>
                  </a:lnTo>
                  <a:lnTo>
                    <a:pt x="1335" y="478"/>
                  </a:lnTo>
                  <a:lnTo>
                    <a:pt x="1297" y="477"/>
                  </a:lnTo>
                  <a:lnTo>
                    <a:pt x="1259" y="475"/>
                  </a:lnTo>
                  <a:lnTo>
                    <a:pt x="1219" y="472"/>
                  </a:lnTo>
                  <a:lnTo>
                    <a:pt x="1182" y="466"/>
                  </a:lnTo>
                  <a:lnTo>
                    <a:pt x="1145" y="461"/>
                  </a:lnTo>
                  <a:lnTo>
                    <a:pt x="1108" y="455"/>
                  </a:lnTo>
                  <a:lnTo>
                    <a:pt x="1073" y="449"/>
                  </a:lnTo>
                  <a:lnTo>
                    <a:pt x="1040" y="443"/>
                  </a:lnTo>
                  <a:lnTo>
                    <a:pt x="1009" y="438"/>
                  </a:lnTo>
                  <a:lnTo>
                    <a:pt x="980" y="432"/>
                  </a:lnTo>
                  <a:lnTo>
                    <a:pt x="953" y="428"/>
                  </a:lnTo>
                  <a:lnTo>
                    <a:pt x="930" y="424"/>
                  </a:lnTo>
                  <a:lnTo>
                    <a:pt x="911" y="421"/>
                  </a:lnTo>
                  <a:lnTo>
                    <a:pt x="895" y="420"/>
                  </a:lnTo>
                  <a:lnTo>
                    <a:pt x="884" y="420"/>
                  </a:lnTo>
                  <a:lnTo>
                    <a:pt x="876" y="423"/>
                  </a:lnTo>
                  <a:lnTo>
                    <a:pt x="874" y="427"/>
                  </a:lnTo>
                  <a:lnTo>
                    <a:pt x="877" y="443"/>
                  </a:lnTo>
                  <a:lnTo>
                    <a:pt x="887" y="458"/>
                  </a:lnTo>
                  <a:lnTo>
                    <a:pt x="903" y="474"/>
                  </a:lnTo>
                  <a:lnTo>
                    <a:pt x="925" y="489"/>
                  </a:lnTo>
                  <a:lnTo>
                    <a:pt x="951" y="503"/>
                  </a:lnTo>
                  <a:lnTo>
                    <a:pt x="983" y="516"/>
                  </a:lnTo>
                  <a:lnTo>
                    <a:pt x="1017" y="528"/>
                  </a:lnTo>
                  <a:lnTo>
                    <a:pt x="1055" y="540"/>
                  </a:lnTo>
                  <a:lnTo>
                    <a:pt x="1096" y="550"/>
                  </a:lnTo>
                  <a:lnTo>
                    <a:pt x="1139" y="559"/>
                  </a:lnTo>
                  <a:lnTo>
                    <a:pt x="1183" y="567"/>
                  </a:lnTo>
                  <a:lnTo>
                    <a:pt x="1228" y="574"/>
                  </a:lnTo>
                  <a:lnTo>
                    <a:pt x="1275" y="580"/>
                  </a:lnTo>
                  <a:lnTo>
                    <a:pt x="1320" y="584"/>
                  </a:lnTo>
                  <a:lnTo>
                    <a:pt x="1365" y="586"/>
                  </a:lnTo>
                  <a:lnTo>
                    <a:pt x="1410" y="587"/>
                  </a:lnTo>
                  <a:lnTo>
                    <a:pt x="1453" y="586"/>
                  </a:lnTo>
                  <a:lnTo>
                    <a:pt x="1493" y="584"/>
                  </a:lnTo>
                  <a:lnTo>
                    <a:pt x="1531" y="579"/>
                  </a:lnTo>
                  <a:lnTo>
                    <a:pt x="1626" y="562"/>
                  </a:lnTo>
                  <a:lnTo>
                    <a:pt x="1722" y="540"/>
                  </a:lnTo>
                  <a:lnTo>
                    <a:pt x="1816" y="514"/>
                  </a:lnTo>
                  <a:lnTo>
                    <a:pt x="1906" y="484"/>
                  </a:lnTo>
                  <a:lnTo>
                    <a:pt x="1995" y="451"/>
                  </a:lnTo>
                  <a:lnTo>
                    <a:pt x="2079" y="416"/>
                  </a:lnTo>
                  <a:lnTo>
                    <a:pt x="2157" y="379"/>
                  </a:lnTo>
                  <a:lnTo>
                    <a:pt x="2231" y="341"/>
                  </a:lnTo>
                  <a:lnTo>
                    <a:pt x="2258" y="329"/>
                  </a:lnTo>
                  <a:lnTo>
                    <a:pt x="2284" y="324"/>
                  </a:lnTo>
                  <a:lnTo>
                    <a:pt x="2308" y="323"/>
                  </a:lnTo>
                  <a:lnTo>
                    <a:pt x="2331" y="328"/>
                  </a:lnTo>
                  <a:lnTo>
                    <a:pt x="2353" y="337"/>
                  </a:lnTo>
                  <a:lnTo>
                    <a:pt x="2371" y="350"/>
                  </a:lnTo>
                  <a:lnTo>
                    <a:pt x="2386" y="367"/>
                  </a:lnTo>
                  <a:lnTo>
                    <a:pt x="2397" y="388"/>
                  </a:lnTo>
                  <a:lnTo>
                    <a:pt x="2404" y="411"/>
                  </a:lnTo>
                  <a:lnTo>
                    <a:pt x="2407" y="436"/>
                  </a:lnTo>
                  <a:lnTo>
                    <a:pt x="2404" y="464"/>
                  </a:lnTo>
                  <a:lnTo>
                    <a:pt x="2395" y="494"/>
                  </a:lnTo>
                  <a:lnTo>
                    <a:pt x="2381" y="524"/>
                  </a:lnTo>
                  <a:lnTo>
                    <a:pt x="2359" y="555"/>
                  </a:lnTo>
                  <a:lnTo>
                    <a:pt x="2330" y="586"/>
                  </a:lnTo>
                  <a:lnTo>
                    <a:pt x="2314" y="600"/>
                  </a:lnTo>
                  <a:lnTo>
                    <a:pt x="2293" y="617"/>
                  </a:lnTo>
                  <a:lnTo>
                    <a:pt x="2269" y="635"/>
                  </a:lnTo>
                  <a:lnTo>
                    <a:pt x="2240" y="656"/>
                  </a:lnTo>
                  <a:lnTo>
                    <a:pt x="2208" y="678"/>
                  </a:lnTo>
                  <a:lnTo>
                    <a:pt x="2172" y="701"/>
                  </a:lnTo>
                  <a:lnTo>
                    <a:pt x="2135" y="726"/>
                  </a:lnTo>
                  <a:lnTo>
                    <a:pt x="2095" y="750"/>
                  </a:lnTo>
                  <a:lnTo>
                    <a:pt x="2052" y="776"/>
                  </a:lnTo>
                  <a:lnTo>
                    <a:pt x="2009" y="802"/>
                  </a:lnTo>
                  <a:lnTo>
                    <a:pt x="1965" y="829"/>
                  </a:lnTo>
                  <a:lnTo>
                    <a:pt x="1919" y="854"/>
                  </a:lnTo>
                  <a:lnTo>
                    <a:pt x="1873" y="879"/>
                  </a:lnTo>
                  <a:lnTo>
                    <a:pt x="1828" y="904"/>
                  </a:lnTo>
                  <a:lnTo>
                    <a:pt x="1782" y="928"/>
                  </a:lnTo>
                  <a:lnTo>
                    <a:pt x="1739" y="950"/>
                  </a:lnTo>
                  <a:lnTo>
                    <a:pt x="1696" y="971"/>
                  </a:lnTo>
                  <a:lnTo>
                    <a:pt x="1655" y="991"/>
                  </a:lnTo>
                  <a:lnTo>
                    <a:pt x="1615" y="1009"/>
                  </a:lnTo>
                  <a:lnTo>
                    <a:pt x="1579" y="1024"/>
                  </a:lnTo>
                  <a:lnTo>
                    <a:pt x="1545" y="1037"/>
                  </a:lnTo>
                  <a:lnTo>
                    <a:pt x="1515" y="1047"/>
                  </a:lnTo>
                  <a:lnTo>
                    <a:pt x="1487" y="1054"/>
                  </a:lnTo>
                  <a:lnTo>
                    <a:pt x="1469" y="1057"/>
                  </a:lnTo>
                  <a:lnTo>
                    <a:pt x="1446" y="1058"/>
                  </a:lnTo>
                  <a:lnTo>
                    <a:pt x="1417" y="1058"/>
                  </a:lnTo>
                  <a:lnTo>
                    <a:pt x="1383" y="1056"/>
                  </a:lnTo>
                  <a:lnTo>
                    <a:pt x="1344" y="1053"/>
                  </a:lnTo>
                  <a:lnTo>
                    <a:pt x="1301" y="1049"/>
                  </a:lnTo>
                  <a:lnTo>
                    <a:pt x="1255" y="1044"/>
                  </a:lnTo>
                  <a:lnTo>
                    <a:pt x="1205" y="1038"/>
                  </a:lnTo>
                  <a:lnTo>
                    <a:pt x="1153" y="1032"/>
                  </a:lnTo>
                  <a:lnTo>
                    <a:pt x="1099" y="1024"/>
                  </a:lnTo>
                  <a:lnTo>
                    <a:pt x="1042" y="1016"/>
                  </a:lnTo>
                  <a:lnTo>
                    <a:pt x="984" y="1008"/>
                  </a:lnTo>
                  <a:lnTo>
                    <a:pt x="925" y="999"/>
                  </a:lnTo>
                  <a:lnTo>
                    <a:pt x="867" y="990"/>
                  </a:lnTo>
                  <a:lnTo>
                    <a:pt x="807" y="979"/>
                  </a:lnTo>
                  <a:lnTo>
                    <a:pt x="749" y="970"/>
                  </a:lnTo>
                  <a:lnTo>
                    <a:pt x="692" y="960"/>
                  </a:lnTo>
                  <a:lnTo>
                    <a:pt x="636" y="950"/>
                  </a:lnTo>
                  <a:lnTo>
                    <a:pt x="582" y="941"/>
                  </a:lnTo>
                  <a:lnTo>
                    <a:pt x="530" y="932"/>
                  </a:lnTo>
                  <a:lnTo>
                    <a:pt x="482" y="923"/>
                  </a:lnTo>
                  <a:lnTo>
                    <a:pt x="437" y="915"/>
                  </a:lnTo>
                  <a:lnTo>
                    <a:pt x="395" y="907"/>
                  </a:lnTo>
                  <a:lnTo>
                    <a:pt x="358" y="900"/>
                  </a:lnTo>
                  <a:lnTo>
                    <a:pt x="326" y="894"/>
                  </a:lnTo>
                  <a:lnTo>
                    <a:pt x="299" y="889"/>
                  </a:lnTo>
                  <a:lnTo>
                    <a:pt x="278" y="885"/>
                  </a:lnTo>
                  <a:lnTo>
                    <a:pt x="262" y="881"/>
                  </a:lnTo>
                  <a:lnTo>
                    <a:pt x="235" y="878"/>
                  </a:lnTo>
                  <a:lnTo>
                    <a:pt x="207" y="881"/>
                  </a:lnTo>
                  <a:lnTo>
                    <a:pt x="180" y="888"/>
                  </a:lnTo>
                  <a:lnTo>
                    <a:pt x="154" y="899"/>
                  </a:lnTo>
                  <a:lnTo>
                    <a:pt x="128" y="913"/>
                  </a:lnTo>
                  <a:lnTo>
                    <a:pt x="102" y="929"/>
                  </a:lnTo>
                  <a:lnTo>
                    <a:pt x="78" y="946"/>
                  </a:lnTo>
                  <a:lnTo>
                    <a:pt x="57" y="964"/>
                  </a:lnTo>
                  <a:lnTo>
                    <a:pt x="44" y="973"/>
                  </a:lnTo>
                  <a:lnTo>
                    <a:pt x="33" y="978"/>
                  </a:lnTo>
                  <a:lnTo>
                    <a:pt x="25" y="979"/>
                  </a:lnTo>
                  <a:lnTo>
                    <a:pt x="18" y="977"/>
                  </a:lnTo>
                  <a:lnTo>
                    <a:pt x="12" y="973"/>
                  </a:lnTo>
                  <a:lnTo>
                    <a:pt x="8" y="968"/>
                  </a:lnTo>
                  <a:lnTo>
                    <a:pt x="5" y="961"/>
                  </a:lnTo>
                  <a:lnTo>
                    <a:pt x="2" y="955"/>
                  </a:lnTo>
                  <a:lnTo>
                    <a:pt x="1" y="949"/>
                  </a:lnTo>
                  <a:lnTo>
                    <a:pt x="1" y="944"/>
                  </a:lnTo>
                  <a:lnTo>
                    <a:pt x="0" y="942"/>
                  </a:lnTo>
                  <a:lnTo>
                    <a:pt x="4" y="889"/>
                  </a:lnTo>
                  <a:lnTo>
                    <a:pt x="8" y="830"/>
                  </a:lnTo>
                  <a:lnTo>
                    <a:pt x="12" y="766"/>
                  </a:lnTo>
                  <a:lnTo>
                    <a:pt x="16" y="698"/>
                  </a:lnTo>
                  <a:lnTo>
                    <a:pt x="21" y="628"/>
                  </a:lnTo>
                  <a:lnTo>
                    <a:pt x="25" y="557"/>
                  </a:lnTo>
                  <a:lnTo>
                    <a:pt x="30" y="485"/>
                  </a:lnTo>
                  <a:lnTo>
                    <a:pt x="34" y="414"/>
                  </a:lnTo>
                  <a:lnTo>
                    <a:pt x="39" y="345"/>
                  </a:lnTo>
                  <a:lnTo>
                    <a:pt x="43" y="279"/>
                  </a:lnTo>
                  <a:lnTo>
                    <a:pt x="47" y="217"/>
                  </a:lnTo>
                  <a:lnTo>
                    <a:pt x="50" y="161"/>
                  </a:lnTo>
                  <a:lnTo>
                    <a:pt x="54" y="110"/>
                  </a:lnTo>
                  <a:lnTo>
                    <a:pt x="56" y="96"/>
                  </a:lnTo>
                  <a:lnTo>
                    <a:pt x="60" y="85"/>
                  </a:lnTo>
                  <a:lnTo>
                    <a:pt x="67" y="77"/>
                  </a:lnTo>
                  <a:lnTo>
                    <a:pt x="76" y="72"/>
                  </a:lnTo>
                  <a:lnTo>
                    <a:pt x="87" y="68"/>
                  </a:lnTo>
                  <a:lnTo>
                    <a:pt x="99" y="65"/>
                  </a:lnTo>
                  <a:lnTo>
                    <a:pt x="114" y="63"/>
                  </a:lnTo>
                  <a:lnTo>
                    <a:pt x="131" y="60"/>
                  </a:lnTo>
                  <a:lnTo>
                    <a:pt x="164" y="55"/>
                  </a:lnTo>
                  <a:lnTo>
                    <a:pt x="201" y="49"/>
                  </a:lnTo>
                  <a:lnTo>
                    <a:pt x="241" y="43"/>
                  </a:lnTo>
                  <a:lnTo>
                    <a:pt x="285" y="36"/>
                  </a:lnTo>
                  <a:lnTo>
                    <a:pt x="329" y="30"/>
                  </a:lnTo>
                  <a:lnTo>
                    <a:pt x="375" y="24"/>
                  </a:lnTo>
                  <a:lnTo>
                    <a:pt x="421" y="18"/>
                  </a:lnTo>
                  <a:lnTo>
                    <a:pt x="466" y="13"/>
                  </a:lnTo>
                  <a:lnTo>
                    <a:pt x="509" y="8"/>
                  </a:lnTo>
                  <a:lnTo>
                    <a:pt x="550" y="4"/>
                  </a:lnTo>
                  <a:lnTo>
                    <a:pt x="587" y="2"/>
                  </a:lnTo>
                  <a:lnTo>
                    <a:pt x="621" y="0"/>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7" name="Freeform 188"/>
            <p:cNvSpPr>
              <a:spLocks noEditPoints="1"/>
            </p:cNvSpPr>
            <p:nvPr/>
          </p:nvSpPr>
          <p:spPr bwMode="auto">
            <a:xfrm>
              <a:off x="977900" y="3617913"/>
              <a:ext cx="201613" cy="260350"/>
            </a:xfrm>
            <a:custGeom>
              <a:avLst/>
              <a:gdLst>
                <a:gd name="T0" fmla="*/ 396 w 764"/>
                <a:gd name="T1" fmla="*/ 588 h 983"/>
                <a:gd name="T2" fmla="*/ 367 w 764"/>
                <a:gd name="T3" fmla="*/ 591 h 983"/>
                <a:gd name="T4" fmla="*/ 340 w 764"/>
                <a:gd name="T5" fmla="*/ 599 h 983"/>
                <a:gd name="T6" fmla="*/ 316 w 764"/>
                <a:gd name="T7" fmla="*/ 612 h 983"/>
                <a:gd name="T8" fmla="*/ 295 w 764"/>
                <a:gd name="T9" fmla="*/ 630 h 983"/>
                <a:gd name="T10" fmla="*/ 278 w 764"/>
                <a:gd name="T11" fmla="*/ 651 h 983"/>
                <a:gd name="T12" fmla="*/ 265 w 764"/>
                <a:gd name="T13" fmla="*/ 674 h 983"/>
                <a:gd name="T14" fmla="*/ 257 w 764"/>
                <a:gd name="T15" fmla="*/ 701 h 983"/>
                <a:gd name="T16" fmla="*/ 254 w 764"/>
                <a:gd name="T17" fmla="*/ 729 h 983"/>
                <a:gd name="T18" fmla="*/ 257 w 764"/>
                <a:gd name="T19" fmla="*/ 757 h 983"/>
                <a:gd name="T20" fmla="*/ 265 w 764"/>
                <a:gd name="T21" fmla="*/ 784 h 983"/>
                <a:gd name="T22" fmla="*/ 278 w 764"/>
                <a:gd name="T23" fmla="*/ 809 h 983"/>
                <a:gd name="T24" fmla="*/ 295 w 764"/>
                <a:gd name="T25" fmla="*/ 830 h 983"/>
                <a:gd name="T26" fmla="*/ 316 w 764"/>
                <a:gd name="T27" fmla="*/ 847 h 983"/>
                <a:gd name="T28" fmla="*/ 340 w 764"/>
                <a:gd name="T29" fmla="*/ 860 h 983"/>
                <a:gd name="T30" fmla="*/ 367 w 764"/>
                <a:gd name="T31" fmla="*/ 868 h 983"/>
                <a:gd name="T32" fmla="*/ 396 w 764"/>
                <a:gd name="T33" fmla="*/ 871 h 983"/>
                <a:gd name="T34" fmla="*/ 424 w 764"/>
                <a:gd name="T35" fmla="*/ 868 h 983"/>
                <a:gd name="T36" fmla="*/ 450 w 764"/>
                <a:gd name="T37" fmla="*/ 860 h 983"/>
                <a:gd name="T38" fmla="*/ 474 w 764"/>
                <a:gd name="T39" fmla="*/ 847 h 983"/>
                <a:gd name="T40" fmla="*/ 496 w 764"/>
                <a:gd name="T41" fmla="*/ 830 h 983"/>
                <a:gd name="T42" fmla="*/ 513 w 764"/>
                <a:gd name="T43" fmla="*/ 809 h 983"/>
                <a:gd name="T44" fmla="*/ 526 w 764"/>
                <a:gd name="T45" fmla="*/ 784 h 983"/>
                <a:gd name="T46" fmla="*/ 534 w 764"/>
                <a:gd name="T47" fmla="*/ 757 h 983"/>
                <a:gd name="T48" fmla="*/ 537 w 764"/>
                <a:gd name="T49" fmla="*/ 729 h 983"/>
                <a:gd name="T50" fmla="*/ 534 w 764"/>
                <a:gd name="T51" fmla="*/ 701 h 983"/>
                <a:gd name="T52" fmla="*/ 526 w 764"/>
                <a:gd name="T53" fmla="*/ 674 h 983"/>
                <a:gd name="T54" fmla="*/ 513 w 764"/>
                <a:gd name="T55" fmla="*/ 651 h 983"/>
                <a:gd name="T56" fmla="*/ 496 w 764"/>
                <a:gd name="T57" fmla="*/ 630 h 983"/>
                <a:gd name="T58" fmla="*/ 474 w 764"/>
                <a:gd name="T59" fmla="*/ 612 h 983"/>
                <a:gd name="T60" fmla="*/ 450 w 764"/>
                <a:gd name="T61" fmla="*/ 599 h 983"/>
                <a:gd name="T62" fmla="*/ 424 w 764"/>
                <a:gd name="T63" fmla="*/ 591 h 983"/>
                <a:gd name="T64" fmla="*/ 396 w 764"/>
                <a:gd name="T65" fmla="*/ 588 h 983"/>
                <a:gd name="T66" fmla="*/ 185 w 764"/>
                <a:gd name="T67" fmla="*/ 0 h 983"/>
                <a:gd name="T68" fmla="*/ 697 w 764"/>
                <a:gd name="T69" fmla="*/ 25 h 983"/>
                <a:gd name="T70" fmla="*/ 716 w 764"/>
                <a:gd name="T71" fmla="*/ 29 h 983"/>
                <a:gd name="T72" fmla="*/ 732 w 764"/>
                <a:gd name="T73" fmla="*/ 37 h 983"/>
                <a:gd name="T74" fmla="*/ 746 w 764"/>
                <a:gd name="T75" fmla="*/ 49 h 983"/>
                <a:gd name="T76" fmla="*/ 756 w 764"/>
                <a:gd name="T77" fmla="*/ 64 h 983"/>
                <a:gd name="T78" fmla="*/ 763 w 764"/>
                <a:gd name="T79" fmla="*/ 81 h 983"/>
                <a:gd name="T80" fmla="*/ 764 w 764"/>
                <a:gd name="T81" fmla="*/ 100 h 983"/>
                <a:gd name="T82" fmla="*/ 701 w 764"/>
                <a:gd name="T83" fmla="*/ 913 h 983"/>
                <a:gd name="T84" fmla="*/ 697 w 764"/>
                <a:gd name="T85" fmla="*/ 932 h 983"/>
                <a:gd name="T86" fmla="*/ 688 w 764"/>
                <a:gd name="T87" fmla="*/ 949 h 983"/>
                <a:gd name="T88" fmla="*/ 676 w 764"/>
                <a:gd name="T89" fmla="*/ 964 h 983"/>
                <a:gd name="T90" fmla="*/ 661 w 764"/>
                <a:gd name="T91" fmla="*/ 974 h 983"/>
                <a:gd name="T92" fmla="*/ 643 w 764"/>
                <a:gd name="T93" fmla="*/ 981 h 983"/>
                <a:gd name="T94" fmla="*/ 624 w 764"/>
                <a:gd name="T95" fmla="*/ 983 h 983"/>
                <a:gd name="T96" fmla="*/ 56 w 764"/>
                <a:gd name="T97" fmla="*/ 983 h 983"/>
                <a:gd name="T98" fmla="*/ 38 w 764"/>
                <a:gd name="T99" fmla="*/ 980 h 983"/>
                <a:gd name="T100" fmla="*/ 22 w 764"/>
                <a:gd name="T101" fmla="*/ 972 h 983"/>
                <a:gd name="T102" fmla="*/ 11 w 764"/>
                <a:gd name="T103" fmla="*/ 961 h 983"/>
                <a:gd name="T104" fmla="*/ 3 w 764"/>
                <a:gd name="T105" fmla="*/ 945 h 983"/>
                <a:gd name="T106" fmla="*/ 0 w 764"/>
                <a:gd name="T107" fmla="*/ 928 h 983"/>
                <a:gd name="T108" fmla="*/ 2 w 764"/>
                <a:gd name="T109" fmla="*/ 910 h 983"/>
                <a:gd name="T110" fmla="*/ 96 w 764"/>
                <a:gd name="T111" fmla="*/ 66 h 983"/>
                <a:gd name="T112" fmla="*/ 103 w 764"/>
                <a:gd name="T113" fmla="*/ 48 h 983"/>
                <a:gd name="T114" fmla="*/ 114 w 764"/>
                <a:gd name="T115" fmla="*/ 32 h 983"/>
                <a:gd name="T116" fmla="*/ 129 w 764"/>
                <a:gd name="T117" fmla="*/ 18 h 983"/>
                <a:gd name="T118" fmla="*/ 146 w 764"/>
                <a:gd name="T119" fmla="*/ 8 h 983"/>
                <a:gd name="T120" fmla="*/ 165 w 764"/>
                <a:gd name="T121" fmla="*/ 2 h 983"/>
                <a:gd name="T122" fmla="*/ 185 w 764"/>
                <a:gd name="T123"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983">
                  <a:moveTo>
                    <a:pt x="396" y="588"/>
                  </a:moveTo>
                  <a:lnTo>
                    <a:pt x="367" y="591"/>
                  </a:lnTo>
                  <a:lnTo>
                    <a:pt x="340" y="599"/>
                  </a:lnTo>
                  <a:lnTo>
                    <a:pt x="316" y="612"/>
                  </a:lnTo>
                  <a:lnTo>
                    <a:pt x="295" y="630"/>
                  </a:lnTo>
                  <a:lnTo>
                    <a:pt x="278" y="651"/>
                  </a:lnTo>
                  <a:lnTo>
                    <a:pt x="265" y="674"/>
                  </a:lnTo>
                  <a:lnTo>
                    <a:pt x="257" y="701"/>
                  </a:lnTo>
                  <a:lnTo>
                    <a:pt x="254" y="729"/>
                  </a:lnTo>
                  <a:lnTo>
                    <a:pt x="257" y="757"/>
                  </a:lnTo>
                  <a:lnTo>
                    <a:pt x="265" y="784"/>
                  </a:lnTo>
                  <a:lnTo>
                    <a:pt x="278" y="809"/>
                  </a:lnTo>
                  <a:lnTo>
                    <a:pt x="295" y="830"/>
                  </a:lnTo>
                  <a:lnTo>
                    <a:pt x="316" y="847"/>
                  </a:lnTo>
                  <a:lnTo>
                    <a:pt x="340" y="860"/>
                  </a:lnTo>
                  <a:lnTo>
                    <a:pt x="367" y="868"/>
                  </a:lnTo>
                  <a:lnTo>
                    <a:pt x="396" y="871"/>
                  </a:lnTo>
                  <a:lnTo>
                    <a:pt x="424" y="868"/>
                  </a:lnTo>
                  <a:lnTo>
                    <a:pt x="450" y="860"/>
                  </a:lnTo>
                  <a:lnTo>
                    <a:pt x="474" y="847"/>
                  </a:lnTo>
                  <a:lnTo>
                    <a:pt x="496" y="830"/>
                  </a:lnTo>
                  <a:lnTo>
                    <a:pt x="513" y="809"/>
                  </a:lnTo>
                  <a:lnTo>
                    <a:pt x="526" y="784"/>
                  </a:lnTo>
                  <a:lnTo>
                    <a:pt x="534" y="757"/>
                  </a:lnTo>
                  <a:lnTo>
                    <a:pt x="537" y="729"/>
                  </a:lnTo>
                  <a:lnTo>
                    <a:pt x="534" y="701"/>
                  </a:lnTo>
                  <a:lnTo>
                    <a:pt x="526" y="674"/>
                  </a:lnTo>
                  <a:lnTo>
                    <a:pt x="513" y="651"/>
                  </a:lnTo>
                  <a:lnTo>
                    <a:pt x="496" y="630"/>
                  </a:lnTo>
                  <a:lnTo>
                    <a:pt x="474" y="612"/>
                  </a:lnTo>
                  <a:lnTo>
                    <a:pt x="450" y="599"/>
                  </a:lnTo>
                  <a:lnTo>
                    <a:pt x="424" y="591"/>
                  </a:lnTo>
                  <a:lnTo>
                    <a:pt x="396" y="588"/>
                  </a:lnTo>
                  <a:close/>
                  <a:moveTo>
                    <a:pt x="185" y="0"/>
                  </a:moveTo>
                  <a:lnTo>
                    <a:pt x="697" y="25"/>
                  </a:lnTo>
                  <a:lnTo>
                    <a:pt x="716" y="29"/>
                  </a:lnTo>
                  <a:lnTo>
                    <a:pt x="732" y="37"/>
                  </a:lnTo>
                  <a:lnTo>
                    <a:pt x="746" y="49"/>
                  </a:lnTo>
                  <a:lnTo>
                    <a:pt x="756" y="64"/>
                  </a:lnTo>
                  <a:lnTo>
                    <a:pt x="763" y="81"/>
                  </a:lnTo>
                  <a:lnTo>
                    <a:pt x="764" y="100"/>
                  </a:lnTo>
                  <a:lnTo>
                    <a:pt x="701" y="913"/>
                  </a:lnTo>
                  <a:lnTo>
                    <a:pt x="697" y="932"/>
                  </a:lnTo>
                  <a:lnTo>
                    <a:pt x="688" y="949"/>
                  </a:lnTo>
                  <a:lnTo>
                    <a:pt x="676" y="964"/>
                  </a:lnTo>
                  <a:lnTo>
                    <a:pt x="661" y="974"/>
                  </a:lnTo>
                  <a:lnTo>
                    <a:pt x="643" y="981"/>
                  </a:lnTo>
                  <a:lnTo>
                    <a:pt x="624" y="983"/>
                  </a:lnTo>
                  <a:lnTo>
                    <a:pt x="56" y="983"/>
                  </a:lnTo>
                  <a:lnTo>
                    <a:pt x="38" y="980"/>
                  </a:lnTo>
                  <a:lnTo>
                    <a:pt x="22" y="972"/>
                  </a:lnTo>
                  <a:lnTo>
                    <a:pt x="11" y="961"/>
                  </a:lnTo>
                  <a:lnTo>
                    <a:pt x="3" y="945"/>
                  </a:lnTo>
                  <a:lnTo>
                    <a:pt x="0" y="928"/>
                  </a:lnTo>
                  <a:lnTo>
                    <a:pt x="2" y="910"/>
                  </a:lnTo>
                  <a:lnTo>
                    <a:pt x="96" y="66"/>
                  </a:lnTo>
                  <a:lnTo>
                    <a:pt x="103" y="48"/>
                  </a:lnTo>
                  <a:lnTo>
                    <a:pt x="114" y="32"/>
                  </a:lnTo>
                  <a:lnTo>
                    <a:pt x="129" y="18"/>
                  </a:lnTo>
                  <a:lnTo>
                    <a:pt x="146" y="8"/>
                  </a:lnTo>
                  <a:lnTo>
                    <a:pt x="165" y="2"/>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70" name="TextBox 69"/>
          <p:cNvSpPr txBox="1"/>
          <p:nvPr/>
        </p:nvSpPr>
        <p:spPr>
          <a:xfrm>
            <a:off x="4666764" y="3367281"/>
            <a:ext cx="3011178" cy="830997"/>
          </a:xfrm>
          <a:prstGeom prst="rect">
            <a:avLst/>
          </a:prstGeom>
          <a:noFill/>
          <a:ln>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cs typeface="Arial" panose="020B0604020202020204" pitchFamily="34" charset="0"/>
              </a:rPr>
              <a:t>Emotion</a:t>
            </a:r>
            <a:r>
              <a:rPr lang="zh-CN" altLang="en-US"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dirty="0" smtClean="0">
                <a:solidFill>
                  <a:schemeClr val="tx1">
                    <a:lumMod val="75000"/>
                    <a:lumOff val="25000"/>
                  </a:schemeClr>
                </a:solidFill>
                <a:latin typeface="Arial" panose="020B0604020202020204" pitchFamily="34" charset="0"/>
                <a:cs typeface="Arial" panose="020B0604020202020204" pitchFamily="34" charset="0"/>
              </a:rPr>
              <a:t>based</a:t>
            </a:r>
            <a:r>
              <a:rPr lang="zh-CN" altLang="en-US"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dirty="0" smtClean="0">
                <a:solidFill>
                  <a:schemeClr val="tx1">
                    <a:lumMod val="75000"/>
                    <a:lumOff val="25000"/>
                  </a:schemeClr>
                </a:solidFill>
                <a:latin typeface="Arial" panose="020B0604020202020204" pitchFamily="34" charset="0"/>
                <a:cs typeface="Arial" panose="020B0604020202020204" pitchFamily="34" charset="0"/>
              </a:rPr>
              <a:t>Information</a:t>
            </a:r>
            <a:r>
              <a:rPr lang="zh-CN" altLang="en-US"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dirty="0" smtClean="0">
                <a:solidFill>
                  <a:schemeClr val="tx1">
                    <a:lumMod val="75000"/>
                    <a:lumOff val="25000"/>
                  </a:schemeClr>
                </a:solidFill>
                <a:latin typeface="Arial" panose="020B0604020202020204" pitchFamily="34" charset="0"/>
                <a:cs typeface="Arial" panose="020B0604020202020204" pitchFamily="34" charset="0"/>
              </a:rPr>
              <a:t>Retrieval</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Oval 15"/>
          <p:cNvSpPr/>
          <p:nvPr/>
        </p:nvSpPr>
        <p:spPr>
          <a:xfrm>
            <a:off x="5018672" y="4513990"/>
            <a:ext cx="2154659" cy="2154658"/>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b="1" dirty="0">
                <a:latin typeface="Arial" panose="020B0604020202020204" pitchFamily="34" charset="0"/>
                <a:cs typeface="Arial" panose="020B0604020202020204" pitchFamily="34" charset="0"/>
              </a:rPr>
              <a:t>03</a:t>
            </a:r>
            <a:endParaRPr lang="en-US" sz="2800" b="1" dirty="0">
              <a:latin typeface="Arial" panose="020B0604020202020204" pitchFamily="34" charset="0"/>
              <a:cs typeface="Arial" panose="020B0604020202020204" pitchFamily="34" charset="0"/>
            </a:endParaRPr>
          </a:p>
        </p:txBody>
      </p:sp>
      <p:sp>
        <p:nvSpPr>
          <p:cNvPr id="17" name="Freeform 5"/>
          <p:cNvSpPr>
            <a:spLocks/>
          </p:cNvSpPr>
          <p:nvPr/>
        </p:nvSpPr>
        <p:spPr bwMode="auto">
          <a:xfrm>
            <a:off x="5159193" y="4933507"/>
            <a:ext cx="1873617" cy="159775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6" name="Group 45"/>
          <p:cNvGrpSpPr/>
          <p:nvPr/>
        </p:nvGrpSpPr>
        <p:grpSpPr>
          <a:xfrm>
            <a:off x="5725007" y="5625549"/>
            <a:ext cx="741989" cy="712585"/>
            <a:chOff x="890588" y="2374900"/>
            <a:chExt cx="681038" cy="654050"/>
          </a:xfrm>
          <a:solidFill>
            <a:schemeClr val="accent3">
              <a:lumMod val="75000"/>
            </a:schemeClr>
          </a:solidFill>
        </p:grpSpPr>
        <p:sp>
          <p:nvSpPr>
            <p:cNvPr id="47"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8"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9"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0"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1"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2"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60" name="Oval 59"/>
          <p:cNvSpPr/>
          <p:nvPr/>
        </p:nvSpPr>
        <p:spPr>
          <a:xfrm>
            <a:off x="5018672" y="1022041"/>
            <a:ext cx="2154659" cy="215465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b="1" dirty="0">
                <a:latin typeface="Arial" panose="020B0604020202020204" pitchFamily="34" charset="0"/>
                <a:cs typeface="Arial" panose="020B0604020202020204" pitchFamily="34" charset="0"/>
              </a:rPr>
              <a:t>01</a:t>
            </a:r>
            <a:endParaRPr lang="en-US" sz="2800" b="1" dirty="0">
              <a:latin typeface="Arial" panose="020B0604020202020204" pitchFamily="34" charset="0"/>
              <a:cs typeface="Arial" panose="020B0604020202020204" pitchFamily="34" charset="0"/>
            </a:endParaRPr>
          </a:p>
        </p:txBody>
      </p:sp>
      <p:sp>
        <p:nvSpPr>
          <p:cNvPr id="61" name="Freeform 5"/>
          <p:cNvSpPr>
            <a:spLocks/>
          </p:cNvSpPr>
          <p:nvPr/>
        </p:nvSpPr>
        <p:spPr bwMode="auto">
          <a:xfrm>
            <a:off x="5159193" y="1441558"/>
            <a:ext cx="1873617" cy="159775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Freeform 193"/>
          <p:cNvSpPr>
            <a:spLocks noEditPoints="1"/>
          </p:cNvSpPr>
          <p:nvPr/>
        </p:nvSpPr>
        <p:spPr bwMode="auto">
          <a:xfrm>
            <a:off x="5807870" y="2112702"/>
            <a:ext cx="576263" cy="709612"/>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 name="Curved Left Arrow 18"/>
          <p:cNvSpPr/>
          <p:nvPr/>
        </p:nvSpPr>
        <p:spPr>
          <a:xfrm rot="18337559">
            <a:off x="7834379" y="930801"/>
            <a:ext cx="838200" cy="1892132"/>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73" name="Curved Left Arrow 72"/>
          <p:cNvSpPr/>
          <p:nvPr/>
        </p:nvSpPr>
        <p:spPr>
          <a:xfrm rot="13653898" flipH="1" flipV="1">
            <a:off x="7802286" y="4977479"/>
            <a:ext cx="838200" cy="1892132"/>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74" name="Curved Left Arrow 73"/>
          <p:cNvSpPr/>
          <p:nvPr/>
        </p:nvSpPr>
        <p:spPr>
          <a:xfrm rot="18000000" flipH="1" flipV="1">
            <a:off x="3345575" y="4977480"/>
            <a:ext cx="838200" cy="1892132"/>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75" name="Curved Left Arrow 74"/>
          <p:cNvSpPr/>
          <p:nvPr/>
        </p:nvSpPr>
        <p:spPr>
          <a:xfrm rot="2700000" flipH="1" flipV="1">
            <a:off x="3345574" y="741837"/>
            <a:ext cx="838200" cy="1892132"/>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grpSp>
        <p:nvGrpSpPr>
          <p:cNvPr id="76" name="Group 75"/>
          <p:cNvGrpSpPr/>
          <p:nvPr/>
        </p:nvGrpSpPr>
        <p:grpSpPr>
          <a:xfrm>
            <a:off x="8068772" y="2717075"/>
            <a:ext cx="2205598" cy="2205598"/>
            <a:chOff x="5613389" y="2943545"/>
            <a:chExt cx="1571517" cy="1571517"/>
          </a:xfrm>
        </p:grpSpPr>
        <p:grpSp>
          <p:nvGrpSpPr>
            <p:cNvPr id="77" name="Group 76"/>
            <p:cNvGrpSpPr/>
            <p:nvPr/>
          </p:nvGrpSpPr>
          <p:grpSpPr>
            <a:xfrm>
              <a:off x="5613389" y="2943545"/>
              <a:ext cx="1571517" cy="1571517"/>
              <a:chOff x="5629384" y="2949841"/>
              <a:chExt cx="1571517" cy="1571517"/>
            </a:xfrm>
          </p:grpSpPr>
          <p:sp>
            <p:nvSpPr>
              <p:cNvPr id="79" name="Oval 78"/>
              <p:cNvSpPr/>
              <p:nvPr/>
            </p:nvSpPr>
            <p:spPr>
              <a:xfrm>
                <a:off x="5629384"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b="1" dirty="0">
                    <a:latin typeface="Arial" panose="020B0604020202020204" pitchFamily="34" charset="0"/>
                    <a:cs typeface="Arial" panose="020B0604020202020204" pitchFamily="34" charset="0"/>
                  </a:rPr>
                  <a:t>02</a:t>
                </a:r>
                <a:endParaRPr lang="en-US" sz="2800" b="1" dirty="0">
                  <a:latin typeface="Arial" panose="020B0604020202020204" pitchFamily="34" charset="0"/>
                  <a:cs typeface="Arial" panose="020B0604020202020204" pitchFamily="34" charset="0"/>
                </a:endParaRPr>
              </a:p>
            </p:txBody>
          </p:sp>
          <p:sp>
            <p:nvSpPr>
              <p:cNvPr id="80" name="Freeform 79"/>
              <p:cNvSpPr>
                <a:spLocks/>
              </p:cNvSpPr>
              <p:nvPr/>
            </p:nvSpPr>
            <p:spPr bwMode="auto">
              <a:xfrm>
                <a:off x="5745524" y="3280421"/>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954" y="3652616"/>
              <a:ext cx="680210" cy="623526"/>
            </a:xfrm>
            <a:prstGeom prst="rect">
              <a:avLst/>
            </a:prstGeom>
          </p:spPr>
        </p:pic>
      </p:grpSp>
    </p:spTree>
    <p:extLst>
      <p:ext uri="{BB962C8B-B14F-4D97-AF65-F5344CB8AC3E}">
        <p14:creationId xmlns:p14="http://schemas.microsoft.com/office/powerpoint/2010/main" val="1900223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Project</a:t>
            </a:r>
            <a:r>
              <a:rPr lang="zh-CN" altLang="en-US" dirty="0" smtClean="0"/>
              <a:t> </a:t>
            </a:r>
            <a:r>
              <a:rPr lang="en-US" altLang="zh-CN" dirty="0"/>
              <a:t>MAIN</a:t>
            </a:r>
            <a:r>
              <a:rPr lang="zh-CN" altLang="en-US" dirty="0" smtClean="0"/>
              <a:t> </a:t>
            </a:r>
            <a:r>
              <a:rPr lang="en-US" altLang="zh-CN" dirty="0"/>
              <a:t>Process</a:t>
            </a:r>
            <a:r>
              <a:rPr lang="zh-CN" altLang="en-US" dirty="0"/>
              <a:t> </a:t>
            </a:r>
            <a:r>
              <a:rPr lang="en-US" altLang="zh-CN" dirty="0"/>
              <a:t>Steps</a:t>
            </a:r>
            <a:endParaRPr lang="en-US" dirty="0"/>
          </a:p>
        </p:txBody>
      </p:sp>
      <p:sp>
        <p:nvSpPr>
          <p:cNvPr id="70" name="TextBox 69"/>
          <p:cNvSpPr txBox="1"/>
          <p:nvPr/>
        </p:nvSpPr>
        <p:spPr>
          <a:xfrm>
            <a:off x="3132655" y="3502153"/>
            <a:ext cx="2078590" cy="707886"/>
          </a:xfrm>
          <a:prstGeom prst="rect">
            <a:avLst/>
          </a:prstGeom>
          <a:noFill/>
          <a:ln>
            <a:noFill/>
          </a:ln>
        </p:spPr>
        <p:txBody>
          <a:bodyPr wrap="square" rtlCol="0">
            <a:spAutoFit/>
          </a:bodyPr>
          <a:lstStyle/>
          <a:p>
            <a:pPr algn="ct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Construct</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dictionary</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Oval 1"/>
          <p:cNvSpPr/>
          <p:nvPr/>
        </p:nvSpPr>
        <p:spPr>
          <a:xfrm>
            <a:off x="1143001"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04</a:t>
            </a:r>
            <a:endParaRPr lang="en-US" sz="1800" b="1" dirty="0">
              <a:latin typeface="Arial" panose="020B0604020202020204" pitchFamily="34" charset="0"/>
              <a:cs typeface="Arial" panose="020B0604020202020204" pitchFamily="34" charset="0"/>
            </a:endParaRPr>
          </a:p>
        </p:txBody>
      </p:sp>
      <p:sp>
        <p:nvSpPr>
          <p:cNvPr id="10" name="Freeform 5"/>
          <p:cNvSpPr>
            <a:spLocks/>
          </p:cNvSpPr>
          <p:nvPr/>
        </p:nvSpPr>
        <p:spPr bwMode="auto">
          <a:xfrm>
            <a:off x="1245490" y="3255819"/>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3" name="Group 32"/>
          <p:cNvGrpSpPr/>
          <p:nvPr/>
        </p:nvGrpSpPr>
        <p:grpSpPr>
          <a:xfrm>
            <a:off x="1658172" y="3693881"/>
            <a:ext cx="541175" cy="594125"/>
            <a:chOff x="688975" y="2427288"/>
            <a:chExt cx="957263" cy="1050925"/>
          </a:xfrm>
          <a:solidFill>
            <a:schemeClr val="tx1">
              <a:lumMod val="75000"/>
              <a:lumOff val="25000"/>
            </a:schemeClr>
          </a:solidFill>
        </p:grpSpPr>
        <p:sp>
          <p:nvSpPr>
            <p:cNvPr id="34"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5"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6"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7"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8"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9"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0"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1"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2"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3"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4"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5"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14" name="Freeform 5"/>
          <p:cNvSpPr>
            <a:spLocks/>
          </p:cNvSpPr>
          <p:nvPr/>
        </p:nvSpPr>
        <p:spPr bwMode="auto">
          <a:xfrm>
            <a:off x="5731873" y="3255819"/>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53" name="Group 52"/>
          <p:cNvGrpSpPr/>
          <p:nvPr/>
        </p:nvGrpSpPr>
        <p:grpSpPr>
          <a:xfrm>
            <a:off x="6138248" y="3740464"/>
            <a:ext cx="553788" cy="482816"/>
            <a:chOff x="977900" y="3124200"/>
            <a:chExt cx="879476" cy="766763"/>
          </a:xfrm>
          <a:solidFill>
            <a:schemeClr val="tx1">
              <a:lumMod val="75000"/>
              <a:lumOff val="25000"/>
            </a:schemeClr>
          </a:solidFill>
        </p:grpSpPr>
        <p:sp>
          <p:nvSpPr>
            <p:cNvPr id="54" name="Freeform 185"/>
            <p:cNvSpPr>
              <a:spLocks/>
            </p:cNvSpPr>
            <p:nvPr/>
          </p:nvSpPr>
          <p:spPr bwMode="auto">
            <a:xfrm>
              <a:off x="1563688" y="3233738"/>
              <a:ext cx="120650" cy="246063"/>
            </a:xfrm>
            <a:custGeom>
              <a:avLst/>
              <a:gdLst>
                <a:gd name="T0" fmla="*/ 262 w 455"/>
                <a:gd name="T1" fmla="*/ 3 h 931"/>
                <a:gd name="T2" fmla="*/ 284 w 455"/>
                <a:gd name="T3" fmla="*/ 37 h 931"/>
                <a:gd name="T4" fmla="*/ 286 w 455"/>
                <a:gd name="T5" fmla="*/ 107 h 931"/>
                <a:gd name="T6" fmla="*/ 289 w 455"/>
                <a:gd name="T7" fmla="*/ 110 h 931"/>
                <a:gd name="T8" fmla="*/ 301 w 455"/>
                <a:gd name="T9" fmla="*/ 112 h 931"/>
                <a:gd name="T10" fmla="*/ 344 w 455"/>
                <a:gd name="T11" fmla="*/ 121 h 931"/>
                <a:gd name="T12" fmla="*/ 396 w 455"/>
                <a:gd name="T13" fmla="*/ 135 h 931"/>
                <a:gd name="T14" fmla="*/ 425 w 455"/>
                <a:gd name="T15" fmla="*/ 155 h 931"/>
                <a:gd name="T16" fmla="*/ 408 w 455"/>
                <a:gd name="T17" fmla="*/ 224 h 931"/>
                <a:gd name="T18" fmla="*/ 386 w 455"/>
                <a:gd name="T19" fmla="*/ 245 h 931"/>
                <a:gd name="T20" fmla="*/ 359 w 455"/>
                <a:gd name="T21" fmla="*/ 242 h 931"/>
                <a:gd name="T22" fmla="*/ 338 w 455"/>
                <a:gd name="T23" fmla="*/ 233 h 931"/>
                <a:gd name="T24" fmla="*/ 288 w 455"/>
                <a:gd name="T25" fmla="*/ 220 h 931"/>
                <a:gd name="T26" fmla="*/ 219 w 455"/>
                <a:gd name="T27" fmla="*/ 217 h 931"/>
                <a:gd name="T28" fmla="*/ 169 w 455"/>
                <a:gd name="T29" fmla="*/ 236 h 931"/>
                <a:gd name="T30" fmla="*/ 146 w 455"/>
                <a:gd name="T31" fmla="*/ 267 h 931"/>
                <a:gd name="T32" fmla="*/ 143 w 455"/>
                <a:gd name="T33" fmla="*/ 304 h 931"/>
                <a:gd name="T34" fmla="*/ 162 w 455"/>
                <a:gd name="T35" fmla="*/ 340 h 931"/>
                <a:gd name="T36" fmla="*/ 214 w 455"/>
                <a:gd name="T37" fmla="*/ 374 h 931"/>
                <a:gd name="T38" fmla="*/ 310 w 455"/>
                <a:gd name="T39" fmla="*/ 416 h 931"/>
                <a:gd name="T40" fmla="*/ 401 w 455"/>
                <a:gd name="T41" fmla="*/ 476 h 931"/>
                <a:gd name="T42" fmla="*/ 447 w 455"/>
                <a:gd name="T43" fmla="*/ 553 h 931"/>
                <a:gd name="T44" fmla="*/ 453 w 455"/>
                <a:gd name="T45" fmla="*/ 646 h 931"/>
                <a:gd name="T46" fmla="*/ 419 w 455"/>
                <a:gd name="T47" fmla="*/ 730 h 931"/>
                <a:gd name="T48" fmla="*/ 349 w 455"/>
                <a:gd name="T49" fmla="*/ 790 h 931"/>
                <a:gd name="T50" fmla="*/ 283 w 455"/>
                <a:gd name="T51" fmla="*/ 813 h 931"/>
                <a:gd name="T52" fmla="*/ 279 w 455"/>
                <a:gd name="T53" fmla="*/ 816 h 931"/>
                <a:gd name="T54" fmla="*/ 278 w 455"/>
                <a:gd name="T55" fmla="*/ 895 h 931"/>
                <a:gd name="T56" fmla="*/ 255 w 455"/>
                <a:gd name="T57" fmla="*/ 929 h 931"/>
                <a:gd name="T58" fmla="*/ 192 w 455"/>
                <a:gd name="T59" fmla="*/ 929 h 931"/>
                <a:gd name="T60" fmla="*/ 169 w 455"/>
                <a:gd name="T61" fmla="*/ 895 h 931"/>
                <a:gd name="T62" fmla="*/ 168 w 455"/>
                <a:gd name="T63" fmla="*/ 820 h 931"/>
                <a:gd name="T64" fmla="*/ 163 w 455"/>
                <a:gd name="T65" fmla="*/ 817 h 931"/>
                <a:gd name="T66" fmla="*/ 148 w 455"/>
                <a:gd name="T67" fmla="*/ 815 h 931"/>
                <a:gd name="T68" fmla="*/ 96 w 455"/>
                <a:gd name="T69" fmla="*/ 804 h 931"/>
                <a:gd name="T70" fmla="*/ 34 w 455"/>
                <a:gd name="T71" fmla="*/ 785 h 931"/>
                <a:gd name="T72" fmla="*/ 2 w 455"/>
                <a:gd name="T73" fmla="*/ 762 h 931"/>
                <a:gd name="T74" fmla="*/ 19 w 455"/>
                <a:gd name="T75" fmla="*/ 692 h 931"/>
                <a:gd name="T76" fmla="*/ 41 w 455"/>
                <a:gd name="T77" fmla="*/ 671 h 931"/>
                <a:gd name="T78" fmla="*/ 62 w 455"/>
                <a:gd name="T79" fmla="*/ 671 h 931"/>
                <a:gd name="T80" fmla="*/ 77 w 455"/>
                <a:gd name="T81" fmla="*/ 677 h 931"/>
                <a:gd name="T82" fmla="*/ 115 w 455"/>
                <a:gd name="T83" fmla="*/ 691 h 931"/>
                <a:gd name="T84" fmla="*/ 168 w 455"/>
                <a:gd name="T85" fmla="*/ 707 h 931"/>
                <a:gd name="T86" fmla="*/ 233 w 455"/>
                <a:gd name="T87" fmla="*/ 709 h 931"/>
                <a:gd name="T88" fmla="*/ 296 w 455"/>
                <a:gd name="T89" fmla="*/ 678 h 931"/>
                <a:gd name="T90" fmla="*/ 320 w 455"/>
                <a:gd name="T91" fmla="*/ 622 h 931"/>
                <a:gd name="T92" fmla="*/ 300 w 455"/>
                <a:gd name="T93" fmla="*/ 568 h 931"/>
                <a:gd name="T94" fmla="*/ 237 w 455"/>
                <a:gd name="T95" fmla="*/ 523 h 931"/>
                <a:gd name="T96" fmla="*/ 150 w 455"/>
                <a:gd name="T97" fmla="*/ 486 h 931"/>
                <a:gd name="T98" fmla="*/ 78 w 455"/>
                <a:gd name="T99" fmla="*/ 444 h 931"/>
                <a:gd name="T100" fmla="*/ 26 w 455"/>
                <a:gd name="T101" fmla="*/ 385 h 931"/>
                <a:gd name="T102" fmla="*/ 7 w 455"/>
                <a:gd name="T103" fmla="*/ 304 h 931"/>
                <a:gd name="T104" fmla="*/ 27 w 455"/>
                <a:gd name="T105" fmla="*/ 220 h 931"/>
                <a:gd name="T106" fmla="*/ 83 w 455"/>
                <a:gd name="T107" fmla="*/ 154 h 931"/>
                <a:gd name="T108" fmla="*/ 169 w 455"/>
                <a:gd name="T109" fmla="*/ 115 h 931"/>
                <a:gd name="T110" fmla="*/ 174 w 455"/>
                <a:gd name="T111" fmla="*/ 113 h 931"/>
                <a:gd name="T112" fmla="*/ 177 w 455"/>
                <a:gd name="T113" fmla="*/ 107 h 931"/>
                <a:gd name="T114" fmla="*/ 188 w 455"/>
                <a:gd name="T115" fmla="*/ 1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5" h="931">
                  <a:moveTo>
                    <a:pt x="215" y="0"/>
                  </a:moveTo>
                  <a:lnTo>
                    <a:pt x="247" y="0"/>
                  </a:lnTo>
                  <a:lnTo>
                    <a:pt x="262" y="3"/>
                  </a:lnTo>
                  <a:lnTo>
                    <a:pt x="274" y="10"/>
                  </a:lnTo>
                  <a:lnTo>
                    <a:pt x="282" y="23"/>
                  </a:lnTo>
                  <a:lnTo>
                    <a:pt x="284" y="37"/>
                  </a:lnTo>
                  <a:lnTo>
                    <a:pt x="285" y="103"/>
                  </a:lnTo>
                  <a:lnTo>
                    <a:pt x="285" y="106"/>
                  </a:lnTo>
                  <a:lnTo>
                    <a:pt x="286" y="107"/>
                  </a:lnTo>
                  <a:lnTo>
                    <a:pt x="287" y="108"/>
                  </a:lnTo>
                  <a:lnTo>
                    <a:pt x="288" y="109"/>
                  </a:lnTo>
                  <a:lnTo>
                    <a:pt x="289" y="110"/>
                  </a:lnTo>
                  <a:lnTo>
                    <a:pt x="290" y="110"/>
                  </a:lnTo>
                  <a:lnTo>
                    <a:pt x="293" y="110"/>
                  </a:lnTo>
                  <a:lnTo>
                    <a:pt x="301" y="112"/>
                  </a:lnTo>
                  <a:lnTo>
                    <a:pt x="313" y="114"/>
                  </a:lnTo>
                  <a:lnTo>
                    <a:pt x="327" y="117"/>
                  </a:lnTo>
                  <a:lnTo>
                    <a:pt x="344" y="121"/>
                  </a:lnTo>
                  <a:lnTo>
                    <a:pt x="362" y="125"/>
                  </a:lnTo>
                  <a:lnTo>
                    <a:pt x="380" y="130"/>
                  </a:lnTo>
                  <a:lnTo>
                    <a:pt x="396" y="135"/>
                  </a:lnTo>
                  <a:lnTo>
                    <a:pt x="411" y="141"/>
                  </a:lnTo>
                  <a:lnTo>
                    <a:pt x="419" y="146"/>
                  </a:lnTo>
                  <a:lnTo>
                    <a:pt x="425" y="155"/>
                  </a:lnTo>
                  <a:lnTo>
                    <a:pt x="428" y="165"/>
                  </a:lnTo>
                  <a:lnTo>
                    <a:pt x="426" y="177"/>
                  </a:lnTo>
                  <a:lnTo>
                    <a:pt x="408" y="224"/>
                  </a:lnTo>
                  <a:lnTo>
                    <a:pt x="403" y="233"/>
                  </a:lnTo>
                  <a:lnTo>
                    <a:pt x="395" y="240"/>
                  </a:lnTo>
                  <a:lnTo>
                    <a:pt x="386" y="245"/>
                  </a:lnTo>
                  <a:lnTo>
                    <a:pt x="376" y="246"/>
                  </a:lnTo>
                  <a:lnTo>
                    <a:pt x="367" y="245"/>
                  </a:lnTo>
                  <a:lnTo>
                    <a:pt x="359" y="242"/>
                  </a:lnTo>
                  <a:lnTo>
                    <a:pt x="357" y="241"/>
                  </a:lnTo>
                  <a:lnTo>
                    <a:pt x="350" y="238"/>
                  </a:lnTo>
                  <a:lnTo>
                    <a:pt x="338" y="233"/>
                  </a:lnTo>
                  <a:lnTo>
                    <a:pt x="324" y="229"/>
                  </a:lnTo>
                  <a:lnTo>
                    <a:pt x="307" y="224"/>
                  </a:lnTo>
                  <a:lnTo>
                    <a:pt x="288" y="220"/>
                  </a:lnTo>
                  <a:lnTo>
                    <a:pt x="266" y="217"/>
                  </a:lnTo>
                  <a:lnTo>
                    <a:pt x="242" y="216"/>
                  </a:lnTo>
                  <a:lnTo>
                    <a:pt x="219" y="217"/>
                  </a:lnTo>
                  <a:lnTo>
                    <a:pt x="199" y="221"/>
                  </a:lnTo>
                  <a:lnTo>
                    <a:pt x="183" y="228"/>
                  </a:lnTo>
                  <a:lnTo>
                    <a:pt x="169" y="236"/>
                  </a:lnTo>
                  <a:lnTo>
                    <a:pt x="159" y="245"/>
                  </a:lnTo>
                  <a:lnTo>
                    <a:pt x="151" y="256"/>
                  </a:lnTo>
                  <a:lnTo>
                    <a:pt x="146" y="267"/>
                  </a:lnTo>
                  <a:lnTo>
                    <a:pt x="142" y="279"/>
                  </a:lnTo>
                  <a:lnTo>
                    <a:pt x="141" y="291"/>
                  </a:lnTo>
                  <a:lnTo>
                    <a:pt x="143" y="304"/>
                  </a:lnTo>
                  <a:lnTo>
                    <a:pt x="146" y="317"/>
                  </a:lnTo>
                  <a:lnTo>
                    <a:pt x="152" y="329"/>
                  </a:lnTo>
                  <a:lnTo>
                    <a:pt x="162" y="340"/>
                  </a:lnTo>
                  <a:lnTo>
                    <a:pt x="175" y="351"/>
                  </a:lnTo>
                  <a:lnTo>
                    <a:pt x="192" y="363"/>
                  </a:lnTo>
                  <a:lnTo>
                    <a:pt x="214" y="374"/>
                  </a:lnTo>
                  <a:lnTo>
                    <a:pt x="239" y="386"/>
                  </a:lnTo>
                  <a:lnTo>
                    <a:pt x="270" y="398"/>
                  </a:lnTo>
                  <a:lnTo>
                    <a:pt x="310" y="416"/>
                  </a:lnTo>
                  <a:lnTo>
                    <a:pt x="345" y="435"/>
                  </a:lnTo>
                  <a:lnTo>
                    <a:pt x="376" y="455"/>
                  </a:lnTo>
                  <a:lnTo>
                    <a:pt x="401" y="476"/>
                  </a:lnTo>
                  <a:lnTo>
                    <a:pt x="421" y="500"/>
                  </a:lnTo>
                  <a:lnTo>
                    <a:pt x="436" y="525"/>
                  </a:lnTo>
                  <a:lnTo>
                    <a:pt x="447" y="553"/>
                  </a:lnTo>
                  <a:lnTo>
                    <a:pt x="453" y="582"/>
                  </a:lnTo>
                  <a:lnTo>
                    <a:pt x="455" y="614"/>
                  </a:lnTo>
                  <a:lnTo>
                    <a:pt x="453" y="646"/>
                  </a:lnTo>
                  <a:lnTo>
                    <a:pt x="446" y="676"/>
                  </a:lnTo>
                  <a:lnTo>
                    <a:pt x="435" y="704"/>
                  </a:lnTo>
                  <a:lnTo>
                    <a:pt x="419" y="730"/>
                  </a:lnTo>
                  <a:lnTo>
                    <a:pt x="399" y="753"/>
                  </a:lnTo>
                  <a:lnTo>
                    <a:pt x="376" y="773"/>
                  </a:lnTo>
                  <a:lnTo>
                    <a:pt x="349" y="790"/>
                  </a:lnTo>
                  <a:lnTo>
                    <a:pt x="317" y="803"/>
                  </a:lnTo>
                  <a:lnTo>
                    <a:pt x="284" y="813"/>
                  </a:lnTo>
                  <a:lnTo>
                    <a:pt x="283" y="813"/>
                  </a:lnTo>
                  <a:lnTo>
                    <a:pt x="282" y="814"/>
                  </a:lnTo>
                  <a:lnTo>
                    <a:pt x="280" y="815"/>
                  </a:lnTo>
                  <a:lnTo>
                    <a:pt x="279" y="816"/>
                  </a:lnTo>
                  <a:lnTo>
                    <a:pt x="278" y="818"/>
                  </a:lnTo>
                  <a:lnTo>
                    <a:pt x="278" y="821"/>
                  </a:lnTo>
                  <a:lnTo>
                    <a:pt x="278" y="895"/>
                  </a:lnTo>
                  <a:lnTo>
                    <a:pt x="275" y="909"/>
                  </a:lnTo>
                  <a:lnTo>
                    <a:pt x="267" y="921"/>
                  </a:lnTo>
                  <a:lnTo>
                    <a:pt x="255" y="929"/>
                  </a:lnTo>
                  <a:lnTo>
                    <a:pt x="241" y="931"/>
                  </a:lnTo>
                  <a:lnTo>
                    <a:pt x="206" y="931"/>
                  </a:lnTo>
                  <a:lnTo>
                    <a:pt x="192" y="929"/>
                  </a:lnTo>
                  <a:lnTo>
                    <a:pt x="180" y="921"/>
                  </a:lnTo>
                  <a:lnTo>
                    <a:pt x="172" y="909"/>
                  </a:lnTo>
                  <a:lnTo>
                    <a:pt x="169" y="895"/>
                  </a:lnTo>
                  <a:lnTo>
                    <a:pt x="169" y="825"/>
                  </a:lnTo>
                  <a:lnTo>
                    <a:pt x="169" y="822"/>
                  </a:lnTo>
                  <a:lnTo>
                    <a:pt x="168" y="820"/>
                  </a:lnTo>
                  <a:lnTo>
                    <a:pt x="166" y="819"/>
                  </a:lnTo>
                  <a:lnTo>
                    <a:pt x="165" y="818"/>
                  </a:lnTo>
                  <a:lnTo>
                    <a:pt x="163" y="817"/>
                  </a:lnTo>
                  <a:lnTo>
                    <a:pt x="162" y="817"/>
                  </a:lnTo>
                  <a:lnTo>
                    <a:pt x="158" y="817"/>
                  </a:lnTo>
                  <a:lnTo>
                    <a:pt x="148" y="815"/>
                  </a:lnTo>
                  <a:lnTo>
                    <a:pt x="134" y="812"/>
                  </a:lnTo>
                  <a:lnTo>
                    <a:pt x="116" y="808"/>
                  </a:lnTo>
                  <a:lnTo>
                    <a:pt x="96" y="804"/>
                  </a:lnTo>
                  <a:lnTo>
                    <a:pt x="76" y="798"/>
                  </a:lnTo>
                  <a:lnTo>
                    <a:pt x="54" y="792"/>
                  </a:lnTo>
                  <a:lnTo>
                    <a:pt x="34" y="785"/>
                  </a:lnTo>
                  <a:lnTo>
                    <a:pt x="17" y="777"/>
                  </a:lnTo>
                  <a:lnTo>
                    <a:pt x="9" y="771"/>
                  </a:lnTo>
                  <a:lnTo>
                    <a:pt x="2" y="762"/>
                  </a:lnTo>
                  <a:lnTo>
                    <a:pt x="0" y="752"/>
                  </a:lnTo>
                  <a:lnTo>
                    <a:pt x="2" y="740"/>
                  </a:lnTo>
                  <a:lnTo>
                    <a:pt x="19" y="692"/>
                  </a:lnTo>
                  <a:lnTo>
                    <a:pt x="24" y="683"/>
                  </a:lnTo>
                  <a:lnTo>
                    <a:pt x="32" y="676"/>
                  </a:lnTo>
                  <a:lnTo>
                    <a:pt x="41" y="671"/>
                  </a:lnTo>
                  <a:lnTo>
                    <a:pt x="52" y="669"/>
                  </a:lnTo>
                  <a:lnTo>
                    <a:pt x="57" y="670"/>
                  </a:lnTo>
                  <a:lnTo>
                    <a:pt x="62" y="671"/>
                  </a:lnTo>
                  <a:lnTo>
                    <a:pt x="67" y="673"/>
                  </a:lnTo>
                  <a:lnTo>
                    <a:pt x="71" y="674"/>
                  </a:lnTo>
                  <a:lnTo>
                    <a:pt x="77" y="677"/>
                  </a:lnTo>
                  <a:lnTo>
                    <a:pt x="87" y="681"/>
                  </a:lnTo>
                  <a:lnTo>
                    <a:pt x="100" y="686"/>
                  </a:lnTo>
                  <a:lnTo>
                    <a:pt x="115" y="691"/>
                  </a:lnTo>
                  <a:lnTo>
                    <a:pt x="132" y="697"/>
                  </a:lnTo>
                  <a:lnTo>
                    <a:pt x="150" y="703"/>
                  </a:lnTo>
                  <a:lnTo>
                    <a:pt x="168" y="707"/>
                  </a:lnTo>
                  <a:lnTo>
                    <a:pt x="187" y="710"/>
                  </a:lnTo>
                  <a:lnTo>
                    <a:pt x="204" y="711"/>
                  </a:lnTo>
                  <a:lnTo>
                    <a:pt x="233" y="709"/>
                  </a:lnTo>
                  <a:lnTo>
                    <a:pt x="258" y="702"/>
                  </a:lnTo>
                  <a:lnTo>
                    <a:pt x="279" y="691"/>
                  </a:lnTo>
                  <a:lnTo>
                    <a:pt x="296" y="678"/>
                  </a:lnTo>
                  <a:lnTo>
                    <a:pt x="309" y="662"/>
                  </a:lnTo>
                  <a:lnTo>
                    <a:pt x="317" y="643"/>
                  </a:lnTo>
                  <a:lnTo>
                    <a:pt x="320" y="622"/>
                  </a:lnTo>
                  <a:lnTo>
                    <a:pt x="318" y="602"/>
                  </a:lnTo>
                  <a:lnTo>
                    <a:pt x="311" y="585"/>
                  </a:lnTo>
                  <a:lnTo>
                    <a:pt x="300" y="568"/>
                  </a:lnTo>
                  <a:lnTo>
                    <a:pt x="285" y="553"/>
                  </a:lnTo>
                  <a:lnTo>
                    <a:pt x="264" y="538"/>
                  </a:lnTo>
                  <a:lnTo>
                    <a:pt x="237" y="523"/>
                  </a:lnTo>
                  <a:lnTo>
                    <a:pt x="204" y="509"/>
                  </a:lnTo>
                  <a:lnTo>
                    <a:pt x="177" y="498"/>
                  </a:lnTo>
                  <a:lnTo>
                    <a:pt x="150" y="486"/>
                  </a:lnTo>
                  <a:lnTo>
                    <a:pt x="124" y="473"/>
                  </a:lnTo>
                  <a:lnTo>
                    <a:pt x="100" y="459"/>
                  </a:lnTo>
                  <a:lnTo>
                    <a:pt x="78" y="444"/>
                  </a:lnTo>
                  <a:lnTo>
                    <a:pt x="57" y="426"/>
                  </a:lnTo>
                  <a:lnTo>
                    <a:pt x="40" y="407"/>
                  </a:lnTo>
                  <a:lnTo>
                    <a:pt x="26" y="385"/>
                  </a:lnTo>
                  <a:lnTo>
                    <a:pt x="16" y="361"/>
                  </a:lnTo>
                  <a:lnTo>
                    <a:pt x="9" y="333"/>
                  </a:lnTo>
                  <a:lnTo>
                    <a:pt x="7" y="304"/>
                  </a:lnTo>
                  <a:lnTo>
                    <a:pt x="9" y="274"/>
                  </a:lnTo>
                  <a:lnTo>
                    <a:pt x="16" y="246"/>
                  </a:lnTo>
                  <a:lnTo>
                    <a:pt x="27" y="220"/>
                  </a:lnTo>
                  <a:lnTo>
                    <a:pt x="42" y="196"/>
                  </a:lnTo>
                  <a:lnTo>
                    <a:pt x="60" y="173"/>
                  </a:lnTo>
                  <a:lnTo>
                    <a:pt x="83" y="154"/>
                  </a:lnTo>
                  <a:lnTo>
                    <a:pt x="109" y="138"/>
                  </a:lnTo>
                  <a:lnTo>
                    <a:pt x="137" y="125"/>
                  </a:lnTo>
                  <a:lnTo>
                    <a:pt x="169" y="115"/>
                  </a:lnTo>
                  <a:lnTo>
                    <a:pt x="170" y="115"/>
                  </a:lnTo>
                  <a:lnTo>
                    <a:pt x="172" y="114"/>
                  </a:lnTo>
                  <a:lnTo>
                    <a:pt x="174" y="113"/>
                  </a:lnTo>
                  <a:lnTo>
                    <a:pt x="175" y="111"/>
                  </a:lnTo>
                  <a:lnTo>
                    <a:pt x="177" y="109"/>
                  </a:lnTo>
                  <a:lnTo>
                    <a:pt x="177" y="107"/>
                  </a:lnTo>
                  <a:lnTo>
                    <a:pt x="177" y="37"/>
                  </a:lnTo>
                  <a:lnTo>
                    <a:pt x="180" y="23"/>
                  </a:lnTo>
                  <a:lnTo>
                    <a:pt x="188" y="10"/>
                  </a:lnTo>
                  <a:lnTo>
                    <a:pt x="200" y="3"/>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5" name="Freeform 186"/>
            <p:cNvSpPr>
              <a:spLocks noEditPoints="1"/>
            </p:cNvSpPr>
            <p:nvPr/>
          </p:nvSpPr>
          <p:spPr bwMode="auto">
            <a:xfrm>
              <a:off x="1392238" y="3124200"/>
              <a:ext cx="465138" cy="465138"/>
            </a:xfrm>
            <a:custGeom>
              <a:avLst/>
              <a:gdLst>
                <a:gd name="T0" fmla="*/ 751 w 1757"/>
                <a:gd name="T1" fmla="*/ 216 h 1755"/>
                <a:gd name="T2" fmla="*/ 574 w 1757"/>
                <a:gd name="T3" fmla="*/ 277 h 1755"/>
                <a:gd name="T4" fmla="*/ 423 w 1757"/>
                <a:gd name="T5" fmla="*/ 380 h 1755"/>
                <a:gd name="T6" fmla="*/ 307 w 1757"/>
                <a:gd name="T7" fmla="*/ 520 h 1755"/>
                <a:gd name="T8" fmla="*/ 231 w 1757"/>
                <a:gd name="T9" fmla="*/ 688 h 1755"/>
                <a:gd name="T10" fmla="*/ 204 w 1757"/>
                <a:gd name="T11" fmla="*/ 878 h 1755"/>
                <a:gd name="T12" fmla="*/ 231 w 1757"/>
                <a:gd name="T13" fmla="*/ 1067 h 1755"/>
                <a:gd name="T14" fmla="*/ 307 w 1757"/>
                <a:gd name="T15" fmla="*/ 1235 h 1755"/>
                <a:gd name="T16" fmla="*/ 423 w 1757"/>
                <a:gd name="T17" fmla="*/ 1375 h 1755"/>
                <a:gd name="T18" fmla="*/ 574 w 1757"/>
                <a:gd name="T19" fmla="*/ 1480 h 1755"/>
                <a:gd name="T20" fmla="*/ 751 w 1757"/>
                <a:gd name="T21" fmla="*/ 1539 h 1755"/>
                <a:gd name="T22" fmla="*/ 944 w 1757"/>
                <a:gd name="T23" fmla="*/ 1548 h 1755"/>
                <a:gd name="T24" fmla="*/ 1127 w 1757"/>
                <a:gd name="T25" fmla="*/ 1505 h 1755"/>
                <a:gd name="T26" fmla="*/ 1287 w 1757"/>
                <a:gd name="T27" fmla="*/ 1414 h 1755"/>
                <a:gd name="T28" fmla="*/ 1416 w 1757"/>
                <a:gd name="T29" fmla="*/ 1286 h 1755"/>
                <a:gd name="T30" fmla="*/ 1506 w 1757"/>
                <a:gd name="T31" fmla="*/ 1126 h 1755"/>
                <a:gd name="T32" fmla="*/ 1550 w 1757"/>
                <a:gd name="T33" fmla="*/ 943 h 1755"/>
                <a:gd name="T34" fmla="*/ 1541 w 1757"/>
                <a:gd name="T35" fmla="*/ 749 h 1755"/>
                <a:gd name="T36" fmla="*/ 1481 w 1757"/>
                <a:gd name="T37" fmla="*/ 573 h 1755"/>
                <a:gd name="T38" fmla="*/ 1377 w 1757"/>
                <a:gd name="T39" fmla="*/ 423 h 1755"/>
                <a:gd name="T40" fmla="*/ 1237 w 1757"/>
                <a:gd name="T41" fmla="*/ 307 h 1755"/>
                <a:gd name="T42" fmla="*/ 1068 w 1757"/>
                <a:gd name="T43" fmla="*/ 230 h 1755"/>
                <a:gd name="T44" fmla="*/ 879 w 1757"/>
                <a:gd name="T45" fmla="*/ 204 h 1755"/>
                <a:gd name="T46" fmla="*/ 1021 w 1757"/>
                <a:gd name="T47" fmla="*/ 12 h 1755"/>
                <a:gd name="T48" fmla="*/ 1220 w 1757"/>
                <a:gd name="T49" fmla="*/ 69 h 1755"/>
                <a:gd name="T50" fmla="*/ 1397 w 1757"/>
                <a:gd name="T51" fmla="*/ 170 h 1755"/>
                <a:gd name="T52" fmla="*/ 1545 w 1757"/>
                <a:gd name="T53" fmla="*/ 307 h 1755"/>
                <a:gd name="T54" fmla="*/ 1659 w 1757"/>
                <a:gd name="T55" fmla="*/ 475 h 1755"/>
                <a:gd name="T56" fmla="*/ 1732 w 1757"/>
                <a:gd name="T57" fmla="*/ 667 h 1755"/>
                <a:gd name="T58" fmla="*/ 1757 w 1757"/>
                <a:gd name="T59" fmla="*/ 878 h 1755"/>
                <a:gd name="T60" fmla="*/ 1732 w 1757"/>
                <a:gd name="T61" fmla="*/ 1088 h 1755"/>
                <a:gd name="T62" fmla="*/ 1659 w 1757"/>
                <a:gd name="T63" fmla="*/ 1280 h 1755"/>
                <a:gd name="T64" fmla="*/ 1545 w 1757"/>
                <a:gd name="T65" fmla="*/ 1448 h 1755"/>
                <a:gd name="T66" fmla="*/ 1397 w 1757"/>
                <a:gd name="T67" fmla="*/ 1585 h 1755"/>
                <a:gd name="T68" fmla="*/ 1220 w 1757"/>
                <a:gd name="T69" fmla="*/ 1686 h 1755"/>
                <a:gd name="T70" fmla="*/ 1021 w 1757"/>
                <a:gd name="T71" fmla="*/ 1743 h 1755"/>
                <a:gd name="T72" fmla="*/ 806 w 1757"/>
                <a:gd name="T73" fmla="*/ 1752 h 1755"/>
                <a:gd name="T74" fmla="*/ 601 w 1757"/>
                <a:gd name="T75" fmla="*/ 1710 h 1755"/>
                <a:gd name="T76" fmla="*/ 416 w 1757"/>
                <a:gd name="T77" fmla="*/ 1623 h 1755"/>
                <a:gd name="T78" fmla="*/ 257 w 1757"/>
                <a:gd name="T79" fmla="*/ 1498 h 1755"/>
                <a:gd name="T80" fmla="*/ 132 w 1757"/>
                <a:gd name="T81" fmla="*/ 1340 h 1755"/>
                <a:gd name="T82" fmla="*/ 45 w 1757"/>
                <a:gd name="T83" fmla="*/ 1155 h 1755"/>
                <a:gd name="T84" fmla="*/ 3 w 1757"/>
                <a:gd name="T85" fmla="*/ 950 h 1755"/>
                <a:gd name="T86" fmla="*/ 11 w 1757"/>
                <a:gd name="T87" fmla="*/ 735 h 1755"/>
                <a:gd name="T88" fmla="*/ 69 w 1757"/>
                <a:gd name="T89" fmla="*/ 536 h 1755"/>
                <a:gd name="T90" fmla="*/ 170 w 1757"/>
                <a:gd name="T91" fmla="*/ 359 h 1755"/>
                <a:gd name="T92" fmla="*/ 307 w 1757"/>
                <a:gd name="T93" fmla="*/ 211 h 1755"/>
                <a:gd name="T94" fmla="*/ 475 w 1757"/>
                <a:gd name="T95" fmla="*/ 99 h 1755"/>
                <a:gd name="T96" fmla="*/ 667 w 1757"/>
                <a:gd name="T97" fmla="*/ 26 h 1755"/>
                <a:gd name="T98" fmla="*/ 879 w 1757"/>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7" h="1755">
                  <a:moveTo>
                    <a:pt x="879" y="204"/>
                  </a:moveTo>
                  <a:lnTo>
                    <a:pt x="813" y="207"/>
                  </a:lnTo>
                  <a:lnTo>
                    <a:pt x="751" y="216"/>
                  </a:lnTo>
                  <a:lnTo>
                    <a:pt x="689" y="230"/>
                  </a:lnTo>
                  <a:lnTo>
                    <a:pt x="630" y="250"/>
                  </a:lnTo>
                  <a:lnTo>
                    <a:pt x="574" y="277"/>
                  </a:lnTo>
                  <a:lnTo>
                    <a:pt x="520" y="307"/>
                  </a:lnTo>
                  <a:lnTo>
                    <a:pt x="471" y="341"/>
                  </a:lnTo>
                  <a:lnTo>
                    <a:pt x="423" y="380"/>
                  </a:lnTo>
                  <a:lnTo>
                    <a:pt x="380" y="423"/>
                  </a:lnTo>
                  <a:lnTo>
                    <a:pt x="342" y="470"/>
                  </a:lnTo>
                  <a:lnTo>
                    <a:pt x="307" y="520"/>
                  </a:lnTo>
                  <a:lnTo>
                    <a:pt x="276" y="573"/>
                  </a:lnTo>
                  <a:lnTo>
                    <a:pt x="251" y="630"/>
                  </a:lnTo>
                  <a:lnTo>
                    <a:pt x="231" y="688"/>
                  </a:lnTo>
                  <a:lnTo>
                    <a:pt x="216" y="749"/>
                  </a:lnTo>
                  <a:lnTo>
                    <a:pt x="207" y="813"/>
                  </a:lnTo>
                  <a:lnTo>
                    <a:pt x="204" y="878"/>
                  </a:lnTo>
                  <a:lnTo>
                    <a:pt x="207" y="943"/>
                  </a:lnTo>
                  <a:lnTo>
                    <a:pt x="216" y="1006"/>
                  </a:lnTo>
                  <a:lnTo>
                    <a:pt x="231" y="1067"/>
                  </a:lnTo>
                  <a:lnTo>
                    <a:pt x="251" y="1126"/>
                  </a:lnTo>
                  <a:lnTo>
                    <a:pt x="276" y="1182"/>
                  </a:lnTo>
                  <a:lnTo>
                    <a:pt x="307" y="1235"/>
                  </a:lnTo>
                  <a:lnTo>
                    <a:pt x="342" y="1286"/>
                  </a:lnTo>
                  <a:lnTo>
                    <a:pt x="380" y="1332"/>
                  </a:lnTo>
                  <a:lnTo>
                    <a:pt x="423" y="1375"/>
                  </a:lnTo>
                  <a:lnTo>
                    <a:pt x="471" y="1414"/>
                  </a:lnTo>
                  <a:lnTo>
                    <a:pt x="520" y="1449"/>
                  </a:lnTo>
                  <a:lnTo>
                    <a:pt x="574" y="1480"/>
                  </a:lnTo>
                  <a:lnTo>
                    <a:pt x="630" y="1505"/>
                  </a:lnTo>
                  <a:lnTo>
                    <a:pt x="689" y="1525"/>
                  </a:lnTo>
                  <a:lnTo>
                    <a:pt x="751" y="1539"/>
                  </a:lnTo>
                  <a:lnTo>
                    <a:pt x="813" y="1548"/>
                  </a:lnTo>
                  <a:lnTo>
                    <a:pt x="879" y="1552"/>
                  </a:lnTo>
                  <a:lnTo>
                    <a:pt x="944" y="1548"/>
                  </a:lnTo>
                  <a:lnTo>
                    <a:pt x="1007" y="1539"/>
                  </a:lnTo>
                  <a:lnTo>
                    <a:pt x="1068" y="1525"/>
                  </a:lnTo>
                  <a:lnTo>
                    <a:pt x="1127" y="1505"/>
                  </a:lnTo>
                  <a:lnTo>
                    <a:pt x="1183" y="1480"/>
                  </a:lnTo>
                  <a:lnTo>
                    <a:pt x="1237" y="1449"/>
                  </a:lnTo>
                  <a:lnTo>
                    <a:pt x="1287" y="1414"/>
                  </a:lnTo>
                  <a:lnTo>
                    <a:pt x="1334" y="1375"/>
                  </a:lnTo>
                  <a:lnTo>
                    <a:pt x="1377" y="1332"/>
                  </a:lnTo>
                  <a:lnTo>
                    <a:pt x="1416" y="1286"/>
                  </a:lnTo>
                  <a:lnTo>
                    <a:pt x="1451" y="1235"/>
                  </a:lnTo>
                  <a:lnTo>
                    <a:pt x="1481" y="1182"/>
                  </a:lnTo>
                  <a:lnTo>
                    <a:pt x="1506" y="1126"/>
                  </a:lnTo>
                  <a:lnTo>
                    <a:pt x="1526" y="1067"/>
                  </a:lnTo>
                  <a:lnTo>
                    <a:pt x="1541" y="1006"/>
                  </a:lnTo>
                  <a:lnTo>
                    <a:pt x="1550" y="943"/>
                  </a:lnTo>
                  <a:lnTo>
                    <a:pt x="1554" y="878"/>
                  </a:lnTo>
                  <a:lnTo>
                    <a:pt x="1550" y="813"/>
                  </a:lnTo>
                  <a:lnTo>
                    <a:pt x="1541" y="749"/>
                  </a:lnTo>
                  <a:lnTo>
                    <a:pt x="1526" y="688"/>
                  </a:lnTo>
                  <a:lnTo>
                    <a:pt x="1506" y="630"/>
                  </a:lnTo>
                  <a:lnTo>
                    <a:pt x="1481" y="573"/>
                  </a:lnTo>
                  <a:lnTo>
                    <a:pt x="1451" y="520"/>
                  </a:lnTo>
                  <a:lnTo>
                    <a:pt x="1416" y="470"/>
                  </a:lnTo>
                  <a:lnTo>
                    <a:pt x="1377" y="423"/>
                  </a:lnTo>
                  <a:lnTo>
                    <a:pt x="1334" y="380"/>
                  </a:lnTo>
                  <a:lnTo>
                    <a:pt x="1287" y="341"/>
                  </a:lnTo>
                  <a:lnTo>
                    <a:pt x="1237" y="307"/>
                  </a:lnTo>
                  <a:lnTo>
                    <a:pt x="1183" y="277"/>
                  </a:lnTo>
                  <a:lnTo>
                    <a:pt x="1127" y="250"/>
                  </a:lnTo>
                  <a:lnTo>
                    <a:pt x="1068" y="230"/>
                  </a:lnTo>
                  <a:lnTo>
                    <a:pt x="1007" y="216"/>
                  </a:lnTo>
                  <a:lnTo>
                    <a:pt x="944" y="207"/>
                  </a:lnTo>
                  <a:lnTo>
                    <a:pt x="879" y="204"/>
                  </a:lnTo>
                  <a:close/>
                  <a:moveTo>
                    <a:pt x="879" y="0"/>
                  </a:moveTo>
                  <a:lnTo>
                    <a:pt x="951" y="3"/>
                  </a:lnTo>
                  <a:lnTo>
                    <a:pt x="1021" y="12"/>
                  </a:lnTo>
                  <a:lnTo>
                    <a:pt x="1090" y="26"/>
                  </a:lnTo>
                  <a:lnTo>
                    <a:pt x="1157" y="45"/>
                  </a:lnTo>
                  <a:lnTo>
                    <a:pt x="1220" y="69"/>
                  </a:lnTo>
                  <a:lnTo>
                    <a:pt x="1283" y="99"/>
                  </a:lnTo>
                  <a:lnTo>
                    <a:pt x="1341" y="132"/>
                  </a:lnTo>
                  <a:lnTo>
                    <a:pt x="1397" y="170"/>
                  </a:lnTo>
                  <a:lnTo>
                    <a:pt x="1451" y="211"/>
                  </a:lnTo>
                  <a:lnTo>
                    <a:pt x="1500" y="258"/>
                  </a:lnTo>
                  <a:lnTo>
                    <a:pt x="1545" y="307"/>
                  </a:lnTo>
                  <a:lnTo>
                    <a:pt x="1588" y="359"/>
                  </a:lnTo>
                  <a:lnTo>
                    <a:pt x="1625" y="415"/>
                  </a:lnTo>
                  <a:lnTo>
                    <a:pt x="1659" y="475"/>
                  </a:lnTo>
                  <a:lnTo>
                    <a:pt x="1688" y="536"/>
                  </a:lnTo>
                  <a:lnTo>
                    <a:pt x="1713" y="601"/>
                  </a:lnTo>
                  <a:lnTo>
                    <a:pt x="1732" y="667"/>
                  </a:lnTo>
                  <a:lnTo>
                    <a:pt x="1746" y="735"/>
                  </a:lnTo>
                  <a:lnTo>
                    <a:pt x="1754" y="806"/>
                  </a:lnTo>
                  <a:lnTo>
                    <a:pt x="1757" y="878"/>
                  </a:lnTo>
                  <a:lnTo>
                    <a:pt x="1754" y="950"/>
                  </a:lnTo>
                  <a:lnTo>
                    <a:pt x="1746" y="1020"/>
                  </a:lnTo>
                  <a:lnTo>
                    <a:pt x="1732" y="1088"/>
                  </a:lnTo>
                  <a:lnTo>
                    <a:pt x="1713" y="1155"/>
                  </a:lnTo>
                  <a:lnTo>
                    <a:pt x="1688" y="1219"/>
                  </a:lnTo>
                  <a:lnTo>
                    <a:pt x="1659" y="1280"/>
                  </a:lnTo>
                  <a:lnTo>
                    <a:pt x="1625" y="1340"/>
                  </a:lnTo>
                  <a:lnTo>
                    <a:pt x="1588" y="1396"/>
                  </a:lnTo>
                  <a:lnTo>
                    <a:pt x="1545" y="1448"/>
                  </a:lnTo>
                  <a:lnTo>
                    <a:pt x="1500" y="1498"/>
                  </a:lnTo>
                  <a:lnTo>
                    <a:pt x="1451" y="1544"/>
                  </a:lnTo>
                  <a:lnTo>
                    <a:pt x="1397" y="1585"/>
                  </a:lnTo>
                  <a:lnTo>
                    <a:pt x="1341" y="1623"/>
                  </a:lnTo>
                  <a:lnTo>
                    <a:pt x="1283" y="1657"/>
                  </a:lnTo>
                  <a:lnTo>
                    <a:pt x="1220" y="1686"/>
                  </a:lnTo>
                  <a:lnTo>
                    <a:pt x="1157" y="1710"/>
                  </a:lnTo>
                  <a:lnTo>
                    <a:pt x="1090" y="1729"/>
                  </a:lnTo>
                  <a:lnTo>
                    <a:pt x="1021" y="1743"/>
                  </a:lnTo>
                  <a:lnTo>
                    <a:pt x="951" y="1752"/>
                  </a:lnTo>
                  <a:lnTo>
                    <a:pt x="879" y="1755"/>
                  </a:lnTo>
                  <a:lnTo>
                    <a:pt x="806" y="1752"/>
                  </a:lnTo>
                  <a:lnTo>
                    <a:pt x="737" y="1743"/>
                  </a:lnTo>
                  <a:lnTo>
                    <a:pt x="667" y="1729"/>
                  </a:lnTo>
                  <a:lnTo>
                    <a:pt x="601" y="1710"/>
                  </a:lnTo>
                  <a:lnTo>
                    <a:pt x="537" y="1686"/>
                  </a:lnTo>
                  <a:lnTo>
                    <a:pt x="475" y="1657"/>
                  </a:lnTo>
                  <a:lnTo>
                    <a:pt x="416" y="1623"/>
                  </a:lnTo>
                  <a:lnTo>
                    <a:pt x="360" y="1585"/>
                  </a:lnTo>
                  <a:lnTo>
                    <a:pt x="307" y="1544"/>
                  </a:lnTo>
                  <a:lnTo>
                    <a:pt x="257" y="1498"/>
                  </a:lnTo>
                  <a:lnTo>
                    <a:pt x="212" y="1448"/>
                  </a:lnTo>
                  <a:lnTo>
                    <a:pt x="170" y="1396"/>
                  </a:lnTo>
                  <a:lnTo>
                    <a:pt x="132" y="1340"/>
                  </a:lnTo>
                  <a:lnTo>
                    <a:pt x="98" y="1280"/>
                  </a:lnTo>
                  <a:lnTo>
                    <a:pt x="69" y="1219"/>
                  </a:lnTo>
                  <a:lnTo>
                    <a:pt x="45" y="1155"/>
                  </a:lnTo>
                  <a:lnTo>
                    <a:pt x="25" y="1088"/>
                  </a:lnTo>
                  <a:lnTo>
                    <a:pt x="11" y="1020"/>
                  </a:lnTo>
                  <a:lnTo>
                    <a:pt x="3" y="950"/>
                  </a:lnTo>
                  <a:lnTo>
                    <a:pt x="0" y="878"/>
                  </a:lnTo>
                  <a:lnTo>
                    <a:pt x="3" y="806"/>
                  </a:lnTo>
                  <a:lnTo>
                    <a:pt x="11" y="735"/>
                  </a:lnTo>
                  <a:lnTo>
                    <a:pt x="25" y="667"/>
                  </a:lnTo>
                  <a:lnTo>
                    <a:pt x="45" y="601"/>
                  </a:lnTo>
                  <a:lnTo>
                    <a:pt x="69" y="536"/>
                  </a:lnTo>
                  <a:lnTo>
                    <a:pt x="98" y="475"/>
                  </a:lnTo>
                  <a:lnTo>
                    <a:pt x="132" y="415"/>
                  </a:lnTo>
                  <a:lnTo>
                    <a:pt x="170" y="359"/>
                  </a:lnTo>
                  <a:lnTo>
                    <a:pt x="212" y="307"/>
                  </a:lnTo>
                  <a:lnTo>
                    <a:pt x="257" y="258"/>
                  </a:lnTo>
                  <a:lnTo>
                    <a:pt x="307" y="211"/>
                  </a:lnTo>
                  <a:lnTo>
                    <a:pt x="360" y="170"/>
                  </a:lnTo>
                  <a:lnTo>
                    <a:pt x="416" y="132"/>
                  </a:lnTo>
                  <a:lnTo>
                    <a:pt x="475" y="99"/>
                  </a:lnTo>
                  <a:lnTo>
                    <a:pt x="537" y="69"/>
                  </a:lnTo>
                  <a:lnTo>
                    <a:pt x="601" y="45"/>
                  </a:lnTo>
                  <a:lnTo>
                    <a:pt x="667" y="26"/>
                  </a:lnTo>
                  <a:lnTo>
                    <a:pt x="737" y="12"/>
                  </a:lnTo>
                  <a:lnTo>
                    <a:pt x="806" y="3"/>
                  </a:lnTo>
                  <a:lnTo>
                    <a:pt x="8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6" name="Freeform 187"/>
            <p:cNvSpPr>
              <a:spLocks/>
            </p:cNvSpPr>
            <p:nvPr/>
          </p:nvSpPr>
          <p:spPr bwMode="auto">
            <a:xfrm>
              <a:off x="1219200" y="3611563"/>
              <a:ext cx="636588" cy="279400"/>
            </a:xfrm>
            <a:custGeom>
              <a:avLst/>
              <a:gdLst>
                <a:gd name="T0" fmla="*/ 761 w 2407"/>
                <a:gd name="T1" fmla="*/ 13 h 1058"/>
                <a:gd name="T2" fmla="*/ 945 w 2407"/>
                <a:gd name="T3" fmla="*/ 54 h 1058"/>
                <a:gd name="T4" fmla="*/ 1144 w 2407"/>
                <a:gd name="T5" fmla="*/ 109 h 1058"/>
                <a:gd name="T6" fmla="*/ 1328 w 2407"/>
                <a:gd name="T7" fmla="*/ 168 h 1058"/>
                <a:gd name="T8" fmla="*/ 1470 w 2407"/>
                <a:gd name="T9" fmla="*/ 213 h 1058"/>
                <a:gd name="T10" fmla="*/ 1549 w 2407"/>
                <a:gd name="T11" fmla="*/ 236 h 1058"/>
                <a:gd name="T12" fmla="*/ 1597 w 2407"/>
                <a:gd name="T13" fmla="*/ 284 h 1058"/>
                <a:gd name="T14" fmla="*/ 1603 w 2407"/>
                <a:gd name="T15" fmla="*/ 355 h 1058"/>
                <a:gd name="T16" fmla="*/ 1556 w 2407"/>
                <a:gd name="T17" fmla="*/ 425 h 1058"/>
                <a:gd name="T18" fmla="*/ 1444 w 2407"/>
                <a:gd name="T19" fmla="*/ 468 h 1058"/>
                <a:gd name="T20" fmla="*/ 1297 w 2407"/>
                <a:gd name="T21" fmla="*/ 477 h 1058"/>
                <a:gd name="T22" fmla="*/ 1145 w 2407"/>
                <a:gd name="T23" fmla="*/ 461 h 1058"/>
                <a:gd name="T24" fmla="*/ 1009 w 2407"/>
                <a:gd name="T25" fmla="*/ 438 h 1058"/>
                <a:gd name="T26" fmla="*/ 911 w 2407"/>
                <a:gd name="T27" fmla="*/ 421 h 1058"/>
                <a:gd name="T28" fmla="*/ 874 w 2407"/>
                <a:gd name="T29" fmla="*/ 427 h 1058"/>
                <a:gd name="T30" fmla="*/ 925 w 2407"/>
                <a:gd name="T31" fmla="*/ 489 h 1058"/>
                <a:gd name="T32" fmla="*/ 1055 w 2407"/>
                <a:gd name="T33" fmla="*/ 540 h 1058"/>
                <a:gd name="T34" fmla="*/ 1228 w 2407"/>
                <a:gd name="T35" fmla="*/ 574 h 1058"/>
                <a:gd name="T36" fmla="*/ 1410 w 2407"/>
                <a:gd name="T37" fmla="*/ 587 h 1058"/>
                <a:gd name="T38" fmla="*/ 1626 w 2407"/>
                <a:gd name="T39" fmla="*/ 562 h 1058"/>
                <a:gd name="T40" fmla="*/ 1995 w 2407"/>
                <a:gd name="T41" fmla="*/ 451 h 1058"/>
                <a:gd name="T42" fmla="*/ 2258 w 2407"/>
                <a:gd name="T43" fmla="*/ 329 h 1058"/>
                <a:gd name="T44" fmla="*/ 2353 w 2407"/>
                <a:gd name="T45" fmla="*/ 337 h 1058"/>
                <a:gd name="T46" fmla="*/ 2404 w 2407"/>
                <a:gd name="T47" fmla="*/ 411 h 1058"/>
                <a:gd name="T48" fmla="*/ 2381 w 2407"/>
                <a:gd name="T49" fmla="*/ 524 h 1058"/>
                <a:gd name="T50" fmla="*/ 2293 w 2407"/>
                <a:gd name="T51" fmla="*/ 617 h 1058"/>
                <a:gd name="T52" fmla="*/ 2172 w 2407"/>
                <a:gd name="T53" fmla="*/ 701 h 1058"/>
                <a:gd name="T54" fmla="*/ 2009 w 2407"/>
                <a:gd name="T55" fmla="*/ 802 h 1058"/>
                <a:gd name="T56" fmla="*/ 1828 w 2407"/>
                <a:gd name="T57" fmla="*/ 904 h 1058"/>
                <a:gd name="T58" fmla="*/ 1655 w 2407"/>
                <a:gd name="T59" fmla="*/ 991 h 1058"/>
                <a:gd name="T60" fmla="*/ 1515 w 2407"/>
                <a:gd name="T61" fmla="*/ 1047 h 1058"/>
                <a:gd name="T62" fmla="*/ 1417 w 2407"/>
                <a:gd name="T63" fmla="*/ 1058 h 1058"/>
                <a:gd name="T64" fmla="*/ 1255 w 2407"/>
                <a:gd name="T65" fmla="*/ 1044 h 1058"/>
                <a:gd name="T66" fmla="*/ 1042 w 2407"/>
                <a:gd name="T67" fmla="*/ 1016 h 1058"/>
                <a:gd name="T68" fmla="*/ 807 w 2407"/>
                <a:gd name="T69" fmla="*/ 979 h 1058"/>
                <a:gd name="T70" fmla="*/ 582 w 2407"/>
                <a:gd name="T71" fmla="*/ 941 h 1058"/>
                <a:gd name="T72" fmla="*/ 395 w 2407"/>
                <a:gd name="T73" fmla="*/ 907 h 1058"/>
                <a:gd name="T74" fmla="*/ 278 w 2407"/>
                <a:gd name="T75" fmla="*/ 885 h 1058"/>
                <a:gd name="T76" fmla="*/ 180 w 2407"/>
                <a:gd name="T77" fmla="*/ 888 h 1058"/>
                <a:gd name="T78" fmla="*/ 78 w 2407"/>
                <a:gd name="T79" fmla="*/ 946 h 1058"/>
                <a:gd name="T80" fmla="*/ 25 w 2407"/>
                <a:gd name="T81" fmla="*/ 979 h 1058"/>
                <a:gd name="T82" fmla="*/ 5 w 2407"/>
                <a:gd name="T83" fmla="*/ 961 h 1058"/>
                <a:gd name="T84" fmla="*/ 0 w 2407"/>
                <a:gd name="T85" fmla="*/ 942 h 1058"/>
                <a:gd name="T86" fmla="*/ 16 w 2407"/>
                <a:gd name="T87" fmla="*/ 698 h 1058"/>
                <a:gd name="T88" fmla="*/ 34 w 2407"/>
                <a:gd name="T89" fmla="*/ 414 h 1058"/>
                <a:gd name="T90" fmla="*/ 50 w 2407"/>
                <a:gd name="T91" fmla="*/ 161 h 1058"/>
                <a:gd name="T92" fmla="*/ 67 w 2407"/>
                <a:gd name="T93" fmla="*/ 77 h 1058"/>
                <a:gd name="T94" fmla="*/ 114 w 2407"/>
                <a:gd name="T95" fmla="*/ 63 h 1058"/>
                <a:gd name="T96" fmla="*/ 241 w 2407"/>
                <a:gd name="T97" fmla="*/ 43 h 1058"/>
                <a:gd name="T98" fmla="*/ 421 w 2407"/>
                <a:gd name="T99" fmla="*/ 18 h 1058"/>
                <a:gd name="T100" fmla="*/ 587 w 2407"/>
                <a:gd name="T101" fmla="*/ 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7" h="1058">
                  <a:moveTo>
                    <a:pt x="649" y="0"/>
                  </a:moveTo>
                  <a:lnTo>
                    <a:pt x="684" y="2"/>
                  </a:lnTo>
                  <a:lnTo>
                    <a:pt x="721" y="7"/>
                  </a:lnTo>
                  <a:lnTo>
                    <a:pt x="761" y="13"/>
                  </a:lnTo>
                  <a:lnTo>
                    <a:pt x="804" y="21"/>
                  </a:lnTo>
                  <a:lnTo>
                    <a:pt x="850" y="31"/>
                  </a:lnTo>
                  <a:lnTo>
                    <a:pt x="897" y="42"/>
                  </a:lnTo>
                  <a:lnTo>
                    <a:pt x="945" y="54"/>
                  </a:lnTo>
                  <a:lnTo>
                    <a:pt x="995" y="67"/>
                  </a:lnTo>
                  <a:lnTo>
                    <a:pt x="1045" y="81"/>
                  </a:lnTo>
                  <a:lnTo>
                    <a:pt x="1094" y="95"/>
                  </a:lnTo>
                  <a:lnTo>
                    <a:pt x="1144" y="109"/>
                  </a:lnTo>
                  <a:lnTo>
                    <a:pt x="1192" y="124"/>
                  </a:lnTo>
                  <a:lnTo>
                    <a:pt x="1240" y="140"/>
                  </a:lnTo>
                  <a:lnTo>
                    <a:pt x="1285" y="154"/>
                  </a:lnTo>
                  <a:lnTo>
                    <a:pt x="1328" y="168"/>
                  </a:lnTo>
                  <a:lnTo>
                    <a:pt x="1368" y="181"/>
                  </a:lnTo>
                  <a:lnTo>
                    <a:pt x="1406" y="193"/>
                  </a:lnTo>
                  <a:lnTo>
                    <a:pt x="1440" y="203"/>
                  </a:lnTo>
                  <a:lnTo>
                    <a:pt x="1470" y="213"/>
                  </a:lnTo>
                  <a:lnTo>
                    <a:pt x="1495" y="220"/>
                  </a:lnTo>
                  <a:lnTo>
                    <a:pt x="1517" y="226"/>
                  </a:lnTo>
                  <a:lnTo>
                    <a:pt x="1533" y="230"/>
                  </a:lnTo>
                  <a:lnTo>
                    <a:pt x="1549" y="236"/>
                  </a:lnTo>
                  <a:lnTo>
                    <a:pt x="1564" y="245"/>
                  </a:lnTo>
                  <a:lnTo>
                    <a:pt x="1577" y="256"/>
                  </a:lnTo>
                  <a:lnTo>
                    <a:pt x="1588" y="269"/>
                  </a:lnTo>
                  <a:lnTo>
                    <a:pt x="1597" y="284"/>
                  </a:lnTo>
                  <a:lnTo>
                    <a:pt x="1602" y="301"/>
                  </a:lnTo>
                  <a:lnTo>
                    <a:pt x="1606" y="319"/>
                  </a:lnTo>
                  <a:lnTo>
                    <a:pt x="1606" y="337"/>
                  </a:lnTo>
                  <a:lnTo>
                    <a:pt x="1603" y="355"/>
                  </a:lnTo>
                  <a:lnTo>
                    <a:pt x="1596" y="374"/>
                  </a:lnTo>
                  <a:lnTo>
                    <a:pt x="1587" y="392"/>
                  </a:lnTo>
                  <a:lnTo>
                    <a:pt x="1573" y="409"/>
                  </a:lnTo>
                  <a:lnTo>
                    <a:pt x="1556" y="425"/>
                  </a:lnTo>
                  <a:lnTo>
                    <a:pt x="1534" y="439"/>
                  </a:lnTo>
                  <a:lnTo>
                    <a:pt x="1507" y="451"/>
                  </a:lnTo>
                  <a:lnTo>
                    <a:pt x="1477" y="461"/>
                  </a:lnTo>
                  <a:lnTo>
                    <a:pt x="1444" y="468"/>
                  </a:lnTo>
                  <a:lnTo>
                    <a:pt x="1409" y="474"/>
                  </a:lnTo>
                  <a:lnTo>
                    <a:pt x="1373" y="477"/>
                  </a:lnTo>
                  <a:lnTo>
                    <a:pt x="1335" y="478"/>
                  </a:lnTo>
                  <a:lnTo>
                    <a:pt x="1297" y="477"/>
                  </a:lnTo>
                  <a:lnTo>
                    <a:pt x="1259" y="475"/>
                  </a:lnTo>
                  <a:lnTo>
                    <a:pt x="1219" y="472"/>
                  </a:lnTo>
                  <a:lnTo>
                    <a:pt x="1182" y="466"/>
                  </a:lnTo>
                  <a:lnTo>
                    <a:pt x="1145" y="461"/>
                  </a:lnTo>
                  <a:lnTo>
                    <a:pt x="1108" y="455"/>
                  </a:lnTo>
                  <a:lnTo>
                    <a:pt x="1073" y="449"/>
                  </a:lnTo>
                  <a:lnTo>
                    <a:pt x="1040" y="443"/>
                  </a:lnTo>
                  <a:lnTo>
                    <a:pt x="1009" y="438"/>
                  </a:lnTo>
                  <a:lnTo>
                    <a:pt x="980" y="432"/>
                  </a:lnTo>
                  <a:lnTo>
                    <a:pt x="953" y="428"/>
                  </a:lnTo>
                  <a:lnTo>
                    <a:pt x="930" y="424"/>
                  </a:lnTo>
                  <a:lnTo>
                    <a:pt x="911" y="421"/>
                  </a:lnTo>
                  <a:lnTo>
                    <a:pt x="895" y="420"/>
                  </a:lnTo>
                  <a:lnTo>
                    <a:pt x="884" y="420"/>
                  </a:lnTo>
                  <a:lnTo>
                    <a:pt x="876" y="423"/>
                  </a:lnTo>
                  <a:lnTo>
                    <a:pt x="874" y="427"/>
                  </a:lnTo>
                  <a:lnTo>
                    <a:pt x="877" y="443"/>
                  </a:lnTo>
                  <a:lnTo>
                    <a:pt x="887" y="458"/>
                  </a:lnTo>
                  <a:lnTo>
                    <a:pt x="903" y="474"/>
                  </a:lnTo>
                  <a:lnTo>
                    <a:pt x="925" y="489"/>
                  </a:lnTo>
                  <a:lnTo>
                    <a:pt x="951" y="503"/>
                  </a:lnTo>
                  <a:lnTo>
                    <a:pt x="983" y="516"/>
                  </a:lnTo>
                  <a:lnTo>
                    <a:pt x="1017" y="528"/>
                  </a:lnTo>
                  <a:lnTo>
                    <a:pt x="1055" y="540"/>
                  </a:lnTo>
                  <a:lnTo>
                    <a:pt x="1096" y="550"/>
                  </a:lnTo>
                  <a:lnTo>
                    <a:pt x="1139" y="559"/>
                  </a:lnTo>
                  <a:lnTo>
                    <a:pt x="1183" y="567"/>
                  </a:lnTo>
                  <a:lnTo>
                    <a:pt x="1228" y="574"/>
                  </a:lnTo>
                  <a:lnTo>
                    <a:pt x="1275" y="580"/>
                  </a:lnTo>
                  <a:lnTo>
                    <a:pt x="1320" y="584"/>
                  </a:lnTo>
                  <a:lnTo>
                    <a:pt x="1365" y="586"/>
                  </a:lnTo>
                  <a:lnTo>
                    <a:pt x="1410" y="587"/>
                  </a:lnTo>
                  <a:lnTo>
                    <a:pt x="1453" y="586"/>
                  </a:lnTo>
                  <a:lnTo>
                    <a:pt x="1493" y="584"/>
                  </a:lnTo>
                  <a:lnTo>
                    <a:pt x="1531" y="579"/>
                  </a:lnTo>
                  <a:lnTo>
                    <a:pt x="1626" y="562"/>
                  </a:lnTo>
                  <a:lnTo>
                    <a:pt x="1722" y="540"/>
                  </a:lnTo>
                  <a:lnTo>
                    <a:pt x="1816" y="514"/>
                  </a:lnTo>
                  <a:lnTo>
                    <a:pt x="1906" y="484"/>
                  </a:lnTo>
                  <a:lnTo>
                    <a:pt x="1995" y="451"/>
                  </a:lnTo>
                  <a:lnTo>
                    <a:pt x="2079" y="416"/>
                  </a:lnTo>
                  <a:lnTo>
                    <a:pt x="2157" y="379"/>
                  </a:lnTo>
                  <a:lnTo>
                    <a:pt x="2231" y="341"/>
                  </a:lnTo>
                  <a:lnTo>
                    <a:pt x="2258" y="329"/>
                  </a:lnTo>
                  <a:lnTo>
                    <a:pt x="2284" y="324"/>
                  </a:lnTo>
                  <a:lnTo>
                    <a:pt x="2308" y="323"/>
                  </a:lnTo>
                  <a:lnTo>
                    <a:pt x="2331" y="328"/>
                  </a:lnTo>
                  <a:lnTo>
                    <a:pt x="2353" y="337"/>
                  </a:lnTo>
                  <a:lnTo>
                    <a:pt x="2371" y="350"/>
                  </a:lnTo>
                  <a:lnTo>
                    <a:pt x="2386" y="367"/>
                  </a:lnTo>
                  <a:lnTo>
                    <a:pt x="2397" y="388"/>
                  </a:lnTo>
                  <a:lnTo>
                    <a:pt x="2404" y="411"/>
                  </a:lnTo>
                  <a:lnTo>
                    <a:pt x="2407" y="436"/>
                  </a:lnTo>
                  <a:lnTo>
                    <a:pt x="2404" y="464"/>
                  </a:lnTo>
                  <a:lnTo>
                    <a:pt x="2395" y="494"/>
                  </a:lnTo>
                  <a:lnTo>
                    <a:pt x="2381" y="524"/>
                  </a:lnTo>
                  <a:lnTo>
                    <a:pt x="2359" y="555"/>
                  </a:lnTo>
                  <a:lnTo>
                    <a:pt x="2330" y="586"/>
                  </a:lnTo>
                  <a:lnTo>
                    <a:pt x="2314" y="600"/>
                  </a:lnTo>
                  <a:lnTo>
                    <a:pt x="2293" y="617"/>
                  </a:lnTo>
                  <a:lnTo>
                    <a:pt x="2269" y="635"/>
                  </a:lnTo>
                  <a:lnTo>
                    <a:pt x="2240" y="656"/>
                  </a:lnTo>
                  <a:lnTo>
                    <a:pt x="2208" y="678"/>
                  </a:lnTo>
                  <a:lnTo>
                    <a:pt x="2172" y="701"/>
                  </a:lnTo>
                  <a:lnTo>
                    <a:pt x="2135" y="726"/>
                  </a:lnTo>
                  <a:lnTo>
                    <a:pt x="2095" y="750"/>
                  </a:lnTo>
                  <a:lnTo>
                    <a:pt x="2052" y="776"/>
                  </a:lnTo>
                  <a:lnTo>
                    <a:pt x="2009" y="802"/>
                  </a:lnTo>
                  <a:lnTo>
                    <a:pt x="1965" y="829"/>
                  </a:lnTo>
                  <a:lnTo>
                    <a:pt x="1919" y="854"/>
                  </a:lnTo>
                  <a:lnTo>
                    <a:pt x="1873" y="879"/>
                  </a:lnTo>
                  <a:lnTo>
                    <a:pt x="1828" y="904"/>
                  </a:lnTo>
                  <a:lnTo>
                    <a:pt x="1782" y="928"/>
                  </a:lnTo>
                  <a:lnTo>
                    <a:pt x="1739" y="950"/>
                  </a:lnTo>
                  <a:lnTo>
                    <a:pt x="1696" y="971"/>
                  </a:lnTo>
                  <a:lnTo>
                    <a:pt x="1655" y="991"/>
                  </a:lnTo>
                  <a:lnTo>
                    <a:pt x="1615" y="1009"/>
                  </a:lnTo>
                  <a:lnTo>
                    <a:pt x="1579" y="1024"/>
                  </a:lnTo>
                  <a:lnTo>
                    <a:pt x="1545" y="1037"/>
                  </a:lnTo>
                  <a:lnTo>
                    <a:pt x="1515" y="1047"/>
                  </a:lnTo>
                  <a:lnTo>
                    <a:pt x="1487" y="1054"/>
                  </a:lnTo>
                  <a:lnTo>
                    <a:pt x="1469" y="1057"/>
                  </a:lnTo>
                  <a:lnTo>
                    <a:pt x="1446" y="1058"/>
                  </a:lnTo>
                  <a:lnTo>
                    <a:pt x="1417" y="1058"/>
                  </a:lnTo>
                  <a:lnTo>
                    <a:pt x="1383" y="1056"/>
                  </a:lnTo>
                  <a:lnTo>
                    <a:pt x="1344" y="1053"/>
                  </a:lnTo>
                  <a:lnTo>
                    <a:pt x="1301" y="1049"/>
                  </a:lnTo>
                  <a:lnTo>
                    <a:pt x="1255" y="1044"/>
                  </a:lnTo>
                  <a:lnTo>
                    <a:pt x="1205" y="1038"/>
                  </a:lnTo>
                  <a:lnTo>
                    <a:pt x="1153" y="1032"/>
                  </a:lnTo>
                  <a:lnTo>
                    <a:pt x="1099" y="1024"/>
                  </a:lnTo>
                  <a:lnTo>
                    <a:pt x="1042" y="1016"/>
                  </a:lnTo>
                  <a:lnTo>
                    <a:pt x="984" y="1008"/>
                  </a:lnTo>
                  <a:lnTo>
                    <a:pt x="925" y="999"/>
                  </a:lnTo>
                  <a:lnTo>
                    <a:pt x="867" y="990"/>
                  </a:lnTo>
                  <a:lnTo>
                    <a:pt x="807" y="979"/>
                  </a:lnTo>
                  <a:lnTo>
                    <a:pt x="749" y="970"/>
                  </a:lnTo>
                  <a:lnTo>
                    <a:pt x="692" y="960"/>
                  </a:lnTo>
                  <a:lnTo>
                    <a:pt x="636" y="950"/>
                  </a:lnTo>
                  <a:lnTo>
                    <a:pt x="582" y="941"/>
                  </a:lnTo>
                  <a:lnTo>
                    <a:pt x="530" y="932"/>
                  </a:lnTo>
                  <a:lnTo>
                    <a:pt x="482" y="923"/>
                  </a:lnTo>
                  <a:lnTo>
                    <a:pt x="437" y="915"/>
                  </a:lnTo>
                  <a:lnTo>
                    <a:pt x="395" y="907"/>
                  </a:lnTo>
                  <a:lnTo>
                    <a:pt x="358" y="900"/>
                  </a:lnTo>
                  <a:lnTo>
                    <a:pt x="326" y="894"/>
                  </a:lnTo>
                  <a:lnTo>
                    <a:pt x="299" y="889"/>
                  </a:lnTo>
                  <a:lnTo>
                    <a:pt x="278" y="885"/>
                  </a:lnTo>
                  <a:lnTo>
                    <a:pt x="262" y="881"/>
                  </a:lnTo>
                  <a:lnTo>
                    <a:pt x="235" y="878"/>
                  </a:lnTo>
                  <a:lnTo>
                    <a:pt x="207" y="881"/>
                  </a:lnTo>
                  <a:lnTo>
                    <a:pt x="180" y="888"/>
                  </a:lnTo>
                  <a:lnTo>
                    <a:pt x="154" y="899"/>
                  </a:lnTo>
                  <a:lnTo>
                    <a:pt x="128" y="913"/>
                  </a:lnTo>
                  <a:lnTo>
                    <a:pt x="102" y="929"/>
                  </a:lnTo>
                  <a:lnTo>
                    <a:pt x="78" y="946"/>
                  </a:lnTo>
                  <a:lnTo>
                    <a:pt x="57" y="964"/>
                  </a:lnTo>
                  <a:lnTo>
                    <a:pt x="44" y="973"/>
                  </a:lnTo>
                  <a:lnTo>
                    <a:pt x="33" y="978"/>
                  </a:lnTo>
                  <a:lnTo>
                    <a:pt x="25" y="979"/>
                  </a:lnTo>
                  <a:lnTo>
                    <a:pt x="18" y="977"/>
                  </a:lnTo>
                  <a:lnTo>
                    <a:pt x="12" y="973"/>
                  </a:lnTo>
                  <a:lnTo>
                    <a:pt x="8" y="968"/>
                  </a:lnTo>
                  <a:lnTo>
                    <a:pt x="5" y="961"/>
                  </a:lnTo>
                  <a:lnTo>
                    <a:pt x="2" y="955"/>
                  </a:lnTo>
                  <a:lnTo>
                    <a:pt x="1" y="949"/>
                  </a:lnTo>
                  <a:lnTo>
                    <a:pt x="1" y="944"/>
                  </a:lnTo>
                  <a:lnTo>
                    <a:pt x="0" y="942"/>
                  </a:lnTo>
                  <a:lnTo>
                    <a:pt x="4" y="889"/>
                  </a:lnTo>
                  <a:lnTo>
                    <a:pt x="8" y="830"/>
                  </a:lnTo>
                  <a:lnTo>
                    <a:pt x="12" y="766"/>
                  </a:lnTo>
                  <a:lnTo>
                    <a:pt x="16" y="698"/>
                  </a:lnTo>
                  <a:lnTo>
                    <a:pt x="21" y="628"/>
                  </a:lnTo>
                  <a:lnTo>
                    <a:pt x="25" y="557"/>
                  </a:lnTo>
                  <a:lnTo>
                    <a:pt x="30" y="485"/>
                  </a:lnTo>
                  <a:lnTo>
                    <a:pt x="34" y="414"/>
                  </a:lnTo>
                  <a:lnTo>
                    <a:pt x="39" y="345"/>
                  </a:lnTo>
                  <a:lnTo>
                    <a:pt x="43" y="279"/>
                  </a:lnTo>
                  <a:lnTo>
                    <a:pt x="47" y="217"/>
                  </a:lnTo>
                  <a:lnTo>
                    <a:pt x="50" y="161"/>
                  </a:lnTo>
                  <a:lnTo>
                    <a:pt x="54" y="110"/>
                  </a:lnTo>
                  <a:lnTo>
                    <a:pt x="56" y="96"/>
                  </a:lnTo>
                  <a:lnTo>
                    <a:pt x="60" y="85"/>
                  </a:lnTo>
                  <a:lnTo>
                    <a:pt x="67" y="77"/>
                  </a:lnTo>
                  <a:lnTo>
                    <a:pt x="76" y="72"/>
                  </a:lnTo>
                  <a:lnTo>
                    <a:pt x="87" y="68"/>
                  </a:lnTo>
                  <a:lnTo>
                    <a:pt x="99" y="65"/>
                  </a:lnTo>
                  <a:lnTo>
                    <a:pt x="114" y="63"/>
                  </a:lnTo>
                  <a:lnTo>
                    <a:pt x="131" y="60"/>
                  </a:lnTo>
                  <a:lnTo>
                    <a:pt x="164" y="55"/>
                  </a:lnTo>
                  <a:lnTo>
                    <a:pt x="201" y="49"/>
                  </a:lnTo>
                  <a:lnTo>
                    <a:pt x="241" y="43"/>
                  </a:lnTo>
                  <a:lnTo>
                    <a:pt x="285" y="36"/>
                  </a:lnTo>
                  <a:lnTo>
                    <a:pt x="329" y="30"/>
                  </a:lnTo>
                  <a:lnTo>
                    <a:pt x="375" y="24"/>
                  </a:lnTo>
                  <a:lnTo>
                    <a:pt x="421" y="18"/>
                  </a:lnTo>
                  <a:lnTo>
                    <a:pt x="466" y="13"/>
                  </a:lnTo>
                  <a:lnTo>
                    <a:pt x="509" y="8"/>
                  </a:lnTo>
                  <a:lnTo>
                    <a:pt x="550" y="4"/>
                  </a:lnTo>
                  <a:lnTo>
                    <a:pt x="587" y="2"/>
                  </a:lnTo>
                  <a:lnTo>
                    <a:pt x="621" y="0"/>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7" name="Freeform 188"/>
            <p:cNvSpPr>
              <a:spLocks noEditPoints="1"/>
            </p:cNvSpPr>
            <p:nvPr/>
          </p:nvSpPr>
          <p:spPr bwMode="auto">
            <a:xfrm>
              <a:off x="977900" y="3617913"/>
              <a:ext cx="201613" cy="260350"/>
            </a:xfrm>
            <a:custGeom>
              <a:avLst/>
              <a:gdLst>
                <a:gd name="T0" fmla="*/ 396 w 764"/>
                <a:gd name="T1" fmla="*/ 588 h 983"/>
                <a:gd name="T2" fmla="*/ 367 w 764"/>
                <a:gd name="T3" fmla="*/ 591 h 983"/>
                <a:gd name="T4" fmla="*/ 340 w 764"/>
                <a:gd name="T5" fmla="*/ 599 h 983"/>
                <a:gd name="T6" fmla="*/ 316 w 764"/>
                <a:gd name="T7" fmla="*/ 612 h 983"/>
                <a:gd name="T8" fmla="*/ 295 w 764"/>
                <a:gd name="T9" fmla="*/ 630 h 983"/>
                <a:gd name="T10" fmla="*/ 278 w 764"/>
                <a:gd name="T11" fmla="*/ 651 h 983"/>
                <a:gd name="T12" fmla="*/ 265 w 764"/>
                <a:gd name="T13" fmla="*/ 674 h 983"/>
                <a:gd name="T14" fmla="*/ 257 w 764"/>
                <a:gd name="T15" fmla="*/ 701 h 983"/>
                <a:gd name="T16" fmla="*/ 254 w 764"/>
                <a:gd name="T17" fmla="*/ 729 h 983"/>
                <a:gd name="T18" fmla="*/ 257 w 764"/>
                <a:gd name="T19" fmla="*/ 757 h 983"/>
                <a:gd name="T20" fmla="*/ 265 w 764"/>
                <a:gd name="T21" fmla="*/ 784 h 983"/>
                <a:gd name="T22" fmla="*/ 278 w 764"/>
                <a:gd name="T23" fmla="*/ 809 h 983"/>
                <a:gd name="T24" fmla="*/ 295 w 764"/>
                <a:gd name="T25" fmla="*/ 830 h 983"/>
                <a:gd name="T26" fmla="*/ 316 w 764"/>
                <a:gd name="T27" fmla="*/ 847 h 983"/>
                <a:gd name="T28" fmla="*/ 340 w 764"/>
                <a:gd name="T29" fmla="*/ 860 h 983"/>
                <a:gd name="T30" fmla="*/ 367 w 764"/>
                <a:gd name="T31" fmla="*/ 868 h 983"/>
                <a:gd name="T32" fmla="*/ 396 w 764"/>
                <a:gd name="T33" fmla="*/ 871 h 983"/>
                <a:gd name="T34" fmla="*/ 424 w 764"/>
                <a:gd name="T35" fmla="*/ 868 h 983"/>
                <a:gd name="T36" fmla="*/ 450 w 764"/>
                <a:gd name="T37" fmla="*/ 860 h 983"/>
                <a:gd name="T38" fmla="*/ 474 w 764"/>
                <a:gd name="T39" fmla="*/ 847 h 983"/>
                <a:gd name="T40" fmla="*/ 496 w 764"/>
                <a:gd name="T41" fmla="*/ 830 h 983"/>
                <a:gd name="T42" fmla="*/ 513 w 764"/>
                <a:gd name="T43" fmla="*/ 809 h 983"/>
                <a:gd name="T44" fmla="*/ 526 w 764"/>
                <a:gd name="T45" fmla="*/ 784 h 983"/>
                <a:gd name="T46" fmla="*/ 534 w 764"/>
                <a:gd name="T47" fmla="*/ 757 h 983"/>
                <a:gd name="T48" fmla="*/ 537 w 764"/>
                <a:gd name="T49" fmla="*/ 729 h 983"/>
                <a:gd name="T50" fmla="*/ 534 w 764"/>
                <a:gd name="T51" fmla="*/ 701 h 983"/>
                <a:gd name="T52" fmla="*/ 526 w 764"/>
                <a:gd name="T53" fmla="*/ 674 h 983"/>
                <a:gd name="T54" fmla="*/ 513 w 764"/>
                <a:gd name="T55" fmla="*/ 651 h 983"/>
                <a:gd name="T56" fmla="*/ 496 w 764"/>
                <a:gd name="T57" fmla="*/ 630 h 983"/>
                <a:gd name="T58" fmla="*/ 474 w 764"/>
                <a:gd name="T59" fmla="*/ 612 h 983"/>
                <a:gd name="T60" fmla="*/ 450 w 764"/>
                <a:gd name="T61" fmla="*/ 599 h 983"/>
                <a:gd name="T62" fmla="*/ 424 w 764"/>
                <a:gd name="T63" fmla="*/ 591 h 983"/>
                <a:gd name="T64" fmla="*/ 396 w 764"/>
                <a:gd name="T65" fmla="*/ 588 h 983"/>
                <a:gd name="T66" fmla="*/ 185 w 764"/>
                <a:gd name="T67" fmla="*/ 0 h 983"/>
                <a:gd name="T68" fmla="*/ 697 w 764"/>
                <a:gd name="T69" fmla="*/ 25 h 983"/>
                <a:gd name="T70" fmla="*/ 716 w 764"/>
                <a:gd name="T71" fmla="*/ 29 h 983"/>
                <a:gd name="T72" fmla="*/ 732 w 764"/>
                <a:gd name="T73" fmla="*/ 37 h 983"/>
                <a:gd name="T74" fmla="*/ 746 w 764"/>
                <a:gd name="T75" fmla="*/ 49 h 983"/>
                <a:gd name="T76" fmla="*/ 756 w 764"/>
                <a:gd name="T77" fmla="*/ 64 h 983"/>
                <a:gd name="T78" fmla="*/ 763 w 764"/>
                <a:gd name="T79" fmla="*/ 81 h 983"/>
                <a:gd name="T80" fmla="*/ 764 w 764"/>
                <a:gd name="T81" fmla="*/ 100 h 983"/>
                <a:gd name="T82" fmla="*/ 701 w 764"/>
                <a:gd name="T83" fmla="*/ 913 h 983"/>
                <a:gd name="T84" fmla="*/ 697 w 764"/>
                <a:gd name="T85" fmla="*/ 932 h 983"/>
                <a:gd name="T86" fmla="*/ 688 w 764"/>
                <a:gd name="T87" fmla="*/ 949 h 983"/>
                <a:gd name="T88" fmla="*/ 676 w 764"/>
                <a:gd name="T89" fmla="*/ 964 h 983"/>
                <a:gd name="T90" fmla="*/ 661 w 764"/>
                <a:gd name="T91" fmla="*/ 974 h 983"/>
                <a:gd name="T92" fmla="*/ 643 w 764"/>
                <a:gd name="T93" fmla="*/ 981 h 983"/>
                <a:gd name="T94" fmla="*/ 624 w 764"/>
                <a:gd name="T95" fmla="*/ 983 h 983"/>
                <a:gd name="T96" fmla="*/ 56 w 764"/>
                <a:gd name="T97" fmla="*/ 983 h 983"/>
                <a:gd name="T98" fmla="*/ 38 w 764"/>
                <a:gd name="T99" fmla="*/ 980 h 983"/>
                <a:gd name="T100" fmla="*/ 22 w 764"/>
                <a:gd name="T101" fmla="*/ 972 h 983"/>
                <a:gd name="T102" fmla="*/ 11 w 764"/>
                <a:gd name="T103" fmla="*/ 961 h 983"/>
                <a:gd name="T104" fmla="*/ 3 w 764"/>
                <a:gd name="T105" fmla="*/ 945 h 983"/>
                <a:gd name="T106" fmla="*/ 0 w 764"/>
                <a:gd name="T107" fmla="*/ 928 h 983"/>
                <a:gd name="T108" fmla="*/ 2 w 764"/>
                <a:gd name="T109" fmla="*/ 910 h 983"/>
                <a:gd name="T110" fmla="*/ 96 w 764"/>
                <a:gd name="T111" fmla="*/ 66 h 983"/>
                <a:gd name="T112" fmla="*/ 103 w 764"/>
                <a:gd name="T113" fmla="*/ 48 h 983"/>
                <a:gd name="T114" fmla="*/ 114 w 764"/>
                <a:gd name="T115" fmla="*/ 32 h 983"/>
                <a:gd name="T116" fmla="*/ 129 w 764"/>
                <a:gd name="T117" fmla="*/ 18 h 983"/>
                <a:gd name="T118" fmla="*/ 146 w 764"/>
                <a:gd name="T119" fmla="*/ 8 h 983"/>
                <a:gd name="T120" fmla="*/ 165 w 764"/>
                <a:gd name="T121" fmla="*/ 2 h 983"/>
                <a:gd name="T122" fmla="*/ 185 w 764"/>
                <a:gd name="T123"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983">
                  <a:moveTo>
                    <a:pt x="396" y="588"/>
                  </a:moveTo>
                  <a:lnTo>
                    <a:pt x="367" y="591"/>
                  </a:lnTo>
                  <a:lnTo>
                    <a:pt x="340" y="599"/>
                  </a:lnTo>
                  <a:lnTo>
                    <a:pt x="316" y="612"/>
                  </a:lnTo>
                  <a:lnTo>
                    <a:pt x="295" y="630"/>
                  </a:lnTo>
                  <a:lnTo>
                    <a:pt x="278" y="651"/>
                  </a:lnTo>
                  <a:lnTo>
                    <a:pt x="265" y="674"/>
                  </a:lnTo>
                  <a:lnTo>
                    <a:pt x="257" y="701"/>
                  </a:lnTo>
                  <a:lnTo>
                    <a:pt x="254" y="729"/>
                  </a:lnTo>
                  <a:lnTo>
                    <a:pt x="257" y="757"/>
                  </a:lnTo>
                  <a:lnTo>
                    <a:pt x="265" y="784"/>
                  </a:lnTo>
                  <a:lnTo>
                    <a:pt x="278" y="809"/>
                  </a:lnTo>
                  <a:lnTo>
                    <a:pt x="295" y="830"/>
                  </a:lnTo>
                  <a:lnTo>
                    <a:pt x="316" y="847"/>
                  </a:lnTo>
                  <a:lnTo>
                    <a:pt x="340" y="860"/>
                  </a:lnTo>
                  <a:lnTo>
                    <a:pt x="367" y="868"/>
                  </a:lnTo>
                  <a:lnTo>
                    <a:pt x="396" y="871"/>
                  </a:lnTo>
                  <a:lnTo>
                    <a:pt x="424" y="868"/>
                  </a:lnTo>
                  <a:lnTo>
                    <a:pt x="450" y="860"/>
                  </a:lnTo>
                  <a:lnTo>
                    <a:pt x="474" y="847"/>
                  </a:lnTo>
                  <a:lnTo>
                    <a:pt x="496" y="830"/>
                  </a:lnTo>
                  <a:lnTo>
                    <a:pt x="513" y="809"/>
                  </a:lnTo>
                  <a:lnTo>
                    <a:pt x="526" y="784"/>
                  </a:lnTo>
                  <a:lnTo>
                    <a:pt x="534" y="757"/>
                  </a:lnTo>
                  <a:lnTo>
                    <a:pt x="537" y="729"/>
                  </a:lnTo>
                  <a:lnTo>
                    <a:pt x="534" y="701"/>
                  </a:lnTo>
                  <a:lnTo>
                    <a:pt x="526" y="674"/>
                  </a:lnTo>
                  <a:lnTo>
                    <a:pt x="513" y="651"/>
                  </a:lnTo>
                  <a:lnTo>
                    <a:pt x="496" y="630"/>
                  </a:lnTo>
                  <a:lnTo>
                    <a:pt x="474" y="612"/>
                  </a:lnTo>
                  <a:lnTo>
                    <a:pt x="450" y="599"/>
                  </a:lnTo>
                  <a:lnTo>
                    <a:pt x="424" y="591"/>
                  </a:lnTo>
                  <a:lnTo>
                    <a:pt x="396" y="588"/>
                  </a:lnTo>
                  <a:close/>
                  <a:moveTo>
                    <a:pt x="185" y="0"/>
                  </a:moveTo>
                  <a:lnTo>
                    <a:pt x="697" y="25"/>
                  </a:lnTo>
                  <a:lnTo>
                    <a:pt x="716" y="29"/>
                  </a:lnTo>
                  <a:lnTo>
                    <a:pt x="732" y="37"/>
                  </a:lnTo>
                  <a:lnTo>
                    <a:pt x="746" y="49"/>
                  </a:lnTo>
                  <a:lnTo>
                    <a:pt x="756" y="64"/>
                  </a:lnTo>
                  <a:lnTo>
                    <a:pt x="763" y="81"/>
                  </a:lnTo>
                  <a:lnTo>
                    <a:pt x="764" y="100"/>
                  </a:lnTo>
                  <a:lnTo>
                    <a:pt x="701" y="913"/>
                  </a:lnTo>
                  <a:lnTo>
                    <a:pt x="697" y="932"/>
                  </a:lnTo>
                  <a:lnTo>
                    <a:pt x="688" y="949"/>
                  </a:lnTo>
                  <a:lnTo>
                    <a:pt x="676" y="964"/>
                  </a:lnTo>
                  <a:lnTo>
                    <a:pt x="661" y="974"/>
                  </a:lnTo>
                  <a:lnTo>
                    <a:pt x="643" y="981"/>
                  </a:lnTo>
                  <a:lnTo>
                    <a:pt x="624" y="983"/>
                  </a:lnTo>
                  <a:lnTo>
                    <a:pt x="56" y="983"/>
                  </a:lnTo>
                  <a:lnTo>
                    <a:pt x="38" y="980"/>
                  </a:lnTo>
                  <a:lnTo>
                    <a:pt x="22" y="972"/>
                  </a:lnTo>
                  <a:lnTo>
                    <a:pt x="11" y="961"/>
                  </a:lnTo>
                  <a:lnTo>
                    <a:pt x="3" y="945"/>
                  </a:lnTo>
                  <a:lnTo>
                    <a:pt x="0" y="928"/>
                  </a:lnTo>
                  <a:lnTo>
                    <a:pt x="2" y="910"/>
                  </a:lnTo>
                  <a:lnTo>
                    <a:pt x="96" y="66"/>
                  </a:lnTo>
                  <a:lnTo>
                    <a:pt x="103" y="48"/>
                  </a:lnTo>
                  <a:lnTo>
                    <a:pt x="114" y="32"/>
                  </a:lnTo>
                  <a:lnTo>
                    <a:pt x="129" y="18"/>
                  </a:lnTo>
                  <a:lnTo>
                    <a:pt x="146" y="8"/>
                  </a:lnTo>
                  <a:lnTo>
                    <a:pt x="165" y="2"/>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16" name="Oval 15"/>
          <p:cNvSpPr/>
          <p:nvPr/>
        </p:nvSpPr>
        <p:spPr>
          <a:xfrm>
            <a:off x="3386193" y="422328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03</a:t>
            </a:r>
            <a:endParaRPr lang="en-US" sz="1800" b="1" dirty="0">
              <a:latin typeface="Arial" panose="020B0604020202020204" pitchFamily="34" charset="0"/>
              <a:cs typeface="Arial" panose="020B0604020202020204" pitchFamily="34" charset="0"/>
            </a:endParaRPr>
          </a:p>
        </p:txBody>
      </p:sp>
      <p:sp>
        <p:nvSpPr>
          <p:cNvPr id="17" name="Freeform 5"/>
          <p:cNvSpPr>
            <a:spLocks/>
          </p:cNvSpPr>
          <p:nvPr/>
        </p:nvSpPr>
        <p:spPr bwMode="auto">
          <a:xfrm>
            <a:off x="3488683" y="4529259"/>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6" name="Group 45"/>
          <p:cNvGrpSpPr/>
          <p:nvPr/>
        </p:nvGrpSpPr>
        <p:grpSpPr>
          <a:xfrm>
            <a:off x="3901364" y="5034005"/>
            <a:ext cx="541175" cy="519729"/>
            <a:chOff x="890588" y="2374900"/>
            <a:chExt cx="681038" cy="654050"/>
          </a:xfrm>
          <a:solidFill>
            <a:schemeClr val="tx1">
              <a:lumMod val="75000"/>
              <a:lumOff val="25000"/>
            </a:schemeClr>
          </a:solidFill>
        </p:grpSpPr>
        <p:sp>
          <p:nvSpPr>
            <p:cNvPr id="47"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8"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9"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0"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1"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2"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60" name="Oval 59"/>
          <p:cNvSpPr/>
          <p:nvPr/>
        </p:nvSpPr>
        <p:spPr>
          <a:xfrm>
            <a:off x="3386193" y="1676401"/>
            <a:ext cx="1571517" cy="1571517"/>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01</a:t>
            </a:r>
            <a:endParaRPr lang="en-US" sz="1800" b="1" dirty="0">
              <a:latin typeface="Arial" panose="020B0604020202020204" pitchFamily="34" charset="0"/>
              <a:cs typeface="Arial" panose="020B0604020202020204" pitchFamily="34" charset="0"/>
            </a:endParaRPr>
          </a:p>
        </p:txBody>
      </p:sp>
      <p:sp>
        <p:nvSpPr>
          <p:cNvPr id="61" name="Freeform 5"/>
          <p:cNvSpPr>
            <a:spLocks/>
          </p:cNvSpPr>
          <p:nvPr/>
        </p:nvSpPr>
        <p:spPr bwMode="auto">
          <a:xfrm>
            <a:off x="3488683" y="1982378"/>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Freeform 193"/>
          <p:cNvSpPr>
            <a:spLocks noEditPoints="1"/>
          </p:cNvSpPr>
          <p:nvPr/>
        </p:nvSpPr>
        <p:spPr bwMode="auto">
          <a:xfrm>
            <a:off x="3961799" y="2471883"/>
            <a:ext cx="420302" cy="517561"/>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19" name="Curved Left Arrow 18"/>
          <p:cNvSpPr/>
          <p:nvPr/>
        </p:nvSpPr>
        <p:spPr>
          <a:xfrm rot="18337559">
            <a:off x="5439850" y="1609854"/>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3" name="Curved Left Arrow 72"/>
          <p:cNvSpPr/>
          <p:nvPr/>
        </p:nvSpPr>
        <p:spPr>
          <a:xfrm rot="13653898" flipH="1" flipV="1">
            <a:off x="5416443" y="45613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4" name="Curved Left Arrow 73"/>
          <p:cNvSpPr/>
          <p:nvPr/>
        </p:nvSpPr>
        <p:spPr>
          <a:xfrm rot="18000000" flipH="1" flipV="1">
            <a:off x="2165906" y="45613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5" name="Curved Left Arrow 74"/>
          <p:cNvSpPr/>
          <p:nvPr/>
        </p:nvSpPr>
        <p:spPr>
          <a:xfrm rot="2700000" flipH="1" flipV="1">
            <a:off x="2165905" y="1472032"/>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58" name="Rectangle 57"/>
          <p:cNvSpPr/>
          <p:nvPr/>
        </p:nvSpPr>
        <p:spPr>
          <a:xfrm>
            <a:off x="7371106" y="1982378"/>
            <a:ext cx="3677894" cy="81378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altLang="zh-CN" dirty="0" smtClean="0">
                <a:solidFill>
                  <a:schemeClr val="bg1"/>
                </a:solidFill>
                <a:latin typeface="Arial" panose="020B0604020202020204" pitchFamily="34" charset="0"/>
                <a:cs typeface="Arial" panose="020B0604020202020204" pitchFamily="34" charset="0"/>
              </a:rPr>
              <a:t>1.</a:t>
            </a:r>
            <a:r>
              <a:rPr lang="en-US" dirty="0" smtClean="0">
                <a:solidFill>
                  <a:schemeClr val="bg1"/>
                </a:solidFill>
                <a:latin typeface="Arial" panose="020B0604020202020204" pitchFamily="34" charset="0"/>
                <a:cs typeface="Arial" panose="020B0604020202020204" pitchFamily="34" charset="0"/>
              </a:rPr>
              <a:t>Construct emotion dictionary</a:t>
            </a:r>
            <a:endParaRPr lang="en-US" dirty="0">
              <a:solidFill>
                <a:schemeClr val="bg1"/>
              </a:solidFill>
              <a:latin typeface="Arial" panose="020B0604020202020204" pitchFamily="34" charset="0"/>
              <a:cs typeface="Arial" panose="020B0604020202020204" pitchFamily="34" charset="0"/>
            </a:endParaRPr>
          </a:p>
        </p:txBody>
      </p:sp>
      <p:sp>
        <p:nvSpPr>
          <p:cNvPr id="62" name="Rectangle 61"/>
          <p:cNvSpPr/>
          <p:nvPr/>
        </p:nvSpPr>
        <p:spPr>
          <a:xfrm>
            <a:off x="7371106" y="2796161"/>
            <a:ext cx="3677894" cy="2613072"/>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r>
              <a:rPr lang="en-US" sz="1800" kern="0" dirty="0" smtClean="0">
                <a:solidFill>
                  <a:schemeClr val="tx1">
                    <a:lumMod val="75000"/>
                    <a:lumOff val="25000"/>
                  </a:schemeClr>
                </a:solidFill>
                <a:latin typeface="Arial" panose="020B0604020202020204" pitchFamily="34" charset="0"/>
                <a:cs typeface="Arial" panose="020B0604020202020204" pitchFamily="34" charset="0"/>
              </a:rPr>
              <a:t>Build an emotion </a:t>
            </a:r>
            <a:r>
              <a:rPr lang="en-US" sz="1800" kern="0" dirty="0">
                <a:solidFill>
                  <a:schemeClr val="tx1">
                    <a:lumMod val="75000"/>
                    <a:lumOff val="25000"/>
                  </a:schemeClr>
                </a:solidFill>
                <a:latin typeface="Arial" panose="020B0604020202020204" pitchFamily="34" charset="0"/>
                <a:cs typeface="Arial" panose="020B0604020202020204" pitchFamily="34" charset="0"/>
              </a:rPr>
              <a:t>dictionary that represents words and their emotion values on three types of emotions. </a:t>
            </a:r>
          </a:p>
          <a:p>
            <a:endParaRPr lang="en-US" sz="1600" kern="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Group 2"/>
          <p:cNvGrpSpPr/>
          <p:nvPr/>
        </p:nvGrpSpPr>
        <p:grpSpPr>
          <a:xfrm>
            <a:off x="5453188" y="2949841"/>
            <a:ext cx="1571517" cy="1571517"/>
            <a:chOff x="5629384" y="2949841"/>
            <a:chExt cx="1571517" cy="1571517"/>
          </a:xfrm>
        </p:grpSpPr>
        <p:sp>
          <p:nvSpPr>
            <p:cNvPr id="13" name="Oval 12"/>
            <p:cNvSpPr/>
            <p:nvPr/>
          </p:nvSpPr>
          <p:spPr>
            <a:xfrm>
              <a:off x="5629384"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02</a:t>
              </a:r>
              <a:endParaRPr lang="en-US" sz="1800" b="1" dirty="0">
                <a:latin typeface="Arial" panose="020B0604020202020204" pitchFamily="34" charset="0"/>
                <a:cs typeface="Arial" panose="020B0604020202020204" pitchFamily="34" charset="0"/>
              </a:endParaRPr>
            </a:p>
          </p:txBody>
        </p:sp>
        <p:sp>
          <p:nvSpPr>
            <p:cNvPr id="59" name="Freeform 5"/>
            <p:cNvSpPr>
              <a:spLocks/>
            </p:cNvSpPr>
            <p:nvPr/>
          </p:nvSpPr>
          <p:spPr bwMode="auto">
            <a:xfrm>
              <a:off x="5745524" y="3280421"/>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63" name="Group 62"/>
          <p:cNvGrpSpPr/>
          <p:nvPr/>
        </p:nvGrpSpPr>
        <p:grpSpPr>
          <a:xfrm>
            <a:off x="5444417" y="2965560"/>
            <a:ext cx="1571517" cy="1571517"/>
            <a:chOff x="5613389" y="2943545"/>
            <a:chExt cx="1571517" cy="1571517"/>
          </a:xfrm>
        </p:grpSpPr>
        <p:grpSp>
          <p:nvGrpSpPr>
            <p:cNvPr id="64" name="Group 63"/>
            <p:cNvGrpSpPr/>
            <p:nvPr/>
          </p:nvGrpSpPr>
          <p:grpSpPr>
            <a:xfrm>
              <a:off x="5613389" y="2943545"/>
              <a:ext cx="1571517" cy="1571517"/>
              <a:chOff x="5629384" y="2949841"/>
              <a:chExt cx="1571517" cy="1571517"/>
            </a:xfrm>
          </p:grpSpPr>
          <p:sp>
            <p:nvSpPr>
              <p:cNvPr id="66" name="Oval 65"/>
              <p:cNvSpPr/>
              <p:nvPr/>
            </p:nvSpPr>
            <p:spPr>
              <a:xfrm>
                <a:off x="5629384"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02</a:t>
                </a:r>
                <a:endParaRPr lang="en-US" sz="1800" b="1" dirty="0">
                  <a:latin typeface="Arial" panose="020B0604020202020204" pitchFamily="34" charset="0"/>
                  <a:cs typeface="Arial" panose="020B0604020202020204" pitchFamily="34" charset="0"/>
                </a:endParaRPr>
              </a:p>
            </p:txBody>
          </p:sp>
          <p:sp>
            <p:nvSpPr>
              <p:cNvPr id="67" name="Freeform 66"/>
              <p:cNvSpPr>
                <a:spLocks/>
              </p:cNvSpPr>
              <p:nvPr/>
            </p:nvSpPr>
            <p:spPr bwMode="auto">
              <a:xfrm>
                <a:off x="5745524" y="3280421"/>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pic>
          <p:nvPicPr>
            <p:cNvPr id="65" name="Picture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954" y="3652616"/>
              <a:ext cx="680210" cy="623526"/>
            </a:xfrm>
            <a:prstGeom prst="rect">
              <a:avLst/>
            </a:prstGeom>
          </p:spPr>
        </p:pic>
      </p:grpSp>
    </p:spTree>
    <p:extLst>
      <p:ext uri="{BB962C8B-B14F-4D97-AF65-F5344CB8AC3E}">
        <p14:creationId xmlns:p14="http://schemas.microsoft.com/office/powerpoint/2010/main" val="1828192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Project</a:t>
            </a:r>
            <a:r>
              <a:rPr lang="zh-CN" altLang="en-US" dirty="0" smtClean="0"/>
              <a:t> </a:t>
            </a:r>
            <a:r>
              <a:rPr lang="en-US" altLang="zh-CN" dirty="0"/>
              <a:t>MAIN</a:t>
            </a:r>
            <a:r>
              <a:rPr lang="zh-CN" altLang="en-US" dirty="0" smtClean="0"/>
              <a:t> </a:t>
            </a:r>
            <a:r>
              <a:rPr lang="en-US" altLang="zh-CN" dirty="0"/>
              <a:t>Process</a:t>
            </a:r>
            <a:r>
              <a:rPr lang="zh-CN" altLang="en-US" dirty="0"/>
              <a:t> </a:t>
            </a:r>
            <a:r>
              <a:rPr lang="en-US" altLang="zh-CN" dirty="0"/>
              <a:t>Steps</a:t>
            </a:r>
            <a:endParaRPr lang="en-US" dirty="0"/>
          </a:p>
        </p:txBody>
      </p:sp>
      <p:sp>
        <p:nvSpPr>
          <p:cNvPr id="70" name="TextBox 69"/>
          <p:cNvSpPr txBox="1"/>
          <p:nvPr/>
        </p:nvSpPr>
        <p:spPr>
          <a:xfrm>
            <a:off x="3132655" y="3518195"/>
            <a:ext cx="2078590" cy="1015663"/>
          </a:xfrm>
          <a:prstGeom prst="rect">
            <a:avLst/>
          </a:prstGeom>
          <a:noFill/>
          <a:ln>
            <a:noFill/>
          </a:ln>
        </p:spPr>
        <p:txBody>
          <a:bodyPr wrap="square" rtlCol="0">
            <a:spAutoFit/>
          </a:bodyPr>
          <a:lstStyle/>
          <a:p>
            <a:pPr algn="ctr"/>
            <a:r>
              <a:rPr lang="en-US" sz="2000" dirty="0" smtClean="0">
                <a:solidFill>
                  <a:schemeClr val="tx1">
                    <a:lumMod val="75000"/>
                    <a:lumOff val="25000"/>
                  </a:schemeClr>
                </a:solidFill>
                <a:latin typeface="Arial" panose="020B0604020202020204" pitchFamily="34" charset="0"/>
                <a:cs typeface="Arial" panose="020B0604020202020204" pitchFamily="34" charset="0"/>
              </a:rPr>
              <a:t>Extract </a:t>
            </a:r>
            <a:r>
              <a:rPr lang="en-US" sz="2000" dirty="0">
                <a:solidFill>
                  <a:schemeClr val="tx1">
                    <a:lumMod val="75000"/>
                    <a:lumOff val="25000"/>
                  </a:schemeClr>
                </a:solidFill>
                <a:latin typeface="Arial" panose="020B0604020202020204" pitchFamily="34" charset="0"/>
                <a:cs typeface="Arial" panose="020B0604020202020204" pitchFamily="34" charset="0"/>
              </a:rPr>
              <a:t>emotion tendency</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Oval 1"/>
          <p:cNvSpPr/>
          <p:nvPr/>
        </p:nvSpPr>
        <p:spPr>
          <a:xfrm>
            <a:off x="1143001"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04</a:t>
            </a:r>
            <a:endParaRPr lang="en-US" sz="1800" b="1" dirty="0">
              <a:latin typeface="Arial" panose="020B0604020202020204" pitchFamily="34" charset="0"/>
              <a:cs typeface="Arial" panose="020B0604020202020204" pitchFamily="34" charset="0"/>
            </a:endParaRPr>
          </a:p>
        </p:txBody>
      </p:sp>
      <p:sp>
        <p:nvSpPr>
          <p:cNvPr id="10" name="Freeform 5"/>
          <p:cNvSpPr>
            <a:spLocks/>
          </p:cNvSpPr>
          <p:nvPr/>
        </p:nvSpPr>
        <p:spPr bwMode="auto">
          <a:xfrm>
            <a:off x="1245490" y="3255819"/>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3" name="Group 32"/>
          <p:cNvGrpSpPr/>
          <p:nvPr/>
        </p:nvGrpSpPr>
        <p:grpSpPr>
          <a:xfrm>
            <a:off x="1658172" y="3693881"/>
            <a:ext cx="541175" cy="594125"/>
            <a:chOff x="688975" y="2427288"/>
            <a:chExt cx="957263" cy="1050925"/>
          </a:xfrm>
          <a:solidFill>
            <a:schemeClr val="tx1">
              <a:lumMod val="75000"/>
              <a:lumOff val="25000"/>
            </a:schemeClr>
          </a:solidFill>
        </p:grpSpPr>
        <p:sp>
          <p:nvSpPr>
            <p:cNvPr id="34"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5"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6"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7"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8"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9"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0"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1"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2"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3"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4"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5"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14" name="Freeform 5"/>
          <p:cNvSpPr>
            <a:spLocks/>
          </p:cNvSpPr>
          <p:nvPr/>
        </p:nvSpPr>
        <p:spPr bwMode="auto">
          <a:xfrm>
            <a:off x="5731873" y="3255819"/>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53" name="Group 52"/>
          <p:cNvGrpSpPr/>
          <p:nvPr/>
        </p:nvGrpSpPr>
        <p:grpSpPr>
          <a:xfrm>
            <a:off x="6138248" y="3740464"/>
            <a:ext cx="553788" cy="482816"/>
            <a:chOff x="977900" y="3124200"/>
            <a:chExt cx="879476" cy="766763"/>
          </a:xfrm>
          <a:solidFill>
            <a:schemeClr val="accent6">
              <a:lumMod val="75000"/>
            </a:schemeClr>
          </a:solidFill>
        </p:grpSpPr>
        <p:sp>
          <p:nvSpPr>
            <p:cNvPr id="54" name="Freeform 185"/>
            <p:cNvSpPr>
              <a:spLocks/>
            </p:cNvSpPr>
            <p:nvPr/>
          </p:nvSpPr>
          <p:spPr bwMode="auto">
            <a:xfrm>
              <a:off x="1563688" y="3233738"/>
              <a:ext cx="120650" cy="246063"/>
            </a:xfrm>
            <a:custGeom>
              <a:avLst/>
              <a:gdLst>
                <a:gd name="T0" fmla="*/ 262 w 455"/>
                <a:gd name="T1" fmla="*/ 3 h 931"/>
                <a:gd name="T2" fmla="*/ 284 w 455"/>
                <a:gd name="T3" fmla="*/ 37 h 931"/>
                <a:gd name="T4" fmla="*/ 286 w 455"/>
                <a:gd name="T5" fmla="*/ 107 h 931"/>
                <a:gd name="T6" fmla="*/ 289 w 455"/>
                <a:gd name="T7" fmla="*/ 110 h 931"/>
                <a:gd name="T8" fmla="*/ 301 w 455"/>
                <a:gd name="T9" fmla="*/ 112 h 931"/>
                <a:gd name="T10" fmla="*/ 344 w 455"/>
                <a:gd name="T11" fmla="*/ 121 h 931"/>
                <a:gd name="T12" fmla="*/ 396 w 455"/>
                <a:gd name="T13" fmla="*/ 135 h 931"/>
                <a:gd name="T14" fmla="*/ 425 w 455"/>
                <a:gd name="T15" fmla="*/ 155 h 931"/>
                <a:gd name="T16" fmla="*/ 408 w 455"/>
                <a:gd name="T17" fmla="*/ 224 h 931"/>
                <a:gd name="T18" fmla="*/ 386 w 455"/>
                <a:gd name="T19" fmla="*/ 245 h 931"/>
                <a:gd name="T20" fmla="*/ 359 w 455"/>
                <a:gd name="T21" fmla="*/ 242 h 931"/>
                <a:gd name="T22" fmla="*/ 338 w 455"/>
                <a:gd name="T23" fmla="*/ 233 h 931"/>
                <a:gd name="T24" fmla="*/ 288 w 455"/>
                <a:gd name="T25" fmla="*/ 220 h 931"/>
                <a:gd name="T26" fmla="*/ 219 w 455"/>
                <a:gd name="T27" fmla="*/ 217 h 931"/>
                <a:gd name="T28" fmla="*/ 169 w 455"/>
                <a:gd name="T29" fmla="*/ 236 h 931"/>
                <a:gd name="T30" fmla="*/ 146 w 455"/>
                <a:gd name="T31" fmla="*/ 267 h 931"/>
                <a:gd name="T32" fmla="*/ 143 w 455"/>
                <a:gd name="T33" fmla="*/ 304 h 931"/>
                <a:gd name="T34" fmla="*/ 162 w 455"/>
                <a:gd name="T35" fmla="*/ 340 h 931"/>
                <a:gd name="T36" fmla="*/ 214 w 455"/>
                <a:gd name="T37" fmla="*/ 374 h 931"/>
                <a:gd name="T38" fmla="*/ 310 w 455"/>
                <a:gd name="T39" fmla="*/ 416 h 931"/>
                <a:gd name="T40" fmla="*/ 401 w 455"/>
                <a:gd name="T41" fmla="*/ 476 h 931"/>
                <a:gd name="T42" fmla="*/ 447 w 455"/>
                <a:gd name="T43" fmla="*/ 553 h 931"/>
                <a:gd name="T44" fmla="*/ 453 w 455"/>
                <a:gd name="T45" fmla="*/ 646 h 931"/>
                <a:gd name="T46" fmla="*/ 419 w 455"/>
                <a:gd name="T47" fmla="*/ 730 h 931"/>
                <a:gd name="T48" fmla="*/ 349 w 455"/>
                <a:gd name="T49" fmla="*/ 790 h 931"/>
                <a:gd name="T50" fmla="*/ 283 w 455"/>
                <a:gd name="T51" fmla="*/ 813 h 931"/>
                <a:gd name="T52" fmla="*/ 279 w 455"/>
                <a:gd name="T53" fmla="*/ 816 h 931"/>
                <a:gd name="T54" fmla="*/ 278 w 455"/>
                <a:gd name="T55" fmla="*/ 895 h 931"/>
                <a:gd name="T56" fmla="*/ 255 w 455"/>
                <a:gd name="T57" fmla="*/ 929 h 931"/>
                <a:gd name="T58" fmla="*/ 192 w 455"/>
                <a:gd name="T59" fmla="*/ 929 h 931"/>
                <a:gd name="T60" fmla="*/ 169 w 455"/>
                <a:gd name="T61" fmla="*/ 895 h 931"/>
                <a:gd name="T62" fmla="*/ 168 w 455"/>
                <a:gd name="T63" fmla="*/ 820 h 931"/>
                <a:gd name="T64" fmla="*/ 163 w 455"/>
                <a:gd name="T65" fmla="*/ 817 h 931"/>
                <a:gd name="T66" fmla="*/ 148 w 455"/>
                <a:gd name="T67" fmla="*/ 815 h 931"/>
                <a:gd name="T68" fmla="*/ 96 w 455"/>
                <a:gd name="T69" fmla="*/ 804 h 931"/>
                <a:gd name="T70" fmla="*/ 34 w 455"/>
                <a:gd name="T71" fmla="*/ 785 h 931"/>
                <a:gd name="T72" fmla="*/ 2 w 455"/>
                <a:gd name="T73" fmla="*/ 762 h 931"/>
                <a:gd name="T74" fmla="*/ 19 w 455"/>
                <a:gd name="T75" fmla="*/ 692 h 931"/>
                <a:gd name="T76" fmla="*/ 41 w 455"/>
                <a:gd name="T77" fmla="*/ 671 h 931"/>
                <a:gd name="T78" fmla="*/ 62 w 455"/>
                <a:gd name="T79" fmla="*/ 671 h 931"/>
                <a:gd name="T80" fmla="*/ 77 w 455"/>
                <a:gd name="T81" fmla="*/ 677 h 931"/>
                <a:gd name="T82" fmla="*/ 115 w 455"/>
                <a:gd name="T83" fmla="*/ 691 h 931"/>
                <a:gd name="T84" fmla="*/ 168 w 455"/>
                <a:gd name="T85" fmla="*/ 707 h 931"/>
                <a:gd name="T86" fmla="*/ 233 w 455"/>
                <a:gd name="T87" fmla="*/ 709 h 931"/>
                <a:gd name="T88" fmla="*/ 296 w 455"/>
                <a:gd name="T89" fmla="*/ 678 h 931"/>
                <a:gd name="T90" fmla="*/ 320 w 455"/>
                <a:gd name="T91" fmla="*/ 622 h 931"/>
                <a:gd name="T92" fmla="*/ 300 w 455"/>
                <a:gd name="T93" fmla="*/ 568 h 931"/>
                <a:gd name="T94" fmla="*/ 237 w 455"/>
                <a:gd name="T95" fmla="*/ 523 h 931"/>
                <a:gd name="T96" fmla="*/ 150 w 455"/>
                <a:gd name="T97" fmla="*/ 486 h 931"/>
                <a:gd name="T98" fmla="*/ 78 w 455"/>
                <a:gd name="T99" fmla="*/ 444 h 931"/>
                <a:gd name="T100" fmla="*/ 26 w 455"/>
                <a:gd name="T101" fmla="*/ 385 h 931"/>
                <a:gd name="T102" fmla="*/ 7 w 455"/>
                <a:gd name="T103" fmla="*/ 304 h 931"/>
                <a:gd name="T104" fmla="*/ 27 w 455"/>
                <a:gd name="T105" fmla="*/ 220 h 931"/>
                <a:gd name="T106" fmla="*/ 83 w 455"/>
                <a:gd name="T107" fmla="*/ 154 h 931"/>
                <a:gd name="T108" fmla="*/ 169 w 455"/>
                <a:gd name="T109" fmla="*/ 115 h 931"/>
                <a:gd name="T110" fmla="*/ 174 w 455"/>
                <a:gd name="T111" fmla="*/ 113 h 931"/>
                <a:gd name="T112" fmla="*/ 177 w 455"/>
                <a:gd name="T113" fmla="*/ 107 h 931"/>
                <a:gd name="T114" fmla="*/ 188 w 455"/>
                <a:gd name="T115" fmla="*/ 1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5" h="931">
                  <a:moveTo>
                    <a:pt x="215" y="0"/>
                  </a:moveTo>
                  <a:lnTo>
                    <a:pt x="247" y="0"/>
                  </a:lnTo>
                  <a:lnTo>
                    <a:pt x="262" y="3"/>
                  </a:lnTo>
                  <a:lnTo>
                    <a:pt x="274" y="10"/>
                  </a:lnTo>
                  <a:lnTo>
                    <a:pt x="282" y="23"/>
                  </a:lnTo>
                  <a:lnTo>
                    <a:pt x="284" y="37"/>
                  </a:lnTo>
                  <a:lnTo>
                    <a:pt x="285" y="103"/>
                  </a:lnTo>
                  <a:lnTo>
                    <a:pt x="285" y="106"/>
                  </a:lnTo>
                  <a:lnTo>
                    <a:pt x="286" y="107"/>
                  </a:lnTo>
                  <a:lnTo>
                    <a:pt x="287" y="108"/>
                  </a:lnTo>
                  <a:lnTo>
                    <a:pt x="288" y="109"/>
                  </a:lnTo>
                  <a:lnTo>
                    <a:pt x="289" y="110"/>
                  </a:lnTo>
                  <a:lnTo>
                    <a:pt x="290" y="110"/>
                  </a:lnTo>
                  <a:lnTo>
                    <a:pt x="293" y="110"/>
                  </a:lnTo>
                  <a:lnTo>
                    <a:pt x="301" y="112"/>
                  </a:lnTo>
                  <a:lnTo>
                    <a:pt x="313" y="114"/>
                  </a:lnTo>
                  <a:lnTo>
                    <a:pt x="327" y="117"/>
                  </a:lnTo>
                  <a:lnTo>
                    <a:pt x="344" y="121"/>
                  </a:lnTo>
                  <a:lnTo>
                    <a:pt x="362" y="125"/>
                  </a:lnTo>
                  <a:lnTo>
                    <a:pt x="380" y="130"/>
                  </a:lnTo>
                  <a:lnTo>
                    <a:pt x="396" y="135"/>
                  </a:lnTo>
                  <a:lnTo>
                    <a:pt x="411" y="141"/>
                  </a:lnTo>
                  <a:lnTo>
                    <a:pt x="419" y="146"/>
                  </a:lnTo>
                  <a:lnTo>
                    <a:pt x="425" y="155"/>
                  </a:lnTo>
                  <a:lnTo>
                    <a:pt x="428" y="165"/>
                  </a:lnTo>
                  <a:lnTo>
                    <a:pt x="426" y="177"/>
                  </a:lnTo>
                  <a:lnTo>
                    <a:pt x="408" y="224"/>
                  </a:lnTo>
                  <a:lnTo>
                    <a:pt x="403" y="233"/>
                  </a:lnTo>
                  <a:lnTo>
                    <a:pt x="395" y="240"/>
                  </a:lnTo>
                  <a:lnTo>
                    <a:pt x="386" y="245"/>
                  </a:lnTo>
                  <a:lnTo>
                    <a:pt x="376" y="246"/>
                  </a:lnTo>
                  <a:lnTo>
                    <a:pt x="367" y="245"/>
                  </a:lnTo>
                  <a:lnTo>
                    <a:pt x="359" y="242"/>
                  </a:lnTo>
                  <a:lnTo>
                    <a:pt x="357" y="241"/>
                  </a:lnTo>
                  <a:lnTo>
                    <a:pt x="350" y="238"/>
                  </a:lnTo>
                  <a:lnTo>
                    <a:pt x="338" y="233"/>
                  </a:lnTo>
                  <a:lnTo>
                    <a:pt x="324" y="229"/>
                  </a:lnTo>
                  <a:lnTo>
                    <a:pt x="307" y="224"/>
                  </a:lnTo>
                  <a:lnTo>
                    <a:pt x="288" y="220"/>
                  </a:lnTo>
                  <a:lnTo>
                    <a:pt x="266" y="217"/>
                  </a:lnTo>
                  <a:lnTo>
                    <a:pt x="242" y="216"/>
                  </a:lnTo>
                  <a:lnTo>
                    <a:pt x="219" y="217"/>
                  </a:lnTo>
                  <a:lnTo>
                    <a:pt x="199" y="221"/>
                  </a:lnTo>
                  <a:lnTo>
                    <a:pt x="183" y="228"/>
                  </a:lnTo>
                  <a:lnTo>
                    <a:pt x="169" y="236"/>
                  </a:lnTo>
                  <a:lnTo>
                    <a:pt x="159" y="245"/>
                  </a:lnTo>
                  <a:lnTo>
                    <a:pt x="151" y="256"/>
                  </a:lnTo>
                  <a:lnTo>
                    <a:pt x="146" y="267"/>
                  </a:lnTo>
                  <a:lnTo>
                    <a:pt x="142" y="279"/>
                  </a:lnTo>
                  <a:lnTo>
                    <a:pt x="141" y="291"/>
                  </a:lnTo>
                  <a:lnTo>
                    <a:pt x="143" y="304"/>
                  </a:lnTo>
                  <a:lnTo>
                    <a:pt x="146" y="317"/>
                  </a:lnTo>
                  <a:lnTo>
                    <a:pt x="152" y="329"/>
                  </a:lnTo>
                  <a:lnTo>
                    <a:pt x="162" y="340"/>
                  </a:lnTo>
                  <a:lnTo>
                    <a:pt x="175" y="351"/>
                  </a:lnTo>
                  <a:lnTo>
                    <a:pt x="192" y="363"/>
                  </a:lnTo>
                  <a:lnTo>
                    <a:pt x="214" y="374"/>
                  </a:lnTo>
                  <a:lnTo>
                    <a:pt x="239" y="386"/>
                  </a:lnTo>
                  <a:lnTo>
                    <a:pt x="270" y="398"/>
                  </a:lnTo>
                  <a:lnTo>
                    <a:pt x="310" y="416"/>
                  </a:lnTo>
                  <a:lnTo>
                    <a:pt x="345" y="435"/>
                  </a:lnTo>
                  <a:lnTo>
                    <a:pt x="376" y="455"/>
                  </a:lnTo>
                  <a:lnTo>
                    <a:pt x="401" y="476"/>
                  </a:lnTo>
                  <a:lnTo>
                    <a:pt x="421" y="500"/>
                  </a:lnTo>
                  <a:lnTo>
                    <a:pt x="436" y="525"/>
                  </a:lnTo>
                  <a:lnTo>
                    <a:pt x="447" y="553"/>
                  </a:lnTo>
                  <a:lnTo>
                    <a:pt x="453" y="582"/>
                  </a:lnTo>
                  <a:lnTo>
                    <a:pt x="455" y="614"/>
                  </a:lnTo>
                  <a:lnTo>
                    <a:pt x="453" y="646"/>
                  </a:lnTo>
                  <a:lnTo>
                    <a:pt x="446" y="676"/>
                  </a:lnTo>
                  <a:lnTo>
                    <a:pt x="435" y="704"/>
                  </a:lnTo>
                  <a:lnTo>
                    <a:pt x="419" y="730"/>
                  </a:lnTo>
                  <a:lnTo>
                    <a:pt x="399" y="753"/>
                  </a:lnTo>
                  <a:lnTo>
                    <a:pt x="376" y="773"/>
                  </a:lnTo>
                  <a:lnTo>
                    <a:pt x="349" y="790"/>
                  </a:lnTo>
                  <a:lnTo>
                    <a:pt x="317" y="803"/>
                  </a:lnTo>
                  <a:lnTo>
                    <a:pt x="284" y="813"/>
                  </a:lnTo>
                  <a:lnTo>
                    <a:pt x="283" y="813"/>
                  </a:lnTo>
                  <a:lnTo>
                    <a:pt x="282" y="814"/>
                  </a:lnTo>
                  <a:lnTo>
                    <a:pt x="280" y="815"/>
                  </a:lnTo>
                  <a:lnTo>
                    <a:pt x="279" y="816"/>
                  </a:lnTo>
                  <a:lnTo>
                    <a:pt x="278" y="818"/>
                  </a:lnTo>
                  <a:lnTo>
                    <a:pt x="278" y="821"/>
                  </a:lnTo>
                  <a:lnTo>
                    <a:pt x="278" y="895"/>
                  </a:lnTo>
                  <a:lnTo>
                    <a:pt x="275" y="909"/>
                  </a:lnTo>
                  <a:lnTo>
                    <a:pt x="267" y="921"/>
                  </a:lnTo>
                  <a:lnTo>
                    <a:pt x="255" y="929"/>
                  </a:lnTo>
                  <a:lnTo>
                    <a:pt x="241" y="931"/>
                  </a:lnTo>
                  <a:lnTo>
                    <a:pt x="206" y="931"/>
                  </a:lnTo>
                  <a:lnTo>
                    <a:pt x="192" y="929"/>
                  </a:lnTo>
                  <a:lnTo>
                    <a:pt x="180" y="921"/>
                  </a:lnTo>
                  <a:lnTo>
                    <a:pt x="172" y="909"/>
                  </a:lnTo>
                  <a:lnTo>
                    <a:pt x="169" y="895"/>
                  </a:lnTo>
                  <a:lnTo>
                    <a:pt x="169" y="825"/>
                  </a:lnTo>
                  <a:lnTo>
                    <a:pt x="169" y="822"/>
                  </a:lnTo>
                  <a:lnTo>
                    <a:pt x="168" y="820"/>
                  </a:lnTo>
                  <a:lnTo>
                    <a:pt x="166" y="819"/>
                  </a:lnTo>
                  <a:lnTo>
                    <a:pt x="165" y="818"/>
                  </a:lnTo>
                  <a:lnTo>
                    <a:pt x="163" y="817"/>
                  </a:lnTo>
                  <a:lnTo>
                    <a:pt x="162" y="817"/>
                  </a:lnTo>
                  <a:lnTo>
                    <a:pt x="158" y="817"/>
                  </a:lnTo>
                  <a:lnTo>
                    <a:pt x="148" y="815"/>
                  </a:lnTo>
                  <a:lnTo>
                    <a:pt x="134" y="812"/>
                  </a:lnTo>
                  <a:lnTo>
                    <a:pt x="116" y="808"/>
                  </a:lnTo>
                  <a:lnTo>
                    <a:pt x="96" y="804"/>
                  </a:lnTo>
                  <a:lnTo>
                    <a:pt x="76" y="798"/>
                  </a:lnTo>
                  <a:lnTo>
                    <a:pt x="54" y="792"/>
                  </a:lnTo>
                  <a:lnTo>
                    <a:pt x="34" y="785"/>
                  </a:lnTo>
                  <a:lnTo>
                    <a:pt x="17" y="777"/>
                  </a:lnTo>
                  <a:lnTo>
                    <a:pt x="9" y="771"/>
                  </a:lnTo>
                  <a:lnTo>
                    <a:pt x="2" y="762"/>
                  </a:lnTo>
                  <a:lnTo>
                    <a:pt x="0" y="752"/>
                  </a:lnTo>
                  <a:lnTo>
                    <a:pt x="2" y="740"/>
                  </a:lnTo>
                  <a:lnTo>
                    <a:pt x="19" y="692"/>
                  </a:lnTo>
                  <a:lnTo>
                    <a:pt x="24" y="683"/>
                  </a:lnTo>
                  <a:lnTo>
                    <a:pt x="32" y="676"/>
                  </a:lnTo>
                  <a:lnTo>
                    <a:pt x="41" y="671"/>
                  </a:lnTo>
                  <a:lnTo>
                    <a:pt x="52" y="669"/>
                  </a:lnTo>
                  <a:lnTo>
                    <a:pt x="57" y="670"/>
                  </a:lnTo>
                  <a:lnTo>
                    <a:pt x="62" y="671"/>
                  </a:lnTo>
                  <a:lnTo>
                    <a:pt x="67" y="673"/>
                  </a:lnTo>
                  <a:lnTo>
                    <a:pt x="71" y="674"/>
                  </a:lnTo>
                  <a:lnTo>
                    <a:pt x="77" y="677"/>
                  </a:lnTo>
                  <a:lnTo>
                    <a:pt x="87" y="681"/>
                  </a:lnTo>
                  <a:lnTo>
                    <a:pt x="100" y="686"/>
                  </a:lnTo>
                  <a:lnTo>
                    <a:pt x="115" y="691"/>
                  </a:lnTo>
                  <a:lnTo>
                    <a:pt x="132" y="697"/>
                  </a:lnTo>
                  <a:lnTo>
                    <a:pt x="150" y="703"/>
                  </a:lnTo>
                  <a:lnTo>
                    <a:pt x="168" y="707"/>
                  </a:lnTo>
                  <a:lnTo>
                    <a:pt x="187" y="710"/>
                  </a:lnTo>
                  <a:lnTo>
                    <a:pt x="204" y="711"/>
                  </a:lnTo>
                  <a:lnTo>
                    <a:pt x="233" y="709"/>
                  </a:lnTo>
                  <a:lnTo>
                    <a:pt x="258" y="702"/>
                  </a:lnTo>
                  <a:lnTo>
                    <a:pt x="279" y="691"/>
                  </a:lnTo>
                  <a:lnTo>
                    <a:pt x="296" y="678"/>
                  </a:lnTo>
                  <a:lnTo>
                    <a:pt x="309" y="662"/>
                  </a:lnTo>
                  <a:lnTo>
                    <a:pt x="317" y="643"/>
                  </a:lnTo>
                  <a:lnTo>
                    <a:pt x="320" y="622"/>
                  </a:lnTo>
                  <a:lnTo>
                    <a:pt x="318" y="602"/>
                  </a:lnTo>
                  <a:lnTo>
                    <a:pt x="311" y="585"/>
                  </a:lnTo>
                  <a:lnTo>
                    <a:pt x="300" y="568"/>
                  </a:lnTo>
                  <a:lnTo>
                    <a:pt x="285" y="553"/>
                  </a:lnTo>
                  <a:lnTo>
                    <a:pt x="264" y="538"/>
                  </a:lnTo>
                  <a:lnTo>
                    <a:pt x="237" y="523"/>
                  </a:lnTo>
                  <a:lnTo>
                    <a:pt x="204" y="509"/>
                  </a:lnTo>
                  <a:lnTo>
                    <a:pt x="177" y="498"/>
                  </a:lnTo>
                  <a:lnTo>
                    <a:pt x="150" y="486"/>
                  </a:lnTo>
                  <a:lnTo>
                    <a:pt x="124" y="473"/>
                  </a:lnTo>
                  <a:lnTo>
                    <a:pt x="100" y="459"/>
                  </a:lnTo>
                  <a:lnTo>
                    <a:pt x="78" y="444"/>
                  </a:lnTo>
                  <a:lnTo>
                    <a:pt x="57" y="426"/>
                  </a:lnTo>
                  <a:lnTo>
                    <a:pt x="40" y="407"/>
                  </a:lnTo>
                  <a:lnTo>
                    <a:pt x="26" y="385"/>
                  </a:lnTo>
                  <a:lnTo>
                    <a:pt x="16" y="361"/>
                  </a:lnTo>
                  <a:lnTo>
                    <a:pt x="9" y="333"/>
                  </a:lnTo>
                  <a:lnTo>
                    <a:pt x="7" y="304"/>
                  </a:lnTo>
                  <a:lnTo>
                    <a:pt x="9" y="274"/>
                  </a:lnTo>
                  <a:lnTo>
                    <a:pt x="16" y="246"/>
                  </a:lnTo>
                  <a:lnTo>
                    <a:pt x="27" y="220"/>
                  </a:lnTo>
                  <a:lnTo>
                    <a:pt x="42" y="196"/>
                  </a:lnTo>
                  <a:lnTo>
                    <a:pt x="60" y="173"/>
                  </a:lnTo>
                  <a:lnTo>
                    <a:pt x="83" y="154"/>
                  </a:lnTo>
                  <a:lnTo>
                    <a:pt x="109" y="138"/>
                  </a:lnTo>
                  <a:lnTo>
                    <a:pt x="137" y="125"/>
                  </a:lnTo>
                  <a:lnTo>
                    <a:pt x="169" y="115"/>
                  </a:lnTo>
                  <a:lnTo>
                    <a:pt x="170" y="115"/>
                  </a:lnTo>
                  <a:lnTo>
                    <a:pt x="172" y="114"/>
                  </a:lnTo>
                  <a:lnTo>
                    <a:pt x="174" y="113"/>
                  </a:lnTo>
                  <a:lnTo>
                    <a:pt x="175" y="111"/>
                  </a:lnTo>
                  <a:lnTo>
                    <a:pt x="177" y="109"/>
                  </a:lnTo>
                  <a:lnTo>
                    <a:pt x="177" y="107"/>
                  </a:lnTo>
                  <a:lnTo>
                    <a:pt x="177" y="37"/>
                  </a:lnTo>
                  <a:lnTo>
                    <a:pt x="180" y="23"/>
                  </a:lnTo>
                  <a:lnTo>
                    <a:pt x="188" y="10"/>
                  </a:lnTo>
                  <a:lnTo>
                    <a:pt x="200" y="3"/>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5" name="Freeform 186"/>
            <p:cNvSpPr>
              <a:spLocks noEditPoints="1"/>
            </p:cNvSpPr>
            <p:nvPr/>
          </p:nvSpPr>
          <p:spPr bwMode="auto">
            <a:xfrm>
              <a:off x="1392238" y="3124200"/>
              <a:ext cx="465138" cy="465138"/>
            </a:xfrm>
            <a:custGeom>
              <a:avLst/>
              <a:gdLst>
                <a:gd name="T0" fmla="*/ 751 w 1757"/>
                <a:gd name="T1" fmla="*/ 216 h 1755"/>
                <a:gd name="T2" fmla="*/ 574 w 1757"/>
                <a:gd name="T3" fmla="*/ 277 h 1755"/>
                <a:gd name="T4" fmla="*/ 423 w 1757"/>
                <a:gd name="T5" fmla="*/ 380 h 1755"/>
                <a:gd name="T6" fmla="*/ 307 w 1757"/>
                <a:gd name="T7" fmla="*/ 520 h 1755"/>
                <a:gd name="T8" fmla="*/ 231 w 1757"/>
                <a:gd name="T9" fmla="*/ 688 h 1755"/>
                <a:gd name="T10" fmla="*/ 204 w 1757"/>
                <a:gd name="T11" fmla="*/ 878 h 1755"/>
                <a:gd name="T12" fmla="*/ 231 w 1757"/>
                <a:gd name="T13" fmla="*/ 1067 h 1755"/>
                <a:gd name="T14" fmla="*/ 307 w 1757"/>
                <a:gd name="T15" fmla="*/ 1235 h 1755"/>
                <a:gd name="T16" fmla="*/ 423 w 1757"/>
                <a:gd name="T17" fmla="*/ 1375 h 1755"/>
                <a:gd name="T18" fmla="*/ 574 w 1757"/>
                <a:gd name="T19" fmla="*/ 1480 h 1755"/>
                <a:gd name="T20" fmla="*/ 751 w 1757"/>
                <a:gd name="T21" fmla="*/ 1539 h 1755"/>
                <a:gd name="T22" fmla="*/ 944 w 1757"/>
                <a:gd name="T23" fmla="*/ 1548 h 1755"/>
                <a:gd name="T24" fmla="*/ 1127 w 1757"/>
                <a:gd name="T25" fmla="*/ 1505 h 1755"/>
                <a:gd name="T26" fmla="*/ 1287 w 1757"/>
                <a:gd name="T27" fmla="*/ 1414 h 1755"/>
                <a:gd name="T28" fmla="*/ 1416 w 1757"/>
                <a:gd name="T29" fmla="*/ 1286 h 1755"/>
                <a:gd name="T30" fmla="*/ 1506 w 1757"/>
                <a:gd name="T31" fmla="*/ 1126 h 1755"/>
                <a:gd name="T32" fmla="*/ 1550 w 1757"/>
                <a:gd name="T33" fmla="*/ 943 h 1755"/>
                <a:gd name="T34" fmla="*/ 1541 w 1757"/>
                <a:gd name="T35" fmla="*/ 749 h 1755"/>
                <a:gd name="T36" fmla="*/ 1481 w 1757"/>
                <a:gd name="T37" fmla="*/ 573 h 1755"/>
                <a:gd name="T38" fmla="*/ 1377 w 1757"/>
                <a:gd name="T39" fmla="*/ 423 h 1755"/>
                <a:gd name="T40" fmla="*/ 1237 w 1757"/>
                <a:gd name="T41" fmla="*/ 307 h 1755"/>
                <a:gd name="T42" fmla="*/ 1068 w 1757"/>
                <a:gd name="T43" fmla="*/ 230 h 1755"/>
                <a:gd name="T44" fmla="*/ 879 w 1757"/>
                <a:gd name="T45" fmla="*/ 204 h 1755"/>
                <a:gd name="T46" fmla="*/ 1021 w 1757"/>
                <a:gd name="T47" fmla="*/ 12 h 1755"/>
                <a:gd name="T48" fmla="*/ 1220 w 1757"/>
                <a:gd name="T49" fmla="*/ 69 h 1755"/>
                <a:gd name="T50" fmla="*/ 1397 w 1757"/>
                <a:gd name="T51" fmla="*/ 170 h 1755"/>
                <a:gd name="T52" fmla="*/ 1545 w 1757"/>
                <a:gd name="T53" fmla="*/ 307 h 1755"/>
                <a:gd name="T54" fmla="*/ 1659 w 1757"/>
                <a:gd name="T55" fmla="*/ 475 h 1755"/>
                <a:gd name="T56" fmla="*/ 1732 w 1757"/>
                <a:gd name="T57" fmla="*/ 667 h 1755"/>
                <a:gd name="T58" fmla="*/ 1757 w 1757"/>
                <a:gd name="T59" fmla="*/ 878 h 1755"/>
                <a:gd name="T60" fmla="*/ 1732 w 1757"/>
                <a:gd name="T61" fmla="*/ 1088 h 1755"/>
                <a:gd name="T62" fmla="*/ 1659 w 1757"/>
                <a:gd name="T63" fmla="*/ 1280 h 1755"/>
                <a:gd name="T64" fmla="*/ 1545 w 1757"/>
                <a:gd name="T65" fmla="*/ 1448 h 1755"/>
                <a:gd name="T66" fmla="*/ 1397 w 1757"/>
                <a:gd name="T67" fmla="*/ 1585 h 1755"/>
                <a:gd name="T68" fmla="*/ 1220 w 1757"/>
                <a:gd name="T69" fmla="*/ 1686 h 1755"/>
                <a:gd name="T70" fmla="*/ 1021 w 1757"/>
                <a:gd name="T71" fmla="*/ 1743 h 1755"/>
                <a:gd name="T72" fmla="*/ 806 w 1757"/>
                <a:gd name="T73" fmla="*/ 1752 h 1755"/>
                <a:gd name="T74" fmla="*/ 601 w 1757"/>
                <a:gd name="T75" fmla="*/ 1710 h 1755"/>
                <a:gd name="T76" fmla="*/ 416 w 1757"/>
                <a:gd name="T77" fmla="*/ 1623 h 1755"/>
                <a:gd name="T78" fmla="*/ 257 w 1757"/>
                <a:gd name="T79" fmla="*/ 1498 h 1755"/>
                <a:gd name="T80" fmla="*/ 132 w 1757"/>
                <a:gd name="T81" fmla="*/ 1340 h 1755"/>
                <a:gd name="T82" fmla="*/ 45 w 1757"/>
                <a:gd name="T83" fmla="*/ 1155 h 1755"/>
                <a:gd name="T84" fmla="*/ 3 w 1757"/>
                <a:gd name="T85" fmla="*/ 950 h 1755"/>
                <a:gd name="T86" fmla="*/ 11 w 1757"/>
                <a:gd name="T87" fmla="*/ 735 h 1755"/>
                <a:gd name="T88" fmla="*/ 69 w 1757"/>
                <a:gd name="T89" fmla="*/ 536 h 1755"/>
                <a:gd name="T90" fmla="*/ 170 w 1757"/>
                <a:gd name="T91" fmla="*/ 359 h 1755"/>
                <a:gd name="T92" fmla="*/ 307 w 1757"/>
                <a:gd name="T93" fmla="*/ 211 h 1755"/>
                <a:gd name="T94" fmla="*/ 475 w 1757"/>
                <a:gd name="T95" fmla="*/ 99 h 1755"/>
                <a:gd name="T96" fmla="*/ 667 w 1757"/>
                <a:gd name="T97" fmla="*/ 26 h 1755"/>
                <a:gd name="T98" fmla="*/ 879 w 1757"/>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7" h="1755">
                  <a:moveTo>
                    <a:pt x="879" y="204"/>
                  </a:moveTo>
                  <a:lnTo>
                    <a:pt x="813" y="207"/>
                  </a:lnTo>
                  <a:lnTo>
                    <a:pt x="751" y="216"/>
                  </a:lnTo>
                  <a:lnTo>
                    <a:pt x="689" y="230"/>
                  </a:lnTo>
                  <a:lnTo>
                    <a:pt x="630" y="250"/>
                  </a:lnTo>
                  <a:lnTo>
                    <a:pt x="574" y="277"/>
                  </a:lnTo>
                  <a:lnTo>
                    <a:pt x="520" y="307"/>
                  </a:lnTo>
                  <a:lnTo>
                    <a:pt x="471" y="341"/>
                  </a:lnTo>
                  <a:lnTo>
                    <a:pt x="423" y="380"/>
                  </a:lnTo>
                  <a:lnTo>
                    <a:pt x="380" y="423"/>
                  </a:lnTo>
                  <a:lnTo>
                    <a:pt x="342" y="470"/>
                  </a:lnTo>
                  <a:lnTo>
                    <a:pt x="307" y="520"/>
                  </a:lnTo>
                  <a:lnTo>
                    <a:pt x="276" y="573"/>
                  </a:lnTo>
                  <a:lnTo>
                    <a:pt x="251" y="630"/>
                  </a:lnTo>
                  <a:lnTo>
                    <a:pt x="231" y="688"/>
                  </a:lnTo>
                  <a:lnTo>
                    <a:pt x="216" y="749"/>
                  </a:lnTo>
                  <a:lnTo>
                    <a:pt x="207" y="813"/>
                  </a:lnTo>
                  <a:lnTo>
                    <a:pt x="204" y="878"/>
                  </a:lnTo>
                  <a:lnTo>
                    <a:pt x="207" y="943"/>
                  </a:lnTo>
                  <a:lnTo>
                    <a:pt x="216" y="1006"/>
                  </a:lnTo>
                  <a:lnTo>
                    <a:pt x="231" y="1067"/>
                  </a:lnTo>
                  <a:lnTo>
                    <a:pt x="251" y="1126"/>
                  </a:lnTo>
                  <a:lnTo>
                    <a:pt x="276" y="1182"/>
                  </a:lnTo>
                  <a:lnTo>
                    <a:pt x="307" y="1235"/>
                  </a:lnTo>
                  <a:lnTo>
                    <a:pt x="342" y="1286"/>
                  </a:lnTo>
                  <a:lnTo>
                    <a:pt x="380" y="1332"/>
                  </a:lnTo>
                  <a:lnTo>
                    <a:pt x="423" y="1375"/>
                  </a:lnTo>
                  <a:lnTo>
                    <a:pt x="471" y="1414"/>
                  </a:lnTo>
                  <a:lnTo>
                    <a:pt x="520" y="1449"/>
                  </a:lnTo>
                  <a:lnTo>
                    <a:pt x="574" y="1480"/>
                  </a:lnTo>
                  <a:lnTo>
                    <a:pt x="630" y="1505"/>
                  </a:lnTo>
                  <a:lnTo>
                    <a:pt x="689" y="1525"/>
                  </a:lnTo>
                  <a:lnTo>
                    <a:pt x="751" y="1539"/>
                  </a:lnTo>
                  <a:lnTo>
                    <a:pt x="813" y="1548"/>
                  </a:lnTo>
                  <a:lnTo>
                    <a:pt x="879" y="1552"/>
                  </a:lnTo>
                  <a:lnTo>
                    <a:pt x="944" y="1548"/>
                  </a:lnTo>
                  <a:lnTo>
                    <a:pt x="1007" y="1539"/>
                  </a:lnTo>
                  <a:lnTo>
                    <a:pt x="1068" y="1525"/>
                  </a:lnTo>
                  <a:lnTo>
                    <a:pt x="1127" y="1505"/>
                  </a:lnTo>
                  <a:lnTo>
                    <a:pt x="1183" y="1480"/>
                  </a:lnTo>
                  <a:lnTo>
                    <a:pt x="1237" y="1449"/>
                  </a:lnTo>
                  <a:lnTo>
                    <a:pt x="1287" y="1414"/>
                  </a:lnTo>
                  <a:lnTo>
                    <a:pt x="1334" y="1375"/>
                  </a:lnTo>
                  <a:lnTo>
                    <a:pt x="1377" y="1332"/>
                  </a:lnTo>
                  <a:lnTo>
                    <a:pt x="1416" y="1286"/>
                  </a:lnTo>
                  <a:lnTo>
                    <a:pt x="1451" y="1235"/>
                  </a:lnTo>
                  <a:lnTo>
                    <a:pt x="1481" y="1182"/>
                  </a:lnTo>
                  <a:lnTo>
                    <a:pt x="1506" y="1126"/>
                  </a:lnTo>
                  <a:lnTo>
                    <a:pt x="1526" y="1067"/>
                  </a:lnTo>
                  <a:lnTo>
                    <a:pt x="1541" y="1006"/>
                  </a:lnTo>
                  <a:lnTo>
                    <a:pt x="1550" y="943"/>
                  </a:lnTo>
                  <a:lnTo>
                    <a:pt x="1554" y="878"/>
                  </a:lnTo>
                  <a:lnTo>
                    <a:pt x="1550" y="813"/>
                  </a:lnTo>
                  <a:lnTo>
                    <a:pt x="1541" y="749"/>
                  </a:lnTo>
                  <a:lnTo>
                    <a:pt x="1526" y="688"/>
                  </a:lnTo>
                  <a:lnTo>
                    <a:pt x="1506" y="630"/>
                  </a:lnTo>
                  <a:lnTo>
                    <a:pt x="1481" y="573"/>
                  </a:lnTo>
                  <a:lnTo>
                    <a:pt x="1451" y="520"/>
                  </a:lnTo>
                  <a:lnTo>
                    <a:pt x="1416" y="470"/>
                  </a:lnTo>
                  <a:lnTo>
                    <a:pt x="1377" y="423"/>
                  </a:lnTo>
                  <a:lnTo>
                    <a:pt x="1334" y="380"/>
                  </a:lnTo>
                  <a:lnTo>
                    <a:pt x="1287" y="341"/>
                  </a:lnTo>
                  <a:lnTo>
                    <a:pt x="1237" y="307"/>
                  </a:lnTo>
                  <a:lnTo>
                    <a:pt x="1183" y="277"/>
                  </a:lnTo>
                  <a:lnTo>
                    <a:pt x="1127" y="250"/>
                  </a:lnTo>
                  <a:lnTo>
                    <a:pt x="1068" y="230"/>
                  </a:lnTo>
                  <a:lnTo>
                    <a:pt x="1007" y="216"/>
                  </a:lnTo>
                  <a:lnTo>
                    <a:pt x="944" y="207"/>
                  </a:lnTo>
                  <a:lnTo>
                    <a:pt x="879" y="204"/>
                  </a:lnTo>
                  <a:close/>
                  <a:moveTo>
                    <a:pt x="879" y="0"/>
                  </a:moveTo>
                  <a:lnTo>
                    <a:pt x="951" y="3"/>
                  </a:lnTo>
                  <a:lnTo>
                    <a:pt x="1021" y="12"/>
                  </a:lnTo>
                  <a:lnTo>
                    <a:pt x="1090" y="26"/>
                  </a:lnTo>
                  <a:lnTo>
                    <a:pt x="1157" y="45"/>
                  </a:lnTo>
                  <a:lnTo>
                    <a:pt x="1220" y="69"/>
                  </a:lnTo>
                  <a:lnTo>
                    <a:pt x="1283" y="99"/>
                  </a:lnTo>
                  <a:lnTo>
                    <a:pt x="1341" y="132"/>
                  </a:lnTo>
                  <a:lnTo>
                    <a:pt x="1397" y="170"/>
                  </a:lnTo>
                  <a:lnTo>
                    <a:pt x="1451" y="211"/>
                  </a:lnTo>
                  <a:lnTo>
                    <a:pt x="1500" y="258"/>
                  </a:lnTo>
                  <a:lnTo>
                    <a:pt x="1545" y="307"/>
                  </a:lnTo>
                  <a:lnTo>
                    <a:pt x="1588" y="359"/>
                  </a:lnTo>
                  <a:lnTo>
                    <a:pt x="1625" y="415"/>
                  </a:lnTo>
                  <a:lnTo>
                    <a:pt x="1659" y="475"/>
                  </a:lnTo>
                  <a:lnTo>
                    <a:pt x="1688" y="536"/>
                  </a:lnTo>
                  <a:lnTo>
                    <a:pt x="1713" y="601"/>
                  </a:lnTo>
                  <a:lnTo>
                    <a:pt x="1732" y="667"/>
                  </a:lnTo>
                  <a:lnTo>
                    <a:pt x="1746" y="735"/>
                  </a:lnTo>
                  <a:lnTo>
                    <a:pt x="1754" y="806"/>
                  </a:lnTo>
                  <a:lnTo>
                    <a:pt x="1757" y="878"/>
                  </a:lnTo>
                  <a:lnTo>
                    <a:pt x="1754" y="950"/>
                  </a:lnTo>
                  <a:lnTo>
                    <a:pt x="1746" y="1020"/>
                  </a:lnTo>
                  <a:lnTo>
                    <a:pt x="1732" y="1088"/>
                  </a:lnTo>
                  <a:lnTo>
                    <a:pt x="1713" y="1155"/>
                  </a:lnTo>
                  <a:lnTo>
                    <a:pt x="1688" y="1219"/>
                  </a:lnTo>
                  <a:lnTo>
                    <a:pt x="1659" y="1280"/>
                  </a:lnTo>
                  <a:lnTo>
                    <a:pt x="1625" y="1340"/>
                  </a:lnTo>
                  <a:lnTo>
                    <a:pt x="1588" y="1396"/>
                  </a:lnTo>
                  <a:lnTo>
                    <a:pt x="1545" y="1448"/>
                  </a:lnTo>
                  <a:lnTo>
                    <a:pt x="1500" y="1498"/>
                  </a:lnTo>
                  <a:lnTo>
                    <a:pt x="1451" y="1544"/>
                  </a:lnTo>
                  <a:lnTo>
                    <a:pt x="1397" y="1585"/>
                  </a:lnTo>
                  <a:lnTo>
                    <a:pt x="1341" y="1623"/>
                  </a:lnTo>
                  <a:lnTo>
                    <a:pt x="1283" y="1657"/>
                  </a:lnTo>
                  <a:lnTo>
                    <a:pt x="1220" y="1686"/>
                  </a:lnTo>
                  <a:lnTo>
                    <a:pt x="1157" y="1710"/>
                  </a:lnTo>
                  <a:lnTo>
                    <a:pt x="1090" y="1729"/>
                  </a:lnTo>
                  <a:lnTo>
                    <a:pt x="1021" y="1743"/>
                  </a:lnTo>
                  <a:lnTo>
                    <a:pt x="951" y="1752"/>
                  </a:lnTo>
                  <a:lnTo>
                    <a:pt x="879" y="1755"/>
                  </a:lnTo>
                  <a:lnTo>
                    <a:pt x="806" y="1752"/>
                  </a:lnTo>
                  <a:lnTo>
                    <a:pt x="737" y="1743"/>
                  </a:lnTo>
                  <a:lnTo>
                    <a:pt x="667" y="1729"/>
                  </a:lnTo>
                  <a:lnTo>
                    <a:pt x="601" y="1710"/>
                  </a:lnTo>
                  <a:lnTo>
                    <a:pt x="537" y="1686"/>
                  </a:lnTo>
                  <a:lnTo>
                    <a:pt x="475" y="1657"/>
                  </a:lnTo>
                  <a:lnTo>
                    <a:pt x="416" y="1623"/>
                  </a:lnTo>
                  <a:lnTo>
                    <a:pt x="360" y="1585"/>
                  </a:lnTo>
                  <a:lnTo>
                    <a:pt x="307" y="1544"/>
                  </a:lnTo>
                  <a:lnTo>
                    <a:pt x="257" y="1498"/>
                  </a:lnTo>
                  <a:lnTo>
                    <a:pt x="212" y="1448"/>
                  </a:lnTo>
                  <a:lnTo>
                    <a:pt x="170" y="1396"/>
                  </a:lnTo>
                  <a:lnTo>
                    <a:pt x="132" y="1340"/>
                  </a:lnTo>
                  <a:lnTo>
                    <a:pt x="98" y="1280"/>
                  </a:lnTo>
                  <a:lnTo>
                    <a:pt x="69" y="1219"/>
                  </a:lnTo>
                  <a:lnTo>
                    <a:pt x="45" y="1155"/>
                  </a:lnTo>
                  <a:lnTo>
                    <a:pt x="25" y="1088"/>
                  </a:lnTo>
                  <a:lnTo>
                    <a:pt x="11" y="1020"/>
                  </a:lnTo>
                  <a:lnTo>
                    <a:pt x="3" y="950"/>
                  </a:lnTo>
                  <a:lnTo>
                    <a:pt x="0" y="878"/>
                  </a:lnTo>
                  <a:lnTo>
                    <a:pt x="3" y="806"/>
                  </a:lnTo>
                  <a:lnTo>
                    <a:pt x="11" y="735"/>
                  </a:lnTo>
                  <a:lnTo>
                    <a:pt x="25" y="667"/>
                  </a:lnTo>
                  <a:lnTo>
                    <a:pt x="45" y="601"/>
                  </a:lnTo>
                  <a:lnTo>
                    <a:pt x="69" y="536"/>
                  </a:lnTo>
                  <a:lnTo>
                    <a:pt x="98" y="475"/>
                  </a:lnTo>
                  <a:lnTo>
                    <a:pt x="132" y="415"/>
                  </a:lnTo>
                  <a:lnTo>
                    <a:pt x="170" y="359"/>
                  </a:lnTo>
                  <a:lnTo>
                    <a:pt x="212" y="307"/>
                  </a:lnTo>
                  <a:lnTo>
                    <a:pt x="257" y="258"/>
                  </a:lnTo>
                  <a:lnTo>
                    <a:pt x="307" y="211"/>
                  </a:lnTo>
                  <a:lnTo>
                    <a:pt x="360" y="170"/>
                  </a:lnTo>
                  <a:lnTo>
                    <a:pt x="416" y="132"/>
                  </a:lnTo>
                  <a:lnTo>
                    <a:pt x="475" y="99"/>
                  </a:lnTo>
                  <a:lnTo>
                    <a:pt x="537" y="69"/>
                  </a:lnTo>
                  <a:lnTo>
                    <a:pt x="601" y="45"/>
                  </a:lnTo>
                  <a:lnTo>
                    <a:pt x="667" y="26"/>
                  </a:lnTo>
                  <a:lnTo>
                    <a:pt x="737" y="12"/>
                  </a:lnTo>
                  <a:lnTo>
                    <a:pt x="806" y="3"/>
                  </a:lnTo>
                  <a:lnTo>
                    <a:pt x="8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6" name="Freeform 187"/>
            <p:cNvSpPr>
              <a:spLocks/>
            </p:cNvSpPr>
            <p:nvPr/>
          </p:nvSpPr>
          <p:spPr bwMode="auto">
            <a:xfrm>
              <a:off x="1219200" y="3611563"/>
              <a:ext cx="636588" cy="279400"/>
            </a:xfrm>
            <a:custGeom>
              <a:avLst/>
              <a:gdLst>
                <a:gd name="T0" fmla="*/ 761 w 2407"/>
                <a:gd name="T1" fmla="*/ 13 h 1058"/>
                <a:gd name="T2" fmla="*/ 945 w 2407"/>
                <a:gd name="T3" fmla="*/ 54 h 1058"/>
                <a:gd name="T4" fmla="*/ 1144 w 2407"/>
                <a:gd name="T5" fmla="*/ 109 h 1058"/>
                <a:gd name="T6" fmla="*/ 1328 w 2407"/>
                <a:gd name="T7" fmla="*/ 168 h 1058"/>
                <a:gd name="T8" fmla="*/ 1470 w 2407"/>
                <a:gd name="T9" fmla="*/ 213 h 1058"/>
                <a:gd name="T10" fmla="*/ 1549 w 2407"/>
                <a:gd name="T11" fmla="*/ 236 h 1058"/>
                <a:gd name="T12" fmla="*/ 1597 w 2407"/>
                <a:gd name="T13" fmla="*/ 284 h 1058"/>
                <a:gd name="T14" fmla="*/ 1603 w 2407"/>
                <a:gd name="T15" fmla="*/ 355 h 1058"/>
                <a:gd name="T16" fmla="*/ 1556 w 2407"/>
                <a:gd name="T17" fmla="*/ 425 h 1058"/>
                <a:gd name="T18" fmla="*/ 1444 w 2407"/>
                <a:gd name="T19" fmla="*/ 468 h 1058"/>
                <a:gd name="T20" fmla="*/ 1297 w 2407"/>
                <a:gd name="T21" fmla="*/ 477 h 1058"/>
                <a:gd name="T22" fmla="*/ 1145 w 2407"/>
                <a:gd name="T23" fmla="*/ 461 h 1058"/>
                <a:gd name="T24" fmla="*/ 1009 w 2407"/>
                <a:gd name="T25" fmla="*/ 438 h 1058"/>
                <a:gd name="T26" fmla="*/ 911 w 2407"/>
                <a:gd name="T27" fmla="*/ 421 h 1058"/>
                <a:gd name="T28" fmla="*/ 874 w 2407"/>
                <a:gd name="T29" fmla="*/ 427 h 1058"/>
                <a:gd name="T30" fmla="*/ 925 w 2407"/>
                <a:gd name="T31" fmla="*/ 489 h 1058"/>
                <a:gd name="T32" fmla="*/ 1055 w 2407"/>
                <a:gd name="T33" fmla="*/ 540 h 1058"/>
                <a:gd name="T34" fmla="*/ 1228 w 2407"/>
                <a:gd name="T35" fmla="*/ 574 h 1058"/>
                <a:gd name="T36" fmla="*/ 1410 w 2407"/>
                <a:gd name="T37" fmla="*/ 587 h 1058"/>
                <a:gd name="T38" fmla="*/ 1626 w 2407"/>
                <a:gd name="T39" fmla="*/ 562 h 1058"/>
                <a:gd name="T40" fmla="*/ 1995 w 2407"/>
                <a:gd name="T41" fmla="*/ 451 h 1058"/>
                <a:gd name="T42" fmla="*/ 2258 w 2407"/>
                <a:gd name="T43" fmla="*/ 329 h 1058"/>
                <a:gd name="T44" fmla="*/ 2353 w 2407"/>
                <a:gd name="T45" fmla="*/ 337 h 1058"/>
                <a:gd name="T46" fmla="*/ 2404 w 2407"/>
                <a:gd name="T47" fmla="*/ 411 h 1058"/>
                <a:gd name="T48" fmla="*/ 2381 w 2407"/>
                <a:gd name="T49" fmla="*/ 524 h 1058"/>
                <a:gd name="T50" fmla="*/ 2293 w 2407"/>
                <a:gd name="T51" fmla="*/ 617 h 1058"/>
                <a:gd name="T52" fmla="*/ 2172 w 2407"/>
                <a:gd name="T53" fmla="*/ 701 h 1058"/>
                <a:gd name="T54" fmla="*/ 2009 w 2407"/>
                <a:gd name="T55" fmla="*/ 802 h 1058"/>
                <a:gd name="T56" fmla="*/ 1828 w 2407"/>
                <a:gd name="T57" fmla="*/ 904 h 1058"/>
                <a:gd name="T58" fmla="*/ 1655 w 2407"/>
                <a:gd name="T59" fmla="*/ 991 h 1058"/>
                <a:gd name="T60" fmla="*/ 1515 w 2407"/>
                <a:gd name="T61" fmla="*/ 1047 h 1058"/>
                <a:gd name="T62" fmla="*/ 1417 w 2407"/>
                <a:gd name="T63" fmla="*/ 1058 h 1058"/>
                <a:gd name="T64" fmla="*/ 1255 w 2407"/>
                <a:gd name="T65" fmla="*/ 1044 h 1058"/>
                <a:gd name="T66" fmla="*/ 1042 w 2407"/>
                <a:gd name="T67" fmla="*/ 1016 h 1058"/>
                <a:gd name="T68" fmla="*/ 807 w 2407"/>
                <a:gd name="T69" fmla="*/ 979 h 1058"/>
                <a:gd name="T70" fmla="*/ 582 w 2407"/>
                <a:gd name="T71" fmla="*/ 941 h 1058"/>
                <a:gd name="T72" fmla="*/ 395 w 2407"/>
                <a:gd name="T73" fmla="*/ 907 h 1058"/>
                <a:gd name="T74" fmla="*/ 278 w 2407"/>
                <a:gd name="T75" fmla="*/ 885 h 1058"/>
                <a:gd name="T76" fmla="*/ 180 w 2407"/>
                <a:gd name="T77" fmla="*/ 888 h 1058"/>
                <a:gd name="T78" fmla="*/ 78 w 2407"/>
                <a:gd name="T79" fmla="*/ 946 h 1058"/>
                <a:gd name="T80" fmla="*/ 25 w 2407"/>
                <a:gd name="T81" fmla="*/ 979 h 1058"/>
                <a:gd name="T82" fmla="*/ 5 w 2407"/>
                <a:gd name="T83" fmla="*/ 961 h 1058"/>
                <a:gd name="T84" fmla="*/ 0 w 2407"/>
                <a:gd name="T85" fmla="*/ 942 h 1058"/>
                <a:gd name="T86" fmla="*/ 16 w 2407"/>
                <a:gd name="T87" fmla="*/ 698 h 1058"/>
                <a:gd name="T88" fmla="*/ 34 w 2407"/>
                <a:gd name="T89" fmla="*/ 414 h 1058"/>
                <a:gd name="T90" fmla="*/ 50 w 2407"/>
                <a:gd name="T91" fmla="*/ 161 h 1058"/>
                <a:gd name="T92" fmla="*/ 67 w 2407"/>
                <a:gd name="T93" fmla="*/ 77 h 1058"/>
                <a:gd name="T94" fmla="*/ 114 w 2407"/>
                <a:gd name="T95" fmla="*/ 63 h 1058"/>
                <a:gd name="T96" fmla="*/ 241 w 2407"/>
                <a:gd name="T97" fmla="*/ 43 h 1058"/>
                <a:gd name="T98" fmla="*/ 421 w 2407"/>
                <a:gd name="T99" fmla="*/ 18 h 1058"/>
                <a:gd name="T100" fmla="*/ 587 w 2407"/>
                <a:gd name="T101" fmla="*/ 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7" h="1058">
                  <a:moveTo>
                    <a:pt x="649" y="0"/>
                  </a:moveTo>
                  <a:lnTo>
                    <a:pt x="684" y="2"/>
                  </a:lnTo>
                  <a:lnTo>
                    <a:pt x="721" y="7"/>
                  </a:lnTo>
                  <a:lnTo>
                    <a:pt x="761" y="13"/>
                  </a:lnTo>
                  <a:lnTo>
                    <a:pt x="804" y="21"/>
                  </a:lnTo>
                  <a:lnTo>
                    <a:pt x="850" y="31"/>
                  </a:lnTo>
                  <a:lnTo>
                    <a:pt x="897" y="42"/>
                  </a:lnTo>
                  <a:lnTo>
                    <a:pt x="945" y="54"/>
                  </a:lnTo>
                  <a:lnTo>
                    <a:pt x="995" y="67"/>
                  </a:lnTo>
                  <a:lnTo>
                    <a:pt x="1045" y="81"/>
                  </a:lnTo>
                  <a:lnTo>
                    <a:pt x="1094" y="95"/>
                  </a:lnTo>
                  <a:lnTo>
                    <a:pt x="1144" y="109"/>
                  </a:lnTo>
                  <a:lnTo>
                    <a:pt x="1192" y="124"/>
                  </a:lnTo>
                  <a:lnTo>
                    <a:pt x="1240" y="140"/>
                  </a:lnTo>
                  <a:lnTo>
                    <a:pt x="1285" y="154"/>
                  </a:lnTo>
                  <a:lnTo>
                    <a:pt x="1328" y="168"/>
                  </a:lnTo>
                  <a:lnTo>
                    <a:pt x="1368" y="181"/>
                  </a:lnTo>
                  <a:lnTo>
                    <a:pt x="1406" y="193"/>
                  </a:lnTo>
                  <a:lnTo>
                    <a:pt x="1440" y="203"/>
                  </a:lnTo>
                  <a:lnTo>
                    <a:pt x="1470" y="213"/>
                  </a:lnTo>
                  <a:lnTo>
                    <a:pt x="1495" y="220"/>
                  </a:lnTo>
                  <a:lnTo>
                    <a:pt x="1517" y="226"/>
                  </a:lnTo>
                  <a:lnTo>
                    <a:pt x="1533" y="230"/>
                  </a:lnTo>
                  <a:lnTo>
                    <a:pt x="1549" y="236"/>
                  </a:lnTo>
                  <a:lnTo>
                    <a:pt x="1564" y="245"/>
                  </a:lnTo>
                  <a:lnTo>
                    <a:pt x="1577" y="256"/>
                  </a:lnTo>
                  <a:lnTo>
                    <a:pt x="1588" y="269"/>
                  </a:lnTo>
                  <a:lnTo>
                    <a:pt x="1597" y="284"/>
                  </a:lnTo>
                  <a:lnTo>
                    <a:pt x="1602" y="301"/>
                  </a:lnTo>
                  <a:lnTo>
                    <a:pt x="1606" y="319"/>
                  </a:lnTo>
                  <a:lnTo>
                    <a:pt x="1606" y="337"/>
                  </a:lnTo>
                  <a:lnTo>
                    <a:pt x="1603" y="355"/>
                  </a:lnTo>
                  <a:lnTo>
                    <a:pt x="1596" y="374"/>
                  </a:lnTo>
                  <a:lnTo>
                    <a:pt x="1587" y="392"/>
                  </a:lnTo>
                  <a:lnTo>
                    <a:pt x="1573" y="409"/>
                  </a:lnTo>
                  <a:lnTo>
                    <a:pt x="1556" y="425"/>
                  </a:lnTo>
                  <a:lnTo>
                    <a:pt x="1534" y="439"/>
                  </a:lnTo>
                  <a:lnTo>
                    <a:pt x="1507" y="451"/>
                  </a:lnTo>
                  <a:lnTo>
                    <a:pt x="1477" y="461"/>
                  </a:lnTo>
                  <a:lnTo>
                    <a:pt x="1444" y="468"/>
                  </a:lnTo>
                  <a:lnTo>
                    <a:pt x="1409" y="474"/>
                  </a:lnTo>
                  <a:lnTo>
                    <a:pt x="1373" y="477"/>
                  </a:lnTo>
                  <a:lnTo>
                    <a:pt x="1335" y="478"/>
                  </a:lnTo>
                  <a:lnTo>
                    <a:pt x="1297" y="477"/>
                  </a:lnTo>
                  <a:lnTo>
                    <a:pt x="1259" y="475"/>
                  </a:lnTo>
                  <a:lnTo>
                    <a:pt x="1219" y="472"/>
                  </a:lnTo>
                  <a:lnTo>
                    <a:pt x="1182" y="466"/>
                  </a:lnTo>
                  <a:lnTo>
                    <a:pt x="1145" y="461"/>
                  </a:lnTo>
                  <a:lnTo>
                    <a:pt x="1108" y="455"/>
                  </a:lnTo>
                  <a:lnTo>
                    <a:pt x="1073" y="449"/>
                  </a:lnTo>
                  <a:lnTo>
                    <a:pt x="1040" y="443"/>
                  </a:lnTo>
                  <a:lnTo>
                    <a:pt x="1009" y="438"/>
                  </a:lnTo>
                  <a:lnTo>
                    <a:pt x="980" y="432"/>
                  </a:lnTo>
                  <a:lnTo>
                    <a:pt x="953" y="428"/>
                  </a:lnTo>
                  <a:lnTo>
                    <a:pt x="930" y="424"/>
                  </a:lnTo>
                  <a:lnTo>
                    <a:pt x="911" y="421"/>
                  </a:lnTo>
                  <a:lnTo>
                    <a:pt x="895" y="420"/>
                  </a:lnTo>
                  <a:lnTo>
                    <a:pt x="884" y="420"/>
                  </a:lnTo>
                  <a:lnTo>
                    <a:pt x="876" y="423"/>
                  </a:lnTo>
                  <a:lnTo>
                    <a:pt x="874" y="427"/>
                  </a:lnTo>
                  <a:lnTo>
                    <a:pt x="877" y="443"/>
                  </a:lnTo>
                  <a:lnTo>
                    <a:pt x="887" y="458"/>
                  </a:lnTo>
                  <a:lnTo>
                    <a:pt x="903" y="474"/>
                  </a:lnTo>
                  <a:lnTo>
                    <a:pt x="925" y="489"/>
                  </a:lnTo>
                  <a:lnTo>
                    <a:pt x="951" y="503"/>
                  </a:lnTo>
                  <a:lnTo>
                    <a:pt x="983" y="516"/>
                  </a:lnTo>
                  <a:lnTo>
                    <a:pt x="1017" y="528"/>
                  </a:lnTo>
                  <a:lnTo>
                    <a:pt x="1055" y="540"/>
                  </a:lnTo>
                  <a:lnTo>
                    <a:pt x="1096" y="550"/>
                  </a:lnTo>
                  <a:lnTo>
                    <a:pt x="1139" y="559"/>
                  </a:lnTo>
                  <a:lnTo>
                    <a:pt x="1183" y="567"/>
                  </a:lnTo>
                  <a:lnTo>
                    <a:pt x="1228" y="574"/>
                  </a:lnTo>
                  <a:lnTo>
                    <a:pt x="1275" y="580"/>
                  </a:lnTo>
                  <a:lnTo>
                    <a:pt x="1320" y="584"/>
                  </a:lnTo>
                  <a:lnTo>
                    <a:pt x="1365" y="586"/>
                  </a:lnTo>
                  <a:lnTo>
                    <a:pt x="1410" y="587"/>
                  </a:lnTo>
                  <a:lnTo>
                    <a:pt x="1453" y="586"/>
                  </a:lnTo>
                  <a:lnTo>
                    <a:pt x="1493" y="584"/>
                  </a:lnTo>
                  <a:lnTo>
                    <a:pt x="1531" y="579"/>
                  </a:lnTo>
                  <a:lnTo>
                    <a:pt x="1626" y="562"/>
                  </a:lnTo>
                  <a:lnTo>
                    <a:pt x="1722" y="540"/>
                  </a:lnTo>
                  <a:lnTo>
                    <a:pt x="1816" y="514"/>
                  </a:lnTo>
                  <a:lnTo>
                    <a:pt x="1906" y="484"/>
                  </a:lnTo>
                  <a:lnTo>
                    <a:pt x="1995" y="451"/>
                  </a:lnTo>
                  <a:lnTo>
                    <a:pt x="2079" y="416"/>
                  </a:lnTo>
                  <a:lnTo>
                    <a:pt x="2157" y="379"/>
                  </a:lnTo>
                  <a:lnTo>
                    <a:pt x="2231" y="341"/>
                  </a:lnTo>
                  <a:lnTo>
                    <a:pt x="2258" y="329"/>
                  </a:lnTo>
                  <a:lnTo>
                    <a:pt x="2284" y="324"/>
                  </a:lnTo>
                  <a:lnTo>
                    <a:pt x="2308" y="323"/>
                  </a:lnTo>
                  <a:lnTo>
                    <a:pt x="2331" y="328"/>
                  </a:lnTo>
                  <a:lnTo>
                    <a:pt x="2353" y="337"/>
                  </a:lnTo>
                  <a:lnTo>
                    <a:pt x="2371" y="350"/>
                  </a:lnTo>
                  <a:lnTo>
                    <a:pt x="2386" y="367"/>
                  </a:lnTo>
                  <a:lnTo>
                    <a:pt x="2397" y="388"/>
                  </a:lnTo>
                  <a:lnTo>
                    <a:pt x="2404" y="411"/>
                  </a:lnTo>
                  <a:lnTo>
                    <a:pt x="2407" y="436"/>
                  </a:lnTo>
                  <a:lnTo>
                    <a:pt x="2404" y="464"/>
                  </a:lnTo>
                  <a:lnTo>
                    <a:pt x="2395" y="494"/>
                  </a:lnTo>
                  <a:lnTo>
                    <a:pt x="2381" y="524"/>
                  </a:lnTo>
                  <a:lnTo>
                    <a:pt x="2359" y="555"/>
                  </a:lnTo>
                  <a:lnTo>
                    <a:pt x="2330" y="586"/>
                  </a:lnTo>
                  <a:lnTo>
                    <a:pt x="2314" y="600"/>
                  </a:lnTo>
                  <a:lnTo>
                    <a:pt x="2293" y="617"/>
                  </a:lnTo>
                  <a:lnTo>
                    <a:pt x="2269" y="635"/>
                  </a:lnTo>
                  <a:lnTo>
                    <a:pt x="2240" y="656"/>
                  </a:lnTo>
                  <a:lnTo>
                    <a:pt x="2208" y="678"/>
                  </a:lnTo>
                  <a:lnTo>
                    <a:pt x="2172" y="701"/>
                  </a:lnTo>
                  <a:lnTo>
                    <a:pt x="2135" y="726"/>
                  </a:lnTo>
                  <a:lnTo>
                    <a:pt x="2095" y="750"/>
                  </a:lnTo>
                  <a:lnTo>
                    <a:pt x="2052" y="776"/>
                  </a:lnTo>
                  <a:lnTo>
                    <a:pt x="2009" y="802"/>
                  </a:lnTo>
                  <a:lnTo>
                    <a:pt x="1965" y="829"/>
                  </a:lnTo>
                  <a:lnTo>
                    <a:pt x="1919" y="854"/>
                  </a:lnTo>
                  <a:lnTo>
                    <a:pt x="1873" y="879"/>
                  </a:lnTo>
                  <a:lnTo>
                    <a:pt x="1828" y="904"/>
                  </a:lnTo>
                  <a:lnTo>
                    <a:pt x="1782" y="928"/>
                  </a:lnTo>
                  <a:lnTo>
                    <a:pt x="1739" y="950"/>
                  </a:lnTo>
                  <a:lnTo>
                    <a:pt x="1696" y="971"/>
                  </a:lnTo>
                  <a:lnTo>
                    <a:pt x="1655" y="991"/>
                  </a:lnTo>
                  <a:lnTo>
                    <a:pt x="1615" y="1009"/>
                  </a:lnTo>
                  <a:lnTo>
                    <a:pt x="1579" y="1024"/>
                  </a:lnTo>
                  <a:lnTo>
                    <a:pt x="1545" y="1037"/>
                  </a:lnTo>
                  <a:lnTo>
                    <a:pt x="1515" y="1047"/>
                  </a:lnTo>
                  <a:lnTo>
                    <a:pt x="1487" y="1054"/>
                  </a:lnTo>
                  <a:lnTo>
                    <a:pt x="1469" y="1057"/>
                  </a:lnTo>
                  <a:lnTo>
                    <a:pt x="1446" y="1058"/>
                  </a:lnTo>
                  <a:lnTo>
                    <a:pt x="1417" y="1058"/>
                  </a:lnTo>
                  <a:lnTo>
                    <a:pt x="1383" y="1056"/>
                  </a:lnTo>
                  <a:lnTo>
                    <a:pt x="1344" y="1053"/>
                  </a:lnTo>
                  <a:lnTo>
                    <a:pt x="1301" y="1049"/>
                  </a:lnTo>
                  <a:lnTo>
                    <a:pt x="1255" y="1044"/>
                  </a:lnTo>
                  <a:lnTo>
                    <a:pt x="1205" y="1038"/>
                  </a:lnTo>
                  <a:lnTo>
                    <a:pt x="1153" y="1032"/>
                  </a:lnTo>
                  <a:lnTo>
                    <a:pt x="1099" y="1024"/>
                  </a:lnTo>
                  <a:lnTo>
                    <a:pt x="1042" y="1016"/>
                  </a:lnTo>
                  <a:lnTo>
                    <a:pt x="984" y="1008"/>
                  </a:lnTo>
                  <a:lnTo>
                    <a:pt x="925" y="999"/>
                  </a:lnTo>
                  <a:lnTo>
                    <a:pt x="867" y="990"/>
                  </a:lnTo>
                  <a:lnTo>
                    <a:pt x="807" y="979"/>
                  </a:lnTo>
                  <a:lnTo>
                    <a:pt x="749" y="970"/>
                  </a:lnTo>
                  <a:lnTo>
                    <a:pt x="692" y="960"/>
                  </a:lnTo>
                  <a:lnTo>
                    <a:pt x="636" y="950"/>
                  </a:lnTo>
                  <a:lnTo>
                    <a:pt x="582" y="941"/>
                  </a:lnTo>
                  <a:lnTo>
                    <a:pt x="530" y="932"/>
                  </a:lnTo>
                  <a:lnTo>
                    <a:pt x="482" y="923"/>
                  </a:lnTo>
                  <a:lnTo>
                    <a:pt x="437" y="915"/>
                  </a:lnTo>
                  <a:lnTo>
                    <a:pt x="395" y="907"/>
                  </a:lnTo>
                  <a:lnTo>
                    <a:pt x="358" y="900"/>
                  </a:lnTo>
                  <a:lnTo>
                    <a:pt x="326" y="894"/>
                  </a:lnTo>
                  <a:lnTo>
                    <a:pt x="299" y="889"/>
                  </a:lnTo>
                  <a:lnTo>
                    <a:pt x="278" y="885"/>
                  </a:lnTo>
                  <a:lnTo>
                    <a:pt x="262" y="881"/>
                  </a:lnTo>
                  <a:lnTo>
                    <a:pt x="235" y="878"/>
                  </a:lnTo>
                  <a:lnTo>
                    <a:pt x="207" y="881"/>
                  </a:lnTo>
                  <a:lnTo>
                    <a:pt x="180" y="888"/>
                  </a:lnTo>
                  <a:lnTo>
                    <a:pt x="154" y="899"/>
                  </a:lnTo>
                  <a:lnTo>
                    <a:pt x="128" y="913"/>
                  </a:lnTo>
                  <a:lnTo>
                    <a:pt x="102" y="929"/>
                  </a:lnTo>
                  <a:lnTo>
                    <a:pt x="78" y="946"/>
                  </a:lnTo>
                  <a:lnTo>
                    <a:pt x="57" y="964"/>
                  </a:lnTo>
                  <a:lnTo>
                    <a:pt x="44" y="973"/>
                  </a:lnTo>
                  <a:lnTo>
                    <a:pt x="33" y="978"/>
                  </a:lnTo>
                  <a:lnTo>
                    <a:pt x="25" y="979"/>
                  </a:lnTo>
                  <a:lnTo>
                    <a:pt x="18" y="977"/>
                  </a:lnTo>
                  <a:lnTo>
                    <a:pt x="12" y="973"/>
                  </a:lnTo>
                  <a:lnTo>
                    <a:pt x="8" y="968"/>
                  </a:lnTo>
                  <a:lnTo>
                    <a:pt x="5" y="961"/>
                  </a:lnTo>
                  <a:lnTo>
                    <a:pt x="2" y="955"/>
                  </a:lnTo>
                  <a:lnTo>
                    <a:pt x="1" y="949"/>
                  </a:lnTo>
                  <a:lnTo>
                    <a:pt x="1" y="944"/>
                  </a:lnTo>
                  <a:lnTo>
                    <a:pt x="0" y="942"/>
                  </a:lnTo>
                  <a:lnTo>
                    <a:pt x="4" y="889"/>
                  </a:lnTo>
                  <a:lnTo>
                    <a:pt x="8" y="830"/>
                  </a:lnTo>
                  <a:lnTo>
                    <a:pt x="12" y="766"/>
                  </a:lnTo>
                  <a:lnTo>
                    <a:pt x="16" y="698"/>
                  </a:lnTo>
                  <a:lnTo>
                    <a:pt x="21" y="628"/>
                  </a:lnTo>
                  <a:lnTo>
                    <a:pt x="25" y="557"/>
                  </a:lnTo>
                  <a:lnTo>
                    <a:pt x="30" y="485"/>
                  </a:lnTo>
                  <a:lnTo>
                    <a:pt x="34" y="414"/>
                  </a:lnTo>
                  <a:lnTo>
                    <a:pt x="39" y="345"/>
                  </a:lnTo>
                  <a:lnTo>
                    <a:pt x="43" y="279"/>
                  </a:lnTo>
                  <a:lnTo>
                    <a:pt x="47" y="217"/>
                  </a:lnTo>
                  <a:lnTo>
                    <a:pt x="50" y="161"/>
                  </a:lnTo>
                  <a:lnTo>
                    <a:pt x="54" y="110"/>
                  </a:lnTo>
                  <a:lnTo>
                    <a:pt x="56" y="96"/>
                  </a:lnTo>
                  <a:lnTo>
                    <a:pt x="60" y="85"/>
                  </a:lnTo>
                  <a:lnTo>
                    <a:pt x="67" y="77"/>
                  </a:lnTo>
                  <a:lnTo>
                    <a:pt x="76" y="72"/>
                  </a:lnTo>
                  <a:lnTo>
                    <a:pt x="87" y="68"/>
                  </a:lnTo>
                  <a:lnTo>
                    <a:pt x="99" y="65"/>
                  </a:lnTo>
                  <a:lnTo>
                    <a:pt x="114" y="63"/>
                  </a:lnTo>
                  <a:lnTo>
                    <a:pt x="131" y="60"/>
                  </a:lnTo>
                  <a:lnTo>
                    <a:pt x="164" y="55"/>
                  </a:lnTo>
                  <a:lnTo>
                    <a:pt x="201" y="49"/>
                  </a:lnTo>
                  <a:lnTo>
                    <a:pt x="241" y="43"/>
                  </a:lnTo>
                  <a:lnTo>
                    <a:pt x="285" y="36"/>
                  </a:lnTo>
                  <a:lnTo>
                    <a:pt x="329" y="30"/>
                  </a:lnTo>
                  <a:lnTo>
                    <a:pt x="375" y="24"/>
                  </a:lnTo>
                  <a:lnTo>
                    <a:pt x="421" y="18"/>
                  </a:lnTo>
                  <a:lnTo>
                    <a:pt x="466" y="13"/>
                  </a:lnTo>
                  <a:lnTo>
                    <a:pt x="509" y="8"/>
                  </a:lnTo>
                  <a:lnTo>
                    <a:pt x="550" y="4"/>
                  </a:lnTo>
                  <a:lnTo>
                    <a:pt x="587" y="2"/>
                  </a:lnTo>
                  <a:lnTo>
                    <a:pt x="621" y="0"/>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7" name="Freeform 188"/>
            <p:cNvSpPr>
              <a:spLocks noEditPoints="1"/>
            </p:cNvSpPr>
            <p:nvPr/>
          </p:nvSpPr>
          <p:spPr bwMode="auto">
            <a:xfrm>
              <a:off x="977900" y="3617913"/>
              <a:ext cx="201613" cy="260350"/>
            </a:xfrm>
            <a:custGeom>
              <a:avLst/>
              <a:gdLst>
                <a:gd name="T0" fmla="*/ 396 w 764"/>
                <a:gd name="T1" fmla="*/ 588 h 983"/>
                <a:gd name="T2" fmla="*/ 367 w 764"/>
                <a:gd name="T3" fmla="*/ 591 h 983"/>
                <a:gd name="T4" fmla="*/ 340 w 764"/>
                <a:gd name="T5" fmla="*/ 599 h 983"/>
                <a:gd name="T6" fmla="*/ 316 w 764"/>
                <a:gd name="T7" fmla="*/ 612 h 983"/>
                <a:gd name="T8" fmla="*/ 295 w 764"/>
                <a:gd name="T9" fmla="*/ 630 h 983"/>
                <a:gd name="T10" fmla="*/ 278 w 764"/>
                <a:gd name="T11" fmla="*/ 651 h 983"/>
                <a:gd name="T12" fmla="*/ 265 w 764"/>
                <a:gd name="T13" fmla="*/ 674 h 983"/>
                <a:gd name="T14" fmla="*/ 257 w 764"/>
                <a:gd name="T15" fmla="*/ 701 h 983"/>
                <a:gd name="T16" fmla="*/ 254 w 764"/>
                <a:gd name="T17" fmla="*/ 729 h 983"/>
                <a:gd name="T18" fmla="*/ 257 w 764"/>
                <a:gd name="T19" fmla="*/ 757 h 983"/>
                <a:gd name="T20" fmla="*/ 265 w 764"/>
                <a:gd name="T21" fmla="*/ 784 h 983"/>
                <a:gd name="T22" fmla="*/ 278 w 764"/>
                <a:gd name="T23" fmla="*/ 809 h 983"/>
                <a:gd name="T24" fmla="*/ 295 w 764"/>
                <a:gd name="T25" fmla="*/ 830 h 983"/>
                <a:gd name="T26" fmla="*/ 316 w 764"/>
                <a:gd name="T27" fmla="*/ 847 h 983"/>
                <a:gd name="T28" fmla="*/ 340 w 764"/>
                <a:gd name="T29" fmla="*/ 860 h 983"/>
                <a:gd name="T30" fmla="*/ 367 w 764"/>
                <a:gd name="T31" fmla="*/ 868 h 983"/>
                <a:gd name="T32" fmla="*/ 396 w 764"/>
                <a:gd name="T33" fmla="*/ 871 h 983"/>
                <a:gd name="T34" fmla="*/ 424 w 764"/>
                <a:gd name="T35" fmla="*/ 868 h 983"/>
                <a:gd name="T36" fmla="*/ 450 w 764"/>
                <a:gd name="T37" fmla="*/ 860 h 983"/>
                <a:gd name="T38" fmla="*/ 474 w 764"/>
                <a:gd name="T39" fmla="*/ 847 h 983"/>
                <a:gd name="T40" fmla="*/ 496 w 764"/>
                <a:gd name="T41" fmla="*/ 830 h 983"/>
                <a:gd name="T42" fmla="*/ 513 w 764"/>
                <a:gd name="T43" fmla="*/ 809 h 983"/>
                <a:gd name="T44" fmla="*/ 526 w 764"/>
                <a:gd name="T45" fmla="*/ 784 h 983"/>
                <a:gd name="T46" fmla="*/ 534 w 764"/>
                <a:gd name="T47" fmla="*/ 757 h 983"/>
                <a:gd name="T48" fmla="*/ 537 w 764"/>
                <a:gd name="T49" fmla="*/ 729 h 983"/>
                <a:gd name="T50" fmla="*/ 534 w 764"/>
                <a:gd name="T51" fmla="*/ 701 h 983"/>
                <a:gd name="T52" fmla="*/ 526 w 764"/>
                <a:gd name="T53" fmla="*/ 674 h 983"/>
                <a:gd name="T54" fmla="*/ 513 w 764"/>
                <a:gd name="T55" fmla="*/ 651 h 983"/>
                <a:gd name="T56" fmla="*/ 496 w 764"/>
                <a:gd name="T57" fmla="*/ 630 h 983"/>
                <a:gd name="T58" fmla="*/ 474 w 764"/>
                <a:gd name="T59" fmla="*/ 612 h 983"/>
                <a:gd name="T60" fmla="*/ 450 w 764"/>
                <a:gd name="T61" fmla="*/ 599 h 983"/>
                <a:gd name="T62" fmla="*/ 424 w 764"/>
                <a:gd name="T63" fmla="*/ 591 h 983"/>
                <a:gd name="T64" fmla="*/ 396 w 764"/>
                <a:gd name="T65" fmla="*/ 588 h 983"/>
                <a:gd name="T66" fmla="*/ 185 w 764"/>
                <a:gd name="T67" fmla="*/ 0 h 983"/>
                <a:gd name="T68" fmla="*/ 697 w 764"/>
                <a:gd name="T69" fmla="*/ 25 h 983"/>
                <a:gd name="T70" fmla="*/ 716 w 764"/>
                <a:gd name="T71" fmla="*/ 29 h 983"/>
                <a:gd name="T72" fmla="*/ 732 w 764"/>
                <a:gd name="T73" fmla="*/ 37 h 983"/>
                <a:gd name="T74" fmla="*/ 746 w 764"/>
                <a:gd name="T75" fmla="*/ 49 h 983"/>
                <a:gd name="T76" fmla="*/ 756 w 764"/>
                <a:gd name="T77" fmla="*/ 64 h 983"/>
                <a:gd name="T78" fmla="*/ 763 w 764"/>
                <a:gd name="T79" fmla="*/ 81 h 983"/>
                <a:gd name="T80" fmla="*/ 764 w 764"/>
                <a:gd name="T81" fmla="*/ 100 h 983"/>
                <a:gd name="T82" fmla="*/ 701 w 764"/>
                <a:gd name="T83" fmla="*/ 913 h 983"/>
                <a:gd name="T84" fmla="*/ 697 w 764"/>
                <a:gd name="T85" fmla="*/ 932 h 983"/>
                <a:gd name="T86" fmla="*/ 688 w 764"/>
                <a:gd name="T87" fmla="*/ 949 h 983"/>
                <a:gd name="T88" fmla="*/ 676 w 764"/>
                <a:gd name="T89" fmla="*/ 964 h 983"/>
                <a:gd name="T90" fmla="*/ 661 w 764"/>
                <a:gd name="T91" fmla="*/ 974 h 983"/>
                <a:gd name="T92" fmla="*/ 643 w 764"/>
                <a:gd name="T93" fmla="*/ 981 h 983"/>
                <a:gd name="T94" fmla="*/ 624 w 764"/>
                <a:gd name="T95" fmla="*/ 983 h 983"/>
                <a:gd name="T96" fmla="*/ 56 w 764"/>
                <a:gd name="T97" fmla="*/ 983 h 983"/>
                <a:gd name="T98" fmla="*/ 38 w 764"/>
                <a:gd name="T99" fmla="*/ 980 h 983"/>
                <a:gd name="T100" fmla="*/ 22 w 764"/>
                <a:gd name="T101" fmla="*/ 972 h 983"/>
                <a:gd name="T102" fmla="*/ 11 w 764"/>
                <a:gd name="T103" fmla="*/ 961 h 983"/>
                <a:gd name="T104" fmla="*/ 3 w 764"/>
                <a:gd name="T105" fmla="*/ 945 h 983"/>
                <a:gd name="T106" fmla="*/ 0 w 764"/>
                <a:gd name="T107" fmla="*/ 928 h 983"/>
                <a:gd name="T108" fmla="*/ 2 w 764"/>
                <a:gd name="T109" fmla="*/ 910 h 983"/>
                <a:gd name="T110" fmla="*/ 96 w 764"/>
                <a:gd name="T111" fmla="*/ 66 h 983"/>
                <a:gd name="T112" fmla="*/ 103 w 764"/>
                <a:gd name="T113" fmla="*/ 48 h 983"/>
                <a:gd name="T114" fmla="*/ 114 w 764"/>
                <a:gd name="T115" fmla="*/ 32 h 983"/>
                <a:gd name="T116" fmla="*/ 129 w 764"/>
                <a:gd name="T117" fmla="*/ 18 h 983"/>
                <a:gd name="T118" fmla="*/ 146 w 764"/>
                <a:gd name="T119" fmla="*/ 8 h 983"/>
                <a:gd name="T120" fmla="*/ 165 w 764"/>
                <a:gd name="T121" fmla="*/ 2 h 983"/>
                <a:gd name="T122" fmla="*/ 185 w 764"/>
                <a:gd name="T123"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983">
                  <a:moveTo>
                    <a:pt x="396" y="588"/>
                  </a:moveTo>
                  <a:lnTo>
                    <a:pt x="367" y="591"/>
                  </a:lnTo>
                  <a:lnTo>
                    <a:pt x="340" y="599"/>
                  </a:lnTo>
                  <a:lnTo>
                    <a:pt x="316" y="612"/>
                  </a:lnTo>
                  <a:lnTo>
                    <a:pt x="295" y="630"/>
                  </a:lnTo>
                  <a:lnTo>
                    <a:pt x="278" y="651"/>
                  </a:lnTo>
                  <a:lnTo>
                    <a:pt x="265" y="674"/>
                  </a:lnTo>
                  <a:lnTo>
                    <a:pt x="257" y="701"/>
                  </a:lnTo>
                  <a:lnTo>
                    <a:pt x="254" y="729"/>
                  </a:lnTo>
                  <a:lnTo>
                    <a:pt x="257" y="757"/>
                  </a:lnTo>
                  <a:lnTo>
                    <a:pt x="265" y="784"/>
                  </a:lnTo>
                  <a:lnTo>
                    <a:pt x="278" y="809"/>
                  </a:lnTo>
                  <a:lnTo>
                    <a:pt x="295" y="830"/>
                  </a:lnTo>
                  <a:lnTo>
                    <a:pt x="316" y="847"/>
                  </a:lnTo>
                  <a:lnTo>
                    <a:pt x="340" y="860"/>
                  </a:lnTo>
                  <a:lnTo>
                    <a:pt x="367" y="868"/>
                  </a:lnTo>
                  <a:lnTo>
                    <a:pt x="396" y="871"/>
                  </a:lnTo>
                  <a:lnTo>
                    <a:pt x="424" y="868"/>
                  </a:lnTo>
                  <a:lnTo>
                    <a:pt x="450" y="860"/>
                  </a:lnTo>
                  <a:lnTo>
                    <a:pt x="474" y="847"/>
                  </a:lnTo>
                  <a:lnTo>
                    <a:pt x="496" y="830"/>
                  </a:lnTo>
                  <a:lnTo>
                    <a:pt x="513" y="809"/>
                  </a:lnTo>
                  <a:lnTo>
                    <a:pt x="526" y="784"/>
                  </a:lnTo>
                  <a:lnTo>
                    <a:pt x="534" y="757"/>
                  </a:lnTo>
                  <a:lnTo>
                    <a:pt x="537" y="729"/>
                  </a:lnTo>
                  <a:lnTo>
                    <a:pt x="534" y="701"/>
                  </a:lnTo>
                  <a:lnTo>
                    <a:pt x="526" y="674"/>
                  </a:lnTo>
                  <a:lnTo>
                    <a:pt x="513" y="651"/>
                  </a:lnTo>
                  <a:lnTo>
                    <a:pt x="496" y="630"/>
                  </a:lnTo>
                  <a:lnTo>
                    <a:pt x="474" y="612"/>
                  </a:lnTo>
                  <a:lnTo>
                    <a:pt x="450" y="599"/>
                  </a:lnTo>
                  <a:lnTo>
                    <a:pt x="424" y="591"/>
                  </a:lnTo>
                  <a:lnTo>
                    <a:pt x="396" y="588"/>
                  </a:lnTo>
                  <a:close/>
                  <a:moveTo>
                    <a:pt x="185" y="0"/>
                  </a:moveTo>
                  <a:lnTo>
                    <a:pt x="697" y="25"/>
                  </a:lnTo>
                  <a:lnTo>
                    <a:pt x="716" y="29"/>
                  </a:lnTo>
                  <a:lnTo>
                    <a:pt x="732" y="37"/>
                  </a:lnTo>
                  <a:lnTo>
                    <a:pt x="746" y="49"/>
                  </a:lnTo>
                  <a:lnTo>
                    <a:pt x="756" y="64"/>
                  </a:lnTo>
                  <a:lnTo>
                    <a:pt x="763" y="81"/>
                  </a:lnTo>
                  <a:lnTo>
                    <a:pt x="764" y="100"/>
                  </a:lnTo>
                  <a:lnTo>
                    <a:pt x="701" y="913"/>
                  </a:lnTo>
                  <a:lnTo>
                    <a:pt x="697" y="932"/>
                  </a:lnTo>
                  <a:lnTo>
                    <a:pt x="688" y="949"/>
                  </a:lnTo>
                  <a:lnTo>
                    <a:pt x="676" y="964"/>
                  </a:lnTo>
                  <a:lnTo>
                    <a:pt x="661" y="974"/>
                  </a:lnTo>
                  <a:lnTo>
                    <a:pt x="643" y="981"/>
                  </a:lnTo>
                  <a:lnTo>
                    <a:pt x="624" y="983"/>
                  </a:lnTo>
                  <a:lnTo>
                    <a:pt x="56" y="983"/>
                  </a:lnTo>
                  <a:lnTo>
                    <a:pt x="38" y="980"/>
                  </a:lnTo>
                  <a:lnTo>
                    <a:pt x="22" y="972"/>
                  </a:lnTo>
                  <a:lnTo>
                    <a:pt x="11" y="961"/>
                  </a:lnTo>
                  <a:lnTo>
                    <a:pt x="3" y="945"/>
                  </a:lnTo>
                  <a:lnTo>
                    <a:pt x="0" y="928"/>
                  </a:lnTo>
                  <a:lnTo>
                    <a:pt x="2" y="910"/>
                  </a:lnTo>
                  <a:lnTo>
                    <a:pt x="96" y="66"/>
                  </a:lnTo>
                  <a:lnTo>
                    <a:pt x="103" y="48"/>
                  </a:lnTo>
                  <a:lnTo>
                    <a:pt x="114" y="32"/>
                  </a:lnTo>
                  <a:lnTo>
                    <a:pt x="129" y="18"/>
                  </a:lnTo>
                  <a:lnTo>
                    <a:pt x="146" y="8"/>
                  </a:lnTo>
                  <a:lnTo>
                    <a:pt x="165" y="2"/>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16" name="Oval 15"/>
          <p:cNvSpPr/>
          <p:nvPr/>
        </p:nvSpPr>
        <p:spPr>
          <a:xfrm>
            <a:off x="3386193" y="422328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03</a:t>
            </a:r>
            <a:endParaRPr lang="en-US" sz="1800" b="1" dirty="0">
              <a:latin typeface="Arial" panose="020B0604020202020204" pitchFamily="34" charset="0"/>
              <a:cs typeface="Arial" panose="020B0604020202020204" pitchFamily="34" charset="0"/>
            </a:endParaRPr>
          </a:p>
        </p:txBody>
      </p:sp>
      <p:sp>
        <p:nvSpPr>
          <p:cNvPr id="17" name="Freeform 5"/>
          <p:cNvSpPr>
            <a:spLocks/>
          </p:cNvSpPr>
          <p:nvPr/>
        </p:nvSpPr>
        <p:spPr bwMode="auto">
          <a:xfrm>
            <a:off x="3488683" y="4529259"/>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6" name="Group 45"/>
          <p:cNvGrpSpPr/>
          <p:nvPr/>
        </p:nvGrpSpPr>
        <p:grpSpPr>
          <a:xfrm>
            <a:off x="3901364" y="5034005"/>
            <a:ext cx="541175" cy="519729"/>
            <a:chOff x="890588" y="2374900"/>
            <a:chExt cx="681038" cy="654050"/>
          </a:xfrm>
          <a:solidFill>
            <a:schemeClr val="tx1">
              <a:lumMod val="75000"/>
              <a:lumOff val="25000"/>
            </a:schemeClr>
          </a:solidFill>
        </p:grpSpPr>
        <p:sp>
          <p:nvSpPr>
            <p:cNvPr id="47"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8"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9"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0"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1"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2"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60" name="Oval 59"/>
          <p:cNvSpPr/>
          <p:nvPr/>
        </p:nvSpPr>
        <p:spPr>
          <a:xfrm>
            <a:off x="3386193" y="167640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01</a:t>
            </a:r>
            <a:endParaRPr lang="en-US" sz="1800" b="1" dirty="0">
              <a:latin typeface="Arial" panose="020B0604020202020204" pitchFamily="34" charset="0"/>
              <a:cs typeface="Arial" panose="020B0604020202020204" pitchFamily="34" charset="0"/>
            </a:endParaRPr>
          </a:p>
        </p:txBody>
      </p:sp>
      <p:sp>
        <p:nvSpPr>
          <p:cNvPr id="61" name="Freeform 5"/>
          <p:cNvSpPr>
            <a:spLocks/>
          </p:cNvSpPr>
          <p:nvPr/>
        </p:nvSpPr>
        <p:spPr bwMode="auto">
          <a:xfrm>
            <a:off x="3488683" y="1982378"/>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Freeform 193"/>
          <p:cNvSpPr>
            <a:spLocks noEditPoints="1"/>
          </p:cNvSpPr>
          <p:nvPr/>
        </p:nvSpPr>
        <p:spPr bwMode="auto">
          <a:xfrm>
            <a:off x="3961799" y="2471883"/>
            <a:ext cx="420302" cy="517561"/>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19" name="Curved Left Arrow 18"/>
          <p:cNvSpPr/>
          <p:nvPr/>
        </p:nvSpPr>
        <p:spPr>
          <a:xfrm rot="18337559">
            <a:off x="5439850" y="1609854"/>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3" name="Curved Left Arrow 72"/>
          <p:cNvSpPr/>
          <p:nvPr/>
        </p:nvSpPr>
        <p:spPr>
          <a:xfrm rot="13653898" flipH="1" flipV="1">
            <a:off x="5416443" y="45613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4" name="Curved Left Arrow 73"/>
          <p:cNvSpPr/>
          <p:nvPr/>
        </p:nvSpPr>
        <p:spPr>
          <a:xfrm rot="18000000" flipH="1" flipV="1">
            <a:off x="2165906" y="45613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5" name="Curved Left Arrow 74"/>
          <p:cNvSpPr/>
          <p:nvPr/>
        </p:nvSpPr>
        <p:spPr>
          <a:xfrm rot="2700000" flipH="1" flipV="1">
            <a:off x="2165905" y="1472032"/>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58" name="Rectangle 57"/>
          <p:cNvSpPr/>
          <p:nvPr/>
        </p:nvSpPr>
        <p:spPr>
          <a:xfrm>
            <a:off x="7371106" y="1982378"/>
            <a:ext cx="3677894" cy="8137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altLang="zh-CN" dirty="0" smtClean="0">
                <a:solidFill>
                  <a:schemeClr val="bg1"/>
                </a:solidFill>
                <a:latin typeface="Arial" panose="020B0604020202020204" pitchFamily="34" charset="0"/>
                <a:cs typeface="Arial" panose="020B0604020202020204" pitchFamily="34" charset="0"/>
              </a:rPr>
              <a:t>2.</a:t>
            </a:r>
            <a:r>
              <a:rPr lang="en-US" dirty="0" smtClean="0">
                <a:solidFill>
                  <a:schemeClr val="bg1"/>
                </a:solidFill>
                <a:latin typeface="Arial" panose="020B0604020202020204" pitchFamily="34" charset="0"/>
                <a:cs typeface="Arial" panose="020B0604020202020204" pitchFamily="34" charset="0"/>
              </a:rPr>
              <a:t>Extract emotion tendency</a:t>
            </a:r>
            <a:endParaRPr lang="en-US" dirty="0">
              <a:solidFill>
                <a:schemeClr val="bg1"/>
              </a:solidFill>
              <a:latin typeface="Arial" panose="020B0604020202020204" pitchFamily="34" charset="0"/>
              <a:cs typeface="Arial" panose="020B0604020202020204" pitchFamily="34" charset="0"/>
            </a:endParaRPr>
          </a:p>
        </p:txBody>
      </p:sp>
      <p:sp>
        <p:nvSpPr>
          <p:cNvPr id="62" name="Rectangle 61"/>
          <p:cNvSpPr/>
          <p:nvPr/>
        </p:nvSpPr>
        <p:spPr>
          <a:xfrm>
            <a:off x="7371106" y="2796161"/>
            <a:ext cx="3677894" cy="261307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We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need</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to</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calculate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the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emotions</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with</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respect</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to</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the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query</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topic</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by</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the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emotion</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dictionary</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we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have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developed.</a:t>
            </a:r>
          </a:p>
          <a:p>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The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average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of</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emotion</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values</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will</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reflect</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the</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tendency</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of</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initial</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search</a:t>
            </a:r>
            <a:r>
              <a:rPr lang="zh-CN" altLang="en-US" sz="18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800" kern="0" dirty="0" smtClean="0">
                <a:solidFill>
                  <a:schemeClr val="tx1">
                    <a:lumMod val="75000"/>
                    <a:lumOff val="25000"/>
                  </a:schemeClr>
                </a:solidFill>
                <a:latin typeface="Arial" panose="020B0604020202020204" pitchFamily="34" charset="0"/>
                <a:cs typeface="Arial" panose="020B0604020202020204" pitchFamily="34" charset="0"/>
              </a:rPr>
              <a:t>results.</a:t>
            </a:r>
            <a:endParaRPr lang="en-US" sz="18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65" name="Group 64"/>
          <p:cNvGrpSpPr/>
          <p:nvPr/>
        </p:nvGrpSpPr>
        <p:grpSpPr>
          <a:xfrm>
            <a:off x="5410200" y="2949840"/>
            <a:ext cx="1571517" cy="1571517"/>
            <a:chOff x="5613389" y="2943545"/>
            <a:chExt cx="1571517" cy="1571517"/>
          </a:xfrm>
        </p:grpSpPr>
        <p:grpSp>
          <p:nvGrpSpPr>
            <p:cNvPr id="66" name="Group 65"/>
            <p:cNvGrpSpPr/>
            <p:nvPr/>
          </p:nvGrpSpPr>
          <p:grpSpPr>
            <a:xfrm>
              <a:off x="5613389" y="2943545"/>
              <a:ext cx="1571517" cy="1571517"/>
              <a:chOff x="5629384" y="2949841"/>
              <a:chExt cx="1571517" cy="1571517"/>
            </a:xfrm>
          </p:grpSpPr>
          <p:sp>
            <p:nvSpPr>
              <p:cNvPr id="68" name="Oval 67"/>
              <p:cNvSpPr/>
              <p:nvPr/>
            </p:nvSpPr>
            <p:spPr>
              <a:xfrm>
                <a:off x="5629384"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02</a:t>
                </a:r>
                <a:endParaRPr lang="en-US" sz="1800" b="1" dirty="0">
                  <a:latin typeface="Arial" panose="020B0604020202020204" pitchFamily="34" charset="0"/>
                  <a:cs typeface="Arial" panose="020B0604020202020204" pitchFamily="34" charset="0"/>
                </a:endParaRPr>
              </a:p>
            </p:txBody>
          </p:sp>
          <p:sp>
            <p:nvSpPr>
              <p:cNvPr id="69" name="Freeform 68"/>
              <p:cNvSpPr>
                <a:spLocks/>
              </p:cNvSpPr>
              <p:nvPr/>
            </p:nvSpPr>
            <p:spPr bwMode="auto">
              <a:xfrm>
                <a:off x="5745524" y="3280421"/>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pic>
          <p:nvPicPr>
            <p:cNvPr id="67" name="Picture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954" y="3652616"/>
              <a:ext cx="680210" cy="623526"/>
            </a:xfrm>
            <a:prstGeom prst="rect">
              <a:avLst/>
            </a:prstGeom>
          </p:spPr>
        </p:pic>
      </p:grpSp>
    </p:spTree>
    <p:extLst>
      <p:ext uri="{BB962C8B-B14F-4D97-AF65-F5344CB8AC3E}">
        <p14:creationId xmlns:p14="http://schemas.microsoft.com/office/powerpoint/2010/main" val="241023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Project</a:t>
            </a:r>
            <a:r>
              <a:rPr lang="zh-CN" altLang="en-US" dirty="0" smtClean="0"/>
              <a:t> </a:t>
            </a:r>
            <a:r>
              <a:rPr lang="en-US" altLang="zh-CN" dirty="0"/>
              <a:t>MAIN</a:t>
            </a:r>
            <a:r>
              <a:rPr lang="zh-CN" altLang="en-US" dirty="0" smtClean="0"/>
              <a:t> </a:t>
            </a:r>
            <a:r>
              <a:rPr lang="en-US" altLang="zh-CN" dirty="0"/>
              <a:t>Process</a:t>
            </a:r>
            <a:r>
              <a:rPr lang="zh-CN" altLang="en-US" dirty="0"/>
              <a:t> </a:t>
            </a:r>
            <a:r>
              <a:rPr lang="en-US" altLang="zh-CN" dirty="0"/>
              <a:t>Steps</a:t>
            </a:r>
            <a:endParaRPr lang="en-US" dirty="0"/>
          </a:p>
        </p:txBody>
      </p:sp>
      <p:sp>
        <p:nvSpPr>
          <p:cNvPr id="70" name="TextBox 69"/>
          <p:cNvSpPr txBox="1"/>
          <p:nvPr/>
        </p:nvSpPr>
        <p:spPr>
          <a:xfrm>
            <a:off x="3132655" y="3518195"/>
            <a:ext cx="2078590" cy="1015663"/>
          </a:xfrm>
          <a:prstGeom prst="rect">
            <a:avLst/>
          </a:prstGeom>
          <a:noFill/>
          <a:ln>
            <a:noFill/>
          </a:ln>
        </p:spPr>
        <p:txBody>
          <a:bodyPr wrap="square" rtlCol="0">
            <a:spAutoFit/>
          </a:bodyPr>
          <a:lstStyle/>
          <a:p>
            <a:pPr algn="ctr"/>
            <a:r>
              <a:rPr lang="en-US" altLang="zh-CN" sz="2000" smtClean="0">
                <a:solidFill>
                  <a:schemeClr val="tx1">
                    <a:lumMod val="75000"/>
                    <a:lumOff val="25000"/>
                  </a:schemeClr>
                </a:solidFill>
                <a:latin typeface="Arial" panose="020B0604020202020204" pitchFamily="34" charset="0"/>
                <a:cs typeface="Arial" panose="020B0604020202020204" pitchFamily="34" charset="0"/>
              </a:rPr>
              <a:t>User</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set</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the</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emotion</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target</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Oval 1"/>
          <p:cNvSpPr/>
          <p:nvPr/>
        </p:nvSpPr>
        <p:spPr>
          <a:xfrm>
            <a:off x="1143001"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04</a:t>
            </a:r>
            <a:endParaRPr lang="en-US" sz="1800" b="1" dirty="0">
              <a:latin typeface="Arial" panose="020B0604020202020204" pitchFamily="34" charset="0"/>
              <a:cs typeface="Arial" panose="020B0604020202020204" pitchFamily="34" charset="0"/>
            </a:endParaRPr>
          </a:p>
        </p:txBody>
      </p:sp>
      <p:sp>
        <p:nvSpPr>
          <p:cNvPr id="10" name="Freeform 5"/>
          <p:cNvSpPr>
            <a:spLocks/>
          </p:cNvSpPr>
          <p:nvPr/>
        </p:nvSpPr>
        <p:spPr bwMode="auto">
          <a:xfrm>
            <a:off x="1230110" y="3240449"/>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3" name="Group 32"/>
          <p:cNvGrpSpPr/>
          <p:nvPr/>
        </p:nvGrpSpPr>
        <p:grpSpPr>
          <a:xfrm>
            <a:off x="1658172" y="3693881"/>
            <a:ext cx="541175" cy="594125"/>
            <a:chOff x="688975" y="2427288"/>
            <a:chExt cx="957263" cy="1050925"/>
          </a:xfrm>
          <a:solidFill>
            <a:schemeClr val="tx1">
              <a:lumMod val="75000"/>
              <a:lumOff val="25000"/>
            </a:schemeClr>
          </a:solidFill>
        </p:grpSpPr>
        <p:sp>
          <p:nvSpPr>
            <p:cNvPr id="34"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5"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6"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7"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8"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39"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0"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1"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2"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3"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4"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5"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14" name="Freeform 5"/>
          <p:cNvSpPr>
            <a:spLocks/>
          </p:cNvSpPr>
          <p:nvPr/>
        </p:nvSpPr>
        <p:spPr bwMode="auto">
          <a:xfrm>
            <a:off x="5731873" y="3255819"/>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Oval 15"/>
          <p:cNvSpPr/>
          <p:nvPr/>
        </p:nvSpPr>
        <p:spPr>
          <a:xfrm>
            <a:off x="3386193" y="4223281"/>
            <a:ext cx="1571517" cy="157151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03</a:t>
            </a:r>
            <a:endParaRPr lang="en-US" sz="1800" b="1" dirty="0">
              <a:latin typeface="Arial" panose="020B0604020202020204" pitchFamily="34" charset="0"/>
              <a:cs typeface="Arial" panose="020B0604020202020204" pitchFamily="34" charset="0"/>
            </a:endParaRPr>
          </a:p>
        </p:txBody>
      </p:sp>
      <p:sp>
        <p:nvSpPr>
          <p:cNvPr id="17" name="Freeform 5"/>
          <p:cNvSpPr>
            <a:spLocks/>
          </p:cNvSpPr>
          <p:nvPr/>
        </p:nvSpPr>
        <p:spPr bwMode="auto">
          <a:xfrm>
            <a:off x="3488683" y="4529259"/>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6" name="Group 45"/>
          <p:cNvGrpSpPr/>
          <p:nvPr/>
        </p:nvGrpSpPr>
        <p:grpSpPr>
          <a:xfrm>
            <a:off x="3901364" y="5034005"/>
            <a:ext cx="541175" cy="519729"/>
            <a:chOff x="890588" y="2374900"/>
            <a:chExt cx="681038" cy="654050"/>
          </a:xfrm>
          <a:solidFill>
            <a:schemeClr val="accent3">
              <a:lumMod val="75000"/>
            </a:schemeClr>
          </a:solidFill>
        </p:grpSpPr>
        <p:sp>
          <p:nvSpPr>
            <p:cNvPr id="47"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8"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49"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0"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1"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52"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grpSp>
      <p:sp>
        <p:nvSpPr>
          <p:cNvPr id="60" name="Oval 59"/>
          <p:cNvSpPr/>
          <p:nvPr/>
        </p:nvSpPr>
        <p:spPr>
          <a:xfrm>
            <a:off x="3386193" y="167640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01</a:t>
            </a:r>
            <a:endParaRPr lang="en-US" sz="1800" b="1" dirty="0">
              <a:latin typeface="Arial" panose="020B0604020202020204" pitchFamily="34" charset="0"/>
              <a:cs typeface="Arial" panose="020B0604020202020204" pitchFamily="34" charset="0"/>
            </a:endParaRPr>
          </a:p>
        </p:txBody>
      </p:sp>
      <p:sp>
        <p:nvSpPr>
          <p:cNvPr id="61" name="Freeform 5"/>
          <p:cNvSpPr>
            <a:spLocks/>
          </p:cNvSpPr>
          <p:nvPr/>
        </p:nvSpPr>
        <p:spPr bwMode="auto">
          <a:xfrm>
            <a:off x="3488683" y="1982378"/>
            <a:ext cx="1366537"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rgbClr val="FFFFFF"/>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Freeform 193"/>
          <p:cNvSpPr>
            <a:spLocks noEditPoints="1"/>
          </p:cNvSpPr>
          <p:nvPr/>
        </p:nvSpPr>
        <p:spPr bwMode="auto">
          <a:xfrm>
            <a:off x="3961799" y="2471883"/>
            <a:ext cx="420302" cy="517561"/>
          </a:xfrm>
          <a:custGeom>
            <a:avLst/>
            <a:gdLst>
              <a:gd name="T0" fmla="*/ 1982 w 2908"/>
              <a:gd name="T1" fmla="*/ 2871 h 3576"/>
              <a:gd name="T2" fmla="*/ 1840 w 2908"/>
              <a:gd name="T3" fmla="*/ 2941 h 3576"/>
              <a:gd name="T4" fmla="*/ 2172 w 2908"/>
              <a:gd name="T5" fmla="*/ 3267 h 3576"/>
              <a:gd name="T6" fmla="*/ 2700 w 2908"/>
              <a:gd name="T7" fmla="*/ 2735 h 3576"/>
              <a:gd name="T8" fmla="*/ 2607 w 2908"/>
              <a:gd name="T9" fmla="*/ 2605 h 3576"/>
              <a:gd name="T10" fmla="*/ 1479 w 2908"/>
              <a:gd name="T11" fmla="*/ 2605 h 3576"/>
              <a:gd name="T12" fmla="*/ 939 w 2908"/>
              <a:gd name="T13" fmla="*/ 2646 h 3576"/>
              <a:gd name="T14" fmla="*/ 953 w 2908"/>
              <a:gd name="T15" fmla="*/ 2505 h 3576"/>
              <a:gd name="T16" fmla="*/ 829 w 2908"/>
              <a:gd name="T17" fmla="*/ 2453 h 3576"/>
              <a:gd name="T18" fmla="*/ 451 w 2908"/>
              <a:gd name="T19" fmla="*/ 2589 h 3576"/>
              <a:gd name="T20" fmla="*/ 483 w 2908"/>
              <a:gd name="T21" fmla="*/ 2505 h 3576"/>
              <a:gd name="T22" fmla="*/ 2245 w 2908"/>
              <a:gd name="T23" fmla="*/ 2247 h 3576"/>
              <a:gd name="T24" fmla="*/ 2714 w 2908"/>
              <a:gd name="T25" fmla="*/ 2443 h 3576"/>
              <a:gd name="T26" fmla="*/ 2908 w 2908"/>
              <a:gd name="T27" fmla="*/ 2912 h 3576"/>
              <a:gd name="T28" fmla="*/ 2714 w 2908"/>
              <a:gd name="T29" fmla="*/ 3381 h 3576"/>
              <a:gd name="T30" fmla="*/ 2245 w 2908"/>
              <a:gd name="T31" fmla="*/ 3576 h 3576"/>
              <a:gd name="T32" fmla="*/ 1776 w 2908"/>
              <a:gd name="T33" fmla="*/ 3381 h 3576"/>
              <a:gd name="T34" fmla="*/ 1582 w 2908"/>
              <a:gd name="T35" fmla="*/ 2912 h 3576"/>
              <a:gd name="T36" fmla="*/ 1776 w 2908"/>
              <a:gd name="T37" fmla="*/ 2443 h 3576"/>
              <a:gd name="T38" fmla="*/ 2245 w 2908"/>
              <a:gd name="T39" fmla="*/ 2247 h 3576"/>
              <a:gd name="T40" fmla="*/ 1582 w 2908"/>
              <a:gd name="T41" fmla="*/ 2146 h 3576"/>
              <a:gd name="T42" fmla="*/ 939 w 2908"/>
              <a:gd name="T43" fmla="*/ 2187 h 3576"/>
              <a:gd name="T44" fmla="*/ 953 w 2908"/>
              <a:gd name="T45" fmla="*/ 2046 h 3576"/>
              <a:gd name="T46" fmla="*/ 829 w 2908"/>
              <a:gd name="T47" fmla="*/ 2016 h 3576"/>
              <a:gd name="T48" fmla="*/ 451 w 2908"/>
              <a:gd name="T49" fmla="*/ 2151 h 3576"/>
              <a:gd name="T50" fmla="*/ 483 w 2908"/>
              <a:gd name="T51" fmla="*/ 2068 h 3576"/>
              <a:gd name="T52" fmla="*/ 970 w 2908"/>
              <a:gd name="T53" fmla="*/ 1635 h 3576"/>
              <a:gd name="T54" fmla="*/ 1834 w 2908"/>
              <a:gd name="T55" fmla="*/ 1753 h 3576"/>
              <a:gd name="T56" fmla="*/ 928 w 2908"/>
              <a:gd name="T57" fmla="*/ 1767 h 3576"/>
              <a:gd name="T58" fmla="*/ 970 w 2908"/>
              <a:gd name="T59" fmla="*/ 1635 h 3576"/>
              <a:gd name="T60" fmla="*/ 821 w 2908"/>
              <a:gd name="T61" fmla="*/ 1594 h 3576"/>
              <a:gd name="T62" fmla="*/ 441 w 2908"/>
              <a:gd name="T63" fmla="*/ 1706 h 3576"/>
              <a:gd name="T64" fmla="*/ 497 w 2908"/>
              <a:gd name="T65" fmla="*/ 1636 h 3576"/>
              <a:gd name="T66" fmla="*/ 1785 w 2908"/>
              <a:gd name="T67" fmla="*/ 1175 h 3576"/>
              <a:gd name="T68" fmla="*/ 1827 w 2908"/>
              <a:gd name="T69" fmla="*/ 1307 h 3576"/>
              <a:gd name="T70" fmla="*/ 921 w 2908"/>
              <a:gd name="T71" fmla="*/ 1293 h 3576"/>
              <a:gd name="T72" fmla="*/ 790 w 2908"/>
              <a:gd name="T73" fmla="*/ 1061 h 3576"/>
              <a:gd name="T74" fmla="*/ 633 w 2908"/>
              <a:gd name="T75" fmla="*/ 1351 h 3576"/>
              <a:gd name="T76" fmla="*/ 435 w 2908"/>
              <a:gd name="T77" fmla="*/ 1238 h 3576"/>
              <a:gd name="T78" fmla="*/ 510 w 2908"/>
              <a:gd name="T79" fmla="*/ 1189 h 3576"/>
              <a:gd name="T80" fmla="*/ 563 w 2908"/>
              <a:gd name="T81" fmla="*/ 384 h 3576"/>
              <a:gd name="T82" fmla="*/ 699 w 2908"/>
              <a:gd name="T83" fmla="*/ 636 h 3576"/>
              <a:gd name="T84" fmla="*/ 1631 w 2908"/>
              <a:gd name="T85" fmla="*/ 614 h 3576"/>
              <a:gd name="T86" fmla="*/ 1729 w 2908"/>
              <a:gd name="T87" fmla="*/ 358 h 3576"/>
              <a:gd name="T88" fmla="*/ 2260 w 2908"/>
              <a:gd name="T89" fmla="*/ 451 h 3576"/>
              <a:gd name="T90" fmla="*/ 2175 w 2908"/>
              <a:gd name="T91" fmla="*/ 2098 h 3576"/>
              <a:gd name="T92" fmla="*/ 1450 w 2908"/>
              <a:gd name="T93" fmla="*/ 3095 h 3576"/>
              <a:gd name="T94" fmla="*/ 49 w 2908"/>
              <a:gd name="T95" fmla="*/ 3146 h 3576"/>
              <a:gd name="T96" fmla="*/ 22 w 2908"/>
              <a:gd name="T97" fmla="*/ 468 h 3576"/>
              <a:gd name="T98" fmla="*/ 1148 w 2908"/>
              <a:gd name="T99" fmla="*/ 102 h 3576"/>
              <a:gd name="T100" fmla="*/ 1082 w 2908"/>
              <a:gd name="T101" fmla="*/ 218 h 3576"/>
              <a:gd name="T102" fmla="*/ 1214 w 2908"/>
              <a:gd name="T103" fmla="*/ 218 h 3576"/>
              <a:gd name="T104" fmla="*/ 1148 w 2908"/>
              <a:gd name="T105" fmla="*/ 102 h 3576"/>
              <a:gd name="T106" fmla="*/ 1303 w 2908"/>
              <a:gd name="T107" fmla="*/ 88 h 3576"/>
              <a:gd name="T108" fmla="*/ 1364 w 2908"/>
              <a:gd name="T109" fmla="*/ 245 h 3576"/>
              <a:gd name="T110" fmla="*/ 1607 w 2908"/>
              <a:gd name="T111" fmla="*/ 322 h 3576"/>
              <a:gd name="T112" fmla="*/ 1588 w 2908"/>
              <a:gd name="T113" fmla="*/ 518 h 3576"/>
              <a:gd name="T114" fmla="*/ 730 w 2908"/>
              <a:gd name="T115" fmla="*/ 536 h 3576"/>
              <a:gd name="T116" fmla="*/ 675 w 2908"/>
              <a:gd name="T117" fmla="*/ 348 h 3576"/>
              <a:gd name="T118" fmla="*/ 913 w 2908"/>
              <a:gd name="T119" fmla="*/ 252 h 3576"/>
              <a:gd name="T120" fmla="*/ 980 w 2908"/>
              <a:gd name="T121" fmla="*/ 11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8" h="3576">
                <a:moveTo>
                  <a:pt x="2607" y="2605"/>
                </a:moveTo>
                <a:lnTo>
                  <a:pt x="2585" y="2607"/>
                </a:lnTo>
                <a:lnTo>
                  <a:pt x="2563" y="2613"/>
                </a:lnTo>
                <a:lnTo>
                  <a:pt x="2543" y="2623"/>
                </a:lnTo>
                <a:lnTo>
                  <a:pt x="2526" y="2640"/>
                </a:lnTo>
                <a:lnTo>
                  <a:pt x="2181" y="3027"/>
                </a:lnTo>
                <a:lnTo>
                  <a:pt x="2003" y="2884"/>
                </a:lnTo>
                <a:lnTo>
                  <a:pt x="1982" y="2871"/>
                </a:lnTo>
                <a:lnTo>
                  <a:pt x="1961" y="2863"/>
                </a:lnTo>
                <a:lnTo>
                  <a:pt x="1939" y="2861"/>
                </a:lnTo>
                <a:lnTo>
                  <a:pt x="1916" y="2863"/>
                </a:lnTo>
                <a:lnTo>
                  <a:pt x="1895" y="2871"/>
                </a:lnTo>
                <a:lnTo>
                  <a:pt x="1875" y="2882"/>
                </a:lnTo>
                <a:lnTo>
                  <a:pt x="1859" y="2899"/>
                </a:lnTo>
                <a:lnTo>
                  <a:pt x="1846" y="2919"/>
                </a:lnTo>
                <a:lnTo>
                  <a:pt x="1840" y="2941"/>
                </a:lnTo>
                <a:lnTo>
                  <a:pt x="1836" y="2963"/>
                </a:lnTo>
                <a:lnTo>
                  <a:pt x="1840" y="2985"/>
                </a:lnTo>
                <a:lnTo>
                  <a:pt x="1846" y="3007"/>
                </a:lnTo>
                <a:lnTo>
                  <a:pt x="1858" y="3026"/>
                </a:lnTo>
                <a:lnTo>
                  <a:pt x="1875" y="3043"/>
                </a:lnTo>
                <a:lnTo>
                  <a:pt x="2130" y="3247"/>
                </a:lnTo>
                <a:lnTo>
                  <a:pt x="2150" y="3260"/>
                </a:lnTo>
                <a:lnTo>
                  <a:pt x="2172" y="3267"/>
                </a:lnTo>
                <a:lnTo>
                  <a:pt x="2193" y="3269"/>
                </a:lnTo>
                <a:lnTo>
                  <a:pt x="2215" y="3267"/>
                </a:lnTo>
                <a:lnTo>
                  <a:pt x="2235" y="3261"/>
                </a:lnTo>
                <a:lnTo>
                  <a:pt x="2254" y="3250"/>
                </a:lnTo>
                <a:lnTo>
                  <a:pt x="2270" y="3236"/>
                </a:lnTo>
                <a:lnTo>
                  <a:pt x="2678" y="2775"/>
                </a:lnTo>
                <a:lnTo>
                  <a:pt x="2691" y="2756"/>
                </a:lnTo>
                <a:lnTo>
                  <a:pt x="2700" y="2735"/>
                </a:lnTo>
                <a:lnTo>
                  <a:pt x="2704" y="2712"/>
                </a:lnTo>
                <a:lnTo>
                  <a:pt x="2702" y="2691"/>
                </a:lnTo>
                <a:lnTo>
                  <a:pt x="2697" y="2669"/>
                </a:lnTo>
                <a:lnTo>
                  <a:pt x="2686" y="2648"/>
                </a:lnTo>
                <a:lnTo>
                  <a:pt x="2670" y="2631"/>
                </a:lnTo>
                <a:lnTo>
                  <a:pt x="2650" y="2618"/>
                </a:lnTo>
                <a:lnTo>
                  <a:pt x="2629" y="2609"/>
                </a:lnTo>
                <a:lnTo>
                  <a:pt x="2607" y="2605"/>
                </a:lnTo>
                <a:close/>
                <a:moveTo>
                  <a:pt x="970" y="2503"/>
                </a:moveTo>
                <a:lnTo>
                  <a:pt x="1428" y="2503"/>
                </a:lnTo>
                <a:lnTo>
                  <a:pt x="1445" y="2505"/>
                </a:lnTo>
                <a:lnTo>
                  <a:pt x="1459" y="2513"/>
                </a:lnTo>
                <a:lnTo>
                  <a:pt x="1469" y="2524"/>
                </a:lnTo>
                <a:lnTo>
                  <a:pt x="1477" y="2538"/>
                </a:lnTo>
                <a:lnTo>
                  <a:pt x="1479" y="2554"/>
                </a:lnTo>
                <a:lnTo>
                  <a:pt x="1479" y="2605"/>
                </a:lnTo>
                <a:lnTo>
                  <a:pt x="1477" y="2621"/>
                </a:lnTo>
                <a:lnTo>
                  <a:pt x="1469" y="2635"/>
                </a:lnTo>
                <a:lnTo>
                  <a:pt x="1459" y="2646"/>
                </a:lnTo>
                <a:lnTo>
                  <a:pt x="1445" y="2654"/>
                </a:lnTo>
                <a:lnTo>
                  <a:pt x="1428" y="2656"/>
                </a:lnTo>
                <a:lnTo>
                  <a:pt x="970" y="2656"/>
                </a:lnTo>
                <a:lnTo>
                  <a:pt x="953" y="2654"/>
                </a:lnTo>
                <a:lnTo>
                  <a:pt x="939" y="2646"/>
                </a:lnTo>
                <a:lnTo>
                  <a:pt x="928" y="2635"/>
                </a:lnTo>
                <a:lnTo>
                  <a:pt x="921" y="2621"/>
                </a:lnTo>
                <a:lnTo>
                  <a:pt x="919" y="2605"/>
                </a:lnTo>
                <a:lnTo>
                  <a:pt x="919" y="2554"/>
                </a:lnTo>
                <a:lnTo>
                  <a:pt x="921" y="2538"/>
                </a:lnTo>
                <a:lnTo>
                  <a:pt x="928" y="2524"/>
                </a:lnTo>
                <a:lnTo>
                  <a:pt x="939" y="2513"/>
                </a:lnTo>
                <a:lnTo>
                  <a:pt x="953" y="2505"/>
                </a:lnTo>
                <a:lnTo>
                  <a:pt x="970" y="2503"/>
                </a:lnTo>
                <a:close/>
                <a:moveTo>
                  <a:pt x="790" y="2388"/>
                </a:moveTo>
                <a:lnTo>
                  <a:pt x="804" y="2392"/>
                </a:lnTo>
                <a:lnTo>
                  <a:pt x="817" y="2400"/>
                </a:lnTo>
                <a:lnTo>
                  <a:pt x="827" y="2411"/>
                </a:lnTo>
                <a:lnTo>
                  <a:pt x="832" y="2425"/>
                </a:lnTo>
                <a:lnTo>
                  <a:pt x="832" y="2439"/>
                </a:lnTo>
                <a:lnTo>
                  <a:pt x="829" y="2453"/>
                </a:lnTo>
                <a:lnTo>
                  <a:pt x="821" y="2466"/>
                </a:lnTo>
                <a:lnTo>
                  <a:pt x="633" y="2678"/>
                </a:lnTo>
                <a:lnTo>
                  <a:pt x="622" y="2686"/>
                </a:lnTo>
                <a:lnTo>
                  <a:pt x="610" y="2692"/>
                </a:lnTo>
                <a:lnTo>
                  <a:pt x="597" y="2694"/>
                </a:lnTo>
                <a:lnTo>
                  <a:pt x="582" y="2691"/>
                </a:lnTo>
                <a:lnTo>
                  <a:pt x="568" y="2683"/>
                </a:lnTo>
                <a:lnTo>
                  <a:pt x="451" y="2589"/>
                </a:lnTo>
                <a:lnTo>
                  <a:pt x="441" y="2578"/>
                </a:lnTo>
                <a:lnTo>
                  <a:pt x="435" y="2565"/>
                </a:lnTo>
                <a:lnTo>
                  <a:pt x="434" y="2551"/>
                </a:lnTo>
                <a:lnTo>
                  <a:pt x="436" y="2537"/>
                </a:lnTo>
                <a:lnTo>
                  <a:pt x="444" y="2523"/>
                </a:lnTo>
                <a:lnTo>
                  <a:pt x="454" y="2513"/>
                </a:lnTo>
                <a:lnTo>
                  <a:pt x="468" y="2508"/>
                </a:lnTo>
                <a:lnTo>
                  <a:pt x="483" y="2505"/>
                </a:lnTo>
                <a:lnTo>
                  <a:pt x="497" y="2509"/>
                </a:lnTo>
                <a:lnTo>
                  <a:pt x="510" y="2516"/>
                </a:lnTo>
                <a:lnTo>
                  <a:pt x="592" y="2582"/>
                </a:lnTo>
                <a:lnTo>
                  <a:pt x="751" y="2404"/>
                </a:lnTo>
                <a:lnTo>
                  <a:pt x="762" y="2394"/>
                </a:lnTo>
                <a:lnTo>
                  <a:pt x="776" y="2389"/>
                </a:lnTo>
                <a:lnTo>
                  <a:pt x="790" y="2388"/>
                </a:lnTo>
                <a:close/>
                <a:moveTo>
                  <a:pt x="2245" y="2247"/>
                </a:moveTo>
                <a:lnTo>
                  <a:pt x="2312" y="2251"/>
                </a:lnTo>
                <a:lnTo>
                  <a:pt x="2378" y="2262"/>
                </a:lnTo>
                <a:lnTo>
                  <a:pt x="2442" y="2278"/>
                </a:lnTo>
                <a:lnTo>
                  <a:pt x="2503" y="2299"/>
                </a:lnTo>
                <a:lnTo>
                  <a:pt x="2561" y="2328"/>
                </a:lnTo>
                <a:lnTo>
                  <a:pt x="2615" y="2361"/>
                </a:lnTo>
                <a:lnTo>
                  <a:pt x="2666" y="2399"/>
                </a:lnTo>
                <a:lnTo>
                  <a:pt x="2714" y="2443"/>
                </a:lnTo>
                <a:lnTo>
                  <a:pt x="2756" y="2489"/>
                </a:lnTo>
                <a:lnTo>
                  <a:pt x="2795" y="2540"/>
                </a:lnTo>
                <a:lnTo>
                  <a:pt x="2828" y="2595"/>
                </a:lnTo>
                <a:lnTo>
                  <a:pt x="2856" y="2654"/>
                </a:lnTo>
                <a:lnTo>
                  <a:pt x="2878" y="2715"/>
                </a:lnTo>
                <a:lnTo>
                  <a:pt x="2895" y="2778"/>
                </a:lnTo>
                <a:lnTo>
                  <a:pt x="2904" y="2843"/>
                </a:lnTo>
                <a:lnTo>
                  <a:pt x="2908" y="2912"/>
                </a:lnTo>
                <a:lnTo>
                  <a:pt x="2904" y="2980"/>
                </a:lnTo>
                <a:lnTo>
                  <a:pt x="2895" y="3046"/>
                </a:lnTo>
                <a:lnTo>
                  <a:pt x="2878" y="3109"/>
                </a:lnTo>
                <a:lnTo>
                  <a:pt x="2856" y="3171"/>
                </a:lnTo>
                <a:lnTo>
                  <a:pt x="2828" y="3228"/>
                </a:lnTo>
                <a:lnTo>
                  <a:pt x="2795" y="3283"/>
                </a:lnTo>
                <a:lnTo>
                  <a:pt x="2756" y="3334"/>
                </a:lnTo>
                <a:lnTo>
                  <a:pt x="2714" y="3381"/>
                </a:lnTo>
                <a:lnTo>
                  <a:pt x="2666" y="3424"/>
                </a:lnTo>
                <a:lnTo>
                  <a:pt x="2615" y="3462"/>
                </a:lnTo>
                <a:lnTo>
                  <a:pt x="2561" y="3496"/>
                </a:lnTo>
                <a:lnTo>
                  <a:pt x="2503" y="3524"/>
                </a:lnTo>
                <a:lnTo>
                  <a:pt x="2442" y="3546"/>
                </a:lnTo>
                <a:lnTo>
                  <a:pt x="2378" y="3563"/>
                </a:lnTo>
                <a:lnTo>
                  <a:pt x="2312" y="3573"/>
                </a:lnTo>
                <a:lnTo>
                  <a:pt x="2245" y="3576"/>
                </a:lnTo>
                <a:lnTo>
                  <a:pt x="2177" y="3573"/>
                </a:lnTo>
                <a:lnTo>
                  <a:pt x="2111" y="3563"/>
                </a:lnTo>
                <a:lnTo>
                  <a:pt x="2047" y="3546"/>
                </a:lnTo>
                <a:lnTo>
                  <a:pt x="1987" y="3524"/>
                </a:lnTo>
                <a:lnTo>
                  <a:pt x="1928" y="3496"/>
                </a:lnTo>
                <a:lnTo>
                  <a:pt x="1874" y="3462"/>
                </a:lnTo>
                <a:lnTo>
                  <a:pt x="1823" y="3424"/>
                </a:lnTo>
                <a:lnTo>
                  <a:pt x="1776" y="3381"/>
                </a:lnTo>
                <a:lnTo>
                  <a:pt x="1733" y="3334"/>
                </a:lnTo>
                <a:lnTo>
                  <a:pt x="1695" y="3283"/>
                </a:lnTo>
                <a:lnTo>
                  <a:pt x="1662" y="3228"/>
                </a:lnTo>
                <a:lnTo>
                  <a:pt x="1634" y="3171"/>
                </a:lnTo>
                <a:lnTo>
                  <a:pt x="1611" y="3109"/>
                </a:lnTo>
                <a:lnTo>
                  <a:pt x="1595" y="3046"/>
                </a:lnTo>
                <a:lnTo>
                  <a:pt x="1585" y="2980"/>
                </a:lnTo>
                <a:lnTo>
                  <a:pt x="1582" y="2912"/>
                </a:lnTo>
                <a:lnTo>
                  <a:pt x="1585" y="2843"/>
                </a:lnTo>
                <a:lnTo>
                  <a:pt x="1595" y="2778"/>
                </a:lnTo>
                <a:lnTo>
                  <a:pt x="1611" y="2715"/>
                </a:lnTo>
                <a:lnTo>
                  <a:pt x="1634" y="2654"/>
                </a:lnTo>
                <a:lnTo>
                  <a:pt x="1662" y="2595"/>
                </a:lnTo>
                <a:lnTo>
                  <a:pt x="1695" y="2540"/>
                </a:lnTo>
                <a:lnTo>
                  <a:pt x="1733" y="2489"/>
                </a:lnTo>
                <a:lnTo>
                  <a:pt x="1776" y="2443"/>
                </a:lnTo>
                <a:lnTo>
                  <a:pt x="1823" y="2399"/>
                </a:lnTo>
                <a:lnTo>
                  <a:pt x="1874" y="2361"/>
                </a:lnTo>
                <a:lnTo>
                  <a:pt x="1928" y="2328"/>
                </a:lnTo>
                <a:lnTo>
                  <a:pt x="1987" y="2299"/>
                </a:lnTo>
                <a:lnTo>
                  <a:pt x="2047" y="2278"/>
                </a:lnTo>
                <a:lnTo>
                  <a:pt x="2111" y="2262"/>
                </a:lnTo>
                <a:lnTo>
                  <a:pt x="2177" y="2251"/>
                </a:lnTo>
                <a:lnTo>
                  <a:pt x="2245" y="2247"/>
                </a:lnTo>
                <a:close/>
                <a:moveTo>
                  <a:pt x="970" y="2044"/>
                </a:moveTo>
                <a:lnTo>
                  <a:pt x="1531" y="2044"/>
                </a:lnTo>
                <a:lnTo>
                  <a:pt x="1546" y="2046"/>
                </a:lnTo>
                <a:lnTo>
                  <a:pt x="1560" y="2053"/>
                </a:lnTo>
                <a:lnTo>
                  <a:pt x="1572" y="2064"/>
                </a:lnTo>
                <a:lnTo>
                  <a:pt x="1579" y="2078"/>
                </a:lnTo>
                <a:lnTo>
                  <a:pt x="1582" y="2095"/>
                </a:lnTo>
                <a:lnTo>
                  <a:pt x="1582" y="2146"/>
                </a:lnTo>
                <a:lnTo>
                  <a:pt x="1579" y="2162"/>
                </a:lnTo>
                <a:lnTo>
                  <a:pt x="1572" y="2176"/>
                </a:lnTo>
                <a:lnTo>
                  <a:pt x="1560" y="2187"/>
                </a:lnTo>
                <a:lnTo>
                  <a:pt x="1546" y="2194"/>
                </a:lnTo>
                <a:lnTo>
                  <a:pt x="1531" y="2197"/>
                </a:lnTo>
                <a:lnTo>
                  <a:pt x="970" y="2197"/>
                </a:lnTo>
                <a:lnTo>
                  <a:pt x="953" y="2194"/>
                </a:lnTo>
                <a:lnTo>
                  <a:pt x="939" y="2187"/>
                </a:lnTo>
                <a:lnTo>
                  <a:pt x="928" y="2176"/>
                </a:lnTo>
                <a:lnTo>
                  <a:pt x="921" y="2162"/>
                </a:lnTo>
                <a:lnTo>
                  <a:pt x="919" y="2146"/>
                </a:lnTo>
                <a:lnTo>
                  <a:pt x="919" y="2095"/>
                </a:lnTo>
                <a:lnTo>
                  <a:pt x="921" y="2078"/>
                </a:lnTo>
                <a:lnTo>
                  <a:pt x="928" y="2064"/>
                </a:lnTo>
                <a:lnTo>
                  <a:pt x="939" y="2053"/>
                </a:lnTo>
                <a:lnTo>
                  <a:pt x="953" y="2046"/>
                </a:lnTo>
                <a:lnTo>
                  <a:pt x="970" y="2044"/>
                </a:lnTo>
                <a:close/>
                <a:moveTo>
                  <a:pt x="790" y="1951"/>
                </a:moveTo>
                <a:lnTo>
                  <a:pt x="804" y="1954"/>
                </a:lnTo>
                <a:lnTo>
                  <a:pt x="817" y="1962"/>
                </a:lnTo>
                <a:lnTo>
                  <a:pt x="827" y="1973"/>
                </a:lnTo>
                <a:lnTo>
                  <a:pt x="832" y="1987"/>
                </a:lnTo>
                <a:lnTo>
                  <a:pt x="832" y="2001"/>
                </a:lnTo>
                <a:lnTo>
                  <a:pt x="829" y="2016"/>
                </a:lnTo>
                <a:lnTo>
                  <a:pt x="821" y="2029"/>
                </a:lnTo>
                <a:lnTo>
                  <a:pt x="633" y="2240"/>
                </a:lnTo>
                <a:lnTo>
                  <a:pt x="622" y="2249"/>
                </a:lnTo>
                <a:lnTo>
                  <a:pt x="610" y="2254"/>
                </a:lnTo>
                <a:lnTo>
                  <a:pt x="597" y="2256"/>
                </a:lnTo>
                <a:lnTo>
                  <a:pt x="582" y="2253"/>
                </a:lnTo>
                <a:lnTo>
                  <a:pt x="568" y="2245"/>
                </a:lnTo>
                <a:lnTo>
                  <a:pt x="451" y="2151"/>
                </a:lnTo>
                <a:lnTo>
                  <a:pt x="441" y="2140"/>
                </a:lnTo>
                <a:lnTo>
                  <a:pt x="435" y="2127"/>
                </a:lnTo>
                <a:lnTo>
                  <a:pt x="434" y="2113"/>
                </a:lnTo>
                <a:lnTo>
                  <a:pt x="436" y="2099"/>
                </a:lnTo>
                <a:lnTo>
                  <a:pt x="444" y="2085"/>
                </a:lnTo>
                <a:lnTo>
                  <a:pt x="454" y="2075"/>
                </a:lnTo>
                <a:lnTo>
                  <a:pt x="468" y="2070"/>
                </a:lnTo>
                <a:lnTo>
                  <a:pt x="483" y="2068"/>
                </a:lnTo>
                <a:lnTo>
                  <a:pt x="497" y="2071"/>
                </a:lnTo>
                <a:lnTo>
                  <a:pt x="510" y="2078"/>
                </a:lnTo>
                <a:lnTo>
                  <a:pt x="592" y="2145"/>
                </a:lnTo>
                <a:lnTo>
                  <a:pt x="751" y="1966"/>
                </a:lnTo>
                <a:lnTo>
                  <a:pt x="762" y="1956"/>
                </a:lnTo>
                <a:lnTo>
                  <a:pt x="776" y="1952"/>
                </a:lnTo>
                <a:lnTo>
                  <a:pt x="790" y="1951"/>
                </a:lnTo>
                <a:close/>
                <a:moveTo>
                  <a:pt x="970" y="1635"/>
                </a:moveTo>
                <a:lnTo>
                  <a:pt x="1785" y="1635"/>
                </a:lnTo>
                <a:lnTo>
                  <a:pt x="1802" y="1637"/>
                </a:lnTo>
                <a:lnTo>
                  <a:pt x="1816" y="1645"/>
                </a:lnTo>
                <a:lnTo>
                  <a:pt x="1827" y="1656"/>
                </a:lnTo>
                <a:lnTo>
                  <a:pt x="1834" y="1670"/>
                </a:lnTo>
                <a:lnTo>
                  <a:pt x="1836" y="1686"/>
                </a:lnTo>
                <a:lnTo>
                  <a:pt x="1836" y="1737"/>
                </a:lnTo>
                <a:lnTo>
                  <a:pt x="1834" y="1753"/>
                </a:lnTo>
                <a:lnTo>
                  <a:pt x="1827" y="1767"/>
                </a:lnTo>
                <a:lnTo>
                  <a:pt x="1816" y="1778"/>
                </a:lnTo>
                <a:lnTo>
                  <a:pt x="1802" y="1786"/>
                </a:lnTo>
                <a:lnTo>
                  <a:pt x="1785" y="1788"/>
                </a:lnTo>
                <a:lnTo>
                  <a:pt x="970" y="1788"/>
                </a:lnTo>
                <a:lnTo>
                  <a:pt x="953" y="1786"/>
                </a:lnTo>
                <a:lnTo>
                  <a:pt x="939" y="1778"/>
                </a:lnTo>
                <a:lnTo>
                  <a:pt x="928" y="1767"/>
                </a:lnTo>
                <a:lnTo>
                  <a:pt x="921" y="1753"/>
                </a:lnTo>
                <a:lnTo>
                  <a:pt x="919" y="1737"/>
                </a:lnTo>
                <a:lnTo>
                  <a:pt x="919" y="1686"/>
                </a:lnTo>
                <a:lnTo>
                  <a:pt x="921" y="1670"/>
                </a:lnTo>
                <a:lnTo>
                  <a:pt x="928" y="1656"/>
                </a:lnTo>
                <a:lnTo>
                  <a:pt x="939" y="1645"/>
                </a:lnTo>
                <a:lnTo>
                  <a:pt x="953" y="1637"/>
                </a:lnTo>
                <a:lnTo>
                  <a:pt x="970" y="1635"/>
                </a:lnTo>
                <a:close/>
                <a:moveTo>
                  <a:pt x="790" y="1516"/>
                </a:moveTo>
                <a:lnTo>
                  <a:pt x="804" y="1519"/>
                </a:lnTo>
                <a:lnTo>
                  <a:pt x="817" y="1528"/>
                </a:lnTo>
                <a:lnTo>
                  <a:pt x="827" y="1539"/>
                </a:lnTo>
                <a:lnTo>
                  <a:pt x="832" y="1553"/>
                </a:lnTo>
                <a:lnTo>
                  <a:pt x="832" y="1567"/>
                </a:lnTo>
                <a:lnTo>
                  <a:pt x="829" y="1581"/>
                </a:lnTo>
                <a:lnTo>
                  <a:pt x="821" y="1594"/>
                </a:lnTo>
                <a:lnTo>
                  <a:pt x="633" y="1805"/>
                </a:lnTo>
                <a:lnTo>
                  <a:pt x="622" y="1814"/>
                </a:lnTo>
                <a:lnTo>
                  <a:pt x="610" y="1819"/>
                </a:lnTo>
                <a:lnTo>
                  <a:pt x="597" y="1822"/>
                </a:lnTo>
                <a:lnTo>
                  <a:pt x="582" y="1818"/>
                </a:lnTo>
                <a:lnTo>
                  <a:pt x="568" y="1811"/>
                </a:lnTo>
                <a:lnTo>
                  <a:pt x="451" y="1716"/>
                </a:lnTo>
                <a:lnTo>
                  <a:pt x="441" y="1706"/>
                </a:lnTo>
                <a:lnTo>
                  <a:pt x="435" y="1693"/>
                </a:lnTo>
                <a:lnTo>
                  <a:pt x="434" y="1679"/>
                </a:lnTo>
                <a:lnTo>
                  <a:pt x="436" y="1663"/>
                </a:lnTo>
                <a:lnTo>
                  <a:pt x="444" y="1650"/>
                </a:lnTo>
                <a:lnTo>
                  <a:pt x="454" y="1641"/>
                </a:lnTo>
                <a:lnTo>
                  <a:pt x="468" y="1635"/>
                </a:lnTo>
                <a:lnTo>
                  <a:pt x="483" y="1633"/>
                </a:lnTo>
                <a:lnTo>
                  <a:pt x="497" y="1636"/>
                </a:lnTo>
                <a:lnTo>
                  <a:pt x="510" y="1644"/>
                </a:lnTo>
                <a:lnTo>
                  <a:pt x="592" y="1710"/>
                </a:lnTo>
                <a:lnTo>
                  <a:pt x="751" y="1531"/>
                </a:lnTo>
                <a:lnTo>
                  <a:pt x="762" y="1521"/>
                </a:lnTo>
                <a:lnTo>
                  <a:pt x="776" y="1517"/>
                </a:lnTo>
                <a:lnTo>
                  <a:pt x="790" y="1516"/>
                </a:lnTo>
                <a:close/>
                <a:moveTo>
                  <a:pt x="970" y="1175"/>
                </a:moveTo>
                <a:lnTo>
                  <a:pt x="1785" y="1175"/>
                </a:lnTo>
                <a:lnTo>
                  <a:pt x="1802" y="1178"/>
                </a:lnTo>
                <a:lnTo>
                  <a:pt x="1816" y="1184"/>
                </a:lnTo>
                <a:lnTo>
                  <a:pt x="1827" y="1196"/>
                </a:lnTo>
                <a:lnTo>
                  <a:pt x="1834" y="1210"/>
                </a:lnTo>
                <a:lnTo>
                  <a:pt x="1836" y="1226"/>
                </a:lnTo>
                <a:lnTo>
                  <a:pt x="1836" y="1278"/>
                </a:lnTo>
                <a:lnTo>
                  <a:pt x="1834" y="1293"/>
                </a:lnTo>
                <a:lnTo>
                  <a:pt x="1827" y="1307"/>
                </a:lnTo>
                <a:lnTo>
                  <a:pt x="1816" y="1319"/>
                </a:lnTo>
                <a:lnTo>
                  <a:pt x="1802" y="1325"/>
                </a:lnTo>
                <a:lnTo>
                  <a:pt x="1785" y="1329"/>
                </a:lnTo>
                <a:lnTo>
                  <a:pt x="970" y="1329"/>
                </a:lnTo>
                <a:lnTo>
                  <a:pt x="953" y="1325"/>
                </a:lnTo>
                <a:lnTo>
                  <a:pt x="939" y="1319"/>
                </a:lnTo>
                <a:lnTo>
                  <a:pt x="928" y="1307"/>
                </a:lnTo>
                <a:lnTo>
                  <a:pt x="921" y="1293"/>
                </a:lnTo>
                <a:lnTo>
                  <a:pt x="919" y="1278"/>
                </a:lnTo>
                <a:lnTo>
                  <a:pt x="919" y="1226"/>
                </a:lnTo>
                <a:lnTo>
                  <a:pt x="921" y="1210"/>
                </a:lnTo>
                <a:lnTo>
                  <a:pt x="928" y="1196"/>
                </a:lnTo>
                <a:lnTo>
                  <a:pt x="939" y="1184"/>
                </a:lnTo>
                <a:lnTo>
                  <a:pt x="953" y="1178"/>
                </a:lnTo>
                <a:lnTo>
                  <a:pt x="970" y="1175"/>
                </a:lnTo>
                <a:close/>
                <a:moveTo>
                  <a:pt x="790" y="1061"/>
                </a:moveTo>
                <a:lnTo>
                  <a:pt x="804" y="1065"/>
                </a:lnTo>
                <a:lnTo>
                  <a:pt x="817" y="1073"/>
                </a:lnTo>
                <a:lnTo>
                  <a:pt x="827" y="1085"/>
                </a:lnTo>
                <a:lnTo>
                  <a:pt x="832" y="1098"/>
                </a:lnTo>
                <a:lnTo>
                  <a:pt x="832" y="1113"/>
                </a:lnTo>
                <a:lnTo>
                  <a:pt x="829" y="1127"/>
                </a:lnTo>
                <a:lnTo>
                  <a:pt x="821" y="1139"/>
                </a:lnTo>
                <a:lnTo>
                  <a:pt x="633" y="1351"/>
                </a:lnTo>
                <a:lnTo>
                  <a:pt x="622" y="1360"/>
                </a:lnTo>
                <a:lnTo>
                  <a:pt x="610" y="1365"/>
                </a:lnTo>
                <a:lnTo>
                  <a:pt x="597" y="1366"/>
                </a:lnTo>
                <a:lnTo>
                  <a:pt x="582" y="1364"/>
                </a:lnTo>
                <a:lnTo>
                  <a:pt x="568" y="1357"/>
                </a:lnTo>
                <a:lnTo>
                  <a:pt x="451" y="1262"/>
                </a:lnTo>
                <a:lnTo>
                  <a:pt x="441" y="1252"/>
                </a:lnTo>
                <a:lnTo>
                  <a:pt x="435" y="1238"/>
                </a:lnTo>
                <a:lnTo>
                  <a:pt x="434" y="1223"/>
                </a:lnTo>
                <a:lnTo>
                  <a:pt x="436" y="1209"/>
                </a:lnTo>
                <a:lnTo>
                  <a:pt x="444" y="1196"/>
                </a:lnTo>
                <a:lnTo>
                  <a:pt x="454" y="1187"/>
                </a:lnTo>
                <a:lnTo>
                  <a:pt x="468" y="1180"/>
                </a:lnTo>
                <a:lnTo>
                  <a:pt x="483" y="1179"/>
                </a:lnTo>
                <a:lnTo>
                  <a:pt x="497" y="1181"/>
                </a:lnTo>
                <a:lnTo>
                  <a:pt x="510" y="1189"/>
                </a:lnTo>
                <a:lnTo>
                  <a:pt x="592" y="1255"/>
                </a:lnTo>
                <a:lnTo>
                  <a:pt x="751" y="1077"/>
                </a:lnTo>
                <a:lnTo>
                  <a:pt x="762" y="1067"/>
                </a:lnTo>
                <a:lnTo>
                  <a:pt x="776" y="1062"/>
                </a:lnTo>
                <a:lnTo>
                  <a:pt x="790" y="1061"/>
                </a:lnTo>
                <a:close/>
                <a:moveTo>
                  <a:pt x="154" y="358"/>
                </a:moveTo>
                <a:lnTo>
                  <a:pt x="567" y="358"/>
                </a:lnTo>
                <a:lnTo>
                  <a:pt x="563" y="384"/>
                </a:lnTo>
                <a:lnTo>
                  <a:pt x="562" y="411"/>
                </a:lnTo>
                <a:lnTo>
                  <a:pt x="565" y="452"/>
                </a:lnTo>
                <a:lnTo>
                  <a:pt x="575" y="491"/>
                </a:lnTo>
                <a:lnTo>
                  <a:pt x="590" y="527"/>
                </a:lnTo>
                <a:lnTo>
                  <a:pt x="610" y="560"/>
                </a:lnTo>
                <a:lnTo>
                  <a:pt x="635" y="589"/>
                </a:lnTo>
                <a:lnTo>
                  <a:pt x="665" y="616"/>
                </a:lnTo>
                <a:lnTo>
                  <a:pt x="699" y="636"/>
                </a:lnTo>
                <a:lnTo>
                  <a:pt x="735" y="651"/>
                </a:lnTo>
                <a:lnTo>
                  <a:pt x="774" y="661"/>
                </a:lnTo>
                <a:lnTo>
                  <a:pt x="815" y="664"/>
                </a:lnTo>
                <a:lnTo>
                  <a:pt x="1481" y="664"/>
                </a:lnTo>
                <a:lnTo>
                  <a:pt x="1522" y="661"/>
                </a:lnTo>
                <a:lnTo>
                  <a:pt x="1561" y="651"/>
                </a:lnTo>
                <a:lnTo>
                  <a:pt x="1597" y="636"/>
                </a:lnTo>
                <a:lnTo>
                  <a:pt x="1631" y="614"/>
                </a:lnTo>
                <a:lnTo>
                  <a:pt x="1660" y="589"/>
                </a:lnTo>
                <a:lnTo>
                  <a:pt x="1686" y="559"/>
                </a:lnTo>
                <a:lnTo>
                  <a:pt x="1706" y="526"/>
                </a:lnTo>
                <a:lnTo>
                  <a:pt x="1722" y="489"/>
                </a:lnTo>
                <a:lnTo>
                  <a:pt x="1731" y="449"/>
                </a:lnTo>
                <a:lnTo>
                  <a:pt x="1735" y="407"/>
                </a:lnTo>
                <a:lnTo>
                  <a:pt x="1733" y="383"/>
                </a:lnTo>
                <a:lnTo>
                  <a:pt x="1729" y="358"/>
                </a:lnTo>
                <a:lnTo>
                  <a:pt x="2041" y="358"/>
                </a:lnTo>
                <a:lnTo>
                  <a:pt x="2084" y="360"/>
                </a:lnTo>
                <a:lnTo>
                  <a:pt x="2123" y="366"/>
                </a:lnTo>
                <a:lnTo>
                  <a:pt x="2158" y="377"/>
                </a:lnTo>
                <a:lnTo>
                  <a:pt x="2190" y="390"/>
                </a:lnTo>
                <a:lnTo>
                  <a:pt x="2217" y="407"/>
                </a:lnTo>
                <a:lnTo>
                  <a:pt x="2241" y="428"/>
                </a:lnTo>
                <a:lnTo>
                  <a:pt x="2260" y="451"/>
                </a:lnTo>
                <a:lnTo>
                  <a:pt x="2276" y="476"/>
                </a:lnTo>
                <a:lnTo>
                  <a:pt x="2286" y="503"/>
                </a:lnTo>
                <a:lnTo>
                  <a:pt x="2294" y="532"/>
                </a:lnTo>
                <a:lnTo>
                  <a:pt x="2296" y="562"/>
                </a:lnTo>
                <a:lnTo>
                  <a:pt x="2296" y="2097"/>
                </a:lnTo>
                <a:lnTo>
                  <a:pt x="2270" y="2096"/>
                </a:lnTo>
                <a:lnTo>
                  <a:pt x="2245" y="2095"/>
                </a:lnTo>
                <a:lnTo>
                  <a:pt x="2175" y="2098"/>
                </a:lnTo>
                <a:lnTo>
                  <a:pt x="2107" y="2107"/>
                </a:lnTo>
                <a:lnTo>
                  <a:pt x="2041" y="2122"/>
                </a:lnTo>
                <a:lnTo>
                  <a:pt x="2041" y="920"/>
                </a:lnTo>
                <a:lnTo>
                  <a:pt x="255" y="920"/>
                </a:lnTo>
                <a:lnTo>
                  <a:pt x="255" y="2963"/>
                </a:lnTo>
                <a:lnTo>
                  <a:pt x="1432" y="2963"/>
                </a:lnTo>
                <a:lnTo>
                  <a:pt x="1438" y="3030"/>
                </a:lnTo>
                <a:lnTo>
                  <a:pt x="1450" y="3095"/>
                </a:lnTo>
                <a:lnTo>
                  <a:pt x="1467" y="3158"/>
                </a:lnTo>
                <a:lnTo>
                  <a:pt x="1489" y="3218"/>
                </a:lnTo>
                <a:lnTo>
                  <a:pt x="204" y="3218"/>
                </a:lnTo>
                <a:lnTo>
                  <a:pt x="168" y="3215"/>
                </a:lnTo>
                <a:lnTo>
                  <a:pt x="133" y="3205"/>
                </a:lnTo>
                <a:lnTo>
                  <a:pt x="102" y="3190"/>
                </a:lnTo>
                <a:lnTo>
                  <a:pt x="72" y="3171"/>
                </a:lnTo>
                <a:lnTo>
                  <a:pt x="49" y="3146"/>
                </a:lnTo>
                <a:lnTo>
                  <a:pt x="28" y="3118"/>
                </a:lnTo>
                <a:lnTo>
                  <a:pt x="13" y="3085"/>
                </a:lnTo>
                <a:lnTo>
                  <a:pt x="3" y="3050"/>
                </a:lnTo>
                <a:lnTo>
                  <a:pt x="0" y="3014"/>
                </a:lnTo>
                <a:lnTo>
                  <a:pt x="0" y="562"/>
                </a:lnTo>
                <a:lnTo>
                  <a:pt x="3" y="529"/>
                </a:lnTo>
                <a:lnTo>
                  <a:pt x="10" y="497"/>
                </a:lnTo>
                <a:lnTo>
                  <a:pt x="22" y="468"/>
                </a:lnTo>
                <a:lnTo>
                  <a:pt x="37" y="441"/>
                </a:lnTo>
                <a:lnTo>
                  <a:pt x="54" y="417"/>
                </a:lnTo>
                <a:lnTo>
                  <a:pt x="72" y="397"/>
                </a:lnTo>
                <a:lnTo>
                  <a:pt x="93" y="380"/>
                </a:lnTo>
                <a:lnTo>
                  <a:pt x="114" y="368"/>
                </a:lnTo>
                <a:lnTo>
                  <a:pt x="134" y="360"/>
                </a:lnTo>
                <a:lnTo>
                  <a:pt x="154" y="358"/>
                </a:lnTo>
                <a:close/>
                <a:moveTo>
                  <a:pt x="1148" y="102"/>
                </a:moveTo>
                <a:lnTo>
                  <a:pt x="1127" y="105"/>
                </a:lnTo>
                <a:lnTo>
                  <a:pt x="1109" y="113"/>
                </a:lnTo>
                <a:lnTo>
                  <a:pt x="1094" y="125"/>
                </a:lnTo>
                <a:lnTo>
                  <a:pt x="1082" y="140"/>
                </a:lnTo>
                <a:lnTo>
                  <a:pt x="1074" y="158"/>
                </a:lnTo>
                <a:lnTo>
                  <a:pt x="1071" y="179"/>
                </a:lnTo>
                <a:lnTo>
                  <a:pt x="1074" y="199"/>
                </a:lnTo>
                <a:lnTo>
                  <a:pt x="1082" y="218"/>
                </a:lnTo>
                <a:lnTo>
                  <a:pt x="1094" y="233"/>
                </a:lnTo>
                <a:lnTo>
                  <a:pt x="1109" y="245"/>
                </a:lnTo>
                <a:lnTo>
                  <a:pt x="1127" y="252"/>
                </a:lnTo>
                <a:lnTo>
                  <a:pt x="1148" y="256"/>
                </a:lnTo>
                <a:lnTo>
                  <a:pt x="1169" y="252"/>
                </a:lnTo>
                <a:lnTo>
                  <a:pt x="1187" y="245"/>
                </a:lnTo>
                <a:lnTo>
                  <a:pt x="1202" y="233"/>
                </a:lnTo>
                <a:lnTo>
                  <a:pt x="1214" y="218"/>
                </a:lnTo>
                <a:lnTo>
                  <a:pt x="1222" y="199"/>
                </a:lnTo>
                <a:lnTo>
                  <a:pt x="1225" y="179"/>
                </a:lnTo>
                <a:lnTo>
                  <a:pt x="1222" y="158"/>
                </a:lnTo>
                <a:lnTo>
                  <a:pt x="1214" y="140"/>
                </a:lnTo>
                <a:lnTo>
                  <a:pt x="1202" y="125"/>
                </a:lnTo>
                <a:lnTo>
                  <a:pt x="1187" y="113"/>
                </a:lnTo>
                <a:lnTo>
                  <a:pt x="1169" y="105"/>
                </a:lnTo>
                <a:lnTo>
                  <a:pt x="1148" y="102"/>
                </a:lnTo>
                <a:close/>
                <a:moveTo>
                  <a:pt x="1146" y="0"/>
                </a:moveTo>
                <a:lnTo>
                  <a:pt x="1150" y="0"/>
                </a:lnTo>
                <a:lnTo>
                  <a:pt x="1182" y="3"/>
                </a:lnTo>
                <a:lnTo>
                  <a:pt x="1212" y="11"/>
                </a:lnTo>
                <a:lnTo>
                  <a:pt x="1239" y="24"/>
                </a:lnTo>
                <a:lnTo>
                  <a:pt x="1264" y="41"/>
                </a:lnTo>
                <a:lnTo>
                  <a:pt x="1285" y="63"/>
                </a:lnTo>
                <a:lnTo>
                  <a:pt x="1303" y="88"/>
                </a:lnTo>
                <a:lnTo>
                  <a:pt x="1316" y="115"/>
                </a:lnTo>
                <a:lnTo>
                  <a:pt x="1323" y="145"/>
                </a:lnTo>
                <a:lnTo>
                  <a:pt x="1327" y="177"/>
                </a:lnTo>
                <a:lnTo>
                  <a:pt x="1327" y="179"/>
                </a:lnTo>
                <a:lnTo>
                  <a:pt x="1329" y="199"/>
                </a:lnTo>
                <a:lnTo>
                  <a:pt x="1337" y="218"/>
                </a:lnTo>
                <a:lnTo>
                  <a:pt x="1349" y="233"/>
                </a:lnTo>
                <a:lnTo>
                  <a:pt x="1364" y="245"/>
                </a:lnTo>
                <a:lnTo>
                  <a:pt x="1382" y="252"/>
                </a:lnTo>
                <a:lnTo>
                  <a:pt x="1402" y="256"/>
                </a:lnTo>
                <a:lnTo>
                  <a:pt x="1481" y="256"/>
                </a:lnTo>
                <a:lnTo>
                  <a:pt x="1512" y="259"/>
                </a:lnTo>
                <a:lnTo>
                  <a:pt x="1540" y="268"/>
                </a:lnTo>
                <a:lnTo>
                  <a:pt x="1566" y="282"/>
                </a:lnTo>
                <a:lnTo>
                  <a:pt x="1588" y="300"/>
                </a:lnTo>
                <a:lnTo>
                  <a:pt x="1607" y="322"/>
                </a:lnTo>
                <a:lnTo>
                  <a:pt x="1621" y="348"/>
                </a:lnTo>
                <a:lnTo>
                  <a:pt x="1630" y="377"/>
                </a:lnTo>
                <a:lnTo>
                  <a:pt x="1633" y="407"/>
                </a:lnTo>
                <a:lnTo>
                  <a:pt x="1633" y="411"/>
                </a:lnTo>
                <a:lnTo>
                  <a:pt x="1630" y="441"/>
                </a:lnTo>
                <a:lnTo>
                  <a:pt x="1621" y="469"/>
                </a:lnTo>
                <a:lnTo>
                  <a:pt x="1607" y="495"/>
                </a:lnTo>
                <a:lnTo>
                  <a:pt x="1588" y="518"/>
                </a:lnTo>
                <a:lnTo>
                  <a:pt x="1566" y="536"/>
                </a:lnTo>
                <a:lnTo>
                  <a:pt x="1540" y="550"/>
                </a:lnTo>
                <a:lnTo>
                  <a:pt x="1512" y="559"/>
                </a:lnTo>
                <a:lnTo>
                  <a:pt x="1481" y="562"/>
                </a:lnTo>
                <a:lnTo>
                  <a:pt x="815" y="562"/>
                </a:lnTo>
                <a:lnTo>
                  <a:pt x="784" y="559"/>
                </a:lnTo>
                <a:lnTo>
                  <a:pt x="756" y="550"/>
                </a:lnTo>
                <a:lnTo>
                  <a:pt x="730" y="536"/>
                </a:lnTo>
                <a:lnTo>
                  <a:pt x="708" y="518"/>
                </a:lnTo>
                <a:lnTo>
                  <a:pt x="689" y="495"/>
                </a:lnTo>
                <a:lnTo>
                  <a:pt x="675" y="469"/>
                </a:lnTo>
                <a:lnTo>
                  <a:pt x="667" y="441"/>
                </a:lnTo>
                <a:lnTo>
                  <a:pt x="663" y="411"/>
                </a:lnTo>
                <a:lnTo>
                  <a:pt x="663" y="407"/>
                </a:lnTo>
                <a:lnTo>
                  <a:pt x="667" y="377"/>
                </a:lnTo>
                <a:lnTo>
                  <a:pt x="675" y="348"/>
                </a:lnTo>
                <a:lnTo>
                  <a:pt x="689" y="322"/>
                </a:lnTo>
                <a:lnTo>
                  <a:pt x="708" y="300"/>
                </a:lnTo>
                <a:lnTo>
                  <a:pt x="730" y="282"/>
                </a:lnTo>
                <a:lnTo>
                  <a:pt x="756" y="268"/>
                </a:lnTo>
                <a:lnTo>
                  <a:pt x="784" y="259"/>
                </a:lnTo>
                <a:lnTo>
                  <a:pt x="815" y="256"/>
                </a:lnTo>
                <a:lnTo>
                  <a:pt x="894" y="256"/>
                </a:lnTo>
                <a:lnTo>
                  <a:pt x="913" y="252"/>
                </a:lnTo>
                <a:lnTo>
                  <a:pt x="932" y="245"/>
                </a:lnTo>
                <a:lnTo>
                  <a:pt x="947" y="233"/>
                </a:lnTo>
                <a:lnTo>
                  <a:pt x="959" y="218"/>
                </a:lnTo>
                <a:lnTo>
                  <a:pt x="966" y="199"/>
                </a:lnTo>
                <a:lnTo>
                  <a:pt x="970" y="179"/>
                </a:lnTo>
                <a:lnTo>
                  <a:pt x="970" y="177"/>
                </a:lnTo>
                <a:lnTo>
                  <a:pt x="973" y="145"/>
                </a:lnTo>
                <a:lnTo>
                  <a:pt x="980" y="115"/>
                </a:lnTo>
                <a:lnTo>
                  <a:pt x="993" y="88"/>
                </a:lnTo>
                <a:lnTo>
                  <a:pt x="1011" y="63"/>
                </a:lnTo>
                <a:lnTo>
                  <a:pt x="1032" y="41"/>
                </a:lnTo>
                <a:lnTo>
                  <a:pt x="1057" y="24"/>
                </a:lnTo>
                <a:lnTo>
                  <a:pt x="1084" y="11"/>
                </a:lnTo>
                <a:lnTo>
                  <a:pt x="1115" y="3"/>
                </a:lnTo>
                <a:lnTo>
                  <a:pt x="114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Arial" panose="020B0604020202020204" pitchFamily="34" charset="0"/>
              <a:cs typeface="Arial" panose="020B0604020202020204" pitchFamily="34" charset="0"/>
            </a:endParaRPr>
          </a:p>
        </p:txBody>
      </p:sp>
      <p:sp>
        <p:nvSpPr>
          <p:cNvPr id="19" name="Curved Left Arrow 18"/>
          <p:cNvSpPr/>
          <p:nvPr/>
        </p:nvSpPr>
        <p:spPr>
          <a:xfrm rot="18337559">
            <a:off x="5439850" y="1609854"/>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3" name="Curved Left Arrow 72"/>
          <p:cNvSpPr/>
          <p:nvPr/>
        </p:nvSpPr>
        <p:spPr>
          <a:xfrm rot="13653898" flipH="1" flipV="1">
            <a:off x="5416443" y="45613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4" name="Curved Left Arrow 73"/>
          <p:cNvSpPr/>
          <p:nvPr/>
        </p:nvSpPr>
        <p:spPr>
          <a:xfrm rot="18000000" flipH="1" flipV="1">
            <a:off x="2165906" y="4561331"/>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75" name="Curved Left Arrow 74"/>
          <p:cNvSpPr/>
          <p:nvPr/>
        </p:nvSpPr>
        <p:spPr>
          <a:xfrm rot="2700000" flipH="1" flipV="1">
            <a:off x="2165905" y="1472032"/>
            <a:ext cx="611348" cy="1380041"/>
          </a:xfrm>
          <a:prstGeom prst="curvedLef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panose="020B0604020202020204" pitchFamily="34" charset="0"/>
              <a:cs typeface="Arial" panose="020B0604020202020204" pitchFamily="34" charset="0"/>
            </a:endParaRPr>
          </a:p>
        </p:txBody>
      </p:sp>
      <p:sp>
        <p:nvSpPr>
          <p:cNvPr id="58" name="Rectangle 57"/>
          <p:cNvSpPr/>
          <p:nvPr/>
        </p:nvSpPr>
        <p:spPr>
          <a:xfrm>
            <a:off x="7371106" y="1982378"/>
            <a:ext cx="3677894" cy="8137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altLang="zh-CN" dirty="0" smtClean="0">
                <a:solidFill>
                  <a:schemeClr val="bg1"/>
                </a:solidFill>
                <a:latin typeface="Arial" panose="020B0604020202020204" pitchFamily="34" charset="0"/>
                <a:cs typeface="Arial" panose="020B0604020202020204" pitchFamily="34" charset="0"/>
              </a:rPr>
              <a:t>3.User</a:t>
            </a:r>
            <a:r>
              <a:rPr lang="zh-CN" altLang="en-US" dirty="0" smtClean="0">
                <a:solidFill>
                  <a:schemeClr val="bg1"/>
                </a:solidFill>
                <a:latin typeface="Arial" panose="020B0604020202020204" pitchFamily="34" charset="0"/>
                <a:cs typeface="Arial" panose="020B0604020202020204" pitchFamily="34" charset="0"/>
              </a:rPr>
              <a:t> </a:t>
            </a:r>
            <a:r>
              <a:rPr lang="en-US" altLang="zh-CN" dirty="0" smtClean="0">
                <a:solidFill>
                  <a:schemeClr val="bg1"/>
                </a:solidFill>
                <a:latin typeface="Arial" panose="020B0604020202020204" pitchFamily="34" charset="0"/>
                <a:cs typeface="Arial" panose="020B0604020202020204" pitchFamily="34" charset="0"/>
              </a:rPr>
              <a:t>set</a:t>
            </a:r>
            <a:r>
              <a:rPr lang="zh-CN" altLang="en-US" dirty="0" smtClean="0">
                <a:solidFill>
                  <a:schemeClr val="bg1"/>
                </a:solidFill>
                <a:latin typeface="Arial" panose="020B0604020202020204" pitchFamily="34" charset="0"/>
                <a:cs typeface="Arial" panose="020B0604020202020204" pitchFamily="34" charset="0"/>
              </a:rPr>
              <a:t> </a:t>
            </a:r>
            <a:r>
              <a:rPr lang="en-US" altLang="zh-CN" dirty="0" smtClean="0">
                <a:solidFill>
                  <a:schemeClr val="bg1"/>
                </a:solidFill>
                <a:latin typeface="Arial" panose="020B0604020202020204" pitchFamily="34" charset="0"/>
                <a:cs typeface="Arial" panose="020B0604020202020204" pitchFamily="34" charset="0"/>
              </a:rPr>
              <a:t>the</a:t>
            </a:r>
            <a:r>
              <a:rPr lang="zh-CN" altLang="en-US" dirty="0" smtClean="0">
                <a:solidFill>
                  <a:schemeClr val="bg1"/>
                </a:solidFill>
                <a:latin typeface="Arial" panose="020B0604020202020204" pitchFamily="34" charset="0"/>
                <a:cs typeface="Arial" panose="020B0604020202020204" pitchFamily="34" charset="0"/>
              </a:rPr>
              <a:t> </a:t>
            </a:r>
            <a:r>
              <a:rPr lang="en-US" altLang="zh-CN" dirty="0" smtClean="0">
                <a:solidFill>
                  <a:schemeClr val="bg1"/>
                </a:solidFill>
                <a:latin typeface="Arial" panose="020B0604020202020204" pitchFamily="34" charset="0"/>
                <a:cs typeface="Arial" panose="020B0604020202020204" pitchFamily="34" charset="0"/>
              </a:rPr>
              <a:t>emotion</a:t>
            </a:r>
            <a:r>
              <a:rPr lang="zh-CN" altLang="en-US" dirty="0" smtClean="0">
                <a:solidFill>
                  <a:schemeClr val="bg1"/>
                </a:solidFill>
                <a:latin typeface="Arial" panose="020B0604020202020204" pitchFamily="34" charset="0"/>
                <a:cs typeface="Arial" panose="020B0604020202020204" pitchFamily="34" charset="0"/>
              </a:rPr>
              <a:t> </a:t>
            </a:r>
            <a:r>
              <a:rPr lang="en-US" altLang="zh-CN" dirty="0" smtClean="0">
                <a:solidFill>
                  <a:schemeClr val="bg1"/>
                </a:solidFill>
                <a:latin typeface="Arial" panose="020B0604020202020204" pitchFamily="34" charset="0"/>
                <a:cs typeface="Arial" panose="020B0604020202020204" pitchFamily="34" charset="0"/>
              </a:rPr>
              <a:t>target</a:t>
            </a:r>
            <a:r>
              <a:rPr lang="zh-CN" altLang="en-US" dirty="0" smtClean="0">
                <a:solidFill>
                  <a:schemeClr val="bg1"/>
                </a:solidFill>
                <a:latin typeface="Arial" panose="020B0604020202020204" pitchFamily="34" charset="0"/>
                <a:cs typeface="Arial" panose="020B0604020202020204" pitchFamily="34" charset="0"/>
              </a:rPr>
              <a:t> </a:t>
            </a:r>
            <a:endParaRPr lang="en-US" dirty="0">
              <a:solidFill>
                <a:schemeClr val="bg1"/>
              </a:solidFill>
              <a:latin typeface="Arial" panose="020B0604020202020204" pitchFamily="34" charset="0"/>
              <a:cs typeface="Arial" panose="020B0604020202020204" pitchFamily="34" charset="0"/>
            </a:endParaRPr>
          </a:p>
        </p:txBody>
      </p:sp>
      <p:sp>
        <p:nvSpPr>
          <p:cNvPr id="62" name="Rectangle 61"/>
          <p:cNvSpPr/>
          <p:nvPr/>
        </p:nvSpPr>
        <p:spPr>
          <a:xfrm>
            <a:off x="7371106" y="2796161"/>
            <a:ext cx="3677894" cy="261307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User</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will</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be</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required</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to</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set</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the</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emotion</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target</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he</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wants</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to</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search</a:t>
            </a:r>
            <a:r>
              <a:rPr lang="en-US" sz="1600" kern="0" dirty="0" smtClean="0">
                <a:solidFill>
                  <a:schemeClr val="tx1">
                    <a:lumMod val="75000"/>
                    <a:lumOff val="25000"/>
                  </a:schemeClr>
                </a:solidFill>
                <a:latin typeface="Arial" panose="020B0604020202020204" pitchFamily="34" charset="0"/>
                <a:cs typeface="Arial" panose="020B0604020202020204" pitchFamily="34" charset="0"/>
              </a:rPr>
              <a:t>.</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And</a:t>
            </a:r>
            <a:r>
              <a:rPr lang="zh-CN" altLang="en-US" sz="1600" kern="0" dirty="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the</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user-specified</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emotions</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will</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be</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compare</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to</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the</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emotions</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values</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of</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each</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pages</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from</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the</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initial</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search</a:t>
            </a:r>
            <a:r>
              <a:rPr lang="zh-CN" altLang="en-US" sz="1600" kern="0" dirty="0" smtClean="0">
                <a:solidFill>
                  <a:schemeClr val="tx1">
                    <a:lumMod val="75000"/>
                    <a:lumOff val="25000"/>
                  </a:schemeClr>
                </a:solidFill>
                <a:latin typeface="Arial" panose="020B0604020202020204" pitchFamily="34" charset="0"/>
                <a:cs typeface="Arial" panose="020B0604020202020204" pitchFamily="34" charset="0"/>
              </a:rPr>
              <a:t> </a:t>
            </a:r>
            <a:r>
              <a:rPr lang="en-US" altLang="zh-CN" sz="1600" kern="0" dirty="0" smtClean="0">
                <a:solidFill>
                  <a:schemeClr val="tx1">
                    <a:lumMod val="75000"/>
                    <a:lumOff val="25000"/>
                  </a:schemeClr>
                </a:solidFill>
                <a:latin typeface="Arial" panose="020B0604020202020204" pitchFamily="34" charset="0"/>
                <a:cs typeface="Arial" panose="020B0604020202020204" pitchFamily="34" charset="0"/>
              </a:rPr>
              <a:t>results.</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6" name="Group 5"/>
          <p:cNvGrpSpPr/>
          <p:nvPr/>
        </p:nvGrpSpPr>
        <p:grpSpPr>
          <a:xfrm>
            <a:off x="5328336" y="2949840"/>
            <a:ext cx="1571517" cy="1571517"/>
            <a:chOff x="5613389" y="2943545"/>
            <a:chExt cx="1571517" cy="1571517"/>
          </a:xfrm>
        </p:grpSpPr>
        <p:grpSp>
          <p:nvGrpSpPr>
            <p:cNvPr id="59" name="Group 58"/>
            <p:cNvGrpSpPr/>
            <p:nvPr/>
          </p:nvGrpSpPr>
          <p:grpSpPr>
            <a:xfrm>
              <a:off x="5613389" y="2943545"/>
              <a:ext cx="1571517" cy="1571517"/>
              <a:chOff x="5629384" y="2949841"/>
              <a:chExt cx="1571517" cy="1571517"/>
            </a:xfrm>
          </p:grpSpPr>
          <p:sp>
            <p:nvSpPr>
              <p:cNvPr id="63" name="Oval 62"/>
              <p:cNvSpPr/>
              <p:nvPr/>
            </p:nvSpPr>
            <p:spPr>
              <a:xfrm>
                <a:off x="5629384" y="2949841"/>
                <a:ext cx="1571517" cy="15715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800" b="1" dirty="0">
                    <a:latin typeface="Arial" panose="020B0604020202020204" pitchFamily="34" charset="0"/>
                    <a:cs typeface="Arial" panose="020B0604020202020204" pitchFamily="34" charset="0"/>
                  </a:rPr>
                  <a:t>02</a:t>
                </a:r>
                <a:endParaRPr lang="en-US" sz="1800" b="1" dirty="0">
                  <a:latin typeface="Arial" panose="020B0604020202020204" pitchFamily="34" charset="0"/>
                  <a:cs typeface="Arial" panose="020B0604020202020204" pitchFamily="34" charset="0"/>
                </a:endParaRPr>
              </a:p>
            </p:txBody>
          </p:sp>
          <p:sp>
            <p:nvSpPr>
              <p:cNvPr id="64" name="Freeform 5"/>
              <p:cNvSpPr>
                <a:spLocks/>
              </p:cNvSpPr>
              <p:nvPr/>
            </p:nvSpPr>
            <p:spPr bwMode="auto">
              <a:xfrm>
                <a:off x="5745524" y="3280421"/>
                <a:ext cx="1366536" cy="1165335"/>
              </a:xfrm>
              <a:custGeom>
                <a:avLst/>
                <a:gdLst>
                  <a:gd name="T0" fmla="*/ 1816 w 2128"/>
                  <a:gd name="T1" fmla="*/ 0 h 1816"/>
                  <a:gd name="T2" fmla="*/ 1532 w 2128"/>
                  <a:gd name="T3" fmla="*/ 520 h 1816"/>
                  <a:gd name="T4" fmla="*/ 596 w 2128"/>
                  <a:gd name="T5" fmla="*/ 520 h 1816"/>
                  <a:gd name="T6" fmla="*/ 312 w 2128"/>
                  <a:gd name="T7" fmla="*/ 0 h 1816"/>
                  <a:gd name="T8" fmla="*/ 0 w 2128"/>
                  <a:gd name="T9" fmla="*/ 752 h 1816"/>
                  <a:gd name="T10" fmla="*/ 1064 w 2128"/>
                  <a:gd name="T11" fmla="*/ 1816 h 1816"/>
                  <a:gd name="T12" fmla="*/ 2128 w 2128"/>
                  <a:gd name="T13" fmla="*/ 752 h 1816"/>
                  <a:gd name="T14" fmla="*/ 1816 w 2128"/>
                  <a:gd name="T15" fmla="*/ 0 h 1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8" h="1816">
                    <a:moveTo>
                      <a:pt x="1816" y="0"/>
                    </a:moveTo>
                    <a:cubicBezTo>
                      <a:pt x="1532" y="520"/>
                      <a:pt x="1532" y="520"/>
                      <a:pt x="1532" y="520"/>
                    </a:cubicBezTo>
                    <a:cubicBezTo>
                      <a:pt x="596" y="520"/>
                      <a:pt x="596" y="520"/>
                      <a:pt x="596" y="520"/>
                    </a:cubicBezTo>
                    <a:cubicBezTo>
                      <a:pt x="312" y="0"/>
                      <a:pt x="312" y="0"/>
                      <a:pt x="312" y="0"/>
                    </a:cubicBezTo>
                    <a:cubicBezTo>
                      <a:pt x="119" y="192"/>
                      <a:pt x="0" y="458"/>
                      <a:pt x="0" y="752"/>
                    </a:cubicBezTo>
                    <a:cubicBezTo>
                      <a:pt x="0" y="1340"/>
                      <a:pt x="476" y="1816"/>
                      <a:pt x="1064" y="1816"/>
                    </a:cubicBezTo>
                    <a:cubicBezTo>
                      <a:pt x="1652" y="1816"/>
                      <a:pt x="2128" y="1340"/>
                      <a:pt x="2128" y="752"/>
                    </a:cubicBezTo>
                    <a:cubicBezTo>
                      <a:pt x="2128" y="458"/>
                      <a:pt x="2009" y="192"/>
                      <a:pt x="1816" y="0"/>
                    </a:cubicBezTo>
                    <a:close/>
                  </a:path>
                </a:pathLst>
              </a:custGeom>
              <a:solidFill>
                <a:schemeClr val="bg1"/>
              </a:solidFill>
              <a:ln w="9525">
                <a:noFill/>
                <a:round/>
                <a:headEnd/>
                <a:tailEnd/>
              </a:ln>
            </p:spPr>
            <p:txBody>
              <a:bodyPr vert="horz" wrap="square" lIns="91440" tIns="457200" rIns="91440" bIns="45720" numCol="1" anchor="ctr" anchorCtr="1" compatLnSpc="1">
                <a:prstTxWarp prst="textNoShape">
                  <a:avLst/>
                </a:prstTxWarp>
              </a:bodyPr>
              <a:lstStyle/>
              <a:p>
                <a:pPr algn="ct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954" y="3652616"/>
              <a:ext cx="680210" cy="623526"/>
            </a:xfrm>
            <a:prstGeom prst="rect">
              <a:avLst/>
            </a:prstGeom>
          </p:spPr>
        </p:pic>
      </p:grpSp>
    </p:spTree>
    <p:extLst>
      <p:ext uri="{BB962C8B-B14F-4D97-AF65-F5344CB8AC3E}">
        <p14:creationId xmlns:p14="http://schemas.microsoft.com/office/powerpoint/2010/main" val="732797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2.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15843</TotalTime>
  <Words>937</Words>
  <Application>Microsoft Macintosh PowerPoint</Application>
  <PresentationFormat>Widescreen</PresentationFormat>
  <Paragraphs>205</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Bradley Hand</vt:lpstr>
      <vt:lpstr>Calibri</vt:lpstr>
      <vt:lpstr>Calibri Light</vt:lpstr>
      <vt:lpstr>宋体</vt:lpstr>
      <vt:lpstr>Arial</vt:lpstr>
      <vt:lpstr>7_Office Theme</vt:lpstr>
      <vt:lpstr>Emotions Based information retrieval</vt:lpstr>
      <vt:lpstr>Emotions Based information retrieval</vt:lpstr>
      <vt:lpstr>ITRODUCTION .</vt:lpstr>
      <vt:lpstr>What’s the Search Problem?</vt:lpstr>
      <vt:lpstr>What’s the MOTIVATION?</vt:lpstr>
      <vt:lpstr>Project MAIN Process Steps</vt:lpstr>
      <vt:lpstr>Project MAIN Process Steps</vt:lpstr>
      <vt:lpstr>Project MAIN Process Steps</vt:lpstr>
      <vt:lpstr>Project MAIN Process Steps</vt:lpstr>
      <vt:lpstr>Project MAIN Process Steps</vt:lpstr>
      <vt:lpstr>PowerPoint Presentation</vt:lpstr>
      <vt:lpstr>PowerPoint Presentation</vt:lpstr>
      <vt:lpstr>PowerPoint Presentation</vt:lpstr>
      <vt:lpstr>PowerPoint Presentation</vt:lpstr>
      <vt:lpstr>Continue steps and plan</vt:lpstr>
      <vt:lpstr>November 2016</vt:lpstr>
      <vt:lpstr>PowerPoint Presentation</vt:lpstr>
      <vt:lpstr>ThANKs for Watching</vt:lpstr>
    </vt:vector>
  </TitlesOfParts>
  <Manager>SlideModel</Manager>
  <Company>SlideModel</Company>
  <LinksUpToDate>false</LinksUpToDate>
  <SharedDoc>false</SharedDoc>
  <HyperlinkBase>http://slidemodel.com</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Microsoft Office User</cp:lastModifiedBy>
  <cp:revision>232</cp:revision>
  <dcterms:created xsi:type="dcterms:W3CDTF">2013-09-12T13:05:01Z</dcterms:created>
  <dcterms:modified xsi:type="dcterms:W3CDTF">2016-11-07T18:09:05Z</dcterms:modified>
  <cp:category>Presentations, Business Presentations, Free PowerPoint Templates</cp:category>
  <cp:contentStatus>Template</cp:contentStatus>
</cp:coreProperties>
</file>