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36"/>
  </p:notesMasterIdLst>
  <p:sldIdLst>
    <p:sldId id="256" r:id="rId2"/>
    <p:sldId id="258" r:id="rId3"/>
    <p:sldId id="259" r:id="rId4"/>
    <p:sldId id="261" r:id="rId5"/>
    <p:sldId id="267" r:id="rId6"/>
    <p:sldId id="294" r:id="rId7"/>
    <p:sldId id="295" r:id="rId8"/>
    <p:sldId id="262" r:id="rId9"/>
    <p:sldId id="304" r:id="rId10"/>
    <p:sldId id="308" r:id="rId11"/>
    <p:sldId id="309" r:id="rId12"/>
    <p:sldId id="305" r:id="rId13"/>
    <p:sldId id="296" r:id="rId14"/>
    <p:sldId id="303" r:id="rId15"/>
    <p:sldId id="307" r:id="rId16"/>
    <p:sldId id="297" r:id="rId17"/>
    <p:sldId id="264" r:id="rId18"/>
    <p:sldId id="265" r:id="rId19"/>
    <p:sldId id="316" r:id="rId20"/>
    <p:sldId id="310" r:id="rId21"/>
    <p:sldId id="299" r:id="rId22"/>
    <p:sldId id="317" r:id="rId23"/>
    <p:sldId id="311" r:id="rId24"/>
    <p:sldId id="301" r:id="rId25"/>
    <p:sldId id="298" r:id="rId26"/>
    <p:sldId id="318" r:id="rId27"/>
    <p:sldId id="312" r:id="rId28"/>
    <p:sldId id="300" r:id="rId29"/>
    <p:sldId id="313" r:id="rId30"/>
    <p:sldId id="315" r:id="rId31"/>
    <p:sldId id="273" r:id="rId32"/>
    <p:sldId id="263" r:id="rId33"/>
    <p:sldId id="260" r:id="rId34"/>
    <p:sldId id="320" r:id="rId35"/>
  </p:sldIdLst>
  <p:sldSz cx="9144000" cy="5143500" type="screen16x9"/>
  <p:notesSz cx="6858000" cy="9144000"/>
  <p:embeddedFontLst>
    <p:embeddedFont>
      <p:font typeface="Abel" panose="02000506030000020004" pitchFamily="2" charset="0"/>
      <p:regular r:id="rId37"/>
    </p:embeddedFont>
    <p:embeddedFont>
      <p:font typeface="Anaheim" panose="02000503000000000000" pitchFamily="2" charset="77"/>
      <p:regular r:id="rId38"/>
    </p:embeddedFont>
    <p:embeddedFont>
      <p:font typeface="Anton" pitchFamily="2" charset="77"/>
      <p:regular r:id="rId39"/>
    </p:embeddedFont>
    <p:embeddedFont>
      <p:font typeface="Josefin Sans" pitchFamily="2" charset="77"/>
      <p:regular r:id="rId40"/>
      <p:bold r:id="rId41"/>
      <p:italic r:id="rId42"/>
      <p:boldItalic r:id="rId43"/>
    </p:embeddedFont>
    <p:embeddedFont>
      <p:font typeface="Josefin Slab" pitchFamily="2" charset="77"/>
      <p:regular r:id="rId44"/>
      <p:bold r:id="rId45"/>
      <p:italic r:id="rId46"/>
      <p:boldItalic r:id="rId47"/>
    </p:embeddedFont>
    <p:embeddedFont>
      <p:font typeface="Staatliches" pitchFamily="2" charset="0"/>
      <p:regular r:id="rId48"/>
    </p:embeddedFont>
    <p:embeddedFont>
      <p:font typeface="Unica One" pitchFamily="2" charset="77"/>
      <p:regular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227">
          <p15:clr>
            <a:srgbClr val="9AA0A6"/>
          </p15:clr>
        </p15:guide>
        <p15:guide id="2" orient="horz" pos="2971">
          <p15:clr>
            <a:srgbClr val="9AA0A6"/>
          </p15:clr>
        </p15:guide>
        <p15:guide id="3" pos="2880">
          <p15:clr>
            <a:srgbClr val="9AA0A6"/>
          </p15:clr>
        </p15:guide>
        <p15:guide id="4" orient="horz" pos="1209">
          <p15:clr>
            <a:srgbClr val="9AA0A6"/>
          </p15:clr>
        </p15:guide>
        <p15:guide id="5" orient="horz" pos="213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F46DB6-50AC-4FED-B868-8DA46E99DBAF}">
  <a:tblStyle styleId="{19F46DB6-50AC-4FED-B868-8DA46E99DB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1"/>
    <p:restoredTop sz="94694"/>
  </p:normalViewPr>
  <p:slideViewPr>
    <p:cSldViewPr snapToGrid="0">
      <p:cViewPr varScale="1">
        <p:scale>
          <a:sx n="148" d="100"/>
          <a:sy n="148" d="100"/>
        </p:scale>
        <p:origin x="200" y="400"/>
      </p:cViewPr>
      <p:guideLst>
        <p:guide pos="5227"/>
        <p:guide orient="horz" pos="2971"/>
        <p:guide pos="2880"/>
        <p:guide orient="horz" pos="1209"/>
        <p:guide orient="horz" pos="21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08d0fa1da_0_8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08d0fa1da_0_8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2468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6083763cf6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6083763cf6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61baa2872e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6" name="Google Shape;1036;g61baa2872e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6083763cf6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6083763cf6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5658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9" name="Google Shape;2479;g5465e7bc0b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0" name="Google Shape;2480;g5465e7bc0b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56e9a21c8b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56e9a21c8b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57d11bbb8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57d11bbb8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08d0fa1da_0_8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08d0fa1da_0_8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6202a3cc35_0_1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6202a3cc35_0_1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3091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564156046e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564156046e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135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564156046e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564156046e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08d0fa1da_0_8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08d0fa1da_0_8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187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5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">
  <p:cSld name="CUSTOM_6_1_1_2">
    <p:bg>
      <p:bgPr>
        <a:solidFill>
          <a:schemeClr val="dk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2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+ TEXT">
  <p:cSld name="CUSTOM_17_1">
    <p:bg>
      <p:bgPr>
        <a:solidFill>
          <a:schemeClr val="dk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subTitle" idx="1"/>
          </p:nvPr>
        </p:nvSpPr>
        <p:spPr>
          <a:xfrm>
            <a:off x="1773600" y="1638000"/>
            <a:ext cx="55968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subTitle" idx="2"/>
          </p:nvPr>
        </p:nvSpPr>
        <p:spPr>
          <a:xfrm>
            <a:off x="1773600" y="2833794"/>
            <a:ext cx="55968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ubTitle" idx="3"/>
          </p:nvPr>
        </p:nvSpPr>
        <p:spPr>
          <a:xfrm>
            <a:off x="1773600" y="4045475"/>
            <a:ext cx="55968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title" hasCustomPrompt="1"/>
          </p:nvPr>
        </p:nvSpPr>
        <p:spPr>
          <a:xfrm>
            <a:off x="2808900" y="940200"/>
            <a:ext cx="35262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09" name="Google Shape;109;p16"/>
          <p:cNvSpPr txBox="1">
            <a:spLocks noGrp="1"/>
          </p:cNvSpPr>
          <p:nvPr>
            <p:ph type="title" idx="4" hasCustomPrompt="1"/>
          </p:nvPr>
        </p:nvSpPr>
        <p:spPr>
          <a:xfrm>
            <a:off x="2808900" y="2151874"/>
            <a:ext cx="35262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10" name="Google Shape;110;p16"/>
          <p:cNvSpPr txBox="1">
            <a:spLocks noGrp="1"/>
          </p:cNvSpPr>
          <p:nvPr>
            <p:ph type="title" idx="5" hasCustomPrompt="1"/>
          </p:nvPr>
        </p:nvSpPr>
        <p:spPr>
          <a:xfrm>
            <a:off x="2808900" y="3347675"/>
            <a:ext cx="35262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_1_1">
    <p:bg>
      <p:bgPr>
        <a:solidFill>
          <a:schemeClr val="dk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4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3782800" y="1657625"/>
            <a:ext cx="21273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ctrTitle" idx="2"/>
          </p:nvPr>
        </p:nvSpPr>
        <p:spPr>
          <a:xfrm>
            <a:off x="3782800" y="3482450"/>
            <a:ext cx="23094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ctrTitle" idx="3"/>
          </p:nvPr>
        </p:nvSpPr>
        <p:spPr>
          <a:xfrm>
            <a:off x="6235575" y="1657625"/>
            <a:ext cx="22536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ctrTitle" idx="4"/>
          </p:nvPr>
        </p:nvSpPr>
        <p:spPr>
          <a:xfrm>
            <a:off x="6235575" y="3482450"/>
            <a:ext cx="22536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3782800" y="183720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5"/>
          </p:nvPr>
        </p:nvSpPr>
        <p:spPr>
          <a:xfrm>
            <a:off x="3782800" y="365979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6"/>
          </p:nvPr>
        </p:nvSpPr>
        <p:spPr>
          <a:xfrm>
            <a:off x="6235575" y="183720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7"/>
          </p:nvPr>
        </p:nvSpPr>
        <p:spPr>
          <a:xfrm>
            <a:off x="6235575" y="365979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TEXT 1">
  <p:cSld name="CUSTOM_14_1">
    <p:bg>
      <p:bgPr>
        <a:solidFill>
          <a:schemeClr val="dk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464755" y="1059200"/>
            <a:ext cx="6214500" cy="27186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2562675" y="2190023"/>
            <a:ext cx="4018200" cy="130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1555780" y="983325"/>
            <a:ext cx="6214500" cy="27186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6">
    <p:bg>
      <p:bgPr>
        <a:solidFill>
          <a:schemeClr val="dk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6"/>
          <p:cNvGrpSpPr/>
          <p:nvPr/>
        </p:nvGrpSpPr>
        <p:grpSpPr>
          <a:xfrm>
            <a:off x="948275" y="3046075"/>
            <a:ext cx="8195650" cy="465225"/>
            <a:chOff x="948275" y="3046075"/>
            <a:chExt cx="8195650" cy="465225"/>
          </a:xfrm>
        </p:grpSpPr>
        <p:sp>
          <p:nvSpPr>
            <p:cNvPr id="32" name="Google Shape;32;p6"/>
            <p:cNvSpPr/>
            <p:nvPr/>
          </p:nvSpPr>
          <p:spPr>
            <a:xfrm>
              <a:off x="948275" y="3103000"/>
              <a:ext cx="8076600" cy="408300"/>
            </a:xfrm>
            <a:prstGeom prst="roundRect">
              <a:avLst>
                <a:gd name="adj" fmla="val 431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6"/>
            <p:cNvSpPr/>
            <p:nvPr/>
          </p:nvSpPr>
          <p:spPr>
            <a:xfrm>
              <a:off x="1008525" y="3046075"/>
              <a:ext cx="8135400" cy="408300"/>
            </a:xfrm>
            <a:prstGeom prst="roundRect">
              <a:avLst>
                <a:gd name="adj" fmla="val 4313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6"/>
          <p:cNvSpPr txBox="1">
            <a:spLocks noGrp="1"/>
          </p:cNvSpPr>
          <p:nvPr>
            <p:ph type="ctrTitle"/>
          </p:nvPr>
        </p:nvSpPr>
        <p:spPr>
          <a:xfrm flipH="1">
            <a:off x="3611675" y="3046150"/>
            <a:ext cx="47280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ubTitle" idx="1"/>
          </p:nvPr>
        </p:nvSpPr>
        <p:spPr>
          <a:xfrm flipH="1">
            <a:off x="4201775" y="1876125"/>
            <a:ext cx="4137900" cy="10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bel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CUSTOM_16_2">
    <p:bg>
      <p:bgPr>
        <a:solidFill>
          <a:schemeClr val="dk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357150" y="876231"/>
            <a:ext cx="3715500" cy="34884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ctrTitle"/>
          </p:nvPr>
        </p:nvSpPr>
        <p:spPr>
          <a:xfrm>
            <a:off x="1456650" y="1715300"/>
            <a:ext cx="1745100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889350" y="2819625"/>
            <a:ext cx="23124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/>
          <p:nvPr/>
        </p:nvSpPr>
        <p:spPr>
          <a:xfrm>
            <a:off x="411569" y="778875"/>
            <a:ext cx="3715500" cy="34884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16_1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ctrTitle"/>
          </p:nvPr>
        </p:nvSpPr>
        <p:spPr>
          <a:xfrm>
            <a:off x="1477038" y="2960925"/>
            <a:ext cx="25389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ubTitle" idx="1"/>
          </p:nvPr>
        </p:nvSpPr>
        <p:spPr>
          <a:xfrm>
            <a:off x="1477050" y="3273500"/>
            <a:ext cx="2642400" cy="56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ctrTitle" idx="2"/>
          </p:nvPr>
        </p:nvSpPr>
        <p:spPr>
          <a:xfrm>
            <a:off x="4938415" y="2957875"/>
            <a:ext cx="25389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ubTitle" idx="3"/>
          </p:nvPr>
        </p:nvSpPr>
        <p:spPr>
          <a:xfrm>
            <a:off x="4938421" y="3270450"/>
            <a:ext cx="2538900" cy="5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ctrTitle" idx="4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16_1_1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ctrTitle"/>
          </p:nvPr>
        </p:nvSpPr>
        <p:spPr>
          <a:xfrm>
            <a:off x="1651900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1651900" y="2239450"/>
            <a:ext cx="29079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ctrTitle" idx="2"/>
          </p:nvPr>
        </p:nvSpPr>
        <p:spPr>
          <a:xfrm>
            <a:off x="1651900" y="3365574"/>
            <a:ext cx="27849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3"/>
          </p:nvPr>
        </p:nvSpPr>
        <p:spPr>
          <a:xfrm>
            <a:off x="1651900" y="3937803"/>
            <a:ext cx="2907900" cy="97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ctrTitle" idx="4"/>
          </p:nvPr>
        </p:nvSpPr>
        <p:spPr>
          <a:xfrm>
            <a:off x="5107893" y="3365575"/>
            <a:ext cx="26193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5"/>
          </p:nvPr>
        </p:nvSpPr>
        <p:spPr>
          <a:xfrm>
            <a:off x="5107893" y="3937703"/>
            <a:ext cx="29079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ctrTitle" idx="6"/>
          </p:nvPr>
        </p:nvSpPr>
        <p:spPr>
          <a:xfrm>
            <a:off x="5107893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7"/>
          </p:nvPr>
        </p:nvSpPr>
        <p:spPr>
          <a:xfrm>
            <a:off x="5107893" y="2239450"/>
            <a:ext cx="29079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 idx="8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CUSTOM_6_1_1_1">
    <p:bg>
      <p:bgPr>
        <a:solidFill>
          <a:schemeClr val="dk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ctrTitle"/>
          </p:nvPr>
        </p:nvSpPr>
        <p:spPr>
          <a:xfrm>
            <a:off x="889350" y="1658275"/>
            <a:ext cx="4538400" cy="18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sz="72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1">
  <p:cSld name="CUSTOM_6_1_1_1_1">
    <p:bg>
      <p:bgPr>
        <a:solidFill>
          <a:schemeClr val="dk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ctrTitle"/>
          </p:nvPr>
        </p:nvSpPr>
        <p:spPr>
          <a:xfrm>
            <a:off x="5641825" y="1658275"/>
            <a:ext cx="2655600" cy="18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sz="3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grpSp>
        <p:nvGrpSpPr>
          <p:cNvPr id="65" name="Google Shape;65;p11"/>
          <p:cNvGrpSpPr/>
          <p:nvPr/>
        </p:nvGrpSpPr>
        <p:grpSpPr>
          <a:xfrm>
            <a:off x="429933" y="1083300"/>
            <a:ext cx="4465655" cy="3077191"/>
            <a:chOff x="1211784" y="1483576"/>
            <a:chExt cx="6753864" cy="2714769"/>
          </a:xfrm>
        </p:grpSpPr>
        <p:sp>
          <p:nvSpPr>
            <p:cNvPr id="66" name="Google Shape;66;p11"/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name="adj" fmla="val 431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name="adj" fmla="val 4313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2" r:id="rId11"/>
    <p:sldLayoutId id="2147483666" r:id="rId12"/>
    <p:sldLayoutId id="2147483667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/>
          <p:nvPr/>
        </p:nvSpPr>
        <p:spPr>
          <a:xfrm>
            <a:off x="5057925" y="1382750"/>
            <a:ext cx="3029400" cy="2370300"/>
          </a:xfrm>
          <a:prstGeom prst="roundRect">
            <a:avLst>
              <a:gd name="adj" fmla="val 147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" name="Google Shape;141;p26"/>
          <p:cNvGrpSpPr/>
          <p:nvPr/>
        </p:nvGrpSpPr>
        <p:grpSpPr>
          <a:xfrm>
            <a:off x="4969574" y="1120650"/>
            <a:ext cx="3029365" cy="2547136"/>
            <a:chOff x="4741999" y="986350"/>
            <a:chExt cx="3029365" cy="2547136"/>
          </a:xfrm>
        </p:grpSpPr>
        <p:sp>
          <p:nvSpPr>
            <p:cNvPr id="142" name="Google Shape;142;p26"/>
            <p:cNvSpPr/>
            <p:nvPr/>
          </p:nvSpPr>
          <p:spPr>
            <a:xfrm>
              <a:off x="4742978" y="1175558"/>
              <a:ext cx="3028387" cy="2357928"/>
            </a:xfrm>
            <a:custGeom>
              <a:avLst/>
              <a:gdLst/>
              <a:ahLst/>
              <a:cxnLst/>
              <a:rect l="l" t="t" r="r" b="b"/>
              <a:pathLst>
                <a:path w="69027" h="53745" extrusionOk="0">
                  <a:moveTo>
                    <a:pt x="1" y="1"/>
                  </a:moveTo>
                  <a:lnTo>
                    <a:pt x="1" y="62"/>
                  </a:lnTo>
                  <a:cubicBezTo>
                    <a:pt x="1" y="19391"/>
                    <a:pt x="5" y="37676"/>
                    <a:pt x="5" y="53688"/>
                  </a:cubicBezTo>
                  <a:lnTo>
                    <a:pt x="5" y="53744"/>
                  </a:lnTo>
                  <a:lnTo>
                    <a:pt x="57" y="53744"/>
                  </a:lnTo>
                  <a:cubicBezTo>
                    <a:pt x="40966" y="53710"/>
                    <a:pt x="68520" y="53692"/>
                    <a:pt x="68978" y="53692"/>
                  </a:cubicBezTo>
                  <a:cubicBezTo>
                    <a:pt x="68520" y="53688"/>
                    <a:pt x="40990" y="53671"/>
                    <a:pt x="110" y="53639"/>
                  </a:cubicBezTo>
                  <a:lnTo>
                    <a:pt x="110" y="53639"/>
                  </a:lnTo>
                  <a:cubicBezTo>
                    <a:pt x="114" y="37655"/>
                    <a:pt x="114" y="19407"/>
                    <a:pt x="118" y="118"/>
                  </a:cubicBezTo>
                  <a:lnTo>
                    <a:pt x="118" y="118"/>
                  </a:lnTo>
                  <a:cubicBezTo>
                    <a:pt x="25637" y="114"/>
                    <a:pt x="49338" y="110"/>
                    <a:pt x="68928" y="110"/>
                  </a:cubicBezTo>
                  <a:lnTo>
                    <a:pt x="68930" y="110"/>
                  </a:lnTo>
                  <a:cubicBezTo>
                    <a:pt x="68961" y="32457"/>
                    <a:pt x="68978" y="53290"/>
                    <a:pt x="68978" y="53692"/>
                  </a:cubicBezTo>
                  <a:cubicBezTo>
                    <a:pt x="68978" y="53290"/>
                    <a:pt x="69000" y="32436"/>
                    <a:pt x="69026" y="62"/>
                  </a:cubicBezTo>
                  <a:lnTo>
                    <a:pt x="69026" y="14"/>
                  </a:lnTo>
                  <a:lnTo>
                    <a:pt x="68978" y="14"/>
                  </a:lnTo>
                  <a:cubicBezTo>
                    <a:pt x="49365" y="9"/>
                    <a:pt x="25627" y="5"/>
                    <a:pt x="6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6"/>
            <p:cNvSpPr/>
            <p:nvPr/>
          </p:nvSpPr>
          <p:spPr>
            <a:xfrm>
              <a:off x="5574260" y="2190926"/>
              <a:ext cx="5265" cy="1142615"/>
            </a:xfrm>
            <a:custGeom>
              <a:avLst/>
              <a:gdLst/>
              <a:ahLst/>
              <a:cxnLst/>
              <a:rect l="l" t="t" r="r" b="b"/>
              <a:pathLst>
                <a:path w="120" h="26044" extrusionOk="0">
                  <a:moveTo>
                    <a:pt x="63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63" y="26043"/>
                  </a:cubicBezTo>
                  <a:cubicBezTo>
                    <a:pt x="93" y="26043"/>
                    <a:pt x="119" y="20213"/>
                    <a:pt x="119" y="13024"/>
                  </a:cubicBezTo>
                  <a:cubicBezTo>
                    <a:pt x="119" y="5831"/>
                    <a:pt x="93" y="1"/>
                    <a:pt x="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6886640" y="2190926"/>
              <a:ext cx="5001" cy="1142615"/>
            </a:xfrm>
            <a:custGeom>
              <a:avLst/>
              <a:gdLst/>
              <a:ahLst/>
              <a:cxnLst/>
              <a:rect l="l" t="t" r="r" b="b"/>
              <a:pathLst>
                <a:path w="114" h="26044" extrusionOk="0">
                  <a:moveTo>
                    <a:pt x="57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57" y="26043"/>
                  </a:cubicBezTo>
                  <a:cubicBezTo>
                    <a:pt x="88" y="26043"/>
                    <a:pt x="114" y="20213"/>
                    <a:pt x="114" y="13024"/>
                  </a:cubicBezTo>
                  <a:cubicBezTo>
                    <a:pt x="114" y="5831"/>
                    <a:pt x="88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6022366" y="1872856"/>
              <a:ext cx="5177" cy="1460691"/>
            </a:xfrm>
            <a:custGeom>
              <a:avLst/>
              <a:gdLst/>
              <a:ahLst/>
              <a:cxnLst/>
              <a:rect l="l" t="t" r="r" b="b"/>
              <a:pathLst>
                <a:path w="118" h="33294" extrusionOk="0">
                  <a:moveTo>
                    <a:pt x="57" y="1"/>
                  </a:moveTo>
                  <a:cubicBezTo>
                    <a:pt x="27" y="1"/>
                    <a:pt x="0" y="7452"/>
                    <a:pt x="0" y="16647"/>
                  </a:cubicBezTo>
                  <a:cubicBezTo>
                    <a:pt x="0" y="25841"/>
                    <a:pt x="27" y="33293"/>
                    <a:pt x="57" y="33293"/>
                  </a:cubicBezTo>
                  <a:cubicBezTo>
                    <a:pt x="92" y="33293"/>
                    <a:pt x="118" y="25841"/>
                    <a:pt x="118" y="16647"/>
                  </a:cubicBezTo>
                  <a:cubicBezTo>
                    <a:pt x="118" y="7452"/>
                    <a:pt x="92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7401651" y="1872856"/>
              <a:ext cx="5177" cy="1460691"/>
            </a:xfrm>
            <a:custGeom>
              <a:avLst/>
              <a:gdLst/>
              <a:ahLst/>
              <a:cxnLst/>
              <a:rect l="l" t="t" r="r" b="b"/>
              <a:pathLst>
                <a:path w="118" h="33294" extrusionOk="0">
                  <a:moveTo>
                    <a:pt x="57" y="1"/>
                  </a:moveTo>
                  <a:cubicBezTo>
                    <a:pt x="26" y="1"/>
                    <a:pt x="0" y="7452"/>
                    <a:pt x="0" y="16647"/>
                  </a:cubicBezTo>
                  <a:cubicBezTo>
                    <a:pt x="0" y="25841"/>
                    <a:pt x="26" y="33293"/>
                    <a:pt x="57" y="33293"/>
                  </a:cubicBezTo>
                  <a:cubicBezTo>
                    <a:pt x="91" y="33293"/>
                    <a:pt x="118" y="25841"/>
                    <a:pt x="118" y="16647"/>
                  </a:cubicBezTo>
                  <a:cubicBezTo>
                    <a:pt x="118" y="7452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6415194" y="1647223"/>
              <a:ext cx="5221" cy="1686327"/>
            </a:xfrm>
            <a:custGeom>
              <a:avLst/>
              <a:gdLst/>
              <a:ahLst/>
              <a:cxnLst/>
              <a:rect l="l" t="t" r="r" b="b"/>
              <a:pathLst>
                <a:path w="119" h="38437" extrusionOk="0">
                  <a:moveTo>
                    <a:pt x="57" y="0"/>
                  </a:moveTo>
                  <a:cubicBezTo>
                    <a:pt x="27" y="0"/>
                    <a:pt x="0" y="8601"/>
                    <a:pt x="0" y="19216"/>
                  </a:cubicBezTo>
                  <a:cubicBezTo>
                    <a:pt x="0" y="29830"/>
                    <a:pt x="27" y="38436"/>
                    <a:pt x="57" y="38436"/>
                  </a:cubicBezTo>
                  <a:cubicBezTo>
                    <a:pt x="93" y="38436"/>
                    <a:pt x="119" y="29830"/>
                    <a:pt x="119" y="19216"/>
                  </a:cubicBezTo>
                  <a:cubicBezTo>
                    <a:pt x="119" y="8601"/>
                    <a:pt x="93" y="0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6406946" y="1636475"/>
              <a:ext cx="21541" cy="21322"/>
            </a:xfrm>
            <a:custGeom>
              <a:avLst/>
              <a:gdLst/>
              <a:ahLst/>
              <a:cxnLst/>
              <a:rect l="l" t="t" r="r" b="b"/>
              <a:pathLst>
                <a:path w="491" h="486" extrusionOk="0">
                  <a:moveTo>
                    <a:pt x="245" y="0"/>
                  </a:moveTo>
                  <a:cubicBezTo>
                    <a:pt x="110" y="0"/>
                    <a:pt x="1" y="110"/>
                    <a:pt x="1" y="245"/>
                  </a:cubicBezTo>
                  <a:cubicBezTo>
                    <a:pt x="1" y="377"/>
                    <a:pt x="110" y="486"/>
                    <a:pt x="245" y="486"/>
                  </a:cubicBezTo>
                  <a:cubicBezTo>
                    <a:pt x="381" y="486"/>
                    <a:pt x="490" y="377"/>
                    <a:pt x="490" y="245"/>
                  </a:cubicBezTo>
                  <a:cubicBezTo>
                    <a:pt x="490" y="110"/>
                    <a:pt x="381" y="0"/>
                    <a:pt x="2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4916447" y="2115949"/>
              <a:ext cx="2589355" cy="652691"/>
            </a:xfrm>
            <a:custGeom>
              <a:avLst/>
              <a:gdLst/>
              <a:ahLst/>
              <a:cxnLst/>
              <a:rect l="l" t="t" r="r" b="b"/>
              <a:pathLst>
                <a:path w="59020" h="14877" extrusionOk="0">
                  <a:moveTo>
                    <a:pt x="33314" y="1"/>
                  </a:moveTo>
                  <a:cubicBezTo>
                    <a:pt x="32852" y="1"/>
                    <a:pt x="32390" y="48"/>
                    <a:pt x="31929" y="142"/>
                  </a:cubicBezTo>
                  <a:cubicBezTo>
                    <a:pt x="31261" y="285"/>
                    <a:pt x="30614" y="535"/>
                    <a:pt x="30011" y="870"/>
                  </a:cubicBezTo>
                  <a:cubicBezTo>
                    <a:pt x="28805" y="1557"/>
                    <a:pt x="27847" y="2558"/>
                    <a:pt x="27061" y="3619"/>
                  </a:cubicBezTo>
                  <a:cubicBezTo>
                    <a:pt x="26266" y="4682"/>
                    <a:pt x="25628" y="5818"/>
                    <a:pt x="25007" y="6927"/>
                  </a:cubicBezTo>
                  <a:cubicBezTo>
                    <a:pt x="24400" y="8042"/>
                    <a:pt x="23766" y="9104"/>
                    <a:pt x="23067" y="10096"/>
                  </a:cubicBezTo>
                  <a:cubicBezTo>
                    <a:pt x="22363" y="11084"/>
                    <a:pt x="21607" y="12006"/>
                    <a:pt x="20741" y="12766"/>
                  </a:cubicBezTo>
                  <a:cubicBezTo>
                    <a:pt x="19881" y="13518"/>
                    <a:pt x="18915" y="14130"/>
                    <a:pt x="17867" y="14392"/>
                  </a:cubicBezTo>
                  <a:cubicBezTo>
                    <a:pt x="17609" y="14475"/>
                    <a:pt x="17342" y="14505"/>
                    <a:pt x="17084" y="14545"/>
                  </a:cubicBezTo>
                  <a:cubicBezTo>
                    <a:pt x="16953" y="14571"/>
                    <a:pt x="16818" y="14563"/>
                    <a:pt x="16687" y="14567"/>
                  </a:cubicBezTo>
                  <a:cubicBezTo>
                    <a:pt x="16581" y="14571"/>
                    <a:pt x="16475" y="14577"/>
                    <a:pt x="16371" y="14577"/>
                  </a:cubicBezTo>
                  <a:cubicBezTo>
                    <a:pt x="16346" y="14577"/>
                    <a:pt x="16322" y="14576"/>
                    <a:pt x="16298" y="14576"/>
                  </a:cubicBezTo>
                  <a:cubicBezTo>
                    <a:pt x="15773" y="14554"/>
                    <a:pt x="15267" y="14453"/>
                    <a:pt x="14781" y="14305"/>
                  </a:cubicBezTo>
                  <a:cubicBezTo>
                    <a:pt x="13811" y="13995"/>
                    <a:pt x="12950" y="13483"/>
                    <a:pt x="12155" y="12950"/>
                  </a:cubicBezTo>
                  <a:cubicBezTo>
                    <a:pt x="11364" y="12417"/>
                    <a:pt x="10630" y="11853"/>
                    <a:pt x="9908" y="11342"/>
                  </a:cubicBezTo>
                  <a:cubicBezTo>
                    <a:pt x="9188" y="10830"/>
                    <a:pt x="8466" y="10368"/>
                    <a:pt x="7723" y="10048"/>
                  </a:cubicBezTo>
                  <a:cubicBezTo>
                    <a:pt x="6989" y="9725"/>
                    <a:pt x="6247" y="9523"/>
                    <a:pt x="5533" y="9458"/>
                  </a:cubicBezTo>
                  <a:cubicBezTo>
                    <a:pt x="5331" y="9439"/>
                    <a:pt x="5131" y="9430"/>
                    <a:pt x="4936" y="9430"/>
                  </a:cubicBezTo>
                  <a:cubicBezTo>
                    <a:pt x="4448" y="9430"/>
                    <a:pt x="3985" y="9489"/>
                    <a:pt x="3567" y="9611"/>
                  </a:cubicBezTo>
                  <a:cubicBezTo>
                    <a:pt x="3419" y="9642"/>
                    <a:pt x="3284" y="9712"/>
                    <a:pt x="3143" y="9755"/>
                  </a:cubicBezTo>
                  <a:cubicBezTo>
                    <a:pt x="3008" y="9812"/>
                    <a:pt x="2868" y="9847"/>
                    <a:pt x="2750" y="9922"/>
                  </a:cubicBezTo>
                  <a:cubicBezTo>
                    <a:pt x="2510" y="10057"/>
                    <a:pt x="2261" y="10158"/>
                    <a:pt x="2068" y="10319"/>
                  </a:cubicBezTo>
                  <a:cubicBezTo>
                    <a:pt x="1644" y="10590"/>
                    <a:pt x="1334" y="10909"/>
                    <a:pt x="1055" y="11167"/>
                  </a:cubicBezTo>
                  <a:cubicBezTo>
                    <a:pt x="932" y="11316"/>
                    <a:pt x="814" y="11447"/>
                    <a:pt x="709" y="11569"/>
                  </a:cubicBezTo>
                  <a:cubicBezTo>
                    <a:pt x="609" y="11695"/>
                    <a:pt x="508" y="11800"/>
                    <a:pt x="438" y="11915"/>
                  </a:cubicBezTo>
                  <a:cubicBezTo>
                    <a:pt x="294" y="12129"/>
                    <a:pt x="184" y="12290"/>
                    <a:pt x="111" y="12403"/>
                  </a:cubicBezTo>
                  <a:cubicBezTo>
                    <a:pt x="36" y="12518"/>
                    <a:pt x="1" y="12574"/>
                    <a:pt x="6" y="12579"/>
                  </a:cubicBezTo>
                  <a:cubicBezTo>
                    <a:pt x="6" y="12579"/>
                    <a:pt x="6" y="12579"/>
                    <a:pt x="7" y="12579"/>
                  </a:cubicBezTo>
                  <a:cubicBezTo>
                    <a:pt x="14" y="12579"/>
                    <a:pt x="61" y="12526"/>
                    <a:pt x="137" y="12425"/>
                  </a:cubicBezTo>
                  <a:cubicBezTo>
                    <a:pt x="220" y="12316"/>
                    <a:pt x="337" y="12159"/>
                    <a:pt x="495" y="11958"/>
                  </a:cubicBezTo>
                  <a:cubicBezTo>
                    <a:pt x="569" y="11849"/>
                    <a:pt x="670" y="11744"/>
                    <a:pt x="779" y="11626"/>
                  </a:cubicBezTo>
                  <a:cubicBezTo>
                    <a:pt x="884" y="11508"/>
                    <a:pt x="1002" y="11381"/>
                    <a:pt x="1128" y="11241"/>
                  </a:cubicBezTo>
                  <a:cubicBezTo>
                    <a:pt x="1413" y="10992"/>
                    <a:pt x="1723" y="10691"/>
                    <a:pt x="2143" y="10433"/>
                  </a:cubicBezTo>
                  <a:cubicBezTo>
                    <a:pt x="2334" y="10280"/>
                    <a:pt x="2580" y="10188"/>
                    <a:pt x="2816" y="10057"/>
                  </a:cubicBezTo>
                  <a:cubicBezTo>
                    <a:pt x="2929" y="9991"/>
                    <a:pt x="3069" y="9961"/>
                    <a:pt x="3200" y="9908"/>
                  </a:cubicBezTo>
                  <a:cubicBezTo>
                    <a:pt x="3336" y="9864"/>
                    <a:pt x="3462" y="9799"/>
                    <a:pt x="3611" y="9773"/>
                  </a:cubicBezTo>
                  <a:cubicBezTo>
                    <a:pt x="3999" y="9668"/>
                    <a:pt x="4425" y="9617"/>
                    <a:pt x="4875" y="9617"/>
                  </a:cubicBezTo>
                  <a:cubicBezTo>
                    <a:pt x="5085" y="9617"/>
                    <a:pt x="5299" y="9628"/>
                    <a:pt x="5517" y="9650"/>
                  </a:cubicBezTo>
                  <a:cubicBezTo>
                    <a:pt x="6198" y="9725"/>
                    <a:pt x="6919" y="9930"/>
                    <a:pt x="7636" y="10253"/>
                  </a:cubicBezTo>
                  <a:cubicBezTo>
                    <a:pt x="8353" y="10572"/>
                    <a:pt x="9052" y="11027"/>
                    <a:pt x="9764" y="11542"/>
                  </a:cubicBezTo>
                  <a:cubicBezTo>
                    <a:pt x="10477" y="12058"/>
                    <a:pt x="11207" y="12627"/>
                    <a:pt x="12006" y="13177"/>
                  </a:cubicBezTo>
                  <a:cubicBezTo>
                    <a:pt x="12806" y="13719"/>
                    <a:pt x="13684" y="14253"/>
                    <a:pt x="14694" y="14580"/>
                  </a:cubicBezTo>
                  <a:cubicBezTo>
                    <a:pt x="15200" y="14737"/>
                    <a:pt x="15733" y="14851"/>
                    <a:pt x="16284" y="14872"/>
                  </a:cubicBezTo>
                  <a:cubicBezTo>
                    <a:pt x="16326" y="14875"/>
                    <a:pt x="16369" y="14876"/>
                    <a:pt x="16412" y="14876"/>
                  </a:cubicBezTo>
                  <a:cubicBezTo>
                    <a:pt x="16507" y="14876"/>
                    <a:pt x="16603" y="14871"/>
                    <a:pt x="16699" y="14868"/>
                  </a:cubicBezTo>
                  <a:cubicBezTo>
                    <a:pt x="16835" y="14864"/>
                    <a:pt x="16975" y="14872"/>
                    <a:pt x="17115" y="14846"/>
                  </a:cubicBezTo>
                  <a:cubicBezTo>
                    <a:pt x="17390" y="14807"/>
                    <a:pt x="17674" y="14777"/>
                    <a:pt x="17945" y="14689"/>
                  </a:cubicBezTo>
                  <a:cubicBezTo>
                    <a:pt x="18500" y="14563"/>
                    <a:pt x="19025" y="14318"/>
                    <a:pt x="19531" y="14039"/>
                  </a:cubicBezTo>
                  <a:cubicBezTo>
                    <a:pt x="19781" y="13885"/>
                    <a:pt x="20033" y="13741"/>
                    <a:pt x="20265" y="13557"/>
                  </a:cubicBezTo>
                  <a:cubicBezTo>
                    <a:pt x="20505" y="13391"/>
                    <a:pt x="20729" y="13200"/>
                    <a:pt x="20956" y="13007"/>
                  </a:cubicBezTo>
                  <a:cubicBezTo>
                    <a:pt x="21852" y="12229"/>
                    <a:pt x="22625" y="11290"/>
                    <a:pt x="23343" y="10293"/>
                  </a:cubicBezTo>
                  <a:cubicBezTo>
                    <a:pt x="24051" y="9287"/>
                    <a:pt x="24697" y="8208"/>
                    <a:pt x="25309" y="7094"/>
                  </a:cubicBezTo>
                  <a:cubicBezTo>
                    <a:pt x="25929" y="5989"/>
                    <a:pt x="26562" y="4865"/>
                    <a:pt x="27341" y="3825"/>
                  </a:cubicBezTo>
                  <a:cubicBezTo>
                    <a:pt x="28109" y="2790"/>
                    <a:pt x="29041" y="1828"/>
                    <a:pt x="30186" y="1177"/>
                  </a:cubicBezTo>
                  <a:cubicBezTo>
                    <a:pt x="30754" y="854"/>
                    <a:pt x="31370" y="622"/>
                    <a:pt x="32004" y="487"/>
                  </a:cubicBezTo>
                  <a:cubicBezTo>
                    <a:pt x="32439" y="396"/>
                    <a:pt x="32886" y="349"/>
                    <a:pt x="33328" y="349"/>
                  </a:cubicBezTo>
                  <a:cubicBezTo>
                    <a:pt x="33526" y="349"/>
                    <a:pt x="33723" y="358"/>
                    <a:pt x="33918" y="377"/>
                  </a:cubicBezTo>
                  <a:cubicBezTo>
                    <a:pt x="34551" y="438"/>
                    <a:pt x="35163" y="622"/>
                    <a:pt x="35719" y="906"/>
                  </a:cubicBezTo>
                  <a:cubicBezTo>
                    <a:pt x="36278" y="1185"/>
                    <a:pt x="36780" y="1566"/>
                    <a:pt x="37234" y="1990"/>
                  </a:cubicBezTo>
                  <a:cubicBezTo>
                    <a:pt x="38139" y="2851"/>
                    <a:pt x="38847" y="3873"/>
                    <a:pt x="39495" y="4900"/>
                  </a:cubicBezTo>
                  <a:cubicBezTo>
                    <a:pt x="40136" y="5931"/>
                    <a:pt x="40713" y="6980"/>
                    <a:pt x="41334" y="7976"/>
                  </a:cubicBezTo>
                  <a:cubicBezTo>
                    <a:pt x="41972" y="8956"/>
                    <a:pt x="42527" y="9934"/>
                    <a:pt x="43065" y="10905"/>
                  </a:cubicBezTo>
                  <a:cubicBezTo>
                    <a:pt x="43331" y="11385"/>
                    <a:pt x="43611" y="11862"/>
                    <a:pt x="43921" y="12312"/>
                  </a:cubicBezTo>
                  <a:cubicBezTo>
                    <a:pt x="44231" y="12762"/>
                    <a:pt x="44608" y="13168"/>
                    <a:pt x="45044" y="13483"/>
                  </a:cubicBezTo>
                  <a:cubicBezTo>
                    <a:pt x="45481" y="13797"/>
                    <a:pt x="45984" y="14007"/>
                    <a:pt x="46482" y="14117"/>
                  </a:cubicBezTo>
                  <a:cubicBezTo>
                    <a:pt x="46984" y="14243"/>
                    <a:pt x="47482" y="14279"/>
                    <a:pt x="47972" y="14301"/>
                  </a:cubicBezTo>
                  <a:cubicBezTo>
                    <a:pt x="48081" y="14306"/>
                    <a:pt x="48190" y="14309"/>
                    <a:pt x="48298" y="14309"/>
                  </a:cubicBezTo>
                  <a:cubicBezTo>
                    <a:pt x="49159" y="14309"/>
                    <a:pt x="49997" y="14144"/>
                    <a:pt x="50734" y="13837"/>
                  </a:cubicBezTo>
                  <a:cubicBezTo>
                    <a:pt x="51153" y="13666"/>
                    <a:pt x="51534" y="13444"/>
                    <a:pt x="51888" y="13208"/>
                  </a:cubicBezTo>
                  <a:cubicBezTo>
                    <a:pt x="52233" y="12958"/>
                    <a:pt x="52561" y="12696"/>
                    <a:pt x="52845" y="12417"/>
                  </a:cubicBezTo>
                  <a:cubicBezTo>
                    <a:pt x="53430" y="11857"/>
                    <a:pt x="53898" y="11263"/>
                    <a:pt x="54322" y="10703"/>
                  </a:cubicBezTo>
                  <a:cubicBezTo>
                    <a:pt x="55157" y="9572"/>
                    <a:pt x="55825" y="8567"/>
                    <a:pt x="56494" y="7845"/>
                  </a:cubicBezTo>
                  <a:cubicBezTo>
                    <a:pt x="57150" y="7120"/>
                    <a:pt x="57801" y="6697"/>
                    <a:pt x="58273" y="6495"/>
                  </a:cubicBezTo>
                  <a:cubicBezTo>
                    <a:pt x="58509" y="6399"/>
                    <a:pt x="58697" y="6334"/>
                    <a:pt x="58828" y="6308"/>
                  </a:cubicBezTo>
                  <a:cubicBezTo>
                    <a:pt x="58955" y="6272"/>
                    <a:pt x="59020" y="6251"/>
                    <a:pt x="59020" y="6242"/>
                  </a:cubicBezTo>
                  <a:cubicBezTo>
                    <a:pt x="59019" y="6241"/>
                    <a:pt x="59017" y="6241"/>
                    <a:pt x="59013" y="6241"/>
                  </a:cubicBezTo>
                  <a:cubicBezTo>
                    <a:pt x="58993" y="6241"/>
                    <a:pt x="58929" y="6250"/>
                    <a:pt x="58819" y="6272"/>
                  </a:cubicBezTo>
                  <a:cubicBezTo>
                    <a:pt x="58683" y="6290"/>
                    <a:pt x="58491" y="6342"/>
                    <a:pt x="58247" y="6429"/>
                  </a:cubicBezTo>
                  <a:cubicBezTo>
                    <a:pt x="57757" y="6613"/>
                    <a:pt x="57075" y="7028"/>
                    <a:pt x="56393" y="7754"/>
                  </a:cubicBezTo>
                  <a:cubicBezTo>
                    <a:pt x="55699" y="8470"/>
                    <a:pt x="55012" y="9476"/>
                    <a:pt x="54165" y="10586"/>
                  </a:cubicBezTo>
                  <a:cubicBezTo>
                    <a:pt x="53737" y="11136"/>
                    <a:pt x="53269" y="11718"/>
                    <a:pt x="52692" y="12256"/>
                  </a:cubicBezTo>
                  <a:cubicBezTo>
                    <a:pt x="52408" y="12526"/>
                    <a:pt x="52089" y="12775"/>
                    <a:pt x="51752" y="13011"/>
                  </a:cubicBezTo>
                  <a:cubicBezTo>
                    <a:pt x="51407" y="13238"/>
                    <a:pt x="51040" y="13448"/>
                    <a:pt x="50638" y="13610"/>
                  </a:cubicBezTo>
                  <a:cubicBezTo>
                    <a:pt x="49935" y="13890"/>
                    <a:pt x="49147" y="14042"/>
                    <a:pt x="48323" y="14042"/>
                  </a:cubicBezTo>
                  <a:cubicBezTo>
                    <a:pt x="48210" y="14042"/>
                    <a:pt x="48095" y="14039"/>
                    <a:pt x="47981" y="14033"/>
                  </a:cubicBezTo>
                  <a:cubicBezTo>
                    <a:pt x="47509" y="14007"/>
                    <a:pt x="47024" y="13968"/>
                    <a:pt x="46552" y="13841"/>
                  </a:cubicBezTo>
                  <a:cubicBezTo>
                    <a:pt x="46076" y="13737"/>
                    <a:pt x="45617" y="13540"/>
                    <a:pt x="45215" y="13247"/>
                  </a:cubicBezTo>
                  <a:cubicBezTo>
                    <a:pt x="44393" y="12666"/>
                    <a:pt x="43868" y="11709"/>
                    <a:pt x="43331" y="10752"/>
                  </a:cubicBezTo>
                  <a:cubicBezTo>
                    <a:pt x="42807" y="9786"/>
                    <a:pt x="42238" y="8785"/>
                    <a:pt x="41609" y="7802"/>
                  </a:cubicBezTo>
                  <a:cubicBezTo>
                    <a:pt x="40998" y="6818"/>
                    <a:pt x="40425" y="5765"/>
                    <a:pt x="39778" y="4725"/>
                  </a:cubicBezTo>
                  <a:cubicBezTo>
                    <a:pt x="39127" y="3686"/>
                    <a:pt x="38410" y="2637"/>
                    <a:pt x="37470" y="1741"/>
                  </a:cubicBezTo>
                  <a:cubicBezTo>
                    <a:pt x="36998" y="1299"/>
                    <a:pt x="36470" y="897"/>
                    <a:pt x="35876" y="596"/>
                  </a:cubicBezTo>
                  <a:cubicBezTo>
                    <a:pt x="35281" y="294"/>
                    <a:pt x="34630" y="93"/>
                    <a:pt x="33953" y="31"/>
                  </a:cubicBezTo>
                  <a:cubicBezTo>
                    <a:pt x="33740" y="11"/>
                    <a:pt x="33527" y="1"/>
                    <a:pt x="33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5106104" y="1442255"/>
              <a:ext cx="527304" cy="29395"/>
            </a:xfrm>
            <a:custGeom>
              <a:avLst/>
              <a:gdLst/>
              <a:ahLst/>
              <a:cxnLst/>
              <a:rect l="l" t="t" r="r" b="b"/>
              <a:pathLst>
                <a:path w="12019" h="670" extrusionOk="0">
                  <a:moveTo>
                    <a:pt x="0" y="1"/>
                  </a:moveTo>
                  <a:lnTo>
                    <a:pt x="0" y="669"/>
                  </a:lnTo>
                  <a:lnTo>
                    <a:pt x="12019" y="669"/>
                  </a:lnTo>
                  <a:lnTo>
                    <a:pt x="120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5106104" y="1510870"/>
              <a:ext cx="260603" cy="29395"/>
            </a:xfrm>
            <a:custGeom>
              <a:avLst/>
              <a:gdLst/>
              <a:ahLst/>
              <a:cxnLst/>
              <a:rect l="l" t="t" r="r" b="b"/>
              <a:pathLst>
                <a:path w="5940" h="670" extrusionOk="0">
                  <a:moveTo>
                    <a:pt x="0" y="1"/>
                  </a:moveTo>
                  <a:lnTo>
                    <a:pt x="0" y="670"/>
                  </a:lnTo>
                  <a:lnTo>
                    <a:pt x="5940" y="670"/>
                  </a:lnTo>
                  <a:lnTo>
                    <a:pt x="59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4741999" y="986350"/>
              <a:ext cx="3028454" cy="191920"/>
            </a:xfrm>
            <a:custGeom>
              <a:avLst/>
              <a:gdLst/>
              <a:ahLst/>
              <a:cxnLst/>
              <a:rect l="l" t="t" r="r" b="b"/>
              <a:pathLst>
                <a:path w="69001" h="4375" extrusionOk="0">
                  <a:moveTo>
                    <a:pt x="79" y="0"/>
                  </a:moveTo>
                  <a:cubicBezTo>
                    <a:pt x="35" y="0"/>
                    <a:pt x="1" y="36"/>
                    <a:pt x="1" y="79"/>
                  </a:cubicBezTo>
                  <a:lnTo>
                    <a:pt x="1" y="4375"/>
                  </a:lnTo>
                  <a:lnTo>
                    <a:pt x="69000" y="4375"/>
                  </a:lnTo>
                  <a:lnTo>
                    <a:pt x="69000" y="79"/>
                  </a:lnTo>
                  <a:cubicBezTo>
                    <a:pt x="69000" y="36"/>
                    <a:pt x="68966" y="0"/>
                    <a:pt x="689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4857439" y="1065308"/>
              <a:ext cx="41460" cy="41284"/>
            </a:xfrm>
            <a:custGeom>
              <a:avLst/>
              <a:gdLst/>
              <a:ahLst/>
              <a:cxnLst/>
              <a:rect l="l" t="t" r="r" b="b"/>
              <a:pathLst>
                <a:path w="945" h="941" extrusionOk="0">
                  <a:moveTo>
                    <a:pt x="472" y="1"/>
                  </a:moveTo>
                  <a:cubicBezTo>
                    <a:pt x="214" y="1"/>
                    <a:pt x="0" y="211"/>
                    <a:pt x="0" y="473"/>
                  </a:cubicBezTo>
                  <a:cubicBezTo>
                    <a:pt x="0" y="731"/>
                    <a:pt x="214" y="941"/>
                    <a:pt x="472" y="941"/>
                  </a:cubicBezTo>
                  <a:cubicBezTo>
                    <a:pt x="734" y="941"/>
                    <a:pt x="944" y="731"/>
                    <a:pt x="944" y="473"/>
                  </a:cubicBezTo>
                  <a:cubicBezTo>
                    <a:pt x="944" y="211"/>
                    <a:pt x="734" y="1"/>
                    <a:pt x="4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4947727" y="1065308"/>
              <a:ext cx="41240" cy="41284"/>
            </a:xfrm>
            <a:custGeom>
              <a:avLst/>
              <a:gdLst/>
              <a:ahLst/>
              <a:cxnLst/>
              <a:rect l="l" t="t" r="r" b="b"/>
              <a:pathLst>
                <a:path w="940" h="941" extrusionOk="0">
                  <a:moveTo>
                    <a:pt x="468" y="1"/>
                  </a:moveTo>
                  <a:cubicBezTo>
                    <a:pt x="211" y="1"/>
                    <a:pt x="1" y="211"/>
                    <a:pt x="1" y="473"/>
                  </a:cubicBezTo>
                  <a:cubicBezTo>
                    <a:pt x="1" y="731"/>
                    <a:pt x="211" y="941"/>
                    <a:pt x="468" y="941"/>
                  </a:cubicBezTo>
                  <a:cubicBezTo>
                    <a:pt x="730" y="941"/>
                    <a:pt x="940" y="731"/>
                    <a:pt x="940" y="473"/>
                  </a:cubicBezTo>
                  <a:cubicBezTo>
                    <a:pt x="940" y="211"/>
                    <a:pt x="730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6"/>
            <p:cNvSpPr/>
            <p:nvPr/>
          </p:nvSpPr>
          <p:spPr>
            <a:xfrm>
              <a:off x="5037840" y="1065308"/>
              <a:ext cx="41284" cy="41284"/>
            </a:xfrm>
            <a:custGeom>
              <a:avLst/>
              <a:gdLst/>
              <a:ahLst/>
              <a:cxnLst/>
              <a:rect l="l" t="t" r="r" b="b"/>
              <a:pathLst>
                <a:path w="941" h="941" extrusionOk="0">
                  <a:moveTo>
                    <a:pt x="468" y="1"/>
                  </a:moveTo>
                  <a:cubicBezTo>
                    <a:pt x="210" y="1"/>
                    <a:pt x="1" y="211"/>
                    <a:pt x="1" y="473"/>
                  </a:cubicBezTo>
                  <a:cubicBezTo>
                    <a:pt x="1" y="731"/>
                    <a:pt x="210" y="941"/>
                    <a:pt x="468" y="941"/>
                  </a:cubicBezTo>
                  <a:cubicBezTo>
                    <a:pt x="731" y="941"/>
                    <a:pt x="940" y="731"/>
                    <a:pt x="940" y="473"/>
                  </a:cubicBezTo>
                  <a:cubicBezTo>
                    <a:pt x="940" y="211"/>
                    <a:pt x="731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5988347" y="1835302"/>
              <a:ext cx="75197" cy="75197"/>
            </a:xfrm>
            <a:custGeom>
              <a:avLst/>
              <a:gdLst/>
              <a:ahLst/>
              <a:cxnLst/>
              <a:rect l="l" t="t" r="r" b="b"/>
              <a:pathLst>
                <a:path w="1714" h="1714" extrusionOk="0">
                  <a:moveTo>
                    <a:pt x="857" y="57"/>
                  </a:moveTo>
                  <a:cubicBezTo>
                    <a:pt x="1299" y="57"/>
                    <a:pt x="1662" y="415"/>
                    <a:pt x="1662" y="857"/>
                  </a:cubicBezTo>
                  <a:cubicBezTo>
                    <a:pt x="1662" y="1299"/>
                    <a:pt x="1299" y="1661"/>
                    <a:pt x="857" y="1661"/>
                  </a:cubicBezTo>
                  <a:cubicBezTo>
                    <a:pt x="415" y="1661"/>
                    <a:pt x="57" y="1299"/>
                    <a:pt x="57" y="857"/>
                  </a:cubicBezTo>
                  <a:cubicBezTo>
                    <a:pt x="57" y="415"/>
                    <a:pt x="415" y="57"/>
                    <a:pt x="857" y="57"/>
                  </a:cubicBezTo>
                  <a:close/>
                  <a:moveTo>
                    <a:pt x="857" y="0"/>
                  </a:moveTo>
                  <a:cubicBezTo>
                    <a:pt x="385" y="0"/>
                    <a:pt x="0" y="385"/>
                    <a:pt x="0" y="857"/>
                  </a:cubicBezTo>
                  <a:cubicBezTo>
                    <a:pt x="0" y="1333"/>
                    <a:pt x="385" y="1714"/>
                    <a:pt x="857" y="1714"/>
                  </a:cubicBezTo>
                  <a:cubicBezTo>
                    <a:pt x="1329" y="1714"/>
                    <a:pt x="1714" y="1333"/>
                    <a:pt x="1714" y="857"/>
                  </a:cubicBezTo>
                  <a:cubicBezTo>
                    <a:pt x="1714" y="385"/>
                    <a:pt x="1329" y="0"/>
                    <a:pt x="8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26"/>
          <p:cNvSpPr/>
          <p:nvPr/>
        </p:nvSpPr>
        <p:spPr>
          <a:xfrm>
            <a:off x="5989825" y="1384119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26"/>
          <p:cNvGrpSpPr/>
          <p:nvPr/>
        </p:nvGrpSpPr>
        <p:grpSpPr>
          <a:xfrm>
            <a:off x="3551493" y="2697040"/>
            <a:ext cx="1286978" cy="391497"/>
            <a:chOff x="3551493" y="2562740"/>
            <a:chExt cx="1286978" cy="391497"/>
          </a:xfrm>
        </p:grpSpPr>
        <p:sp>
          <p:nvSpPr>
            <p:cNvPr id="159" name="Google Shape;159;p26"/>
            <p:cNvSpPr/>
            <p:nvPr/>
          </p:nvSpPr>
          <p:spPr>
            <a:xfrm>
              <a:off x="3597011" y="2562740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3551493" y="2606065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3714500" y="2671849"/>
              <a:ext cx="170313" cy="151404"/>
            </a:xfrm>
            <a:custGeom>
              <a:avLst/>
              <a:gdLst/>
              <a:ahLst/>
              <a:cxnLst/>
              <a:rect l="l" t="t" r="r" b="b"/>
              <a:pathLst>
                <a:path w="3882" h="3451" extrusionOk="0">
                  <a:moveTo>
                    <a:pt x="1942" y="1"/>
                  </a:moveTo>
                  <a:cubicBezTo>
                    <a:pt x="1436" y="1"/>
                    <a:pt x="935" y="222"/>
                    <a:pt x="595" y="646"/>
                  </a:cubicBezTo>
                  <a:cubicBezTo>
                    <a:pt x="1" y="1389"/>
                    <a:pt x="119" y="2473"/>
                    <a:pt x="862" y="3072"/>
                  </a:cubicBezTo>
                  <a:cubicBezTo>
                    <a:pt x="1180" y="3326"/>
                    <a:pt x="1561" y="3450"/>
                    <a:pt x="1940" y="3450"/>
                  </a:cubicBezTo>
                  <a:cubicBezTo>
                    <a:pt x="2445" y="3450"/>
                    <a:pt x="2945" y="3230"/>
                    <a:pt x="3288" y="2804"/>
                  </a:cubicBezTo>
                  <a:cubicBezTo>
                    <a:pt x="3881" y="2062"/>
                    <a:pt x="3764" y="974"/>
                    <a:pt x="3021" y="380"/>
                  </a:cubicBezTo>
                  <a:cubicBezTo>
                    <a:pt x="2703" y="125"/>
                    <a:pt x="2321" y="1"/>
                    <a:pt x="1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3756134" y="2721819"/>
              <a:ext cx="87087" cy="54928"/>
            </a:xfrm>
            <a:custGeom>
              <a:avLst/>
              <a:gdLst/>
              <a:ahLst/>
              <a:cxnLst/>
              <a:rect l="l" t="t" r="r" b="b"/>
              <a:pathLst>
                <a:path w="1985" h="1252" extrusionOk="0">
                  <a:moveTo>
                    <a:pt x="1959" y="0"/>
                  </a:moveTo>
                  <a:cubicBezTo>
                    <a:pt x="1912" y="0"/>
                    <a:pt x="1468" y="399"/>
                    <a:pt x="945" y="910"/>
                  </a:cubicBezTo>
                  <a:cubicBezTo>
                    <a:pt x="884" y="971"/>
                    <a:pt x="820" y="1032"/>
                    <a:pt x="760" y="1093"/>
                  </a:cubicBezTo>
                  <a:lnTo>
                    <a:pt x="760" y="1093"/>
                  </a:lnTo>
                  <a:cubicBezTo>
                    <a:pt x="365" y="708"/>
                    <a:pt x="61" y="432"/>
                    <a:pt x="25" y="432"/>
                  </a:cubicBezTo>
                  <a:cubicBezTo>
                    <a:pt x="23" y="432"/>
                    <a:pt x="22" y="432"/>
                    <a:pt x="22" y="433"/>
                  </a:cubicBezTo>
                  <a:cubicBezTo>
                    <a:pt x="1" y="451"/>
                    <a:pt x="302" y="783"/>
                    <a:pt x="721" y="1211"/>
                  </a:cubicBezTo>
                  <a:lnTo>
                    <a:pt x="761" y="1251"/>
                  </a:lnTo>
                  <a:lnTo>
                    <a:pt x="800" y="1211"/>
                  </a:lnTo>
                  <a:cubicBezTo>
                    <a:pt x="875" y="1141"/>
                    <a:pt x="949" y="1068"/>
                    <a:pt x="1028" y="993"/>
                  </a:cubicBezTo>
                  <a:cubicBezTo>
                    <a:pt x="1565" y="469"/>
                    <a:pt x="1984" y="23"/>
                    <a:pt x="1962" y="1"/>
                  </a:cubicBezTo>
                  <a:cubicBezTo>
                    <a:pt x="1962" y="0"/>
                    <a:pt x="1961" y="0"/>
                    <a:pt x="1959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4012257" y="2708832"/>
              <a:ext cx="705031" cy="5001"/>
            </a:xfrm>
            <a:custGeom>
              <a:avLst/>
              <a:gdLst/>
              <a:ahLst/>
              <a:cxnLst/>
              <a:rect l="l" t="t" r="r" b="b"/>
              <a:pathLst>
                <a:path w="16070" h="114" extrusionOk="0">
                  <a:moveTo>
                    <a:pt x="8038" y="0"/>
                  </a:moveTo>
                  <a:cubicBezTo>
                    <a:pt x="3597" y="0"/>
                    <a:pt x="1" y="26"/>
                    <a:pt x="1" y="57"/>
                  </a:cubicBezTo>
                  <a:cubicBezTo>
                    <a:pt x="1" y="87"/>
                    <a:pt x="3597" y="113"/>
                    <a:pt x="8038" y="113"/>
                  </a:cubicBezTo>
                  <a:cubicBezTo>
                    <a:pt x="12473" y="113"/>
                    <a:pt x="16070" y="87"/>
                    <a:pt x="16070" y="57"/>
                  </a:cubicBezTo>
                  <a:cubicBezTo>
                    <a:pt x="16070" y="26"/>
                    <a:pt x="12473" y="0"/>
                    <a:pt x="80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4020505" y="2777623"/>
              <a:ext cx="407707" cy="5045"/>
            </a:xfrm>
            <a:custGeom>
              <a:avLst/>
              <a:gdLst/>
              <a:ahLst/>
              <a:cxnLst/>
              <a:rect l="l" t="t" r="r" b="b"/>
              <a:pathLst>
                <a:path w="9293" h="115" extrusionOk="0">
                  <a:moveTo>
                    <a:pt x="4647" y="0"/>
                  </a:moveTo>
                  <a:cubicBezTo>
                    <a:pt x="2081" y="0"/>
                    <a:pt x="0" y="26"/>
                    <a:pt x="0" y="58"/>
                  </a:cubicBezTo>
                  <a:cubicBezTo>
                    <a:pt x="0" y="88"/>
                    <a:pt x="2081" y="114"/>
                    <a:pt x="4647" y="114"/>
                  </a:cubicBezTo>
                  <a:cubicBezTo>
                    <a:pt x="7211" y="114"/>
                    <a:pt x="9292" y="88"/>
                    <a:pt x="9292" y="58"/>
                  </a:cubicBezTo>
                  <a:cubicBezTo>
                    <a:pt x="9292" y="26"/>
                    <a:pt x="7211" y="0"/>
                    <a:pt x="46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26"/>
          <p:cNvSpPr txBox="1">
            <a:spLocks noGrp="1"/>
          </p:cNvSpPr>
          <p:nvPr>
            <p:ph type="subTitle" idx="1"/>
          </p:nvPr>
        </p:nvSpPr>
        <p:spPr>
          <a:xfrm>
            <a:off x="680988" y="3507447"/>
            <a:ext cx="3899638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Presentation by Lynn el Moussaoui</a:t>
            </a:r>
            <a:endParaRPr sz="1800" dirty="0"/>
          </a:p>
        </p:txBody>
      </p:sp>
      <p:sp>
        <p:nvSpPr>
          <p:cNvPr id="166" name="Google Shape;166;p26"/>
          <p:cNvSpPr txBox="1">
            <a:spLocks noGrp="1"/>
          </p:cNvSpPr>
          <p:nvPr>
            <p:ph type="ctrTitle"/>
          </p:nvPr>
        </p:nvSpPr>
        <p:spPr>
          <a:xfrm>
            <a:off x="699097" y="616685"/>
            <a:ext cx="3332507" cy="31720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ECONOMICS FINAL PROJECT </a:t>
            </a:r>
            <a:br>
              <a:rPr lang="en" dirty="0"/>
            </a:br>
            <a:endParaRPr dirty="0"/>
          </a:p>
        </p:txBody>
      </p:sp>
      <p:grpSp>
        <p:nvGrpSpPr>
          <p:cNvPr id="167" name="Google Shape;167;p26"/>
          <p:cNvGrpSpPr/>
          <p:nvPr/>
        </p:nvGrpSpPr>
        <p:grpSpPr>
          <a:xfrm>
            <a:off x="5765433" y="3973585"/>
            <a:ext cx="203088" cy="412126"/>
            <a:chOff x="7764635" y="2404362"/>
            <a:chExt cx="353565" cy="717489"/>
          </a:xfrm>
        </p:grpSpPr>
        <p:sp>
          <p:nvSpPr>
            <p:cNvPr id="168" name="Google Shape;168;p26"/>
            <p:cNvSpPr/>
            <p:nvPr/>
          </p:nvSpPr>
          <p:spPr>
            <a:xfrm>
              <a:off x="7764635" y="2517069"/>
              <a:ext cx="238359" cy="604782"/>
            </a:xfrm>
            <a:custGeom>
              <a:avLst/>
              <a:gdLst/>
              <a:ahLst/>
              <a:cxnLst/>
              <a:rect l="l" t="t" r="r" b="b"/>
              <a:pathLst>
                <a:path w="5433" h="13785" extrusionOk="0">
                  <a:moveTo>
                    <a:pt x="1893" y="1"/>
                  </a:moveTo>
                  <a:lnTo>
                    <a:pt x="1875" y="9077"/>
                  </a:lnTo>
                  <a:lnTo>
                    <a:pt x="1" y="9073"/>
                  </a:lnTo>
                  <a:lnTo>
                    <a:pt x="1351" y="11429"/>
                  </a:lnTo>
                  <a:lnTo>
                    <a:pt x="2706" y="13784"/>
                  </a:lnTo>
                  <a:lnTo>
                    <a:pt x="4069" y="11433"/>
                  </a:lnTo>
                  <a:lnTo>
                    <a:pt x="5433" y="9081"/>
                  </a:lnTo>
                  <a:lnTo>
                    <a:pt x="3553" y="9081"/>
                  </a:lnTo>
                  <a:lnTo>
                    <a:pt x="35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7976141" y="2404362"/>
              <a:ext cx="142059" cy="360456"/>
            </a:xfrm>
            <a:custGeom>
              <a:avLst/>
              <a:gdLst/>
              <a:ahLst/>
              <a:cxnLst/>
              <a:rect l="l" t="t" r="r" b="b"/>
              <a:pathLst>
                <a:path w="3238" h="8216" extrusionOk="0">
                  <a:moveTo>
                    <a:pt x="1128" y="0"/>
                  </a:moveTo>
                  <a:lnTo>
                    <a:pt x="1118" y="5410"/>
                  </a:lnTo>
                  <a:lnTo>
                    <a:pt x="0" y="5410"/>
                  </a:lnTo>
                  <a:lnTo>
                    <a:pt x="804" y="6813"/>
                  </a:lnTo>
                  <a:lnTo>
                    <a:pt x="1612" y="8216"/>
                  </a:lnTo>
                  <a:lnTo>
                    <a:pt x="2425" y="6817"/>
                  </a:lnTo>
                  <a:lnTo>
                    <a:pt x="3238" y="5414"/>
                  </a:lnTo>
                  <a:lnTo>
                    <a:pt x="2120" y="541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26"/>
          <p:cNvSpPr/>
          <p:nvPr/>
        </p:nvSpPr>
        <p:spPr>
          <a:xfrm>
            <a:off x="4577856" y="957875"/>
            <a:ext cx="238359" cy="604739"/>
          </a:xfrm>
          <a:custGeom>
            <a:avLst/>
            <a:gdLst/>
            <a:ahLst/>
            <a:cxnLst/>
            <a:rect l="l" t="t" r="r" b="b"/>
            <a:pathLst>
              <a:path w="5433" h="13784" extrusionOk="0">
                <a:moveTo>
                  <a:pt x="2728" y="0"/>
                </a:moveTo>
                <a:lnTo>
                  <a:pt x="1364" y="2351"/>
                </a:lnTo>
                <a:lnTo>
                  <a:pt x="1" y="4698"/>
                </a:lnTo>
                <a:lnTo>
                  <a:pt x="1880" y="4702"/>
                </a:lnTo>
                <a:lnTo>
                  <a:pt x="1863" y="13779"/>
                </a:lnTo>
                <a:lnTo>
                  <a:pt x="3537" y="13783"/>
                </a:lnTo>
                <a:lnTo>
                  <a:pt x="3554" y="4706"/>
                </a:lnTo>
                <a:lnTo>
                  <a:pt x="5433" y="4711"/>
                </a:lnTo>
                <a:lnTo>
                  <a:pt x="5433" y="4711"/>
                </a:lnTo>
                <a:lnTo>
                  <a:pt x="4079" y="2356"/>
                </a:lnTo>
                <a:lnTo>
                  <a:pt x="272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4437554" y="1301654"/>
            <a:ext cx="144253" cy="365414"/>
          </a:xfrm>
          <a:custGeom>
            <a:avLst/>
            <a:gdLst/>
            <a:ahLst/>
            <a:cxnLst/>
            <a:rect l="l" t="t" r="r" b="b"/>
            <a:pathLst>
              <a:path w="3288" h="8329" extrusionOk="0">
                <a:moveTo>
                  <a:pt x="1648" y="0"/>
                </a:moveTo>
                <a:lnTo>
                  <a:pt x="827" y="1420"/>
                </a:lnTo>
                <a:lnTo>
                  <a:pt x="0" y="2840"/>
                </a:lnTo>
                <a:lnTo>
                  <a:pt x="1137" y="2840"/>
                </a:lnTo>
                <a:lnTo>
                  <a:pt x="1123" y="8329"/>
                </a:lnTo>
                <a:lnTo>
                  <a:pt x="2138" y="8329"/>
                </a:lnTo>
                <a:lnTo>
                  <a:pt x="2150" y="2845"/>
                </a:lnTo>
                <a:lnTo>
                  <a:pt x="3287" y="2845"/>
                </a:lnTo>
                <a:lnTo>
                  <a:pt x="2465" y="1420"/>
                </a:lnTo>
                <a:lnTo>
                  <a:pt x="164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" name="Google Shape;172;p26"/>
          <p:cNvGrpSpPr/>
          <p:nvPr/>
        </p:nvGrpSpPr>
        <p:grpSpPr>
          <a:xfrm>
            <a:off x="8071692" y="3374463"/>
            <a:ext cx="777728" cy="1334382"/>
            <a:chOff x="7825967" y="3240163"/>
            <a:chExt cx="777728" cy="1334382"/>
          </a:xfrm>
        </p:grpSpPr>
        <p:sp>
          <p:nvSpPr>
            <p:cNvPr id="173" name="Google Shape;173;p26"/>
            <p:cNvSpPr/>
            <p:nvPr/>
          </p:nvSpPr>
          <p:spPr>
            <a:xfrm>
              <a:off x="7825967" y="3240163"/>
              <a:ext cx="777728" cy="1015297"/>
            </a:xfrm>
            <a:custGeom>
              <a:avLst/>
              <a:gdLst/>
              <a:ahLst/>
              <a:cxnLst/>
              <a:rect l="l" t="t" r="r" b="b"/>
              <a:pathLst>
                <a:path w="17727" h="23142" extrusionOk="0">
                  <a:moveTo>
                    <a:pt x="15489" y="1"/>
                  </a:moveTo>
                  <a:cubicBezTo>
                    <a:pt x="15432" y="1"/>
                    <a:pt x="15375" y="3"/>
                    <a:pt x="15318" y="7"/>
                  </a:cubicBezTo>
                  <a:cubicBezTo>
                    <a:pt x="14405" y="82"/>
                    <a:pt x="13593" y="649"/>
                    <a:pt x="13011" y="1357"/>
                  </a:cubicBezTo>
                  <a:cubicBezTo>
                    <a:pt x="12429" y="2065"/>
                    <a:pt x="12046" y="2908"/>
                    <a:pt x="11647" y="3735"/>
                  </a:cubicBezTo>
                  <a:cubicBezTo>
                    <a:pt x="11250" y="4556"/>
                    <a:pt x="10822" y="5387"/>
                    <a:pt x="10179" y="6042"/>
                  </a:cubicBezTo>
                  <a:cubicBezTo>
                    <a:pt x="10021" y="6204"/>
                    <a:pt x="9812" y="6362"/>
                    <a:pt x="9595" y="6362"/>
                  </a:cubicBezTo>
                  <a:cubicBezTo>
                    <a:pt x="9560" y="6362"/>
                    <a:pt x="9524" y="6358"/>
                    <a:pt x="9489" y="6349"/>
                  </a:cubicBezTo>
                  <a:cubicBezTo>
                    <a:pt x="9235" y="6278"/>
                    <a:pt x="9104" y="5994"/>
                    <a:pt x="9077" y="5732"/>
                  </a:cubicBezTo>
                  <a:cubicBezTo>
                    <a:pt x="9056" y="5470"/>
                    <a:pt x="9099" y="5203"/>
                    <a:pt x="9043" y="4950"/>
                  </a:cubicBezTo>
                  <a:cubicBezTo>
                    <a:pt x="8926" y="4449"/>
                    <a:pt x="8401" y="4138"/>
                    <a:pt x="7885" y="4138"/>
                  </a:cubicBezTo>
                  <a:cubicBezTo>
                    <a:pt x="7767" y="4138"/>
                    <a:pt x="7648" y="4155"/>
                    <a:pt x="7536" y="4189"/>
                  </a:cubicBezTo>
                  <a:cubicBezTo>
                    <a:pt x="6933" y="4373"/>
                    <a:pt x="6508" y="4937"/>
                    <a:pt x="6324" y="5540"/>
                  </a:cubicBezTo>
                  <a:cubicBezTo>
                    <a:pt x="6141" y="6143"/>
                    <a:pt x="6159" y="6785"/>
                    <a:pt x="6176" y="7414"/>
                  </a:cubicBezTo>
                  <a:cubicBezTo>
                    <a:pt x="6211" y="8590"/>
                    <a:pt x="6251" y="9762"/>
                    <a:pt x="6285" y="10937"/>
                  </a:cubicBezTo>
                  <a:cubicBezTo>
                    <a:pt x="6303" y="11567"/>
                    <a:pt x="6259" y="12322"/>
                    <a:pt x="5713" y="12636"/>
                  </a:cubicBezTo>
                  <a:cubicBezTo>
                    <a:pt x="5557" y="12727"/>
                    <a:pt x="5385" y="12764"/>
                    <a:pt x="5207" y="12764"/>
                  </a:cubicBezTo>
                  <a:cubicBezTo>
                    <a:pt x="4931" y="12764"/>
                    <a:pt x="4643" y="12674"/>
                    <a:pt x="4393" y="12554"/>
                  </a:cubicBezTo>
                  <a:cubicBezTo>
                    <a:pt x="3760" y="12248"/>
                    <a:pt x="3222" y="11763"/>
                    <a:pt x="2850" y="11168"/>
                  </a:cubicBezTo>
                  <a:cubicBezTo>
                    <a:pt x="2575" y="10722"/>
                    <a:pt x="2352" y="10181"/>
                    <a:pt x="1872" y="9971"/>
                  </a:cubicBezTo>
                  <a:cubicBezTo>
                    <a:pt x="1749" y="9918"/>
                    <a:pt x="1620" y="9893"/>
                    <a:pt x="1491" y="9893"/>
                  </a:cubicBezTo>
                  <a:cubicBezTo>
                    <a:pt x="1011" y="9893"/>
                    <a:pt x="525" y="10234"/>
                    <a:pt x="293" y="10679"/>
                  </a:cubicBezTo>
                  <a:cubicBezTo>
                    <a:pt x="1" y="11238"/>
                    <a:pt x="89" y="11908"/>
                    <a:pt x="84" y="12541"/>
                  </a:cubicBezTo>
                  <a:cubicBezTo>
                    <a:pt x="45" y="16339"/>
                    <a:pt x="897" y="20543"/>
                    <a:pt x="4253" y="22737"/>
                  </a:cubicBezTo>
                  <a:cubicBezTo>
                    <a:pt x="5087" y="23016"/>
                    <a:pt x="5896" y="23142"/>
                    <a:pt x="6699" y="23142"/>
                  </a:cubicBezTo>
                  <a:cubicBezTo>
                    <a:pt x="7856" y="23142"/>
                    <a:pt x="9000" y="22880"/>
                    <a:pt x="10192" y="22439"/>
                  </a:cubicBezTo>
                  <a:cubicBezTo>
                    <a:pt x="12207" y="21696"/>
                    <a:pt x="13976" y="20341"/>
                    <a:pt x="15340" y="18681"/>
                  </a:cubicBezTo>
                  <a:cubicBezTo>
                    <a:pt x="15733" y="18205"/>
                    <a:pt x="16100" y="17689"/>
                    <a:pt x="16271" y="17099"/>
                  </a:cubicBezTo>
                  <a:cubicBezTo>
                    <a:pt x="16441" y="16509"/>
                    <a:pt x="16393" y="15827"/>
                    <a:pt x="16013" y="15342"/>
                  </a:cubicBezTo>
                  <a:cubicBezTo>
                    <a:pt x="15660" y="14896"/>
                    <a:pt x="15103" y="14708"/>
                    <a:pt x="14524" y="14708"/>
                  </a:cubicBezTo>
                  <a:cubicBezTo>
                    <a:pt x="14152" y="14708"/>
                    <a:pt x="13771" y="14786"/>
                    <a:pt x="13430" y="14923"/>
                  </a:cubicBezTo>
                  <a:cubicBezTo>
                    <a:pt x="12963" y="15111"/>
                    <a:pt x="12530" y="15381"/>
                    <a:pt x="12040" y="15486"/>
                  </a:cubicBezTo>
                  <a:cubicBezTo>
                    <a:pt x="11936" y="15508"/>
                    <a:pt x="11828" y="15519"/>
                    <a:pt x="11719" y="15519"/>
                  </a:cubicBezTo>
                  <a:cubicBezTo>
                    <a:pt x="11316" y="15519"/>
                    <a:pt x="10910" y="15366"/>
                    <a:pt x="10721" y="15018"/>
                  </a:cubicBezTo>
                  <a:cubicBezTo>
                    <a:pt x="10481" y="14582"/>
                    <a:pt x="10695" y="14009"/>
                    <a:pt x="11066" y="13673"/>
                  </a:cubicBezTo>
                  <a:cubicBezTo>
                    <a:pt x="11437" y="13340"/>
                    <a:pt x="11927" y="13179"/>
                    <a:pt x="12395" y="12999"/>
                  </a:cubicBezTo>
                  <a:cubicBezTo>
                    <a:pt x="13692" y="12493"/>
                    <a:pt x="14904" y="11767"/>
                    <a:pt x="15957" y="10853"/>
                  </a:cubicBezTo>
                  <a:cubicBezTo>
                    <a:pt x="16481" y="10399"/>
                    <a:pt x="17010" y="9713"/>
                    <a:pt x="16734" y="9076"/>
                  </a:cubicBezTo>
                  <a:cubicBezTo>
                    <a:pt x="16534" y="8616"/>
                    <a:pt x="15987" y="8411"/>
                    <a:pt x="15489" y="8362"/>
                  </a:cubicBezTo>
                  <a:cubicBezTo>
                    <a:pt x="14991" y="8319"/>
                    <a:pt x="14475" y="8380"/>
                    <a:pt x="13994" y="8237"/>
                  </a:cubicBezTo>
                  <a:cubicBezTo>
                    <a:pt x="13575" y="8105"/>
                    <a:pt x="13159" y="7699"/>
                    <a:pt x="13286" y="7275"/>
                  </a:cubicBezTo>
                  <a:cubicBezTo>
                    <a:pt x="13361" y="7043"/>
                    <a:pt x="13575" y="6881"/>
                    <a:pt x="13771" y="6737"/>
                  </a:cubicBezTo>
                  <a:cubicBezTo>
                    <a:pt x="14868" y="5929"/>
                    <a:pt x="15848" y="4963"/>
                    <a:pt x="16669" y="3874"/>
                  </a:cubicBezTo>
                  <a:cubicBezTo>
                    <a:pt x="17224" y="3144"/>
                    <a:pt x="17726" y="2232"/>
                    <a:pt x="17473" y="1349"/>
                  </a:cubicBezTo>
                  <a:cubicBezTo>
                    <a:pt x="17235" y="521"/>
                    <a:pt x="16351" y="1"/>
                    <a:pt x="15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8008869" y="3262319"/>
              <a:ext cx="542308" cy="1312226"/>
            </a:xfrm>
            <a:custGeom>
              <a:avLst/>
              <a:gdLst/>
              <a:ahLst/>
              <a:cxnLst/>
              <a:rect l="l" t="t" r="r" b="b"/>
              <a:pathLst>
                <a:path w="12361" h="29910" extrusionOk="0">
                  <a:moveTo>
                    <a:pt x="12360" y="1"/>
                  </a:moveTo>
                  <a:lnTo>
                    <a:pt x="12360" y="1"/>
                  </a:lnTo>
                  <a:cubicBezTo>
                    <a:pt x="12360" y="1"/>
                    <a:pt x="12334" y="17"/>
                    <a:pt x="12290" y="53"/>
                  </a:cubicBezTo>
                  <a:cubicBezTo>
                    <a:pt x="12246" y="92"/>
                    <a:pt x="12181" y="148"/>
                    <a:pt x="12098" y="219"/>
                  </a:cubicBezTo>
                  <a:cubicBezTo>
                    <a:pt x="11931" y="364"/>
                    <a:pt x="11687" y="577"/>
                    <a:pt x="11377" y="866"/>
                  </a:cubicBezTo>
                  <a:cubicBezTo>
                    <a:pt x="10761" y="1443"/>
                    <a:pt x="9900" y="2316"/>
                    <a:pt x="8973" y="3505"/>
                  </a:cubicBezTo>
                  <a:cubicBezTo>
                    <a:pt x="8506" y="4099"/>
                    <a:pt x="8024" y="4773"/>
                    <a:pt x="7522" y="5503"/>
                  </a:cubicBezTo>
                  <a:cubicBezTo>
                    <a:pt x="7020" y="6232"/>
                    <a:pt x="6491" y="7018"/>
                    <a:pt x="5962" y="7867"/>
                  </a:cubicBezTo>
                  <a:cubicBezTo>
                    <a:pt x="5438" y="8714"/>
                    <a:pt x="4914" y="9619"/>
                    <a:pt x="4446" y="10602"/>
                  </a:cubicBezTo>
                  <a:cubicBezTo>
                    <a:pt x="4210" y="11092"/>
                    <a:pt x="4000" y="11603"/>
                    <a:pt x="3790" y="12123"/>
                  </a:cubicBezTo>
                  <a:cubicBezTo>
                    <a:pt x="3576" y="12643"/>
                    <a:pt x="3367" y="13168"/>
                    <a:pt x="3147" y="13700"/>
                  </a:cubicBezTo>
                  <a:cubicBezTo>
                    <a:pt x="2292" y="15838"/>
                    <a:pt x="1544" y="17905"/>
                    <a:pt x="1028" y="19832"/>
                  </a:cubicBezTo>
                  <a:cubicBezTo>
                    <a:pt x="503" y="21760"/>
                    <a:pt x="211" y="23543"/>
                    <a:pt x="110" y="25046"/>
                  </a:cubicBezTo>
                  <a:cubicBezTo>
                    <a:pt x="1" y="26553"/>
                    <a:pt x="75" y="27777"/>
                    <a:pt x="172" y="28616"/>
                  </a:cubicBezTo>
                  <a:cubicBezTo>
                    <a:pt x="267" y="29455"/>
                    <a:pt x="372" y="29909"/>
                    <a:pt x="372" y="29909"/>
                  </a:cubicBezTo>
                  <a:cubicBezTo>
                    <a:pt x="372" y="29909"/>
                    <a:pt x="372" y="29879"/>
                    <a:pt x="364" y="29822"/>
                  </a:cubicBezTo>
                  <a:cubicBezTo>
                    <a:pt x="355" y="29761"/>
                    <a:pt x="346" y="29683"/>
                    <a:pt x="329" y="29574"/>
                  </a:cubicBezTo>
                  <a:cubicBezTo>
                    <a:pt x="294" y="29354"/>
                    <a:pt x="251" y="29031"/>
                    <a:pt x="206" y="28612"/>
                  </a:cubicBezTo>
                  <a:cubicBezTo>
                    <a:pt x="124" y="27773"/>
                    <a:pt x="63" y="26553"/>
                    <a:pt x="176" y="25050"/>
                  </a:cubicBezTo>
                  <a:cubicBezTo>
                    <a:pt x="289" y="23551"/>
                    <a:pt x="587" y="21777"/>
                    <a:pt x="1112" y="19854"/>
                  </a:cubicBezTo>
                  <a:cubicBezTo>
                    <a:pt x="1636" y="17932"/>
                    <a:pt x="2383" y="15873"/>
                    <a:pt x="3236" y="13736"/>
                  </a:cubicBezTo>
                  <a:cubicBezTo>
                    <a:pt x="3454" y="13202"/>
                    <a:pt x="3668" y="12678"/>
                    <a:pt x="3877" y="12158"/>
                  </a:cubicBezTo>
                  <a:cubicBezTo>
                    <a:pt x="4087" y="11638"/>
                    <a:pt x="4293" y="11131"/>
                    <a:pt x="4529" y="10642"/>
                  </a:cubicBezTo>
                  <a:cubicBezTo>
                    <a:pt x="4992" y="9667"/>
                    <a:pt x="5517" y="8758"/>
                    <a:pt x="6041" y="7910"/>
                  </a:cubicBezTo>
                  <a:cubicBezTo>
                    <a:pt x="6560" y="7067"/>
                    <a:pt x="7090" y="6280"/>
                    <a:pt x="7588" y="5546"/>
                  </a:cubicBezTo>
                  <a:cubicBezTo>
                    <a:pt x="8086" y="4816"/>
                    <a:pt x="8567" y="4144"/>
                    <a:pt x="9025" y="3549"/>
                  </a:cubicBezTo>
                  <a:cubicBezTo>
                    <a:pt x="9943" y="2351"/>
                    <a:pt x="10795" y="1477"/>
                    <a:pt x="11403" y="892"/>
                  </a:cubicBezTo>
                  <a:cubicBezTo>
                    <a:pt x="11705" y="604"/>
                    <a:pt x="11949" y="380"/>
                    <a:pt x="12111" y="232"/>
                  </a:cubicBezTo>
                  <a:cubicBezTo>
                    <a:pt x="12194" y="158"/>
                    <a:pt x="12255" y="101"/>
                    <a:pt x="12298" y="61"/>
                  </a:cubicBezTo>
                  <a:cubicBezTo>
                    <a:pt x="12338" y="23"/>
                    <a:pt x="12360" y="1"/>
                    <a:pt x="12360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8156322" y="3423942"/>
              <a:ext cx="48962" cy="303159"/>
            </a:xfrm>
            <a:custGeom>
              <a:avLst/>
              <a:gdLst/>
              <a:ahLst/>
              <a:cxnLst/>
              <a:rect l="l" t="t" r="r" b="b"/>
              <a:pathLst>
                <a:path w="1116" h="6910" extrusionOk="0">
                  <a:moveTo>
                    <a:pt x="6" y="0"/>
                  </a:moveTo>
                  <a:cubicBezTo>
                    <a:pt x="0" y="0"/>
                    <a:pt x="14" y="97"/>
                    <a:pt x="53" y="272"/>
                  </a:cubicBezTo>
                  <a:cubicBezTo>
                    <a:pt x="88" y="446"/>
                    <a:pt x="137" y="695"/>
                    <a:pt x="198" y="1006"/>
                  </a:cubicBezTo>
                  <a:cubicBezTo>
                    <a:pt x="311" y="1630"/>
                    <a:pt x="442" y="2491"/>
                    <a:pt x="565" y="3453"/>
                  </a:cubicBezTo>
                  <a:cubicBezTo>
                    <a:pt x="692" y="4409"/>
                    <a:pt x="805" y="5275"/>
                    <a:pt x="910" y="5900"/>
                  </a:cubicBezTo>
                  <a:cubicBezTo>
                    <a:pt x="962" y="6214"/>
                    <a:pt x="1006" y="6468"/>
                    <a:pt x="1041" y="6638"/>
                  </a:cubicBezTo>
                  <a:cubicBezTo>
                    <a:pt x="1075" y="6813"/>
                    <a:pt x="1102" y="6910"/>
                    <a:pt x="1107" y="6910"/>
                  </a:cubicBezTo>
                  <a:cubicBezTo>
                    <a:pt x="1115" y="6906"/>
                    <a:pt x="1102" y="6809"/>
                    <a:pt x="1081" y="6634"/>
                  </a:cubicBezTo>
                  <a:cubicBezTo>
                    <a:pt x="1054" y="6442"/>
                    <a:pt x="1019" y="6192"/>
                    <a:pt x="976" y="5891"/>
                  </a:cubicBezTo>
                  <a:cubicBezTo>
                    <a:pt x="892" y="5248"/>
                    <a:pt x="783" y="4388"/>
                    <a:pt x="661" y="3439"/>
                  </a:cubicBezTo>
                  <a:cubicBezTo>
                    <a:pt x="538" y="2479"/>
                    <a:pt x="394" y="1613"/>
                    <a:pt x="263" y="992"/>
                  </a:cubicBezTo>
                  <a:cubicBezTo>
                    <a:pt x="198" y="682"/>
                    <a:pt x="137" y="433"/>
                    <a:pt x="88" y="262"/>
                  </a:cubicBezTo>
                  <a:cubicBezTo>
                    <a:pt x="40" y="92"/>
                    <a:pt x="10" y="0"/>
                    <a:pt x="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8204844" y="3651900"/>
              <a:ext cx="358394" cy="75197"/>
            </a:xfrm>
            <a:custGeom>
              <a:avLst/>
              <a:gdLst/>
              <a:ahLst/>
              <a:cxnLst/>
              <a:rect l="l" t="t" r="r" b="b"/>
              <a:pathLst>
                <a:path w="8169" h="1714" extrusionOk="0">
                  <a:moveTo>
                    <a:pt x="8085" y="0"/>
                  </a:moveTo>
                  <a:cubicBezTo>
                    <a:pt x="8019" y="0"/>
                    <a:pt x="7936" y="5"/>
                    <a:pt x="7841" y="9"/>
                  </a:cubicBezTo>
                  <a:cubicBezTo>
                    <a:pt x="7631" y="18"/>
                    <a:pt x="7325" y="40"/>
                    <a:pt x="6944" y="84"/>
                  </a:cubicBezTo>
                  <a:cubicBezTo>
                    <a:pt x="6193" y="163"/>
                    <a:pt x="5157" y="324"/>
                    <a:pt x="4025" y="560"/>
                  </a:cubicBezTo>
                  <a:cubicBezTo>
                    <a:pt x="2894" y="800"/>
                    <a:pt x="1879" y="1075"/>
                    <a:pt x="1159" y="1303"/>
                  </a:cubicBezTo>
                  <a:cubicBezTo>
                    <a:pt x="796" y="1412"/>
                    <a:pt x="503" y="1517"/>
                    <a:pt x="306" y="1587"/>
                  </a:cubicBezTo>
                  <a:cubicBezTo>
                    <a:pt x="215" y="1622"/>
                    <a:pt x="140" y="1652"/>
                    <a:pt x="80" y="1674"/>
                  </a:cubicBezTo>
                  <a:cubicBezTo>
                    <a:pt x="27" y="1696"/>
                    <a:pt x="1" y="1710"/>
                    <a:pt x="1" y="1714"/>
                  </a:cubicBezTo>
                  <a:cubicBezTo>
                    <a:pt x="1" y="1714"/>
                    <a:pt x="31" y="1710"/>
                    <a:pt x="84" y="1696"/>
                  </a:cubicBezTo>
                  <a:cubicBezTo>
                    <a:pt x="149" y="1674"/>
                    <a:pt x="227" y="1652"/>
                    <a:pt x="320" y="1622"/>
                  </a:cubicBezTo>
                  <a:cubicBezTo>
                    <a:pt x="520" y="1561"/>
                    <a:pt x="814" y="1468"/>
                    <a:pt x="1176" y="1369"/>
                  </a:cubicBezTo>
                  <a:cubicBezTo>
                    <a:pt x="1901" y="1154"/>
                    <a:pt x="2916" y="892"/>
                    <a:pt x="4043" y="651"/>
                  </a:cubicBezTo>
                  <a:cubicBezTo>
                    <a:pt x="5175" y="415"/>
                    <a:pt x="6206" y="245"/>
                    <a:pt x="6954" y="149"/>
                  </a:cubicBezTo>
                  <a:cubicBezTo>
                    <a:pt x="7329" y="97"/>
                    <a:pt x="7635" y="66"/>
                    <a:pt x="7845" y="44"/>
                  </a:cubicBezTo>
                  <a:cubicBezTo>
                    <a:pt x="7941" y="36"/>
                    <a:pt x="8019" y="26"/>
                    <a:pt x="8085" y="18"/>
                  </a:cubicBezTo>
                  <a:cubicBezTo>
                    <a:pt x="8142" y="14"/>
                    <a:pt x="8168" y="5"/>
                    <a:pt x="8168" y="5"/>
                  </a:cubicBezTo>
                  <a:cubicBezTo>
                    <a:pt x="8168" y="0"/>
                    <a:pt x="8142" y="0"/>
                    <a:pt x="808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7865277" y="3676029"/>
              <a:ext cx="192556" cy="449649"/>
            </a:xfrm>
            <a:custGeom>
              <a:avLst/>
              <a:gdLst/>
              <a:ahLst/>
              <a:cxnLst/>
              <a:rect l="l" t="t" r="r" b="b"/>
              <a:pathLst>
                <a:path w="4389" h="10249" extrusionOk="0">
                  <a:moveTo>
                    <a:pt x="1" y="1"/>
                  </a:moveTo>
                  <a:cubicBezTo>
                    <a:pt x="1" y="6"/>
                    <a:pt x="14" y="41"/>
                    <a:pt x="40" y="111"/>
                  </a:cubicBezTo>
                  <a:cubicBezTo>
                    <a:pt x="75" y="184"/>
                    <a:pt x="119" y="285"/>
                    <a:pt x="171" y="408"/>
                  </a:cubicBezTo>
                  <a:cubicBezTo>
                    <a:pt x="289" y="678"/>
                    <a:pt x="452" y="1045"/>
                    <a:pt x="648" y="1501"/>
                  </a:cubicBezTo>
                  <a:cubicBezTo>
                    <a:pt x="1049" y="2427"/>
                    <a:pt x="1574" y="3716"/>
                    <a:pt x="2151" y="5145"/>
                  </a:cubicBezTo>
                  <a:cubicBezTo>
                    <a:pt x="2723" y="6570"/>
                    <a:pt x="3261" y="7859"/>
                    <a:pt x="3677" y="8776"/>
                  </a:cubicBezTo>
                  <a:cubicBezTo>
                    <a:pt x="3886" y="9236"/>
                    <a:pt x="4061" y="9607"/>
                    <a:pt x="4183" y="9860"/>
                  </a:cubicBezTo>
                  <a:cubicBezTo>
                    <a:pt x="4244" y="9978"/>
                    <a:pt x="4292" y="10075"/>
                    <a:pt x="4332" y="10148"/>
                  </a:cubicBezTo>
                  <a:cubicBezTo>
                    <a:pt x="4367" y="10214"/>
                    <a:pt x="4385" y="10249"/>
                    <a:pt x="4389" y="10249"/>
                  </a:cubicBezTo>
                  <a:cubicBezTo>
                    <a:pt x="4389" y="10245"/>
                    <a:pt x="4375" y="10210"/>
                    <a:pt x="4349" y="10140"/>
                  </a:cubicBezTo>
                  <a:cubicBezTo>
                    <a:pt x="4314" y="10065"/>
                    <a:pt x="4270" y="9965"/>
                    <a:pt x="4218" y="9843"/>
                  </a:cubicBezTo>
                  <a:cubicBezTo>
                    <a:pt x="4100" y="9571"/>
                    <a:pt x="3939" y="9204"/>
                    <a:pt x="3738" y="8750"/>
                  </a:cubicBezTo>
                  <a:cubicBezTo>
                    <a:pt x="3340" y="7824"/>
                    <a:pt x="2811" y="6535"/>
                    <a:pt x="2239" y="5110"/>
                  </a:cubicBezTo>
                  <a:cubicBezTo>
                    <a:pt x="1666" y="3681"/>
                    <a:pt x="1128" y="2392"/>
                    <a:pt x="708" y="1474"/>
                  </a:cubicBezTo>
                  <a:cubicBezTo>
                    <a:pt x="504" y="1015"/>
                    <a:pt x="329" y="644"/>
                    <a:pt x="206" y="390"/>
                  </a:cubicBezTo>
                  <a:cubicBezTo>
                    <a:pt x="145" y="272"/>
                    <a:pt x="97" y="176"/>
                    <a:pt x="58" y="101"/>
                  </a:cubicBezTo>
                  <a:cubicBezTo>
                    <a:pt x="23" y="36"/>
                    <a:pt x="6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8057610" y="3961942"/>
              <a:ext cx="474920" cy="163732"/>
            </a:xfrm>
            <a:custGeom>
              <a:avLst/>
              <a:gdLst/>
              <a:ahLst/>
              <a:cxnLst/>
              <a:rect l="l" t="t" r="r" b="b"/>
              <a:pathLst>
                <a:path w="10825" h="3732" extrusionOk="0">
                  <a:moveTo>
                    <a:pt x="10825" y="0"/>
                  </a:moveTo>
                  <a:cubicBezTo>
                    <a:pt x="10820" y="0"/>
                    <a:pt x="10782" y="8"/>
                    <a:pt x="10707" y="26"/>
                  </a:cubicBezTo>
                  <a:cubicBezTo>
                    <a:pt x="10628" y="53"/>
                    <a:pt x="10519" y="83"/>
                    <a:pt x="10388" y="123"/>
                  </a:cubicBezTo>
                  <a:cubicBezTo>
                    <a:pt x="10112" y="206"/>
                    <a:pt x="9711" y="333"/>
                    <a:pt x="9217" y="490"/>
                  </a:cubicBezTo>
                  <a:cubicBezTo>
                    <a:pt x="8234" y="813"/>
                    <a:pt x="6883" y="1285"/>
                    <a:pt x="5397" y="1822"/>
                  </a:cubicBezTo>
                  <a:cubicBezTo>
                    <a:pt x="3912" y="2360"/>
                    <a:pt x="2565" y="2840"/>
                    <a:pt x="1586" y="3177"/>
                  </a:cubicBezTo>
                  <a:cubicBezTo>
                    <a:pt x="1106" y="3343"/>
                    <a:pt x="713" y="3479"/>
                    <a:pt x="424" y="3575"/>
                  </a:cubicBezTo>
                  <a:cubicBezTo>
                    <a:pt x="297" y="3623"/>
                    <a:pt x="193" y="3657"/>
                    <a:pt x="110" y="3684"/>
                  </a:cubicBezTo>
                  <a:cubicBezTo>
                    <a:pt x="39" y="3710"/>
                    <a:pt x="1" y="3728"/>
                    <a:pt x="5" y="3732"/>
                  </a:cubicBezTo>
                  <a:cubicBezTo>
                    <a:pt x="5" y="3732"/>
                    <a:pt x="44" y="3723"/>
                    <a:pt x="118" y="3706"/>
                  </a:cubicBezTo>
                  <a:cubicBezTo>
                    <a:pt x="201" y="3679"/>
                    <a:pt x="306" y="3649"/>
                    <a:pt x="437" y="3610"/>
                  </a:cubicBezTo>
                  <a:cubicBezTo>
                    <a:pt x="717" y="3532"/>
                    <a:pt x="1114" y="3405"/>
                    <a:pt x="1608" y="3243"/>
                  </a:cubicBezTo>
                  <a:cubicBezTo>
                    <a:pt x="2591" y="2919"/>
                    <a:pt x="3942" y="2447"/>
                    <a:pt x="5428" y="1910"/>
                  </a:cubicBezTo>
                  <a:cubicBezTo>
                    <a:pt x="6913" y="1372"/>
                    <a:pt x="8260" y="892"/>
                    <a:pt x="9239" y="555"/>
                  </a:cubicBezTo>
                  <a:cubicBezTo>
                    <a:pt x="9723" y="389"/>
                    <a:pt x="10117" y="254"/>
                    <a:pt x="10401" y="157"/>
                  </a:cubicBezTo>
                  <a:cubicBezTo>
                    <a:pt x="10528" y="113"/>
                    <a:pt x="10633" y="75"/>
                    <a:pt x="10716" y="48"/>
                  </a:cubicBezTo>
                  <a:cubicBezTo>
                    <a:pt x="10786" y="22"/>
                    <a:pt x="10825" y="4"/>
                    <a:pt x="1082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6"/>
          <p:cNvSpPr/>
          <p:nvPr/>
        </p:nvSpPr>
        <p:spPr>
          <a:xfrm>
            <a:off x="3503875" y="4691494"/>
            <a:ext cx="5958719" cy="5089"/>
          </a:xfrm>
          <a:custGeom>
            <a:avLst/>
            <a:gdLst/>
            <a:ahLst/>
            <a:cxnLst/>
            <a:rect l="l" t="t" r="r" b="b"/>
            <a:pathLst>
              <a:path w="135819" h="116" extrusionOk="0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26"/>
          <p:cNvGrpSpPr/>
          <p:nvPr/>
        </p:nvGrpSpPr>
        <p:grpSpPr>
          <a:xfrm>
            <a:off x="3929256" y="3919614"/>
            <a:ext cx="576962" cy="773332"/>
            <a:chOff x="3429656" y="3785314"/>
            <a:chExt cx="576962" cy="773332"/>
          </a:xfrm>
        </p:grpSpPr>
        <p:sp>
          <p:nvSpPr>
            <p:cNvPr id="181" name="Google Shape;181;p26"/>
            <p:cNvSpPr/>
            <p:nvPr/>
          </p:nvSpPr>
          <p:spPr>
            <a:xfrm>
              <a:off x="3429656" y="4237325"/>
              <a:ext cx="230725" cy="140304"/>
            </a:xfrm>
            <a:custGeom>
              <a:avLst/>
              <a:gdLst/>
              <a:ahLst/>
              <a:cxnLst/>
              <a:rect l="l" t="t" r="r" b="b"/>
              <a:pathLst>
                <a:path w="5259" h="3198" extrusionOk="0">
                  <a:moveTo>
                    <a:pt x="2536" y="0"/>
                  </a:moveTo>
                  <a:cubicBezTo>
                    <a:pt x="2246" y="0"/>
                    <a:pt x="1955" y="26"/>
                    <a:pt x="1670" y="73"/>
                  </a:cubicBezTo>
                  <a:cubicBezTo>
                    <a:pt x="1198" y="151"/>
                    <a:pt x="704" y="291"/>
                    <a:pt x="381" y="645"/>
                  </a:cubicBezTo>
                  <a:cubicBezTo>
                    <a:pt x="63" y="1004"/>
                    <a:pt x="1" y="1628"/>
                    <a:pt x="368" y="1930"/>
                  </a:cubicBezTo>
                  <a:cubicBezTo>
                    <a:pt x="577" y="2103"/>
                    <a:pt x="860" y="2136"/>
                    <a:pt x="1128" y="2136"/>
                  </a:cubicBezTo>
                  <a:cubicBezTo>
                    <a:pt x="1146" y="2136"/>
                    <a:pt x="1163" y="2136"/>
                    <a:pt x="1181" y="2136"/>
                  </a:cubicBezTo>
                  <a:cubicBezTo>
                    <a:pt x="1442" y="2134"/>
                    <a:pt x="1713" y="2116"/>
                    <a:pt x="1979" y="2116"/>
                  </a:cubicBezTo>
                  <a:cubicBezTo>
                    <a:pt x="2417" y="2116"/>
                    <a:pt x="2840" y="2166"/>
                    <a:pt x="3183" y="2424"/>
                  </a:cubicBezTo>
                  <a:cubicBezTo>
                    <a:pt x="3497" y="2660"/>
                    <a:pt x="3707" y="3054"/>
                    <a:pt x="4083" y="3167"/>
                  </a:cubicBezTo>
                  <a:cubicBezTo>
                    <a:pt x="4150" y="3188"/>
                    <a:pt x="4219" y="3197"/>
                    <a:pt x="4288" y="3197"/>
                  </a:cubicBezTo>
                  <a:cubicBezTo>
                    <a:pt x="4595" y="3197"/>
                    <a:pt x="4900" y="3005"/>
                    <a:pt x="5057" y="2735"/>
                  </a:cubicBezTo>
                  <a:cubicBezTo>
                    <a:pt x="5254" y="2402"/>
                    <a:pt x="5258" y="1987"/>
                    <a:pt x="5166" y="1616"/>
                  </a:cubicBezTo>
                  <a:cubicBezTo>
                    <a:pt x="5166" y="1616"/>
                    <a:pt x="5075" y="803"/>
                    <a:pt x="4275" y="387"/>
                  </a:cubicBezTo>
                  <a:cubicBezTo>
                    <a:pt x="3740" y="113"/>
                    <a:pt x="3140" y="0"/>
                    <a:pt x="2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3554866" y="3785314"/>
              <a:ext cx="162065" cy="334616"/>
            </a:xfrm>
            <a:custGeom>
              <a:avLst/>
              <a:gdLst/>
              <a:ahLst/>
              <a:cxnLst/>
              <a:rect l="l" t="t" r="r" b="b"/>
              <a:pathLst>
                <a:path w="3694" h="7627" extrusionOk="0">
                  <a:moveTo>
                    <a:pt x="1509" y="1"/>
                  </a:moveTo>
                  <a:cubicBezTo>
                    <a:pt x="1180" y="1"/>
                    <a:pt x="849" y="163"/>
                    <a:pt x="621" y="408"/>
                  </a:cubicBezTo>
                  <a:cubicBezTo>
                    <a:pt x="337" y="709"/>
                    <a:pt x="184" y="1111"/>
                    <a:pt x="97" y="1517"/>
                  </a:cubicBezTo>
                  <a:cubicBezTo>
                    <a:pt x="31" y="1846"/>
                    <a:pt x="0" y="2177"/>
                    <a:pt x="0" y="2509"/>
                  </a:cubicBezTo>
                  <a:cubicBezTo>
                    <a:pt x="0" y="3550"/>
                    <a:pt x="293" y="4599"/>
                    <a:pt x="582" y="5608"/>
                  </a:cubicBezTo>
                  <a:cubicBezTo>
                    <a:pt x="753" y="6194"/>
                    <a:pt x="936" y="6806"/>
                    <a:pt x="1373" y="7229"/>
                  </a:cubicBezTo>
                  <a:cubicBezTo>
                    <a:pt x="1609" y="7457"/>
                    <a:pt x="1993" y="7627"/>
                    <a:pt x="2374" y="7627"/>
                  </a:cubicBezTo>
                  <a:cubicBezTo>
                    <a:pt x="2697" y="7627"/>
                    <a:pt x="3012" y="7505"/>
                    <a:pt x="3235" y="7185"/>
                  </a:cubicBezTo>
                  <a:cubicBezTo>
                    <a:pt x="3611" y="6640"/>
                    <a:pt x="3693" y="5944"/>
                    <a:pt x="3693" y="5281"/>
                  </a:cubicBezTo>
                  <a:lnTo>
                    <a:pt x="3693" y="5250"/>
                  </a:lnTo>
                  <a:cubicBezTo>
                    <a:pt x="3689" y="3808"/>
                    <a:pt x="3357" y="2366"/>
                    <a:pt x="2727" y="1063"/>
                  </a:cubicBezTo>
                  <a:cubicBezTo>
                    <a:pt x="2518" y="622"/>
                    <a:pt x="2221" y="158"/>
                    <a:pt x="1745" y="32"/>
                  </a:cubicBezTo>
                  <a:cubicBezTo>
                    <a:pt x="1666" y="10"/>
                    <a:pt x="1587" y="1"/>
                    <a:pt x="15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3727853" y="3883016"/>
              <a:ext cx="278766" cy="276572"/>
            </a:xfrm>
            <a:custGeom>
              <a:avLst/>
              <a:gdLst/>
              <a:ahLst/>
              <a:cxnLst/>
              <a:rect l="l" t="t" r="r" b="b"/>
              <a:pathLst>
                <a:path w="6354" h="6304" extrusionOk="0">
                  <a:moveTo>
                    <a:pt x="5006" y="0"/>
                  </a:moveTo>
                  <a:cubicBezTo>
                    <a:pt x="4686" y="0"/>
                    <a:pt x="4367" y="87"/>
                    <a:pt x="4064" y="195"/>
                  </a:cubicBezTo>
                  <a:cubicBezTo>
                    <a:pt x="3159" y="514"/>
                    <a:pt x="2320" y="1008"/>
                    <a:pt x="1604" y="1646"/>
                  </a:cubicBezTo>
                  <a:cubicBezTo>
                    <a:pt x="996" y="2188"/>
                    <a:pt x="467" y="2852"/>
                    <a:pt x="231" y="3635"/>
                  </a:cubicBezTo>
                  <a:cubicBezTo>
                    <a:pt x="0" y="4417"/>
                    <a:pt x="95" y="5331"/>
                    <a:pt x="624" y="5955"/>
                  </a:cubicBezTo>
                  <a:lnTo>
                    <a:pt x="555" y="5863"/>
                  </a:lnTo>
                  <a:lnTo>
                    <a:pt x="555" y="5863"/>
                  </a:lnTo>
                  <a:cubicBezTo>
                    <a:pt x="787" y="6167"/>
                    <a:pt x="1151" y="6303"/>
                    <a:pt x="1565" y="6303"/>
                  </a:cubicBezTo>
                  <a:cubicBezTo>
                    <a:pt x="1845" y="6303"/>
                    <a:pt x="2148" y="6241"/>
                    <a:pt x="2447" y="6126"/>
                  </a:cubicBezTo>
                  <a:cubicBezTo>
                    <a:pt x="3185" y="5846"/>
                    <a:pt x="3740" y="5230"/>
                    <a:pt x="4222" y="4605"/>
                  </a:cubicBezTo>
                  <a:cubicBezTo>
                    <a:pt x="4825" y="3831"/>
                    <a:pt x="5366" y="3009"/>
                    <a:pt x="5838" y="2148"/>
                  </a:cubicBezTo>
                  <a:cubicBezTo>
                    <a:pt x="6104" y="1660"/>
                    <a:pt x="6354" y="1061"/>
                    <a:pt x="6096" y="567"/>
                  </a:cubicBezTo>
                  <a:cubicBezTo>
                    <a:pt x="5921" y="234"/>
                    <a:pt x="5541" y="42"/>
                    <a:pt x="5166" y="8"/>
                  </a:cubicBezTo>
                  <a:cubicBezTo>
                    <a:pt x="5112" y="3"/>
                    <a:pt x="5059" y="0"/>
                    <a:pt x="5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3539555" y="4279398"/>
              <a:ext cx="159169" cy="279248"/>
            </a:xfrm>
            <a:custGeom>
              <a:avLst/>
              <a:gdLst/>
              <a:ahLst/>
              <a:cxnLst/>
              <a:rect l="l" t="t" r="r" b="b"/>
              <a:pathLst>
                <a:path w="3628" h="6365" extrusionOk="0">
                  <a:moveTo>
                    <a:pt x="125" y="1"/>
                  </a:moveTo>
                  <a:cubicBezTo>
                    <a:pt x="44" y="1"/>
                    <a:pt x="0" y="4"/>
                    <a:pt x="0" y="9"/>
                  </a:cubicBezTo>
                  <a:cubicBezTo>
                    <a:pt x="0" y="19"/>
                    <a:pt x="114" y="36"/>
                    <a:pt x="315" y="54"/>
                  </a:cubicBezTo>
                  <a:cubicBezTo>
                    <a:pt x="511" y="84"/>
                    <a:pt x="799" y="145"/>
                    <a:pt x="1124" y="307"/>
                  </a:cubicBezTo>
                  <a:cubicBezTo>
                    <a:pt x="1442" y="459"/>
                    <a:pt x="1787" y="731"/>
                    <a:pt x="2080" y="1102"/>
                  </a:cubicBezTo>
                  <a:cubicBezTo>
                    <a:pt x="2378" y="1474"/>
                    <a:pt x="2631" y="1937"/>
                    <a:pt x="2840" y="2448"/>
                  </a:cubicBezTo>
                  <a:cubicBezTo>
                    <a:pt x="3042" y="2960"/>
                    <a:pt x="3199" y="3466"/>
                    <a:pt x="3300" y="3934"/>
                  </a:cubicBezTo>
                  <a:cubicBezTo>
                    <a:pt x="3395" y="4402"/>
                    <a:pt x="3453" y="4830"/>
                    <a:pt x="3492" y="5193"/>
                  </a:cubicBezTo>
                  <a:cubicBezTo>
                    <a:pt x="3522" y="5534"/>
                    <a:pt x="3553" y="5822"/>
                    <a:pt x="3575" y="6050"/>
                  </a:cubicBezTo>
                  <a:cubicBezTo>
                    <a:pt x="3592" y="6254"/>
                    <a:pt x="3610" y="6364"/>
                    <a:pt x="3619" y="6364"/>
                  </a:cubicBezTo>
                  <a:cubicBezTo>
                    <a:pt x="3627" y="6364"/>
                    <a:pt x="3627" y="6250"/>
                    <a:pt x="3623" y="6044"/>
                  </a:cubicBezTo>
                  <a:cubicBezTo>
                    <a:pt x="3619" y="5844"/>
                    <a:pt x="3610" y="5546"/>
                    <a:pt x="3584" y="5184"/>
                  </a:cubicBezTo>
                  <a:cubicBezTo>
                    <a:pt x="3553" y="4822"/>
                    <a:pt x="3510" y="4384"/>
                    <a:pt x="3413" y="3908"/>
                  </a:cubicBezTo>
                  <a:cubicBezTo>
                    <a:pt x="3317" y="3432"/>
                    <a:pt x="3165" y="2920"/>
                    <a:pt x="2959" y="2400"/>
                  </a:cubicBezTo>
                  <a:cubicBezTo>
                    <a:pt x="2749" y="1881"/>
                    <a:pt x="2487" y="1409"/>
                    <a:pt x="2172" y="1028"/>
                  </a:cubicBezTo>
                  <a:cubicBezTo>
                    <a:pt x="1866" y="648"/>
                    <a:pt x="1503" y="372"/>
                    <a:pt x="1162" y="223"/>
                  </a:cubicBezTo>
                  <a:cubicBezTo>
                    <a:pt x="826" y="71"/>
                    <a:pt x="525" y="19"/>
                    <a:pt x="319" y="5"/>
                  </a:cubicBezTo>
                  <a:cubicBezTo>
                    <a:pt x="241" y="2"/>
                    <a:pt x="176" y="1"/>
                    <a:pt x="125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3625017" y="3907278"/>
              <a:ext cx="73881" cy="622375"/>
            </a:xfrm>
            <a:custGeom>
              <a:avLst/>
              <a:gdLst/>
              <a:ahLst/>
              <a:cxnLst/>
              <a:rect l="l" t="t" r="r" b="b"/>
              <a:pathLst>
                <a:path w="1684" h="14186" extrusionOk="0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10" y="53"/>
                    <a:pt x="31" y="145"/>
                  </a:cubicBezTo>
                  <a:cubicBezTo>
                    <a:pt x="53" y="250"/>
                    <a:pt x="89" y="385"/>
                    <a:pt x="128" y="551"/>
                  </a:cubicBezTo>
                  <a:cubicBezTo>
                    <a:pt x="172" y="726"/>
                    <a:pt x="220" y="940"/>
                    <a:pt x="277" y="1194"/>
                  </a:cubicBezTo>
                  <a:cubicBezTo>
                    <a:pt x="338" y="1442"/>
                    <a:pt x="398" y="1731"/>
                    <a:pt x="460" y="2045"/>
                  </a:cubicBezTo>
                  <a:cubicBezTo>
                    <a:pt x="723" y="3313"/>
                    <a:pt x="1011" y="5083"/>
                    <a:pt x="1225" y="7045"/>
                  </a:cubicBezTo>
                  <a:cubicBezTo>
                    <a:pt x="1443" y="9007"/>
                    <a:pt x="1552" y="10795"/>
                    <a:pt x="1584" y="12088"/>
                  </a:cubicBezTo>
                  <a:cubicBezTo>
                    <a:pt x="1605" y="12735"/>
                    <a:pt x="1605" y="13259"/>
                    <a:pt x="1605" y="13622"/>
                  </a:cubicBezTo>
                  <a:cubicBezTo>
                    <a:pt x="1605" y="13792"/>
                    <a:pt x="1600" y="13933"/>
                    <a:pt x="1600" y="14042"/>
                  </a:cubicBezTo>
                  <a:cubicBezTo>
                    <a:pt x="1605" y="14133"/>
                    <a:pt x="1605" y="14186"/>
                    <a:pt x="1610" y="14186"/>
                  </a:cubicBezTo>
                  <a:cubicBezTo>
                    <a:pt x="1614" y="14186"/>
                    <a:pt x="1622" y="14138"/>
                    <a:pt x="1627" y="14042"/>
                  </a:cubicBezTo>
                  <a:cubicBezTo>
                    <a:pt x="1636" y="13933"/>
                    <a:pt x="1644" y="13792"/>
                    <a:pt x="1653" y="13622"/>
                  </a:cubicBezTo>
                  <a:cubicBezTo>
                    <a:pt x="1671" y="13264"/>
                    <a:pt x="1683" y="12735"/>
                    <a:pt x="1675" y="12088"/>
                  </a:cubicBezTo>
                  <a:cubicBezTo>
                    <a:pt x="1667" y="10791"/>
                    <a:pt x="1570" y="8999"/>
                    <a:pt x="1356" y="7033"/>
                  </a:cubicBezTo>
                  <a:cubicBezTo>
                    <a:pt x="1138" y="5061"/>
                    <a:pt x="836" y="3296"/>
                    <a:pt x="552" y="2029"/>
                  </a:cubicBezTo>
                  <a:cubicBezTo>
                    <a:pt x="482" y="1710"/>
                    <a:pt x="412" y="1425"/>
                    <a:pt x="346" y="1176"/>
                  </a:cubicBezTo>
                  <a:cubicBezTo>
                    <a:pt x="285" y="927"/>
                    <a:pt x="229" y="713"/>
                    <a:pt x="176" y="538"/>
                  </a:cubicBezTo>
                  <a:cubicBezTo>
                    <a:pt x="128" y="377"/>
                    <a:pt x="89" y="241"/>
                    <a:pt x="53" y="136"/>
                  </a:cubicBezTo>
                  <a:cubicBezTo>
                    <a:pt x="27" y="48"/>
                    <a:pt x="10" y="0"/>
                    <a:pt x="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3694861" y="3953650"/>
              <a:ext cx="204183" cy="424379"/>
            </a:xfrm>
            <a:custGeom>
              <a:avLst/>
              <a:gdLst/>
              <a:ahLst/>
              <a:cxnLst/>
              <a:rect l="l" t="t" r="r" b="b"/>
              <a:pathLst>
                <a:path w="4654" h="9673" extrusionOk="0">
                  <a:moveTo>
                    <a:pt x="4631" y="1"/>
                  </a:moveTo>
                  <a:cubicBezTo>
                    <a:pt x="4614" y="1"/>
                    <a:pt x="4485" y="84"/>
                    <a:pt x="4266" y="237"/>
                  </a:cubicBezTo>
                  <a:cubicBezTo>
                    <a:pt x="4204" y="276"/>
                    <a:pt x="4143" y="320"/>
                    <a:pt x="4073" y="368"/>
                  </a:cubicBezTo>
                  <a:cubicBezTo>
                    <a:pt x="4003" y="421"/>
                    <a:pt x="3937" y="486"/>
                    <a:pt x="3859" y="548"/>
                  </a:cubicBezTo>
                  <a:cubicBezTo>
                    <a:pt x="3715" y="683"/>
                    <a:pt x="3526" y="818"/>
                    <a:pt x="3365" y="1010"/>
                  </a:cubicBezTo>
                  <a:cubicBezTo>
                    <a:pt x="2657" y="1728"/>
                    <a:pt x="1848" y="2886"/>
                    <a:pt x="1250" y="4302"/>
                  </a:cubicBezTo>
                  <a:cubicBezTo>
                    <a:pt x="944" y="5005"/>
                    <a:pt x="704" y="5695"/>
                    <a:pt x="529" y="6337"/>
                  </a:cubicBezTo>
                  <a:cubicBezTo>
                    <a:pt x="345" y="6976"/>
                    <a:pt x="232" y="7561"/>
                    <a:pt x="149" y="8055"/>
                  </a:cubicBezTo>
                  <a:cubicBezTo>
                    <a:pt x="70" y="8554"/>
                    <a:pt x="30" y="8955"/>
                    <a:pt x="13" y="9240"/>
                  </a:cubicBezTo>
                  <a:cubicBezTo>
                    <a:pt x="4" y="9520"/>
                    <a:pt x="0" y="9673"/>
                    <a:pt x="8" y="9673"/>
                  </a:cubicBezTo>
                  <a:cubicBezTo>
                    <a:pt x="18" y="9673"/>
                    <a:pt x="39" y="9520"/>
                    <a:pt x="65" y="9244"/>
                  </a:cubicBezTo>
                  <a:cubicBezTo>
                    <a:pt x="97" y="8965"/>
                    <a:pt x="149" y="8562"/>
                    <a:pt x="236" y="8073"/>
                  </a:cubicBezTo>
                  <a:cubicBezTo>
                    <a:pt x="333" y="7583"/>
                    <a:pt x="458" y="7002"/>
                    <a:pt x="647" y="6369"/>
                  </a:cubicBezTo>
                  <a:cubicBezTo>
                    <a:pt x="825" y="5734"/>
                    <a:pt x="1067" y="5048"/>
                    <a:pt x="1368" y="4354"/>
                  </a:cubicBezTo>
                  <a:cubicBezTo>
                    <a:pt x="1962" y="2946"/>
                    <a:pt x="2749" y="1797"/>
                    <a:pt x="3431" y="1076"/>
                  </a:cubicBezTo>
                  <a:cubicBezTo>
                    <a:pt x="4113" y="346"/>
                    <a:pt x="4654" y="28"/>
                    <a:pt x="4633" y="1"/>
                  </a:cubicBezTo>
                  <a:cubicBezTo>
                    <a:pt x="4632" y="1"/>
                    <a:pt x="4632" y="1"/>
                    <a:pt x="463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26"/>
          <p:cNvSpPr/>
          <p:nvPr/>
        </p:nvSpPr>
        <p:spPr>
          <a:xfrm>
            <a:off x="6241693" y="1996627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6"/>
          <p:cNvSpPr/>
          <p:nvPr/>
        </p:nvSpPr>
        <p:spPr>
          <a:xfrm>
            <a:off x="7105967" y="2325226"/>
            <a:ext cx="21541" cy="21541"/>
          </a:xfrm>
          <a:custGeom>
            <a:avLst/>
            <a:gdLst/>
            <a:ahLst/>
            <a:cxnLst/>
            <a:rect l="l" t="t" r="r" b="b"/>
            <a:pathLst>
              <a:path w="491" h="491" extrusionOk="0">
                <a:moveTo>
                  <a:pt x="245" y="1"/>
                </a:moveTo>
                <a:cubicBezTo>
                  <a:pt x="110" y="1"/>
                  <a:pt x="1" y="111"/>
                  <a:pt x="1" y="246"/>
                </a:cubicBezTo>
                <a:cubicBezTo>
                  <a:pt x="1" y="381"/>
                  <a:pt x="110" y="490"/>
                  <a:pt x="245" y="490"/>
                </a:cubicBezTo>
                <a:cubicBezTo>
                  <a:pt x="381" y="490"/>
                  <a:pt x="491" y="381"/>
                  <a:pt x="491" y="246"/>
                </a:cubicBezTo>
                <a:cubicBezTo>
                  <a:pt x="491" y="111"/>
                  <a:pt x="381" y="1"/>
                  <a:pt x="24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6"/>
          <p:cNvSpPr/>
          <p:nvPr/>
        </p:nvSpPr>
        <p:spPr>
          <a:xfrm>
            <a:off x="6948775" y="3888553"/>
            <a:ext cx="69055" cy="15619"/>
          </a:xfrm>
          <a:custGeom>
            <a:avLst/>
            <a:gdLst/>
            <a:ahLst/>
            <a:cxnLst/>
            <a:rect l="l" t="t" r="r" b="b"/>
            <a:pathLst>
              <a:path w="1574" h="356" extrusionOk="0">
                <a:moveTo>
                  <a:pt x="0" y="1"/>
                </a:moveTo>
                <a:lnTo>
                  <a:pt x="0" y="355"/>
                </a:lnTo>
                <a:lnTo>
                  <a:pt x="1573" y="355"/>
                </a:lnTo>
                <a:lnTo>
                  <a:pt x="157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6"/>
          <p:cNvSpPr/>
          <p:nvPr/>
        </p:nvSpPr>
        <p:spPr>
          <a:xfrm>
            <a:off x="7189192" y="3888553"/>
            <a:ext cx="69231" cy="15619"/>
          </a:xfrm>
          <a:custGeom>
            <a:avLst/>
            <a:gdLst/>
            <a:ahLst/>
            <a:cxnLst/>
            <a:rect l="l" t="t" r="r" b="b"/>
            <a:pathLst>
              <a:path w="1578" h="356" extrusionOk="0">
                <a:moveTo>
                  <a:pt x="0" y="1"/>
                </a:moveTo>
                <a:lnTo>
                  <a:pt x="0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6"/>
          <p:cNvSpPr/>
          <p:nvPr/>
        </p:nvSpPr>
        <p:spPr>
          <a:xfrm>
            <a:off x="7429785" y="3888553"/>
            <a:ext cx="69275" cy="15619"/>
          </a:xfrm>
          <a:custGeom>
            <a:avLst/>
            <a:gdLst/>
            <a:ahLst/>
            <a:cxnLst/>
            <a:rect l="l" t="t" r="r" b="b"/>
            <a:pathLst>
              <a:path w="1579" h="356" extrusionOk="0">
                <a:moveTo>
                  <a:pt x="1" y="1"/>
                </a:moveTo>
                <a:lnTo>
                  <a:pt x="1" y="355"/>
                </a:lnTo>
                <a:lnTo>
                  <a:pt x="1579" y="355"/>
                </a:lnTo>
                <a:lnTo>
                  <a:pt x="157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6"/>
          <p:cNvSpPr/>
          <p:nvPr/>
        </p:nvSpPr>
        <p:spPr>
          <a:xfrm>
            <a:off x="7670422" y="3888553"/>
            <a:ext cx="69275" cy="15619"/>
          </a:xfrm>
          <a:custGeom>
            <a:avLst/>
            <a:gdLst/>
            <a:ahLst/>
            <a:cxnLst/>
            <a:rect l="l" t="t" r="r" b="b"/>
            <a:pathLst>
              <a:path w="1579" h="356" extrusionOk="0">
                <a:moveTo>
                  <a:pt x="1" y="1"/>
                </a:moveTo>
                <a:lnTo>
                  <a:pt x="1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6"/>
          <p:cNvSpPr/>
          <p:nvPr/>
        </p:nvSpPr>
        <p:spPr>
          <a:xfrm>
            <a:off x="7103072" y="3160632"/>
            <a:ext cx="24437" cy="23384"/>
          </a:xfrm>
          <a:custGeom>
            <a:avLst/>
            <a:gdLst/>
            <a:ahLst/>
            <a:cxnLst/>
            <a:rect l="l" t="t" r="r" b="b"/>
            <a:pathLst>
              <a:path w="557" h="533" extrusionOk="0">
                <a:moveTo>
                  <a:pt x="277" y="0"/>
                </a:moveTo>
                <a:cubicBezTo>
                  <a:pt x="124" y="0"/>
                  <a:pt x="1" y="118"/>
                  <a:pt x="1" y="267"/>
                </a:cubicBezTo>
                <a:cubicBezTo>
                  <a:pt x="1" y="414"/>
                  <a:pt x="124" y="533"/>
                  <a:pt x="277" y="533"/>
                </a:cubicBezTo>
                <a:cubicBezTo>
                  <a:pt x="434" y="533"/>
                  <a:pt x="557" y="414"/>
                  <a:pt x="557" y="267"/>
                </a:cubicBezTo>
                <a:cubicBezTo>
                  <a:pt x="557" y="118"/>
                  <a:pt x="434" y="0"/>
                  <a:pt x="27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6"/>
          <p:cNvSpPr/>
          <p:nvPr/>
        </p:nvSpPr>
        <p:spPr>
          <a:xfrm>
            <a:off x="6276325" y="2796625"/>
            <a:ext cx="1613430" cy="1461858"/>
          </a:xfrm>
          <a:custGeom>
            <a:avLst/>
            <a:gdLst/>
            <a:ahLst/>
            <a:cxnLst/>
            <a:rect l="l" t="t" r="r" b="b"/>
            <a:pathLst>
              <a:path w="35998" h="15301" extrusionOk="0">
                <a:moveTo>
                  <a:pt x="888" y="1"/>
                </a:moveTo>
                <a:cubicBezTo>
                  <a:pt x="398" y="1"/>
                  <a:pt x="1" y="398"/>
                  <a:pt x="1" y="887"/>
                </a:cubicBezTo>
                <a:lnTo>
                  <a:pt x="1" y="14413"/>
                </a:lnTo>
                <a:cubicBezTo>
                  <a:pt x="1" y="14903"/>
                  <a:pt x="398" y="15300"/>
                  <a:pt x="888" y="15300"/>
                </a:cubicBezTo>
                <a:lnTo>
                  <a:pt x="35110" y="15300"/>
                </a:lnTo>
                <a:cubicBezTo>
                  <a:pt x="35600" y="15300"/>
                  <a:pt x="35998" y="14903"/>
                  <a:pt x="35998" y="14413"/>
                </a:cubicBezTo>
                <a:lnTo>
                  <a:pt x="35998" y="887"/>
                </a:lnTo>
                <a:cubicBezTo>
                  <a:pt x="35998" y="398"/>
                  <a:pt x="35600" y="1"/>
                  <a:pt x="35110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6"/>
          <p:cNvSpPr/>
          <p:nvPr/>
        </p:nvSpPr>
        <p:spPr>
          <a:xfrm>
            <a:off x="7388589" y="3109215"/>
            <a:ext cx="24393" cy="23603"/>
          </a:xfrm>
          <a:custGeom>
            <a:avLst/>
            <a:gdLst/>
            <a:ahLst/>
            <a:cxnLst/>
            <a:rect l="l" t="t" r="r" b="b"/>
            <a:pathLst>
              <a:path w="556" h="538" extrusionOk="0">
                <a:moveTo>
                  <a:pt x="276" y="1"/>
                </a:moveTo>
                <a:cubicBezTo>
                  <a:pt x="122" y="1"/>
                  <a:pt x="1" y="123"/>
                  <a:pt x="1" y="267"/>
                </a:cubicBezTo>
                <a:cubicBezTo>
                  <a:pt x="1" y="416"/>
                  <a:pt x="122" y="538"/>
                  <a:pt x="276" y="538"/>
                </a:cubicBezTo>
                <a:cubicBezTo>
                  <a:pt x="429" y="538"/>
                  <a:pt x="556" y="416"/>
                  <a:pt x="556" y="267"/>
                </a:cubicBezTo>
                <a:cubicBezTo>
                  <a:pt x="556" y="123"/>
                  <a:pt x="429" y="1"/>
                  <a:pt x="27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" name="Google Shape;196;p26"/>
          <p:cNvGrpSpPr/>
          <p:nvPr/>
        </p:nvGrpSpPr>
        <p:grpSpPr>
          <a:xfrm>
            <a:off x="6345231" y="2886609"/>
            <a:ext cx="1407691" cy="1286147"/>
            <a:chOff x="6117656" y="2752309"/>
            <a:chExt cx="1407691" cy="1286147"/>
          </a:xfrm>
        </p:grpSpPr>
        <p:sp>
          <p:nvSpPr>
            <p:cNvPr id="197" name="Google Shape;197;p26"/>
            <p:cNvSpPr/>
            <p:nvPr/>
          </p:nvSpPr>
          <p:spPr>
            <a:xfrm>
              <a:off x="6117656" y="3670896"/>
              <a:ext cx="54095" cy="15750"/>
            </a:xfrm>
            <a:custGeom>
              <a:avLst/>
              <a:gdLst/>
              <a:ahLst/>
              <a:cxnLst/>
              <a:rect l="l" t="t" r="r" b="b"/>
              <a:pathLst>
                <a:path w="1233" h="359" extrusionOk="0">
                  <a:moveTo>
                    <a:pt x="1" y="0"/>
                  </a:moveTo>
                  <a:lnTo>
                    <a:pt x="1" y="359"/>
                  </a:lnTo>
                  <a:lnTo>
                    <a:pt x="1233" y="359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6239970" y="37542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6480563" y="37542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6117656" y="3463032"/>
              <a:ext cx="54095" cy="15619"/>
            </a:xfrm>
            <a:custGeom>
              <a:avLst/>
              <a:gdLst/>
              <a:ahLst/>
              <a:cxnLst/>
              <a:rect l="l" t="t" r="r" b="b"/>
              <a:pathLst>
                <a:path w="1233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6117656" y="3071564"/>
              <a:ext cx="54095" cy="15531"/>
            </a:xfrm>
            <a:custGeom>
              <a:avLst/>
              <a:gdLst/>
              <a:ahLst/>
              <a:cxnLst/>
              <a:rect l="l" t="t" r="r" b="b"/>
              <a:pathLst>
                <a:path w="1233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6117656" y="2874843"/>
              <a:ext cx="54095" cy="15531"/>
            </a:xfrm>
            <a:custGeom>
              <a:avLst/>
              <a:gdLst/>
              <a:ahLst/>
              <a:cxnLst/>
              <a:rect l="l" t="t" r="r" b="b"/>
              <a:pathLst>
                <a:path w="1233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6120332" y="3267276"/>
              <a:ext cx="54095" cy="15619"/>
            </a:xfrm>
            <a:custGeom>
              <a:avLst/>
              <a:gdLst/>
              <a:ahLst/>
              <a:cxnLst/>
              <a:rect l="l" t="t" r="r" b="b"/>
              <a:pathLst>
                <a:path w="1233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6197415" y="2752309"/>
              <a:ext cx="1312797" cy="936853"/>
            </a:xfrm>
            <a:custGeom>
              <a:avLst/>
              <a:gdLst/>
              <a:ahLst/>
              <a:cxnLst/>
              <a:rect l="l" t="t" r="r" b="b"/>
              <a:pathLst>
                <a:path w="29923" h="21354" extrusionOk="0">
                  <a:moveTo>
                    <a:pt x="57" y="0"/>
                  </a:moveTo>
                  <a:cubicBezTo>
                    <a:pt x="57" y="0"/>
                    <a:pt x="53" y="36"/>
                    <a:pt x="53" y="105"/>
                  </a:cubicBezTo>
                  <a:cubicBezTo>
                    <a:pt x="48" y="180"/>
                    <a:pt x="48" y="285"/>
                    <a:pt x="48" y="420"/>
                  </a:cubicBezTo>
                  <a:cubicBezTo>
                    <a:pt x="44" y="700"/>
                    <a:pt x="39" y="1102"/>
                    <a:pt x="35" y="1626"/>
                  </a:cubicBezTo>
                  <a:cubicBezTo>
                    <a:pt x="31" y="2680"/>
                    <a:pt x="26" y="4209"/>
                    <a:pt x="18" y="6110"/>
                  </a:cubicBezTo>
                  <a:cubicBezTo>
                    <a:pt x="13" y="9925"/>
                    <a:pt x="9" y="15248"/>
                    <a:pt x="0" y="21297"/>
                  </a:cubicBezTo>
                  <a:lnTo>
                    <a:pt x="0" y="21354"/>
                  </a:lnTo>
                  <a:lnTo>
                    <a:pt x="4344" y="21354"/>
                  </a:lnTo>
                  <a:cubicBezTo>
                    <a:pt x="11402" y="21344"/>
                    <a:pt x="17796" y="21340"/>
                    <a:pt x="22427" y="21336"/>
                  </a:cubicBezTo>
                  <a:cubicBezTo>
                    <a:pt x="24739" y="21327"/>
                    <a:pt x="26610" y="21323"/>
                    <a:pt x="27912" y="21318"/>
                  </a:cubicBezTo>
                  <a:cubicBezTo>
                    <a:pt x="28555" y="21314"/>
                    <a:pt x="29057" y="21310"/>
                    <a:pt x="29402" y="21305"/>
                  </a:cubicBezTo>
                  <a:cubicBezTo>
                    <a:pt x="29569" y="21305"/>
                    <a:pt x="29695" y="21301"/>
                    <a:pt x="29787" y="21301"/>
                  </a:cubicBezTo>
                  <a:cubicBezTo>
                    <a:pt x="29874" y="21301"/>
                    <a:pt x="29922" y="21297"/>
                    <a:pt x="29922" y="21297"/>
                  </a:cubicBezTo>
                  <a:cubicBezTo>
                    <a:pt x="29922" y="21297"/>
                    <a:pt x="29874" y="21292"/>
                    <a:pt x="29787" y="21287"/>
                  </a:cubicBezTo>
                  <a:cubicBezTo>
                    <a:pt x="29695" y="21287"/>
                    <a:pt x="29569" y="21283"/>
                    <a:pt x="29402" y="21283"/>
                  </a:cubicBezTo>
                  <a:cubicBezTo>
                    <a:pt x="29057" y="21279"/>
                    <a:pt x="28555" y="21275"/>
                    <a:pt x="27912" y="21271"/>
                  </a:cubicBezTo>
                  <a:cubicBezTo>
                    <a:pt x="26610" y="21265"/>
                    <a:pt x="24739" y="21261"/>
                    <a:pt x="22427" y="21253"/>
                  </a:cubicBezTo>
                  <a:cubicBezTo>
                    <a:pt x="17796" y="21249"/>
                    <a:pt x="11402" y="21244"/>
                    <a:pt x="4344" y="21235"/>
                  </a:cubicBezTo>
                  <a:lnTo>
                    <a:pt x="113" y="21235"/>
                  </a:lnTo>
                  <a:cubicBezTo>
                    <a:pt x="105" y="15212"/>
                    <a:pt x="101" y="9912"/>
                    <a:pt x="97" y="6110"/>
                  </a:cubicBezTo>
                  <a:cubicBezTo>
                    <a:pt x="87" y="4209"/>
                    <a:pt x="83" y="2680"/>
                    <a:pt x="79" y="1626"/>
                  </a:cubicBezTo>
                  <a:cubicBezTo>
                    <a:pt x="75" y="1102"/>
                    <a:pt x="70" y="700"/>
                    <a:pt x="65" y="420"/>
                  </a:cubicBezTo>
                  <a:cubicBezTo>
                    <a:pt x="65" y="285"/>
                    <a:pt x="61" y="180"/>
                    <a:pt x="61" y="105"/>
                  </a:cubicBezTo>
                  <a:cubicBezTo>
                    <a:pt x="61" y="36"/>
                    <a:pt x="57" y="0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6267425" y="3272494"/>
              <a:ext cx="1244945" cy="5177"/>
            </a:xfrm>
            <a:custGeom>
              <a:avLst/>
              <a:gdLst/>
              <a:ahLst/>
              <a:cxnLst/>
              <a:rect l="l" t="t" r="r" b="b"/>
              <a:pathLst>
                <a:path w="29018" h="118" extrusionOk="0">
                  <a:moveTo>
                    <a:pt x="14509" y="0"/>
                  </a:moveTo>
                  <a:cubicBezTo>
                    <a:pt x="6494" y="0"/>
                    <a:pt x="0" y="27"/>
                    <a:pt x="0" y="57"/>
                  </a:cubicBezTo>
                  <a:cubicBezTo>
                    <a:pt x="0" y="92"/>
                    <a:pt x="6494" y="118"/>
                    <a:pt x="14509" y="118"/>
                  </a:cubicBezTo>
                  <a:cubicBezTo>
                    <a:pt x="22519" y="118"/>
                    <a:pt x="29017" y="92"/>
                    <a:pt x="29017" y="57"/>
                  </a:cubicBezTo>
                  <a:cubicBezTo>
                    <a:pt x="29017" y="27"/>
                    <a:pt x="22519" y="0"/>
                    <a:pt x="145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6267425" y="3076695"/>
              <a:ext cx="1244945" cy="5265"/>
            </a:xfrm>
            <a:custGeom>
              <a:avLst/>
              <a:gdLst/>
              <a:ahLst/>
              <a:cxnLst/>
              <a:rect l="l" t="t" r="r" b="b"/>
              <a:pathLst>
                <a:path w="29018" h="120" extrusionOk="0">
                  <a:moveTo>
                    <a:pt x="14509" y="1"/>
                  </a:moveTo>
                  <a:cubicBezTo>
                    <a:pt x="6494" y="1"/>
                    <a:pt x="0" y="27"/>
                    <a:pt x="0" y="58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8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6267425" y="2879975"/>
              <a:ext cx="1244945" cy="5265"/>
            </a:xfrm>
            <a:custGeom>
              <a:avLst/>
              <a:gdLst/>
              <a:ahLst/>
              <a:cxnLst/>
              <a:rect l="l" t="t" r="r" b="b"/>
              <a:pathLst>
                <a:path w="29018" h="120" extrusionOk="0">
                  <a:moveTo>
                    <a:pt x="14509" y="1"/>
                  </a:moveTo>
                  <a:cubicBezTo>
                    <a:pt x="6494" y="1"/>
                    <a:pt x="0" y="27"/>
                    <a:pt x="0" y="59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9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6267425" y="3468249"/>
              <a:ext cx="1244945" cy="5001"/>
            </a:xfrm>
            <a:custGeom>
              <a:avLst/>
              <a:gdLst/>
              <a:ahLst/>
              <a:cxnLst/>
              <a:rect l="l" t="t" r="r" b="b"/>
              <a:pathLst>
                <a:path w="29018" h="114" extrusionOk="0">
                  <a:moveTo>
                    <a:pt x="14509" y="0"/>
                  </a:moveTo>
                  <a:cubicBezTo>
                    <a:pt x="6494" y="0"/>
                    <a:pt x="0" y="26"/>
                    <a:pt x="0" y="57"/>
                  </a:cubicBezTo>
                  <a:cubicBezTo>
                    <a:pt x="0" y="87"/>
                    <a:pt x="6494" y="113"/>
                    <a:pt x="14509" y="113"/>
                  </a:cubicBezTo>
                  <a:cubicBezTo>
                    <a:pt x="22519" y="113"/>
                    <a:pt x="29017" y="87"/>
                    <a:pt x="29017" y="57"/>
                  </a:cubicBezTo>
                  <a:cubicBezTo>
                    <a:pt x="29017" y="26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6265284" y="2766699"/>
              <a:ext cx="1244926" cy="877801"/>
            </a:xfrm>
            <a:custGeom>
              <a:avLst/>
              <a:gdLst/>
              <a:ahLst/>
              <a:cxnLst/>
              <a:rect l="l" t="t" r="r" b="b"/>
              <a:pathLst>
                <a:path w="28376" h="20008" extrusionOk="0">
                  <a:moveTo>
                    <a:pt x="18153" y="1"/>
                  </a:moveTo>
                  <a:lnTo>
                    <a:pt x="14714" y="6534"/>
                  </a:lnTo>
                  <a:lnTo>
                    <a:pt x="12425" y="4668"/>
                  </a:lnTo>
                  <a:lnTo>
                    <a:pt x="9605" y="9593"/>
                  </a:lnTo>
                  <a:lnTo>
                    <a:pt x="7578" y="8164"/>
                  </a:lnTo>
                  <a:lnTo>
                    <a:pt x="4143" y="13504"/>
                  </a:lnTo>
                  <a:lnTo>
                    <a:pt x="2469" y="12220"/>
                  </a:lnTo>
                  <a:lnTo>
                    <a:pt x="0" y="16048"/>
                  </a:lnTo>
                  <a:lnTo>
                    <a:pt x="0" y="20007"/>
                  </a:lnTo>
                  <a:lnTo>
                    <a:pt x="28375" y="20007"/>
                  </a:lnTo>
                  <a:lnTo>
                    <a:pt x="28375" y="2641"/>
                  </a:lnTo>
                  <a:lnTo>
                    <a:pt x="24849" y="3649"/>
                  </a:lnTo>
                  <a:lnTo>
                    <a:pt x="21855" y="7303"/>
                  </a:lnTo>
                  <a:lnTo>
                    <a:pt x="181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6265284" y="2819433"/>
              <a:ext cx="1260062" cy="709243"/>
            </a:xfrm>
            <a:custGeom>
              <a:avLst/>
              <a:gdLst/>
              <a:ahLst/>
              <a:cxnLst/>
              <a:rect l="l" t="t" r="r" b="b"/>
              <a:pathLst>
                <a:path w="28721" h="16166" extrusionOk="0">
                  <a:moveTo>
                    <a:pt x="25041" y="1"/>
                  </a:moveTo>
                  <a:lnTo>
                    <a:pt x="25027" y="13"/>
                  </a:lnTo>
                  <a:cubicBezTo>
                    <a:pt x="24240" y="1036"/>
                    <a:pt x="23252" y="2306"/>
                    <a:pt x="22122" y="3767"/>
                  </a:cubicBezTo>
                  <a:lnTo>
                    <a:pt x="22122" y="3767"/>
                  </a:lnTo>
                  <a:cubicBezTo>
                    <a:pt x="20021" y="3763"/>
                    <a:pt x="17561" y="3759"/>
                    <a:pt x="14889" y="3759"/>
                  </a:cubicBezTo>
                  <a:lnTo>
                    <a:pt x="14859" y="3759"/>
                  </a:lnTo>
                  <a:lnTo>
                    <a:pt x="14841" y="3785"/>
                  </a:lnTo>
                  <a:cubicBezTo>
                    <a:pt x="13884" y="5376"/>
                    <a:pt x="12853" y="7089"/>
                    <a:pt x="11786" y="8863"/>
                  </a:cubicBezTo>
                  <a:cubicBezTo>
                    <a:pt x="10766" y="10563"/>
                    <a:pt x="9777" y="12212"/>
                    <a:pt x="8840" y="13769"/>
                  </a:cubicBezTo>
                  <a:lnTo>
                    <a:pt x="8840" y="13769"/>
                  </a:lnTo>
                  <a:cubicBezTo>
                    <a:pt x="7421" y="11828"/>
                    <a:pt x="6105" y="10033"/>
                    <a:pt x="4942" y="8444"/>
                  </a:cubicBezTo>
                  <a:lnTo>
                    <a:pt x="4903" y="8387"/>
                  </a:lnTo>
                  <a:lnTo>
                    <a:pt x="4864" y="8444"/>
                  </a:lnTo>
                  <a:cubicBezTo>
                    <a:pt x="3387" y="10782"/>
                    <a:pt x="2168" y="12704"/>
                    <a:pt x="1315" y="14055"/>
                  </a:cubicBezTo>
                  <a:cubicBezTo>
                    <a:pt x="896" y="14723"/>
                    <a:pt x="563" y="15247"/>
                    <a:pt x="337" y="15610"/>
                  </a:cubicBezTo>
                  <a:cubicBezTo>
                    <a:pt x="228" y="15790"/>
                    <a:pt x="144" y="15925"/>
                    <a:pt x="83" y="16022"/>
                  </a:cubicBezTo>
                  <a:cubicBezTo>
                    <a:pt x="26" y="16117"/>
                    <a:pt x="0" y="16165"/>
                    <a:pt x="0" y="16165"/>
                  </a:cubicBezTo>
                  <a:cubicBezTo>
                    <a:pt x="0" y="16165"/>
                    <a:pt x="35" y="16122"/>
                    <a:pt x="97" y="16030"/>
                  </a:cubicBezTo>
                  <a:cubicBezTo>
                    <a:pt x="158" y="15933"/>
                    <a:pt x="245" y="15798"/>
                    <a:pt x="359" y="15628"/>
                  </a:cubicBezTo>
                  <a:cubicBezTo>
                    <a:pt x="595" y="15265"/>
                    <a:pt x="931" y="14745"/>
                    <a:pt x="1359" y="14081"/>
                  </a:cubicBezTo>
                  <a:cubicBezTo>
                    <a:pt x="2213" y="12751"/>
                    <a:pt x="3432" y="10853"/>
                    <a:pt x="4909" y="8556"/>
                  </a:cubicBezTo>
                  <a:lnTo>
                    <a:pt x="4909" y="8556"/>
                  </a:lnTo>
                  <a:cubicBezTo>
                    <a:pt x="6070" y="10150"/>
                    <a:pt x="7380" y="11954"/>
                    <a:pt x="8797" y="13902"/>
                  </a:cubicBezTo>
                  <a:lnTo>
                    <a:pt x="8849" y="13972"/>
                  </a:lnTo>
                  <a:lnTo>
                    <a:pt x="8893" y="13898"/>
                  </a:lnTo>
                  <a:cubicBezTo>
                    <a:pt x="9841" y="12320"/>
                    <a:pt x="10847" y="10650"/>
                    <a:pt x="11887" y="8920"/>
                  </a:cubicBezTo>
                  <a:cubicBezTo>
                    <a:pt x="12947" y="7155"/>
                    <a:pt x="13973" y="5451"/>
                    <a:pt x="14922" y="3868"/>
                  </a:cubicBezTo>
                  <a:lnTo>
                    <a:pt x="14922" y="3868"/>
                  </a:lnTo>
                  <a:cubicBezTo>
                    <a:pt x="17592" y="3863"/>
                    <a:pt x="20050" y="3863"/>
                    <a:pt x="22148" y="3859"/>
                  </a:cubicBezTo>
                  <a:lnTo>
                    <a:pt x="22169" y="3859"/>
                  </a:lnTo>
                  <a:lnTo>
                    <a:pt x="22183" y="3841"/>
                  </a:lnTo>
                  <a:cubicBezTo>
                    <a:pt x="23306" y="2371"/>
                    <a:pt x="24285" y="1094"/>
                    <a:pt x="25070" y="65"/>
                  </a:cubicBezTo>
                  <a:lnTo>
                    <a:pt x="25070" y="65"/>
                  </a:lnTo>
                  <a:cubicBezTo>
                    <a:pt x="26221" y="57"/>
                    <a:pt x="27133" y="53"/>
                    <a:pt x="27760" y="49"/>
                  </a:cubicBezTo>
                  <a:cubicBezTo>
                    <a:pt x="28069" y="49"/>
                    <a:pt x="28310" y="44"/>
                    <a:pt x="28476" y="44"/>
                  </a:cubicBezTo>
                  <a:cubicBezTo>
                    <a:pt x="28555" y="39"/>
                    <a:pt x="28611" y="39"/>
                    <a:pt x="28660" y="39"/>
                  </a:cubicBezTo>
                  <a:cubicBezTo>
                    <a:pt x="28698" y="35"/>
                    <a:pt x="28720" y="35"/>
                    <a:pt x="28720" y="35"/>
                  </a:cubicBezTo>
                  <a:cubicBezTo>
                    <a:pt x="28720" y="31"/>
                    <a:pt x="28698" y="31"/>
                    <a:pt x="28660" y="31"/>
                  </a:cubicBezTo>
                  <a:cubicBezTo>
                    <a:pt x="28611" y="27"/>
                    <a:pt x="28555" y="27"/>
                    <a:pt x="28476" y="27"/>
                  </a:cubicBezTo>
                  <a:cubicBezTo>
                    <a:pt x="28310" y="23"/>
                    <a:pt x="28069" y="17"/>
                    <a:pt x="27760" y="17"/>
                  </a:cubicBezTo>
                  <a:cubicBezTo>
                    <a:pt x="27130" y="13"/>
                    <a:pt x="26213" y="9"/>
                    <a:pt x="250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6508159" y="3234899"/>
              <a:ext cx="24569" cy="23603"/>
            </a:xfrm>
            <a:custGeom>
              <a:avLst/>
              <a:gdLst/>
              <a:ahLst/>
              <a:cxnLst/>
              <a:rect l="l" t="t" r="r" b="b"/>
              <a:pathLst>
                <a:path w="560" h="538" extrusionOk="0">
                  <a:moveTo>
                    <a:pt x="281" y="1"/>
                  </a:moveTo>
                  <a:cubicBezTo>
                    <a:pt x="128" y="1"/>
                    <a:pt x="1" y="123"/>
                    <a:pt x="1" y="271"/>
                  </a:cubicBezTo>
                  <a:cubicBezTo>
                    <a:pt x="1" y="416"/>
                    <a:pt x="128" y="538"/>
                    <a:pt x="281" y="538"/>
                  </a:cubicBezTo>
                  <a:cubicBezTo>
                    <a:pt x="434" y="538"/>
                    <a:pt x="560" y="416"/>
                    <a:pt x="560" y="271"/>
                  </a:cubicBezTo>
                  <a:cubicBezTo>
                    <a:pt x="560" y="123"/>
                    <a:pt x="434" y="1"/>
                    <a:pt x="2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6239970" y="3886175"/>
              <a:ext cx="157985" cy="152281"/>
            </a:xfrm>
            <a:custGeom>
              <a:avLst/>
              <a:gdLst/>
              <a:ahLst/>
              <a:cxnLst/>
              <a:rect l="l" t="t" r="r" b="b"/>
              <a:pathLst>
                <a:path w="3601" h="3471" extrusionOk="0">
                  <a:moveTo>
                    <a:pt x="1801" y="1"/>
                  </a:moveTo>
                  <a:cubicBezTo>
                    <a:pt x="805" y="1"/>
                    <a:pt x="0" y="779"/>
                    <a:pt x="0" y="1735"/>
                  </a:cubicBezTo>
                  <a:cubicBezTo>
                    <a:pt x="0" y="2693"/>
                    <a:pt x="805" y="3470"/>
                    <a:pt x="1801" y="3470"/>
                  </a:cubicBezTo>
                  <a:cubicBezTo>
                    <a:pt x="2792" y="3470"/>
                    <a:pt x="3601" y="2693"/>
                    <a:pt x="3601" y="1735"/>
                  </a:cubicBezTo>
                  <a:cubicBezTo>
                    <a:pt x="3601" y="779"/>
                    <a:pt x="2792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6515090" y="3911314"/>
              <a:ext cx="927816" cy="28605"/>
            </a:xfrm>
            <a:custGeom>
              <a:avLst/>
              <a:gdLst/>
              <a:ahLst/>
              <a:cxnLst/>
              <a:rect l="l" t="t" r="r" b="b"/>
              <a:pathLst>
                <a:path w="21148" h="652" extrusionOk="0">
                  <a:moveTo>
                    <a:pt x="0" y="0"/>
                  </a:moveTo>
                  <a:lnTo>
                    <a:pt x="0" y="652"/>
                  </a:lnTo>
                  <a:lnTo>
                    <a:pt x="21148" y="652"/>
                  </a:lnTo>
                  <a:lnTo>
                    <a:pt x="21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6515090" y="3982430"/>
              <a:ext cx="385244" cy="28649"/>
            </a:xfrm>
            <a:custGeom>
              <a:avLst/>
              <a:gdLst/>
              <a:ahLst/>
              <a:cxnLst/>
              <a:rect l="l" t="t" r="r" b="b"/>
              <a:pathLst>
                <a:path w="8781" h="653" extrusionOk="0">
                  <a:moveTo>
                    <a:pt x="0" y="1"/>
                  </a:moveTo>
                  <a:lnTo>
                    <a:pt x="0" y="652"/>
                  </a:lnTo>
                  <a:lnTo>
                    <a:pt x="8780" y="652"/>
                  </a:lnTo>
                  <a:lnTo>
                    <a:pt x="87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26"/>
          <p:cNvGrpSpPr/>
          <p:nvPr/>
        </p:nvGrpSpPr>
        <p:grpSpPr>
          <a:xfrm>
            <a:off x="3940094" y="1807838"/>
            <a:ext cx="1294564" cy="589573"/>
            <a:chOff x="3940094" y="1807838"/>
            <a:chExt cx="1294564" cy="589573"/>
          </a:xfrm>
        </p:grpSpPr>
        <p:grpSp>
          <p:nvGrpSpPr>
            <p:cNvPr id="216" name="Google Shape;216;p26"/>
            <p:cNvGrpSpPr/>
            <p:nvPr/>
          </p:nvGrpSpPr>
          <p:grpSpPr>
            <a:xfrm>
              <a:off x="3940094" y="1807838"/>
              <a:ext cx="1294564" cy="589573"/>
              <a:chOff x="3543907" y="2562740"/>
              <a:chExt cx="1294564" cy="381675"/>
            </a:xfrm>
          </p:grpSpPr>
          <p:sp>
            <p:nvSpPr>
              <p:cNvPr id="217" name="Google Shape;217;p26"/>
              <p:cNvSpPr/>
              <p:nvPr/>
            </p:nvSpPr>
            <p:spPr>
              <a:xfrm>
                <a:off x="3597011" y="2562740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6"/>
              <p:cNvSpPr/>
              <p:nvPr/>
            </p:nvSpPr>
            <p:spPr>
              <a:xfrm>
                <a:off x="3543907" y="2596242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9" name="Google Shape;219;p26"/>
            <p:cNvSpPr/>
            <p:nvPr/>
          </p:nvSpPr>
          <p:spPr>
            <a:xfrm>
              <a:off x="4099654" y="1961924"/>
              <a:ext cx="114112" cy="114156"/>
            </a:xfrm>
            <a:custGeom>
              <a:avLst/>
              <a:gdLst/>
              <a:ahLst/>
              <a:cxnLst/>
              <a:rect l="l" t="t" r="r" b="b"/>
              <a:pathLst>
                <a:path w="2601" h="2602" extrusionOk="0">
                  <a:moveTo>
                    <a:pt x="1302" y="1"/>
                  </a:moveTo>
                  <a:cubicBezTo>
                    <a:pt x="582" y="1"/>
                    <a:pt x="1" y="582"/>
                    <a:pt x="1" y="1298"/>
                  </a:cubicBezTo>
                  <a:cubicBezTo>
                    <a:pt x="1" y="2020"/>
                    <a:pt x="582" y="2601"/>
                    <a:pt x="1302" y="2601"/>
                  </a:cubicBezTo>
                  <a:cubicBezTo>
                    <a:pt x="2020" y="2601"/>
                    <a:pt x="2601" y="2020"/>
                    <a:pt x="2601" y="1298"/>
                  </a:cubicBezTo>
                  <a:cubicBezTo>
                    <a:pt x="2601" y="582"/>
                    <a:pt x="2020" y="1"/>
                    <a:pt x="1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4270842" y="1979561"/>
              <a:ext cx="397704" cy="22112"/>
            </a:xfrm>
            <a:custGeom>
              <a:avLst/>
              <a:gdLst/>
              <a:ahLst/>
              <a:cxnLst/>
              <a:rect l="l" t="t" r="r" b="b"/>
              <a:pathLst>
                <a:path w="9065" h="504" extrusionOk="0">
                  <a:moveTo>
                    <a:pt x="0" y="1"/>
                  </a:moveTo>
                  <a:lnTo>
                    <a:pt x="0" y="503"/>
                  </a:lnTo>
                  <a:lnTo>
                    <a:pt x="9064" y="503"/>
                  </a:lnTo>
                  <a:lnTo>
                    <a:pt x="90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4270842" y="2029574"/>
              <a:ext cx="773516" cy="22331"/>
            </a:xfrm>
            <a:custGeom>
              <a:avLst/>
              <a:gdLst/>
              <a:ahLst/>
              <a:cxnLst/>
              <a:rect l="l" t="t" r="r" b="b"/>
              <a:pathLst>
                <a:path w="17631" h="509" extrusionOk="0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4099654" y="2137367"/>
              <a:ext cx="114112" cy="114112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302" y="0"/>
                  </a:moveTo>
                  <a:cubicBezTo>
                    <a:pt x="582" y="0"/>
                    <a:pt x="1" y="581"/>
                    <a:pt x="1" y="1299"/>
                  </a:cubicBezTo>
                  <a:cubicBezTo>
                    <a:pt x="1" y="2019"/>
                    <a:pt x="582" y="2600"/>
                    <a:pt x="1302" y="2600"/>
                  </a:cubicBezTo>
                  <a:cubicBezTo>
                    <a:pt x="2020" y="2600"/>
                    <a:pt x="2601" y="2019"/>
                    <a:pt x="2601" y="1299"/>
                  </a:cubicBezTo>
                  <a:cubicBezTo>
                    <a:pt x="2601" y="581"/>
                    <a:pt x="2020" y="0"/>
                    <a:pt x="1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4270842" y="2154960"/>
              <a:ext cx="203086" cy="22156"/>
            </a:xfrm>
            <a:custGeom>
              <a:avLst/>
              <a:gdLst/>
              <a:ahLst/>
              <a:cxnLst/>
              <a:rect l="l" t="t" r="r" b="b"/>
              <a:pathLst>
                <a:path w="4629" h="505" extrusionOk="0">
                  <a:moveTo>
                    <a:pt x="0" y="1"/>
                  </a:moveTo>
                  <a:lnTo>
                    <a:pt x="0" y="504"/>
                  </a:lnTo>
                  <a:lnTo>
                    <a:pt x="4629" y="504"/>
                  </a:lnTo>
                  <a:lnTo>
                    <a:pt x="46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4270842" y="2205018"/>
              <a:ext cx="773516" cy="22287"/>
            </a:xfrm>
            <a:custGeom>
              <a:avLst/>
              <a:gdLst/>
              <a:ahLst/>
              <a:cxnLst/>
              <a:rect l="l" t="t" r="r" b="b"/>
              <a:pathLst>
                <a:path w="17631" h="508" extrusionOk="0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Google Shape;225;p26"/>
          <p:cNvGrpSpPr/>
          <p:nvPr/>
        </p:nvGrpSpPr>
        <p:grpSpPr>
          <a:xfrm>
            <a:off x="6193917" y="1459403"/>
            <a:ext cx="906007" cy="136663"/>
            <a:chOff x="5966342" y="1378202"/>
            <a:chExt cx="906007" cy="136663"/>
          </a:xfrm>
        </p:grpSpPr>
        <p:sp>
          <p:nvSpPr>
            <p:cNvPr id="226" name="Google Shape;226;p26"/>
            <p:cNvSpPr/>
            <p:nvPr/>
          </p:nvSpPr>
          <p:spPr>
            <a:xfrm>
              <a:off x="5966342" y="1378202"/>
              <a:ext cx="153861" cy="136663"/>
            </a:xfrm>
            <a:custGeom>
              <a:avLst/>
              <a:gdLst/>
              <a:ahLst/>
              <a:cxnLst/>
              <a:rect l="l" t="t" r="r" b="b"/>
              <a:pathLst>
                <a:path w="3507" h="3115" extrusionOk="0">
                  <a:moveTo>
                    <a:pt x="1755" y="0"/>
                  </a:moveTo>
                  <a:cubicBezTo>
                    <a:pt x="1298" y="0"/>
                    <a:pt x="846" y="200"/>
                    <a:pt x="539" y="582"/>
                  </a:cubicBezTo>
                  <a:cubicBezTo>
                    <a:pt x="1" y="1255"/>
                    <a:pt x="110" y="2234"/>
                    <a:pt x="779" y="2772"/>
                  </a:cubicBezTo>
                  <a:cubicBezTo>
                    <a:pt x="1068" y="3002"/>
                    <a:pt x="1412" y="3115"/>
                    <a:pt x="1754" y="3115"/>
                  </a:cubicBezTo>
                  <a:cubicBezTo>
                    <a:pt x="2210" y="3115"/>
                    <a:pt x="2661" y="2915"/>
                    <a:pt x="2968" y="2531"/>
                  </a:cubicBezTo>
                  <a:cubicBezTo>
                    <a:pt x="3506" y="1863"/>
                    <a:pt x="3401" y="879"/>
                    <a:pt x="2728" y="342"/>
                  </a:cubicBezTo>
                  <a:cubicBezTo>
                    <a:pt x="2440" y="112"/>
                    <a:pt x="2096" y="0"/>
                    <a:pt x="1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6003940" y="1423214"/>
              <a:ext cx="78839" cy="50146"/>
            </a:xfrm>
            <a:custGeom>
              <a:avLst/>
              <a:gdLst/>
              <a:ahLst/>
              <a:cxnLst/>
              <a:rect l="l" t="t" r="r" b="b"/>
              <a:pathLst>
                <a:path w="1797" h="1143" extrusionOk="0">
                  <a:moveTo>
                    <a:pt x="1767" y="1"/>
                  </a:moveTo>
                  <a:cubicBezTo>
                    <a:pt x="1725" y="1"/>
                    <a:pt x="1324" y="360"/>
                    <a:pt x="853" y="819"/>
                  </a:cubicBezTo>
                  <a:cubicBezTo>
                    <a:pt x="797" y="875"/>
                    <a:pt x="741" y="928"/>
                    <a:pt x="686" y="981"/>
                  </a:cubicBezTo>
                  <a:lnTo>
                    <a:pt x="686" y="981"/>
                  </a:lnTo>
                  <a:cubicBezTo>
                    <a:pt x="336" y="636"/>
                    <a:pt x="62" y="394"/>
                    <a:pt x="26" y="394"/>
                  </a:cubicBezTo>
                  <a:cubicBezTo>
                    <a:pt x="25" y="394"/>
                    <a:pt x="24" y="394"/>
                    <a:pt x="23" y="395"/>
                  </a:cubicBezTo>
                  <a:cubicBezTo>
                    <a:pt x="1" y="413"/>
                    <a:pt x="267" y="714"/>
                    <a:pt x="647" y="1099"/>
                  </a:cubicBezTo>
                  <a:lnTo>
                    <a:pt x="687" y="1143"/>
                  </a:lnTo>
                  <a:lnTo>
                    <a:pt x="726" y="1103"/>
                  </a:lnTo>
                  <a:cubicBezTo>
                    <a:pt x="796" y="1038"/>
                    <a:pt x="862" y="972"/>
                    <a:pt x="931" y="902"/>
                  </a:cubicBezTo>
                  <a:cubicBezTo>
                    <a:pt x="1421" y="430"/>
                    <a:pt x="1796" y="28"/>
                    <a:pt x="1770" y="2"/>
                  </a:cubicBezTo>
                  <a:cubicBezTo>
                    <a:pt x="1770" y="1"/>
                    <a:pt x="1769" y="1"/>
                    <a:pt x="1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6235364" y="1411237"/>
              <a:ext cx="636985" cy="5177"/>
            </a:xfrm>
            <a:custGeom>
              <a:avLst/>
              <a:gdLst/>
              <a:ahLst/>
              <a:cxnLst/>
              <a:rect l="l" t="t" r="r" b="b"/>
              <a:pathLst>
                <a:path w="14519" h="118" extrusionOk="0">
                  <a:moveTo>
                    <a:pt x="7259" y="0"/>
                  </a:moveTo>
                  <a:cubicBezTo>
                    <a:pt x="3252" y="0"/>
                    <a:pt x="0" y="26"/>
                    <a:pt x="0" y="61"/>
                  </a:cubicBezTo>
                  <a:cubicBezTo>
                    <a:pt x="0" y="91"/>
                    <a:pt x="3252" y="117"/>
                    <a:pt x="7259" y="117"/>
                  </a:cubicBezTo>
                  <a:cubicBezTo>
                    <a:pt x="11267" y="117"/>
                    <a:pt x="14518" y="91"/>
                    <a:pt x="14518" y="61"/>
                  </a:cubicBezTo>
                  <a:cubicBezTo>
                    <a:pt x="14518" y="26"/>
                    <a:pt x="11267" y="0"/>
                    <a:pt x="7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6242822" y="1473535"/>
              <a:ext cx="368178" cy="5001"/>
            </a:xfrm>
            <a:custGeom>
              <a:avLst/>
              <a:gdLst/>
              <a:ahLst/>
              <a:cxnLst/>
              <a:rect l="l" t="t" r="r" b="b"/>
              <a:pathLst>
                <a:path w="8392" h="114" extrusionOk="0">
                  <a:moveTo>
                    <a:pt x="4196" y="0"/>
                  </a:moveTo>
                  <a:cubicBezTo>
                    <a:pt x="1880" y="0"/>
                    <a:pt x="0" y="22"/>
                    <a:pt x="0" y="57"/>
                  </a:cubicBezTo>
                  <a:cubicBezTo>
                    <a:pt x="0" y="87"/>
                    <a:pt x="1880" y="113"/>
                    <a:pt x="4196" y="113"/>
                  </a:cubicBezTo>
                  <a:cubicBezTo>
                    <a:pt x="6513" y="113"/>
                    <a:pt x="8391" y="87"/>
                    <a:pt x="8391" y="57"/>
                  </a:cubicBezTo>
                  <a:cubicBezTo>
                    <a:pt x="8391" y="22"/>
                    <a:pt x="6513" y="0"/>
                    <a:pt x="41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26"/>
          <p:cNvGrpSpPr/>
          <p:nvPr/>
        </p:nvGrpSpPr>
        <p:grpSpPr>
          <a:xfrm>
            <a:off x="8042062" y="2843136"/>
            <a:ext cx="496812" cy="472595"/>
            <a:chOff x="7814487" y="2708836"/>
            <a:chExt cx="496812" cy="472595"/>
          </a:xfrm>
        </p:grpSpPr>
        <p:sp>
          <p:nvSpPr>
            <p:cNvPr id="231" name="Google Shape;231;p26"/>
            <p:cNvSpPr/>
            <p:nvPr/>
          </p:nvSpPr>
          <p:spPr>
            <a:xfrm>
              <a:off x="7814487" y="2708836"/>
              <a:ext cx="496812" cy="472595"/>
            </a:xfrm>
            <a:custGeom>
              <a:avLst/>
              <a:gdLst/>
              <a:ahLst/>
              <a:cxnLst/>
              <a:rect l="l" t="t" r="r" b="b"/>
              <a:pathLst>
                <a:path w="11324" h="10772" extrusionOk="0">
                  <a:moveTo>
                    <a:pt x="5922" y="1"/>
                  </a:moveTo>
                  <a:cubicBezTo>
                    <a:pt x="5106" y="1"/>
                    <a:pt x="4261" y="192"/>
                    <a:pt x="3483" y="573"/>
                  </a:cubicBezTo>
                  <a:cubicBezTo>
                    <a:pt x="2399" y="1115"/>
                    <a:pt x="1473" y="2063"/>
                    <a:pt x="957" y="3243"/>
                  </a:cubicBezTo>
                  <a:cubicBezTo>
                    <a:pt x="555" y="4152"/>
                    <a:pt x="442" y="5153"/>
                    <a:pt x="555" y="6088"/>
                  </a:cubicBezTo>
                  <a:cubicBezTo>
                    <a:pt x="621" y="6556"/>
                    <a:pt x="743" y="7006"/>
                    <a:pt x="910" y="7430"/>
                  </a:cubicBezTo>
                  <a:cubicBezTo>
                    <a:pt x="1077" y="7838"/>
                    <a:pt x="1295" y="8215"/>
                    <a:pt x="1542" y="8563"/>
                  </a:cubicBezTo>
                  <a:lnTo>
                    <a:pt x="1542" y="8563"/>
                  </a:lnTo>
                  <a:cubicBezTo>
                    <a:pt x="1044" y="9137"/>
                    <a:pt x="560" y="9694"/>
                    <a:pt x="101" y="10223"/>
                  </a:cubicBezTo>
                  <a:lnTo>
                    <a:pt x="0" y="10336"/>
                  </a:lnTo>
                  <a:lnTo>
                    <a:pt x="0" y="10336"/>
                  </a:lnTo>
                  <a:lnTo>
                    <a:pt x="153" y="10306"/>
                  </a:lnTo>
                  <a:cubicBezTo>
                    <a:pt x="1085" y="10128"/>
                    <a:pt x="1978" y="9954"/>
                    <a:pt x="2797" y="9798"/>
                  </a:cubicBezTo>
                  <a:lnTo>
                    <a:pt x="2797" y="9798"/>
                  </a:lnTo>
                  <a:cubicBezTo>
                    <a:pt x="3776" y="10473"/>
                    <a:pt x="4868" y="10768"/>
                    <a:pt x="5822" y="10768"/>
                  </a:cubicBezTo>
                  <a:cubicBezTo>
                    <a:pt x="5831" y="10768"/>
                    <a:pt x="5839" y="10768"/>
                    <a:pt x="5847" y="10768"/>
                  </a:cubicBezTo>
                  <a:cubicBezTo>
                    <a:pt x="5892" y="10770"/>
                    <a:pt x="5938" y="10771"/>
                    <a:pt x="5984" y="10771"/>
                  </a:cubicBezTo>
                  <a:cubicBezTo>
                    <a:pt x="6057" y="10771"/>
                    <a:pt x="6131" y="10768"/>
                    <a:pt x="6201" y="10760"/>
                  </a:cubicBezTo>
                  <a:cubicBezTo>
                    <a:pt x="6319" y="10751"/>
                    <a:pt x="6433" y="10747"/>
                    <a:pt x="6547" y="10734"/>
                  </a:cubicBezTo>
                  <a:cubicBezTo>
                    <a:pt x="6769" y="10695"/>
                    <a:pt x="6983" y="10673"/>
                    <a:pt x="7185" y="10611"/>
                  </a:cubicBezTo>
                  <a:cubicBezTo>
                    <a:pt x="7285" y="10585"/>
                    <a:pt x="7386" y="10558"/>
                    <a:pt x="7481" y="10532"/>
                  </a:cubicBezTo>
                  <a:cubicBezTo>
                    <a:pt x="7574" y="10498"/>
                    <a:pt x="7665" y="10467"/>
                    <a:pt x="7757" y="10432"/>
                  </a:cubicBezTo>
                  <a:cubicBezTo>
                    <a:pt x="7941" y="10375"/>
                    <a:pt x="8098" y="10288"/>
                    <a:pt x="8256" y="10217"/>
                  </a:cubicBezTo>
                  <a:cubicBezTo>
                    <a:pt x="8875" y="9912"/>
                    <a:pt x="9287" y="9558"/>
                    <a:pt x="9557" y="9313"/>
                  </a:cubicBezTo>
                  <a:cubicBezTo>
                    <a:pt x="9688" y="9186"/>
                    <a:pt x="9776" y="9077"/>
                    <a:pt x="9841" y="9011"/>
                  </a:cubicBezTo>
                  <a:cubicBezTo>
                    <a:pt x="9907" y="8942"/>
                    <a:pt x="9934" y="8902"/>
                    <a:pt x="9934" y="8902"/>
                  </a:cubicBezTo>
                  <a:lnTo>
                    <a:pt x="9934" y="8902"/>
                  </a:lnTo>
                  <a:cubicBezTo>
                    <a:pt x="9934" y="8902"/>
                    <a:pt x="9898" y="8933"/>
                    <a:pt x="9833" y="8999"/>
                  </a:cubicBezTo>
                  <a:cubicBezTo>
                    <a:pt x="9763" y="9064"/>
                    <a:pt x="9671" y="9169"/>
                    <a:pt x="9536" y="9291"/>
                  </a:cubicBezTo>
                  <a:cubicBezTo>
                    <a:pt x="9265" y="9527"/>
                    <a:pt x="8849" y="9872"/>
                    <a:pt x="8234" y="10170"/>
                  </a:cubicBezTo>
                  <a:cubicBezTo>
                    <a:pt x="8076" y="10240"/>
                    <a:pt x="7915" y="10322"/>
                    <a:pt x="7735" y="10375"/>
                  </a:cubicBezTo>
                  <a:cubicBezTo>
                    <a:pt x="7648" y="10406"/>
                    <a:pt x="7556" y="10441"/>
                    <a:pt x="7465" y="10471"/>
                  </a:cubicBezTo>
                  <a:cubicBezTo>
                    <a:pt x="7368" y="10498"/>
                    <a:pt x="7268" y="10520"/>
                    <a:pt x="7171" y="10546"/>
                  </a:cubicBezTo>
                  <a:cubicBezTo>
                    <a:pt x="6971" y="10602"/>
                    <a:pt x="6757" y="10624"/>
                    <a:pt x="6538" y="10663"/>
                  </a:cubicBezTo>
                  <a:cubicBezTo>
                    <a:pt x="6428" y="10673"/>
                    <a:pt x="6315" y="10677"/>
                    <a:pt x="6197" y="10685"/>
                  </a:cubicBezTo>
                  <a:cubicBezTo>
                    <a:pt x="6135" y="10693"/>
                    <a:pt x="6071" y="10696"/>
                    <a:pt x="6008" y="10696"/>
                  </a:cubicBezTo>
                  <a:cubicBezTo>
                    <a:pt x="5954" y="10696"/>
                    <a:pt x="5901" y="10694"/>
                    <a:pt x="5847" y="10689"/>
                  </a:cubicBezTo>
                  <a:cubicBezTo>
                    <a:pt x="4895" y="10689"/>
                    <a:pt x="3806" y="10388"/>
                    <a:pt x="2836" y="9707"/>
                  </a:cubicBezTo>
                  <a:lnTo>
                    <a:pt x="2818" y="9693"/>
                  </a:lnTo>
                  <a:lnTo>
                    <a:pt x="2802" y="9698"/>
                  </a:lnTo>
                  <a:cubicBezTo>
                    <a:pt x="2019" y="9847"/>
                    <a:pt x="1171" y="10008"/>
                    <a:pt x="281" y="10176"/>
                  </a:cubicBezTo>
                  <a:lnTo>
                    <a:pt x="281" y="10176"/>
                  </a:lnTo>
                  <a:cubicBezTo>
                    <a:pt x="720" y="9676"/>
                    <a:pt x="1181" y="9146"/>
                    <a:pt x="1652" y="8605"/>
                  </a:cubicBezTo>
                  <a:lnTo>
                    <a:pt x="1682" y="8571"/>
                  </a:lnTo>
                  <a:lnTo>
                    <a:pt x="1656" y="8535"/>
                  </a:lnTo>
                  <a:cubicBezTo>
                    <a:pt x="1408" y="8182"/>
                    <a:pt x="1184" y="7801"/>
                    <a:pt x="1014" y="7391"/>
                  </a:cubicBezTo>
                  <a:cubicBezTo>
                    <a:pt x="852" y="6971"/>
                    <a:pt x="734" y="6530"/>
                    <a:pt x="668" y="6070"/>
                  </a:cubicBezTo>
                  <a:cubicBezTo>
                    <a:pt x="559" y="5157"/>
                    <a:pt x="668" y="4178"/>
                    <a:pt x="1067" y="3291"/>
                  </a:cubicBezTo>
                  <a:cubicBezTo>
                    <a:pt x="1569" y="2137"/>
                    <a:pt x="2478" y="1207"/>
                    <a:pt x="3536" y="673"/>
                  </a:cubicBezTo>
                  <a:cubicBezTo>
                    <a:pt x="4296" y="301"/>
                    <a:pt x="5124" y="110"/>
                    <a:pt x="5925" y="110"/>
                  </a:cubicBezTo>
                  <a:cubicBezTo>
                    <a:pt x="6244" y="110"/>
                    <a:pt x="6558" y="140"/>
                    <a:pt x="6862" y="201"/>
                  </a:cubicBezTo>
                  <a:cubicBezTo>
                    <a:pt x="7394" y="302"/>
                    <a:pt x="7910" y="463"/>
                    <a:pt x="8360" y="713"/>
                  </a:cubicBezTo>
                  <a:cubicBezTo>
                    <a:pt x="8815" y="957"/>
                    <a:pt x="9230" y="1246"/>
                    <a:pt x="9575" y="1591"/>
                  </a:cubicBezTo>
                  <a:cubicBezTo>
                    <a:pt x="10287" y="2256"/>
                    <a:pt x="10733" y="3077"/>
                    <a:pt x="10973" y="3864"/>
                  </a:cubicBezTo>
                  <a:cubicBezTo>
                    <a:pt x="11223" y="4654"/>
                    <a:pt x="11253" y="5419"/>
                    <a:pt x="11170" y="6070"/>
                  </a:cubicBezTo>
                  <a:cubicBezTo>
                    <a:pt x="11096" y="6726"/>
                    <a:pt x="10894" y="7264"/>
                    <a:pt x="10702" y="7683"/>
                  </a:cubicBezTo>
                  <a:cubicBezTo>
                    <a:pt x="10650" y="7788"/>
                    <a:pt x="10602" y="7889"/>
                    <a:pt x="10559" y="7980"/>
                  </a:cubicBezTo>
                  <a:cubicBezTo>
                    <a:pt x="10511" y="8067"/>
                    <a:pt x="10454" y="8151"/>
                    <a:pt x="10410" y="8225"/>
                  </a:cubicBezTo>
                  <a:cubicBezTo>
                    <a:pt x="10318" y="8378"/>
                    <a:pt x="10235" y="8509"/>
                    <a:pt x="10156" y="8601"/>
                  </a:cubicBezTo>
                  <a:cubicBezTo>
                    <a:pt x="10087" y="8697"/>
                    <a:pt x="10029" y="8771"/>
                    <a:pt x="9990" y="8824"/>
                  </a:cubicBezTo>
                  <a:cubicBezTo>
                    <a:pt x="9950" y="8876"/>
                    <a:pt x="9934" y="8902"/>
                    <a:pt x="9934" y="8902"/>
                  </a:cubicBezTo>
                  <a:cubicBezTo>
                    <a:pt x="9938" y="8902"/>
                    <a:pt x="9960" y="8880"/>
                    <a:pt x="9999" y="8833"/>
                  </a:cubicBezTo>
                  <a:cubicBezTo>
                    <a:pt x="10043" y="8781"/>
                    <a:pt x="10099" y="8706"/>
                    <a:pt x="10174" y="8614"/>
                  </a:cubicBezTo>
                  <a:cubicBezTo>
                    <a:pt x="10257" y="8523"/>
                    <a:pt x="10344" y="8396"/>
                    <a:pt x="10436" y="8243"/>
                  </a:cubicBezTo>
                  <a:cubicBezTo>
                    <a:pt x="10484" y="8168"/>
                    <a:pt x="10541" y="8089"/>
                    <a:pt x="10593" y="7998"/>
                  </a:cubicBezTo>
                  <a:cubicBezTo>
                    <a:pt x="10642" y="7906"/>
                    <a:pt x="10690" y="7810"/>
                    <a:pt x="10742" y="7706"/>
                  </a:cubicBezTo>
                  <a:cubicBezTo>
                    <a:pt x="10943" y="7286"/>
                    <a:pt x="11152" y="6744"/>
                    <a:pt x="11235" y="6080"/>
                  </a:cubicBezTo>
                  <a:cubicBezTo>
                    <a:pt x="11323" y="5419"/>
                    <a:pt x="11297" y="4646"/>
                    <a:pt x="11057" y="3842"/>
                  </a:cubicBezTo>
                  <a:cubicBezTo>
                    <a:pt x="10816" y="3038"/>
                    <a:pt x="10362" y="2203"/>
                    <a:pt x="9645" y="1522"/>
                  </a:cubicBezTo>
                  <a:cubicBezTo>
                    <a:pt x="9295" y="1171"/>
                    <a:pt x="8871" y="870"/>
                    <a:pt x="8409" y="626"/>
                  </a:cubicBezTo>
                  <a:cubicBezTo>
                    <a:pt x="7949" y="368"/>
                    <a:pt x="7425" y="197"/>
                    <a:pt x="6878" y="92"/>
                  </a:cubicBezTo>
                  <a:cubicBezTo>
                    <a:pt x="6568" y="31"/>
                    <a:pt x="6247" y="1"/>
                    <a:pt x="592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7997564" y="2870459"/>
              <a:ext cx="149956" cy="166277"/>
            </a:xfrm>
            <a:custGeom>
              <a:avLst/>
              <a:gdLst/>
              <a:ahLst/>
              <a:cxnLst/>
              <a:rect l="l" t="t" r="r" b="b"/>
              <a:pathLst>
                <a:path w="3418" h="3790" extrusionOk="0">
                  <a:moveTo>
                    <a:pt x="0" y="0"/>
                  </a:moveTo>
                  <a:lnTo>
                    <a:pt x="192" y="927"/>
                  </a:lnTo>
                  <a:lnTo>
                    <a:pt x="385" y="1858"/>
                  </a:lnTo>
                  <a:lnTo>
                    <a:pt x="874" y="1420"/>
                  </a:lnTo>
                  <a:lnTo>
                    <a:pt x="2981" y="3790"/>
                  </a:lnTo>
                  <a:lnTo>
                    <a:pt x="3418" y="3401"/>
                  </a:lnTo>
                  <a:lnTo>
                    <a:pt x="1312" y="1032"/>
                  </a:lnTo>
                  <a:lnTo>
                    <a:pt x="1801" y="595"/>
                  </a:lnTo>
                  <a:lnTo>
                    <a:pt x="900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26"/>
          <p:cNvGrpSpPr/>
          <p:nvPr/>
        </p:nvGrpSpPr>
        <p:grpSpPr>
          <a:xfrm>
            <a:off x="7739700" y="1512500"/>
            <a:ext cx="1109728" cy="1002828"/>
            <a:chOff x="7739700" y="1512500"/>
            <a:chExt cx="1109728" cy="1002828"/>
          </a:xfrm>
        </p:grpSpPr>
        <p:sp>
          <p:nvSpPr>
            <p:cNvPr id="234" name="Google Shape;234;p26"/>
            <p:cNvSpPr/>
            <p:nvPr/>
          </p:nvSpPr>
          <p:spPr>
            <a:xfrm>
              <a:off x="7739700" y="1512500"/>
              <a:ext cx="1109728" cy="1002828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" name="Google Shape;235;p26"/>
            <p:cNvGrpSpPr/>
            <p:nvPr/>
          </p:nvGrpSpPr>
          <p:grpSpPr>
            <a:xfrm>
              <a:off x="7808309" y="1610467"/>
              <a:ext cx="966993" cy="714803"/>
              <a:chOff x="7183784" y="1476167"/>
              <a:chExt cx="966993" cy="714803"/>
            </a:xfrm>
          </p:grpSpPr>
          <p:sp>
            <p:nvSpPr>
              <p:cNvPr id="236" name="Google Shape;236;p26"/>
              <p:cNvSpPr/>
              <p:nvPr/>
            </p:nvSpPr>
            <p:spPr>
              <a:xfrm>
                <a:off x="7393754" y="1862327"/>
                <a:ext cx="21541" cy="21322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86" extrusionOk="0">
                    <a:moveTo>
                      <a:pt x="245" y="1"/>
                    </a:moveTo>
                    <a:cubicBezTo>
                      <a:pt x="110" y="1"/>
                      <a:pt x="1" y="110"/>
                      <a:pt x="1" y="241"/>
                    </a:cubicBezTo>
                    <a:cubicBezTo>
                      <a:pt x="1" y="376"/>
                      <a:pt x="110" y="485"/>
                      <a:pt x="245" y="485"/>
                    </a:cubicBezTo>
                    <a:cubicBezTo>
                      <a:pt x="380" y="485"/>
                      <a:pt x="491" y="376"/>
                      <a:pt x="491" y="241"/>
                    </a:cubicBezTo>
                    <a:cubicBezTo>
                      <a:pt x="491" y="110"/>
                      <a:pt x="380" y="1"/>
                      <a:pt x="24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6"/>
              <p:cNvSpPr/>
              <p:nvPr/>
            </p:nvSpPr>
            <p:spPr>
              <a:xfrm>
                <a:off x="7725074" y="1944762"/>
                <a:ext cx="58877" cy="216730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4940" extrusionOk="0">
                    <a:moveTo>
                      <a:pt x="0" y="0"/>
                    </a:moveTo>
                    <a:lnTo>
                      <a:pt x="0" y="4939"/>
                    </a:lnTo>
                    <a:lnTo>
                      <a:pt x="1342" y="4939"/>
                    </a:lnTo>
                    <a:lnTo>
                      <a:pt x="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6"/>
              <p:cNvSpPr/>
              <p:nvPr/>
            </p:nvSpPr>
            <p:spPr>
              <a:xfrm>
                <a:off x="7992132" y="1848727"/>
                <a:ext cx="59096" cy="31276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7129" extrusionOk="0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6"/>
              <p:cNvSpPr/>
              <p:nvPr/>
            </p:nvSpPr>
            <p:spPr>
              <a:xfrm>
                <a:off x="7309959" y="1716409"/>
                <a:ext cx="59096" cy="44508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0145" extrusionOk="0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6"/>
              <p:cNvSpPr/>
              <p:nvPr/>
            </p:nvSpPr>
            <p:spPr>
              <a:xfrm>
                <a:off x="7450700" y="1848727"/>
                <a:ext cx="59096" cy="31276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7129" extrusionOk="0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6"/>
              <p:cNvSpPr/>
              <p:nvPr/>
            </p:nvSpPr>
            <p:spPr>
              <a:xfrm>
                <a:off x="7577840" y="1680391"/>
                <a:ext cx="59052" cy="481106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0966" extrusionOk="0">
                    <a:moveTo>
                      <a:pt x="0" y="1"/>
                    </a:moveTo>
                    <a:lnTo>
                      <a:pt x="0" y="10965"/>
                    </a:lnTo>
                    <a:lnTo>
                      <a:pt x="1346" y="1096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6"/>
              <p:cNvSpPr/>
              <p:nvPr/>
            </p:nvSpPr>
            <p:spPr>
              <a:xfrm>
                <a:off x="7378618" y="1668677"/>
                <a:ext cx="59096" cy="49282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1233" extrusionOk="0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6"/>
              <p:cNvSpPr/>
              <p:nvPr/>
            </p:nvSpPr>
            <p:spPr>
              <a:xfrm>
                <a:off x="7651457" y="1565534"/>
                <a:ext cx="58877" cy="595964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13584" extrusionOk="0">
                    <a:moveTo>
                      <a:pt x="0" y="1"/>
                    </a:moveTo>
                    <a:lnTo>
                      <a:pt x="0" y="13583"/>
                    </a:lnTo>
                    <a:lnTo>
                      <a:pt x="1342" y="13583"/>
                    </a:lnTo>
                    <a:lnTo>
                      <a:pt x="13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6"/>
              <p:cNvSpPr/>
              <p:nvPr/>
            </p:nvSpPr>
            <p:spPr>
              <a:xfrm>
                <a:off x="7211248" y="2185793"/>
                <a:ext cx="939530" cy="5177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18" extrusionOk="0">
                    <a:moveTo>
                      <a:pt x="10708" y="0"/>
                    </a:moveTo>
                    <a:cubicBezTo>
                      <a:pt x="4794" y="0"/>
                      <a:pt x="0" y="26"/>
                      <a:pt x="0" y="57"/>
                    </a:cubicBezTo>
                    <a:cubicBezTo>
                      <a:pt x="0" y="91"/>
                      <a:pt x="4794" y="118"/>
                      <a:pt x="10708" y="118"/>
                    </a:cubicBezTo>
                    <a:cubicBezTo>
                      <a:pt x="16620" y="118"/>
                      <a:pt x="21414" y="91"/>
                      <a:pt x="21414" y="57"/>
                    </a:cubicBezTo>
                    <a:cubicBezTo>
                      <a:pt x="21414" y="26"/>
                      <a:pt x="16620" y="0"/>
                      <a:pt x="10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6"/>
              <p:cNvSpPr/>
              <p:nvPr/>
            </p:nvSpPr>
            <p:spPr>
              <a:xfrm>
                <a:off x="7183784" y="2082256"/>
                <a:ext cx="36151" cy="11889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71" extrusionOk="0">
                    <a:moveTo>
                      <a:pt x="1" y="0"/>
                    </a:moveTo>
                    <a:lnTo>
                      <a:pt x="1" y="271"/>
                    </a:lnTo>
                    <a:lnTo>
                      <a:pt x="823" y="271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6"/>
              <p:cNvSpPr/>
              <p:nvPr/>
            </p:nvSpPr>
            <p:spPr>
              <a:xfrm>
                <a:off x="7183784" y="1923879"/>
                <a:ext cx="36151" cy="11933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72" extrusionOk="0">
                    <a:moveTo>
                      <a:pt x="1" y="0"/>
                    </a:moveTo>
                    <a:lnTo>
                      <a:pt x="1" y="272"/>
                    </a:lnTo>
                    <a:lnTo>
                      <a:pt x="823" y="272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6"/>
              <p:cNvSpPr/>
              <p:nvPr/>
            </p:nvSpPr>
            <p:spPr>
              <a:xfrm>
                <a:off x="7183784" y="1625902"/>
                <a:ext cx="36151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68" extrusionOk="0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6"/>
              <p:cNvSpPr/>
              <p:nvPr/>
            </p:nvSpPr>
            <p:spPr>
              <a:xfrm>
                <a:off x="7183784" y="1476167"/>
                <a:ext cx="36151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68" extrusionOk="0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6"/>
              <p:cNvSpPr/>
              <p:nvPr/>
            </p:nvSpPr>
            <p:spPr>
              <a:xfrm>
                <a:off x="7185758" y="1774890"/>
                <a:ext cx="36063" cy="11933"/>
              </a:xfrm>
              <a:custGeom>
                <a:avLst/>
                <a:gdLst/>
                <a:ahLst/>
                <a:cxnLst/>
                <a:rect l="l" t="t" r="r" b="b"/>
                <a:pathLst>
                  <a:path w="822" h="272" extrusionOk="0">
                    <a:moveTo>
                      <a:pt x="0" y="1"/>
                    </a:moveTo>
                    <a:lnTo>
                      <a:pt x="0" y="272"/>
                    </a:lnTo>
                    <a:lnTo>
                      <a:pt x="821" y="272"/>
                    </a:lnTo>
                    <a:lnTo>
                      <a:pt x="82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6"/>
              <p:cNvSpPr/>
              <p:nvPr/>
            </p:nvSpPr>
            <p:spPr>
              <a:xfrm>
                <a:off x="7851391" y="1716409"/>
                <a:ext cx="59096" cy="44508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0145" extrusionOk="0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6"/>
              <p:cNvSpPr/>
              <p:nvPr/>
            </p:nvSpPr>
            <p:spPr>
              <a:xfrm>
                <a:off x="7920051" y="1668677"/>
                <a:ext cx="59096" cy="49282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1233" extrusionOk="0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" name="Google Shape;252;p26"/>
          <p:cNvGrpSpPr/>
          <p:nvPr/>
        </p:nvGrpSpPr>
        <p:grpSpPr>
          <a:xfrm flipH="1">
            <a:off x="6415607" y="1911354"/>
            <a:ext cx="1520787" cy="2773390"/>
            <a:chOff x="-823767" y="1667843"/>
            <a:chExt cx="1580203" cy="2881743"/>
          </a:xfrm>
        </p:grpSpPr>
        <p:sp>
          <p:nvSpPr>
            <p:cNvPr id="253" name="Google Shape;253;p26"/>
            <p:cNvSpPr/>
            <p:nvPr/>
          </p:nvSpPr>
          <p:spPr>
            <a:xfrm>
              <a:off x="-216393" y="1767355"/>
              <a:ext cx="5288" cy="1517707"/>
            </a:xfrm>
            <a:custGeom>
              <a:avLst/>
              <a:gdLst/>
              <a:ahLst/>
              <a:cxnLst/>
              <a:rect l="l" t="t" r="r" b="b"/>
              <a:pathLst>
                <a:path w="116" h="33294" extrusionOk="0">
                  <a:moveTo>
                    <a:pt x="58" y="1"/>
                  </a:moveTo>
                  <a:cubicBezTo>
                    <a:pt x="27" y="1"/>
                    <a:pt x="1" y="7452"/>
                    <a:pt x="1" y="16647"/>
                  </a:cubicBezTo>
                  <a:cubicBezTo>
                    <a:pt x="1" y="25841"/>
                    <a:pt x="27" y="33293"/>
                    <a:pt x="58" y="33293"/>
                  </a:cubicBezTo>
                  <a:cubicBezTo>
                    <a:pt x="89" y="33293"/>
                    <a:pt x="115" y="25841"/>
                    <a:pt x="115" y="16647"/>
                  </a:cubicBezTo>
                  <a:cubicBezTo>
                    <a:pt x="115" y="7452"/>
                    <a:pt x="89" y="1"/>
                    <a:pt x="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253178" y="2086723"/>
              <a:ext cx="22382" cy="22337"/>
            </a:xfrm>
            <a:custGeom>
              <a:avLst/>
              <a:gdLst/>
              <a:ahLst/>
              <a:cxnLst/>
              <a:rect l="l" t="t" r="r" b="b"/>
              <a:pathLst>
                <a:path w="491" h="490" extrusionOk="0">
                  <a:moveTo>
                    <a:pt x="246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1"/>
                    <a:pt x="109" y="490"/>
                    <a:pt x="246" y="490"/>
                  </a:cubicBezTo>
                  <a:cubicBezTo>
                    <a:pt x="381" y="490"/>
                    <a:pt x="490" y="381"/>
                    <a:pt x="490" y="245"/>
                  </a:cubicBezTo>
                  <a:cubicBezTo>
                    <a:pt x="490" y="109"/>
                    <a:pt x="381" y="0"/>
                    <a:pt x="2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-224917" y="1767355"/>
              <a:ext cx="22337" cy="22382"/>
            </a:xfrm>
            <a:custGeom>
              <a:avLst/>
              <a:gdLst/>
              <a:ahLst/>
              <a:cxnLst/>
              <a:rect l="l" t="t" r="r" b="b"/>
              <a:pathLst>
                <a:path w="490" h="491" extrusionOk="0">
                  <a:moveTo>
                    <a:pt x="245" y="1"/>
                  </a:moveTo>
                  <a:cubicBezTo>
                    <a:pt x="109" y="1"/>
                    <a:pt x="0" y="110"/>
                    <a:pt x="0" y="245"/>
                  </a:cubicBezTo>
                  <a:cubicBezTo>
                    <a:pt x="0" y="381"/>
                    <a:pt x="109" y="491"/>
                    <a:pt x="245" y="491"/>
                  </a:cubicBezTo>
                  <a:cubicBezTo>
                    <a:pt x="381" y="491"/>
                    <a:pt x="490" y="381"/>
                    <a:pt x="490" y="245"/>
                  </a:cubicBezTo>
                  <a:cubicBezTo>
                    <a:pt x="490" y="110"/>
                    <a:pt x="381" y="1"/>
                    <a:pt x="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-235675" y="4406176"/>
              <a:ext cx="327711" cy="143137"/>
            </a:xfrm>
            <a:custGeom>
              <a:avLst/>
              <a:gdLst/>
              <a:ahLst/>
              <a:cxnLst/>
              <a:rect l="l" t="t" r="r" b="b"/>
              <a:pathLst>
                <a:path w="7189" h="3140" extrusionOk="0">
                  <a:moveTo>
                    <a:pt x="3850" y="0"/>
                  </a:moveTo>
                  <a:lnTo>
                    <a:pt x="0" y="65"/>
                  </a:lnTo>
                  <a:lnTo>
                    <a:pt x="40" y="3077"/>
                  </a:lnTo>
                  <a:lnTo>
                    <a:pt x="280" y="3089"/>
                  </a:lnTo>
                  <a:cubicBezTo>
                    <a:pt x="798" y="3109"/>
                    <a:pt x="2100" y="3139"/>
                    <a:pt x="3379" y="3139"/>
                  </a:cubicBezTo>
                  <a:cubicBezTo>
                    <a:pt x="4722" y="3139"/>
                    <a:pt x="6040" y="3105"/>
                    <a:pt x="6402" y="2989"/>
                  </a:cubicBezTo>
                  <a:cubicBezTo>
                    <a:pt x="7189" y="2736"/>
                    <a:pt x="3903" y="2054"/>
                    <a:pt x="3903" y="2054"/>
                  </a:cubicBezTo>
                  <a:lnTo>
                    <a:pt x="3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-235265" y="4494748"/>
              <a:ext cx="64366" cy="49505"/>
            </a:xfrm>
            <a:custGeom>
              <a:avLst/>
              <a:gdLst/>
              <a:ahLst/>
              <a:cxnLst/>
              <a:rect l="l" t="t" r="r" b="b"/>
              <a:pathLst>
                <a:path w="1412" h="1086" extrusionOk="0">
                  <a:moveTo>
                    <a:pt x="114" y="1"/>
                  </a:moveTo>
                  <a:cubicBezTo>
                    <a:pt x="77" y="1"/>
                    <a:pt x="39" y="2"/>
                    <a:pt x="0" y="6"/>
                  </a:cubicBezTo>
                  <a:lnTo>
                    <a:pt x="17" y="1085"/>
                  </a:lnTo>
                  <a:lnTo>
                    <a:pt x="1411" y="1085"/>
                  </a:lnTo>
                  <a:cubicBezTo>
                    <a:pt x="1350" y="762"/>
                    <a:pt x="1167" y="470"/>
                    <a:pt x="905" y="272"/>
                  </a:cubicBezTo>
                  <a:cubicBezTo>
                    <a:pt x="673" y="99"/>
                    <a:pt x="398" y="1"/>
                    <a:pt x="1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-233897" y="4517540"/>
              <a:ext cx="301864" cy="32046"/>
            </a:xfrm>
            <a:custGeom>
              <a:avLst/>
              <a:gdLst/>
              <a:ahLst/>
              <a:cxnLst/>
              <a:rect l="l" t="t" r="r" b="b"/>
              <a:pathLst>
                <a:path w="6622" h="703" extrusionOk="0">
                  <a:moveTo>
                    <a:pt x="5472" y="0"/>
                  </a:moveTo>
                  <a:cubicBezTo>
                    <a:pt x="5245" y="13"/>
                    <a:pt x="5140" y="502"/>
                    <a:pt x="5140" y="502"/>
                  </a:cubicBezTo>
                  <a:lnTo>
                    <a:pt x="5" y="546"/>
                  </a:lnTo>
                  <a:lnTo>
                    <a:pt x="1" y="634"/>
                  </a:lnTo>
                  <a:cubicBezTo>
                    <a:pt x="680" y="681"/>
                    <a:pt x="1659" y="702"/>
                    <a:pt x="2652" y="702"/>
                  </a:cubicBezTo>
                  <a:cubicBezTo>
                    <a:pt x="4500" y="702"/>
                    <a:pt x="6395" y="627"/>
                    <a:pt x="6486" y="502"/>
                  </a:cubicBezTo>
                  <a:cubicBezTo>
                    <a:pt x="6621" y="310"/>
                    <a:pt x="5472" y="0"/>
                    <a:pt x="54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-236450" y="4537415"/>
              <a:ext cx="298217" cy="7020"/>
            </a:xfrm>
            <a:custGeom>
              <a:avLst/>
              <a:gdLst/>
              <a:ahLst/>
              <a:cxnLst/>
              <a:rect l="l" t="t" r="r" b="b"/>
              <a:pathLst>
                <a:path w="6542" h="154" extrusionOk="0">
                  <a:moveTo>
                    <a:pt x="6472" y="0"/>
                  </a:moveTo>
                  <a:cubicBezTo>
                    <a:pt x="6415" y="6"/>
                    <a:pt x="6354" y="6"/>
                    <a:pt x="6284" y="10"/>
                  </a:cubicBezTo>
                  <a:cubicBezTo>
                    <a:pt x="6092" y="14"/>
                    <a:pt x="5860" y="22"/>
                    <a:pt x="5580" y="36"/>
                  </a:cubicBezTo>
                  <a:cubicBezTo>
                    <a:pt x="4991" y="58"/>
                    <a:pt x="4174" y="84"/>
                    <a:pt x="3268" y="97"/>
                  </a:cubicBezTo>
                  <a:cubicBezTo>
                    <a:pt x="2590" y="107"/>
                    <a:pt x="1959" y="112"/>
                    <a:pt x="1434" y="112"/>
                  </a:cubicBezTo>
                  <a:cubicBezTo>
                    <a:pt x="1263" y="112"/>
                    <a:pt x="1103" y="112"/>
                    <a:pt x="957" y="110"/>
                  </a:cubicBezTo>
                  <a:cubicBezTo>
                    <a:pt x="682" y="110"/>
                    <a:pt x="450" y="105"/>
                    <a:pt x="257" y="105"/>
                  </a:cubicBezTo>
                  <a:lnTo>
                    <a:pt x="65" y="105"/>
                  </a:lnTo>
                  <a:cubicBezTo>
                    <a:pt x="21" y="105"/>
                    <a:pt x="0" y="110"/>
                    <a:pt x="0" y="110"/>
                  </a:cubicBezTo>
                  <a:cubicBezTo>
                    <a:pt x="0" y="110"/>
                    <a:pt x="21" y="115"/>
                    <a:pt x="65" y="115"/>
                  </a:cubicBezTo>
                  <a:cubicBezTo>
                    <a:pt x="122" y="119"/>
                    <a:pt x="188" y="123"/>
                    <a:pt x="257" y="123"/>
                  </a:cubicBezTo>
                  <a:cubicBezTo>
                    <a:pt x="450" y="127"/>
                    <a:pt x="682" y="137"/>
                    <a:pt x="957" y="145"/>
                  </a:cubicBezTo>
                  <a:cubicBezTo>
                    <a:pt x="1283" y="150"/>
                    <a:pt x="1676" y="153"/>
                    <a:pt x="2114" y="153"/>
                  </a:cubicBezTo>
                  <a:cubicBezTo>
                    <a:pt x="2474" y="153"/>
                    <a:pt x="2864" y="151"/>
                    <a:pt x="3273" y="145"/>
                  </a:cubicBezTo>
                  <a:cubicBezTo>
                    <a:pt x="4174" y="127"/>
                    <a:pt x="4991" y="97"/>
                    <a:pt x="5585" y="66"/>
                  </a:cubicBezTo>
                  <a:cubicBezTo>
                    <a:pt x="5860" y="49"/>
                    <a:pt x="6092" y="36"/>
                    <a:pt x="6284" y="27"/>
                  </a:cubicBezTo>
                  <a:cubicBezTo>
                    <a:pt x="6354" y="18"/>
                    <a:pt x="6415" y="14"/>
                    <a:pt x="6472" y="10"/>
                  </a:cubicBezTo>
                  <a:cubicBezTo>
                    <a:pt x="6516" y="10"/>
                    <a:pt x="6542" y="6"/>
                    <a:pt x="6542" y="6"/>
                  </a:cubicBezTo>
                  <a:cubicBezTo>
                    <a:pt x="6542" y="0"/>
                    <a:pt x="6516" y="0"/>
                    <a:pt x="64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-730" y="4515443"/>
              <a:ext cx="17915" cy="27807"/>
            </a:xfrm>
            <a:custGeom>
              <a:avLst/>
              <a:gdLst/>
              <a:ahLst/>
              <a:cxnLst/>
              <a:rect l="l" t="t" r="r" b="b"/>
              <a:pathLst>
                <a:path w="393" h="610" extrusionOk="0">
                  <a:moveTo>
                    <a:pt x="380" y="1"/>
                  </a:moveTo>
                  <a:cubicBezTo>
                    <a:pt x="356" y="1"/>
                    <a:pt x="209" y="76"/>
                    <a:pt x="108" y="252"/>
                  </a:cubicBezTo>
                  <a:cubicBezTo>
                    <a:pt x="0" y="428"/>
                    <a:pt x="11" y="609"/>
                    <a:pt x="25" y="609"/>
                  </a:cubicBezTo>
                  <a:cubicBezTo>
                    <a:pt x="25" y="609"/>
                    <a:pt x="25" y="609"/>
                    <a:pt x="25" y="609"/>
                  </a:cubicBezTo>
                  <a:cubicBezTo>
                    <a:pt x="38" y="609"/>
                    <a:pt x="47" y="444"/>
                    <a:pt x="147" y="273"/>
                  </a:cubicBezTo>
                  <a:cubicBezTo>
                    <a:pt x="248" y="98"/>
                    <a:pt x="392" y="10"/>
                    <a:pt x="383" y="2"/>
                  </a:cubicBezTo>
                  <a:cubicBezTo>
                    <a:pt x="383" y="1"/>
                    <a:pt x="381" y="1"/>
                    <a:pt x="3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-52378" y="4502953"/>
              <a:ext cx="9983" cy="14815"/>
            </a:xfrm>
            <a:custGeom>
              <a:avLst/>
              <a:gdLst/>
              <a:ahLst/>
              <a:cxnLst/>
              <a:rect l="l" t="t" r="r" b="b"/>
              <a:pathLst>
                <a:path w="219" h="325" extrusionOk="0">
                  <a:moveTo>
                    <a:pt x="204" y="1"/>
                  </a:moveTo>
                  <a:cubicBezTo>
                    <a:pt x="192" y="1"/>
                    <a:pt x="142" y="65"/>
                    <a:pt x="87" y="153"/>
                  </a:cubicBezTo>
                  <a:cubicBezTo>
                    <a:pt x="35" y="241"/>
                    <a:pt x="0" y="320"/>
                    <a:pt x="9" y="324"/>
                  </a:cubicBezTo>
                  <a:cubicBezTo>
                    <a:pt x="9" y="325"/>
                    <a:pt x="10" y="325"/>
                    <a:pt x="11" y="325"/>
                  </a:cubicBezTo>
                  <a:cubicBezTo>
                    <a:pt x="27" y="325"/>
                    <a:pt x="77" y="262"/>
                    <a:pt x="126" y="175"/>
                  </a:cubicBezTo>
                  <a:cubicBezTo>
                    <a:pt x="184" y="88"/>
                    <a:pt x="218" y="10"/>
                    <a:pt x="205" y="1"/>
                  </a:cubicBezTo>
                  <a:cubicBezTo>
                    <a:pt x="204" y="1"/>
                    <a:pt x="204" y="1"/>
                    <a:pt x="2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-66737" y="4500492"/>
              <a:ext cx="11579" cy="10165"/>
            </a:xfrm>
            <a:custGeom>
              <a:avLst/>
              <a:gdLst/>
              <a:ahLst/>
              <a:cxnLst/>
              <a:rect l="l" t="t" r="r" b="b"/>
              <a:pathLst>
                <a:path w="254" h="223" extrusionOk="0">
                  <a:moveTo>
                    <a:pt x="240" y="0"/>
                  </a:moveTo>
                  <a:cubicBezTo>
                    <a:pt x="221" y="0"/>
                    <a:pt x="167" y="41"/>
                    <a:pt x="114" y="94"/>
                  </a:cubicBezTo>
                  <a:cubicBezTo>
                    <a:pt x="48" y="155"/>
                    <a:pt x="1" y="213"/>
                    <a:pt x="9" y="221"/>
                  </a:cubicBezTo>
                  <a:cubicBezTo>
                    <a:pt x="10" y="222"/>
                    <a:pt x="11" y="222"/>
                    <a:pt x="13" y="222"/>
                  </a:cubicBezTo>
                  <a:cubicBezTo>
                    <a:pt x="29" y="222"/>
                    <a:pt x="85" y="185"/>
                    <a:pt x="144" y="129"/>
                  </a:cubicBezTo>
                  <a:cubicBezTo>
                    <a:pt x="210" y="68"/>
                    <a:pt x="253" y="11"/>
                    <a:pt x="245" y="3"/>
                  </a:cubicBezTo>
                  <a:cubicBezTo>
                    <a:pt x="244" y="1"/>
                    <a:pt x="242" y="0"/>
                    <a:pt x="24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-75718" y="4492970"/>
              <a:ext cx="18599" cy="2279"/>
            </a:xfrm>
            <a:custGeom>
              <a:avLst/>
              <a:gdLst/>
              <a:ahLst/>
              <a:cxnLst/>
              <a:rect l="l" t="t" r="r" b="b"/>
              <a:pathLst>
                <a:path w="408" h="50" extrusionOk="0">
                  <a:moveTo>
                    <a:pt x="206" y="1"/>
                  </a:moveTo>
                  <a:cubicBezTo>
                    <a:pt x="93" y="1"/>
                    <a:pt x="0" y="10"/>
                    <a:pt x="0" y="23"/>
                  </a:cubicBezTo>
                  <a:cubicBezTo>
                    <a:pt x="5" y="37"/>
                    <a:pt x="93" y="49"/>
                    <a:pt x="206" y="49"/>
                  </a:cubicBezTo>
                  <a:cubicBezTo>
                    <a:pt x="315" y="45"/>
                    <a:pt x="407" y="37"/>
                    <a:pt x="407" y="23"/>
                  </a:cubicBezTo>
                  <a:cubicBezTo>
                    <a:pt x="407" y="10"/>
                    <a:pt x="315" y="1"/>
                    <a:pt x="2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-79136" y="4482258"/>
              <a:ext cx="21197" cy="3100"/>
            </a:xfrm>
            <a:custGeom>
              <a:avLst/>
              <a:gdLst/>
              <a:ahLst/>
              <a:cxnLst/>
              <a:rect l="l" t="t" r="r" b="b"/>
              <a:pathLst>
                <a:path w="465" h="68" extrusionOk="0">
                  <a:moveTo>
                    <a:pt x="21" y="0"/>
                  </a:moveTo>
                  <a:cubicBezTo>
                    <a:pt x="12" y="0"/>
                    <a:pt x="6" y="1"/>
                    <a:pt x="5" y="4"/>
                  </a:cubicBezTo>
                  <a:cubicBezTo>
                    <a:pt x="1" y="18"/>
                    <a:pt x="102" y="57"/>
                    <a:pt x="233" y="66"/>
                  </a:cubicBezTo>
                  <a:cubicBezTo>
                    <a:pt x="248" y="67"/>
                    <a:pt x="263" y="68"/>
                    <a:pt x="278" y="68"/>
                  </a:cubicBezTo>
                  <a:cubicBezTo>
                    <a:pt x="386" y="68"/>
                    <a:pt x="464" y="42"/>
                    <a:pt x="460" y="30"/>
                  </a:cubicBezTo>
                  <a:cubicBezTo>
                    <a:pt x="460" y="18"/>
                    <a:pt x="360" y="26"/>
                    <a:pt x="233" y="18"/>
                  </a:cubicBezTo>
                  <a:cubicBezTo>
                    <a:pt x="137" y="15"/>
                    <a:pt x="5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-46224" y="4486178"/>
              <a:ext cx="33323" cy="19237"/>
            </a:xfrm>
            <a:custGeom>
              <a:avLst/>
              <a:gdLst/>
              <a:ahLst/>
              <a:cxnLst/>
              <a:rect l="l" t="t" r="r" b="b"/>
              <a:pathLst>
                <a:path w="731" h="422" extrusionOk="0">
                  <a:moveTo>
                    <a:pt x="495" y="46"/>
                  </a:moveTo>
                  <a:cubicBezTo>
                    <a:pt x="551" y="46"/>
                    <a:pt x="607" y="57"/>
                    <a:pt x="652" y="85"/>
                  </a:cubicBezTo>
                  <a:cubicBezTo>
                    <a:pt x="691" y="111"/>
                    <a:pt x="678" y="159"/>
                    <a:pt x="634" y="186"/>
                  </a:cubicBezTo>
                  <a:cubicBezTo>
                    <a:pt x="594" y="212"/>
                    <a:pt x="542" y="229"/>
                    <a:pt x="495" y="246"/>
                  </a:cubicBezTo>
                  <a:cubicBezTo>
                    <a:pt x="402" y="281"/>
                    <a:pt x="315" y="303"/>
                    <a:pt x="241" y="317"/>
                  </a:cubicBezTo>
                  <a:cubicBezTo>
                    <a:pt x="166" y="332"/>
                    <a:pt x="106" y="340"/>
                    <a:pt x="65" y="344"/>
                  </a:cubicBezTo>
                  <a:lnTo>
                    <a:pt x="65" y="344"/>
                  </a:lnTo>
                  <a:cubicBezTo>
                    <a:pt x="80" y="307"/>
                    <a:pt x="104" y="258"/>
                    <a:pt x="144" y="207"/>
                  </a:cubicBezTo>
                  <a:cubicBezTo>
                    <a:pt x="192" y="150"/>
                    <a:pt x="263" y="98"/>
                    <a:pt x="354" y="67"/>
                  </a:cubicBezTo>
                  <a:cubicBezTo>
                    <a:pt x="395" y="55"/>
                    <a:pt x="445" y="46"/>
                    <a:pt x="495" y="46"/>
                  </a:cubicBezTo>
                  <a:close/>
                  <a:moveTo>
                    <a:pt x="490" y="0"/>
                  </a:moveTo>
                  <a:cubicBezTo>
                    <a:pt x="326" y="0"/>
                    <a:pt x="183" y="97"/>
                    <a:pt x="122" y="190"/>
                  </a:cubicBezTo>
                  <a:cubicBezTo>
                    <a:pt x="78" y="247"/>
                    <a:pt x="56" y="303"/>
                    <a:pt x="46" y="347"/>
                  </a:cubicBezTo>
                  <a:lnTo>
                    <a:pt x="46" y="347"/>
                  </a:lnTo>
                  <a:cubicBezTo>
                    <a:pt x="16" y="350"/>
                    <a:pt x="1" y="352"/>
                    <a:pt x="1" y="356"/>
                  </a:cubicBezTo>
                  <a:cubicBezTo>
                    <a:pt x="1" y="357"/>
                    <a:pt x="15" y="360"/>
                    <a:pt x="43" y="361"/>
                  </a:cubicBezTo>
                  <a:lnTo>
                    <a:pt x="43" y="361"/>
                  </a:lnTo>
                  <a:cubicBezTo>
                    <a:pt x="35" y="401"/>
                    <a:pt x="35" y="422"/>
                    <a:pt x="35" y="422"/>
                  </a:cubicBezTo>
                  <a:cubicBezTo>
                    <a:pt x="35" y="422"/>
                    <a:pt x="36" y="422"/>
                    <a:pt x="36" y="422"/>
                  </a:cubicBezTo>
                  <a:cubicBezTo>
                    <a:pt x="40" y="422"/>
                    <a:pt x="44" y="399"/>
                    <a:pt x="58" y="362"/>
                  </a:cubicBezTo>
                  <a:lnTo>
                    <a:pt x="58" y="362"/>
                  </a:lnTo>
                  <a:cubicBezTo>
                    <a:pt x="65" y="362"/>
                    <a:pt x="72" y="362"/>
                    <a:pt x="80" y="362"/>
                  </a:cubicBezTo>
                  <a:cubicBezTo>
                    <a:pt x="121" y="362"/>
                    <a:pt x="177" y="359"/>
                    <a:pt x="245" y="351"/>
                  </a:cubicBezTo>
                  <a:cubicBezTo>
                    <a:pt x="324" y="338"/>
                    <a:pt x="411" y="321"/>
                    <a:pt x="507" y="285"/>
                  </a:cubicBezTo>
                  <a:cubicBezTo>
                    <a:pt x="555" y="269"/>
                    <a:pt x="608" y="255"/>
                    <a:pt x="660" y="224"/>
                  </a:cubicBezTo>
                  <a:cubicBezTo>
                    <a:pt x="682" y="207"/>
                    <a:pt x="709" y="180"/>
                    <a:pt x="717" y="146"/>
                  </a:cubicBezTo>
                  <a:cubicBezTo>
                    <a:pt x="731" y="107"/>
                    <a:pt x="709" y="67"/>
                    <a:pt x="678" y="45"/>
                  </a:cubicBezTo>
                  <a:cubicBezTo>
                    <a:pt x="614" y="13"/>
                    <a:pt x="551" y="0"/>
                    <a:pt x="4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-58806" y="4481209"/>
              <a:ext cx="17231" cy="21835"/>
            </a:xfrm>
            <a:custGeom>
              <a:avLst/>
              <a:gdLst/>
              <a:ahLst/>
              <a:cxnLst/>
              <a:rect l="l" t="t" r="r" b="b"/>
              <a:pathLst>
                <a:path w="378" h="479" extrusionOk="0">
                  <a:moveTo>
                    <a:pt x="100" y="0"/>
                  </a:moveTo>
                  <a:cubicBezTo>
                    <a:pt x="94" y="0"/>
                    <a:pt x="89" y="1"/>
                    <a:pt x="84" y="1"/>
                  </a:cubicBezTo>
                  <a:cubicBezTo>
                    <a:pt x="27" y="10"/>
                    <a:pt x="1" y="75"/>
                    <a:pt x="10" y="115"/>
                  </a:cubicBezTo>
                  <a:cubicBezTo>
                    <a:pt x="19" y="158"/>
                    <a:pt x="36" y="198"/>
                    <a:pt x="53" y="224"/>
                  </a:cubicBezTo>
                  <a:cubicBezTo>
                    <a:pt x="93" y="289"/>
                    <a:pt x="136" y="338"/>
                    <a:pt x="176" y="373"/>
                  </a:cubicBezTo>
                  <a:cubicBezTo>
                    <a:pt x="249" y="442"/>
                    <a:pt x="307" y="474"/>
                    <a:pt x="318" y="474"/>
                  </a:cubicBezTo>
                  <a:cubicBezTo>
                    <a:pt x="319" y="474"/>
                    <a:pt x="319" y="473"/>
                    <a:pt x="320" y="473"/>
                  </a:cubicBezTo>
                  <a:cubicBezTo>
                    <a:pt x="325" y="465"/>
                    <a:pt x="267" y="430"/>
                    <a:pt x="198" y="351"/>
                  </a:cubicBezTo>
                  <a:cubicBezTo>
                    <a:pt x="162" y="311"/>
                    <a:pt x="128" y="263"/>
                    <a:pt x="93" y="202"/>
                  </a:cubicBezTo>
                  <a:cubicBezTo>
                    <a:pt x="57" y="154"/>
                    <a:pt x="31" y="59"/>
                    <a:pt x="93" y="45"/>
                  </a:cubicBezTo>
                  <a:cubicBezTo>
                    <a:pt x="95" y="45"/>
                    <a:pt x="97" y="45"/>
                    <a:pt x="99" y="45"/>
                  </a:cubicBezTo>
                  <a:cubicBezTo>
                    <a:pt x="162" y="45"/>
                    <a:pt x="221" y="103"/>
                    <a:pt x="259" y="150"/>
                  </a:cubicBezTo>
                  <a:cubicBezTo>
                    <a:pt x="299" y="202"/>
                    <a:pt x="320" y="259"/>
                    <a:pt x="333" y="307"/>
                  </a:cubicBezTo>
                  <a:cubicBezTo>
                    <a:pt x="355" y="408"/>
                    <a:pt x="333" y="473"/>
                    <a:pt x="337" y="478"/>
                  </a:cubicBezTo>
                  <a:cubicBezTo>
                    <a:pt x="342" y="478"/>
                    <a:pt x="377" y="416"/>
                    <a:pt x="364" y="303"/>
                  </a:cubicBezTo>
                  <a:cubicBezTo>
                    <a:pt x="359" y="251"/>
                    <a:pt x="337" y="185"/>
                    <a:pt x="293" y="124"/>
                  </a:cubicBezTo>
                  <a:cubicBezTo>
                    <a:pt x="252" y="74"/>
                    <a:pt x="199" y="0"/>
                    <a:pt x="1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-233670" y="4492924"/>
              <a:ext cx="63363" cy="49916"/>
            </a:xfrm>
            <a:custGeom>
              <a:avLst/>
              <a:gdLst/>
              <a:ahLst/>
              <a:cxnLst/>
              <a:rect l="l" t="t" r="r" b="b"/>
              <a:pathLst>
                <a:path w="1390" h="1095" extrusionOk="0">
                  <a:moveTo>
                    <a:pt x="220" y="0"/>
                  </a:moveTo>
                  <a:cubicBezTo>
                    <a:pt x="161" y="0"/>
                    <a:pt x="113" y="4"/>
                    <a:pt x="75" y="11"/>
                  </a:cubicBezTo>
                  <a:cubicBezTo>
                    <a:pt x="26" y="20"/>
                    <a:pt x="0" y="28"/>
                    <a:pt x="0" y="32"/>
                  </a:cubicBezTo>
                  <a:cubicBezTo>
                    <a:pt x="0" y="34"/>
                    <a:pt x="4" y="35"/>
                    <a:pt x="12" y="35"/>
                  </a:cubicBezTo>
                  <a:cubicBezTo>
                    <a:pt x="32" y="35"/>
                    <a:pt x="77" y="30"/>
                    <a:pt x="142" y="30"/>
                  </a:cubicBezTo>
                  <a:cubicBezTo>
                    <a:pt x="182" y="30"/>
                    <a:pt x="230" y="32"/>
                    <a:pt x="284" y="38"/>
                  </a:cubicBezTo>
                  <a:cubicBezTo>
                    <a:pt x="458" y="50"/>
                    <a:pt x="700" y="121"/>
                    <a:pt x="909" y="282"/>
                  </a:cubicBezTo>
                  <a:cubicBezTo>
                    <a:pt x="1123" y="444"/>
                    <a:pt x="1250" y="662"/>
                    <a:pt x="1307" y="824"/>
                  </a:cubicBezTo>
                  <a:cubicBezTo>
                    <a:pt x="1367" y="983"/>
                    <a:pt x="1376" y="1095"/>
                    <a:pt x="1385" y="1095"/>
                  </a:cubicBezTo>
                  <a:cubicBezTo>
                    <a:pt x="1385" y="1095"/>
                    <a:pt x="1385" y="1095"/>
                    <a:pt x="1386" y="1095"/>
                  </a:cubicBezTo>
                  <a:cubicBezTo>
                    <a:pt x="1390" y="1095"/>
                    <a:pt x="1390" y="1069"/>
                    <a:pt x="1386" y="1020"/>
                  </a:cubicBezTo>
                  <a:cubicBezTo>
                    <a:pt x="1381" y="968"/>
                    <a:pt x="1368" y="898"/>
                    <a:pt x="1337" y="811"/>
                  </a:cubicBezTo>
                  <a:cubicBezTo>
                    <a:pt x="1285" y="641"/>
                    <a:pt x="1158" y="413"/>
                    <a:pt x="940" y="242"/>
                  </a:cubicBezTo>
                  <a:cubicBezTo>
                    <a:pt x="716" y="76"/>
                    <a:pt x="468" y="11"/>
                    <a:pt x="289" y="2"/>
                  </a:cubicBezTo>
                  <a:cubicBezTo>
                    <a:pt x="264" y="1"/>
                    <a:pt x="242" y="0"/>
                    <a:pt x="2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-217760" y="4420900"/>
              <a:ext cx="2416" cy="72115"/>
            </a:xfrm>
            <a:custGeom>
              <a:avLst/>
              <a:gdLst/>
              <a:ahLst/>
              <a:cxnLst/>
              <a:rect l="l" t="t" r="r" b="b"/>
              <a:pathLst>
                <a:path w="53" h="1582" extrusionOk="0">
                  <a:moveTo>
                    <a:pt x="22" y="0"/>
                  </a:moveTo>
                  <a:cubicBezTo>
                    <a:pt x="10" y="0"/>
                    <a:pt x="0" y="354"/>
                    <a:pt x="5" y="791"/>
                  </a:cubicBezTo>
                  <a:cubicBezTo>
                    <a:pt x="5" y="1229"/>
                    <a:pt x="18" y="1582"/>
                    <a:pt x="31" y="1582"/>
                  </a:cubicBezTo>
                  <a:cubicBezTo>
                    <a:pt x="44" y="1582"/>
                    <a:pt x="53" y="1229"/>
                    <a:pt x="49" y="791"/>
                  </a:cubicBezTo>
                  <a:cubicBezTo>
                    <a:pt x="49" y="354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-148426" y="4525837"/>
              <a:ext cx="51420" cy="2690"/>
            </a:xfrm>
            <a:custGeom>
              <a:avLst/>
              <a:gdLst/>
              <a:ahLst/>
              <a:cxnLst/>
              <a:rect l="l" t="t" r="r" b="b"/>
              <a:pathLst>
                <a:path w="1128" h="59" extrusionOk="0">
                  <a:moveTo>
                    <a:pt x="1075" y="1"/>
                  </a:moveTo>
                  <a:cubicBezTo>
                    <a:pt x="986" y="1"/>
                    <a:pt x="792" y="11"/>
                    <a:pt x="564" y="14"/>
                  </a:cubicBezTo>
                  <a:cubicBezTo>
                    <a:pt x="357" y="14"/>
                    <a:pt x="176" y="9"/>
                    <a:pt x="77" y="9"/>
                  </a:cubicBezTo>
                  <a:cubicBezTo>
                    <a:pt x="28" y="9"/>
                    <a:pt x="0" y="10"/>
                    <a:pt x="0" y="14"/>
                  </a:cubicBezTo>
                  <a:cubicBezTo>
                    <a:pt x="0" y="23"/>
                    <a:pt x="225" y="59"/>
                    <a:pt x="517" y="59"/>
                  </a:cubicBezTo>
                  <a:cubicBezTo>
                    <a:pt x="533" y="59"/>
                    <a:pt x="548" y="58"/>
                    <a:pt x="564" y="58"/>
                  </a:cubicBezTo>
                  <a:cubicBezTo>
                    <a:pt x="879" y="58"/>
                    <a:pt x="1128" y="14"/>
                    <a:pt x="1128" y="6"/>
                  </a:cubicBezTo>
                  <a:cubicBezTo>
                    <a:pt x="1127" y="2"/>
                    <a:pt x="1108" y="1"/>
                    <a:pt x="10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-183298" y="4526840"/>
              <a:ext cx="6017" cy="10029"/>
            </a:xfrm>
            <a:custGeom>
              <a:avLst/>
              <a:gdLst/>
              <a:ahLst/>
              <a:cxnLst/>
              <a:rect l="l" t="t" r="r" b="b"/>
              <a:pathLst>
                <a:path w="132" h="220" extrusionOk="0">
                  <a:moveTo>
                    <a:pt x="13" y="0"/>
                  </a:moveTo>
                  <a:cubicBezTo>
                    <a:pt x="11" y="0"/>
                    <a:pt x="10" y="1"/>
                    <a:pt x="9" y="2"/>
                  </a:cubicBezTo>
                  <a:cubicBezTo>
                    <a:pt x="1" y="14"/>
                    <a:pt x="31" y="54"/>
                    <a:pt x="57" y="115"/>
                  </a:cubicBezTo>
                  <a:cubicBezTo>
                    <a:pt x="88" y="172"/>
                    <a:pt x="101" y="220"/>
                    <a:pt x="114" y="220"/>
                  </a:cubicBezTo>
                  <a:cubicBezTo>
                    <a:pt x="127" y="220"/>
                    <a:pt x="132" y="159"/>
                    <a:pt x="101" y="93"/>
                  </a:cubicBezTo>
                  <a:cubicBezTo>
                    <a:pt x="74" y="35"/>
                    <a:pt x="29" y="0"/>
                    <a:pt x="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-196427" y="4510839"/>
              <a:ext cx="7385" cy="6792"/>
            </a:xfrm>
            <a:custGeom>
              <a:avLst/>
              <a:gdLst/>
              <a:ahLst/>
              <a:cxnLst/>
              <a:rect l="l" t="t" r="r" b="b"/>
              <a:pathLst>
                <a:path w="162" h="149" extrusionOk="0">
                  <a:moveTo>
                    <a:pt x="13" y="1"/>
                  </a:moveTo>
                  <a:cubicBezTo>
                    <a:pt x="11" y="1"/>
                    <a:pt x="10" y="1"/>
                    <a:pt x="9" y="2"/>
                  </a:cubicBezTo>
                  <a:cubicBezTo>
                    <a:pt x="0" y="16"/>
                    <a:pt x="22" y="55"/>
                    <a:pt x="66" y="95"/>
                  </a:cubicBezTo>
                  <a:cubicBezTo>
                    <a:pt x="99" y="128"/>
                    <a:pt x="134" y="149"/>
                    <a:pt x="148" y="149"/>
                  </a:cubicBezTo>
                  <a:cubicBezTo>
                    <a:pt x="150" y="149"/>
                    <a:pt x="152" y="148"/>
                    <a:pt x="153" y="147"/>
                  </a:cubicBezTo>
                  <a:cubicBezTo>
                    <a:pt x="162" y="138"/>
                    <a:pt x="140" y="99"/>
                    <a:pt x="97" y="59"/>
                  </a:cubicBezTo>
                  <a:cubicBezTo>
                    <a:pt x="62" y="25"/>
                    <a:pt x="28" y="1"/>
                    <a:pt x="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-214889" y="4502953"/>
              <a:ext cx="10485" cy="4285"/>
            </a:xfrm>
            <a:custGeom>
              <a:avLst/>
              <a:gdLst/>
              <a:ahLst/>
              <a:cxnLst/>
              <a:rect l="l" t="t" r="r" b="b"/>
              <a:pathLst>
                <a:path w="230" h="94" extrusionOk="0">
                  <a:moveTo>
                    <a:pt x="68" y="0"/>
                  </a:moveTo>
                  <a:cubicBezTo>
                    <a:pt x="27" y="0"/>
                    <a:pt x="1" y="13"/>
                    <a:pt x="3" y="22"/>
                  </a:cubicBezTo>
                  <a:cubicBezTo>
                    <a:pt x="8" y="36"/>
                    <a:pt x="56" y="36"/>
                    <a:pt x="113" y="54"/>
                  </a:cubicBezTo>
                  <a:cubicBezTo>
                    <a:pt x="162" y="68"/>
                    <a:pt x="203" y="94"/>
                    <a:pt x="217" y="94"/>
                  </a:cubicBezTo>
                  <a:cubicBezTo>
                    <a:pt x="219" y="94"/>
                    <a:pt x="221" y="93"/>
                    <a:pt x="222" y="92"/>
                  </a:cubicBezTo>
                  <a:cubicBezTo>
                    <a:pt x="230" y="84"/>
                    <a:pt x="200" y="32"/>
                    <a:pt x="130" y="10"/>
                  </a:cubicBezTo>
                  <a:cubicBezTo>
                    <a:pt x="107" y="3"/>
                    <a:pt x="86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-228336" y="4500309"/>
              <a:ext cx="5835" cy="2781"/>
            </a:xfrm>
            <a:custGeom>
              <a:avLst/>
              <a:gdLst/>
              <a:ahLst/>
              <a:cxnLst/>
              <a:rect l="l" t="t" r="r" b="b"/>
              <a:pathLst>
                <a:path w="128" h="61" extrusionOk="0">
                  <a:moveTo>
                    <a:pt x="28" y="1"/>
                  </a:moveTo>
                  <a:cubicBezTo>
                    <a:pt x="17" y="1"/>
                    <a:pt x="8" y="4"/>
                    <a:pt x="6" y="11"/>
                  </a:cubicBezTo>
                  <a:cubicBezTo>
                    <a:pt x="1" y="19"/>
                    <a:pt x="23" y="41"/>
                    <a:pt x="58" y="54"/>
                  </a:cubicBezTo>
                  <a:cubicBezTo>
                    <a:pt x="72" y="58"/>
                    <a:pt x="86" y="61"/>
                    <a:pt x="97" y="61"/>
                  </a:cubicBezTo>
                  <a:cubicBezTo>
                    <a:pt x="111" y="61"/>
                    <a:pt x="121" y="57"/>
                    <a:pt x="123" y="50"/>
                  </a:cubicBezTo>
                  <a:cubicBezTo>
                    <a:pt x="127" y="41"/>
                    <a:pt x="105" y="19"/>
                    <a:pt x="71" y="11"/>
                  </a:cubicBezTo>
                  <a:cubicBezTo>
                    <a:pt x="56" y="4"/>
                    <a:pt x="40" y="1"/>
                    <a:pt x="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557412" y="1720904"/>
              <a:ext cx="199024" cy="228563"/>
            </a:xfrm>
            <a:custGeom>
              <a:avLst/>
              <a:gdLst/>
              <a:ahLst/>
              <a:cxnLst/>
              <a:rect l="l" t="t" r="r" b="b"/>
              <a:pathLst>
                <a:path w="4366" h="5014" extrusionOk="0">
                  <a:moveTo>
                    <a:pt x="3564" y="1"/>
                  </a:moveTo>
                  <a:cubicBezTo>
                    <a:pt x="3147" y="1"/>
                    <a:pt x="0" y="3253"/>
                    <a:pt x="0" y="3253"/>
                  </a:cubicBezTo>
                  <a:lnTo>
                    <a:pt x="1813" y="5014"/>
                  </a:lnTo>
                  <a:cubicBezTo>
                    <a:pt x="4365" y="3104"/>
                    <a:pt x="2784" y="1898"/>
                    <a:pt x="2582" y="1720"/>
                  </a:cubicBezTo>
                  <a:cubicBezTo>
                    <a:pt x="2382" y="1540"/>
                    <a:pt x="3889" y="159"/>
                    <a:pt x="3588" y="6"/>
                  </a:cubicBezTo>
                  <a:cubicBezTo>
                    <a:pt x="3582" y="2"/>
                    <a:pt x="3574" y="1"/>
                    <a:pt x="356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640058" y="1808564"/>
              <a:ext cx="46679" cy="60446"/>
            </a:xfrm>
            <a:custGeom>
              <a:avLst/>
              <a:gdLst/>
              <a:ahLst/>
              <a:cxnLst/>
              <a:rect l="l" t="t" r="r" b="b"/>
              <a:pathLst>
                <a:path w="1024" h="1326" extrusionOk="0">
                  <a:moveTo>
                    <a:pt x="734" y="1"/>
                  </a:moveTo>
                  <a:cubicBezTo>
                    <a:pt x="728" y="1"/>
                    <a:pt x="702" y="36"/>
                    <a:pt x="664" y="89"/>
                  </a:cubicBezTo>
                  <a:cubicBezTo>
                    <a:pt x="608" y="172"/>
                    <a:pt x="551" y="259"/>
                    <a:pt x="494" y="347"/>
                  </a:cubicBezTo>
                  <a:cubicBezTo>
                    <a:pt x="412" y="469"/>
                    <a:pt x="328" y="596"/>
                    <a:pt x="245" y="727"/>
                  </a:cubicBezTo>
                  <a:cubicBezTo>
                    <a:pt x="197" y="801"/>
                    <a:pt x="149" y="872"/>
                    <a:pt x="97" y="954"/>
                  </a:cubicBezTo>
                  <a:cubicBezTo>
                    <a:pt x="53" y="1033"/>
                    <a:pt x="0" y="1151"/>
                    <a:pt x="79" y="1251"/>
                  </a:cubicBezTo>
                  <a:cubicBezTo>
                    <a:pt x="124" y="1304"/>
                    <a:pt x="185" y="1325"/>
                    <a:pt x="246" y="1325"/>
                  </a:cubicBezTo>
                  <a:cubicBezTo>
                    <a:pt x="290" y="1325"/>
                    <a:pt x="335" y="1314"/>
                    <a:pt x="372" y="1295"/>
                  </a:cubicBezTo>
                  <a:cubicBezTo>
                    <a:pt x="464" y="1247"/>
                    <a:pt x="521" y="1168"/>
                    <a:pt x="564" y="1094"/>
                  </a:cubicBezTo>
                  <a:cubicBezTo>
                    <a:pt x="652" y="959"/>
                    <a:pt x="730" y="832"/>
                    <a:pt x="809" y="709"/>
                  </a:cubicBezTo>
                  <a:cubicBezTo>
                    <a:pt x="862" y="618"/>
                    <a:pt x="914" y="531"/>
                    <a:pt x="966" y="443"/>
                  </a:cubicBezTo>
                  <a:cubicBezTo>
                    <a:pt x="1001" y="382"/>
                    <a:pt x="1023" y="347"/>
                    <a:pt x="1019" y="342"/>
                  </a:cubicBezTo>
                  <a:lnTo>
                    <a:pt x="1019" y="342"/>
                  </a:lnTo>
                  <a:cubicBezTo>
                    <a:pt x="1019" y="342"/>
                    <a:pt x="993" y="373"/>
                    <a:pt x="953" y="434"/>
                  </a:cubicBezTo>
                  <a:cubicBezTo>
                    <a:pt x="896" y="517"/>
                    <a:pt x="840" y="600"/>
                    <a:pt x="779" y="692"/>
                  </a:cubicBezTo>
                  <a:cubicBezTo>
                    <a:pt x="700" y="810"/>
                    <a:pt x="616" y="937"/>
                    <a:pt x="529" y="1072"/>
                  </a:cubicBezTo>
                  <a:cubicBezTo>
                    <a:pt x="485" y="1142"/>
                    <a:pt x="428" y="1212"/>
                    <a:pt x="350" y="1251"/>
                  </a:cubicBezTo>
                  <a:cubicBezTo>
                    <a:pt x="321" y="1268"/>
                    <a:pt x="285" y="1277"/>
                    <a:pt x="249" y="1277"/>
                  </a:cubicBezTo>
                  <a:cubicBezTo>
                    <a:pt x="199" y="1277"/>
                    <a:pt x="147" y="1259"/>
                    <a:pt x="114" y="1221"/>
                  </a:cubicBezTo>
                  <a:cubicBezTo>
                    <a:pt x="57" y="1155"/>
                    <a:pt x="92" y="1055"/>
                    <a:pt x="136" y="976"/>
                  </a:cubicBezTo>
                  <a:cubicBezTo>
                    <a:pt x="184" y="902"/>
                    <a:pt x="232" y="823"/>
                    <a:pt x="281" y="749"/>
                  </a:cubicBezTo>
                  <a:cubicBezTo>
                    <a:pt x="363" y="618"/>
                    <a:pt x="442" y="487"/>
                    <a:pt x="521" y="364"/>
                  </a:cubicBezTo>
                  <a:cubicBezTo>
                    <a:pt x="577" y="273"/>
                    <a:pt x="630" y="185"/>
                    <a:pt x="678" y="102"/>
                  </a:cubicBezTo>
                  <a:cubicBezTo>
                    <a:pt x="717" y="37"/>
                    <a:pt x="735" y="1"/>
                    <a:pt x="735" y="1"/>
                  </a:cubicBezTo>
                  <a:cubicBezTo>
                    <a:pt x="734" y="1"/>
                    <a:pt x="734" y="1"/>
                    <a:pt x="73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657152" y="1828895"/>
              <a:ext cx="37106" cy="52104"/>
            </a:xfrm>
            <a:custGeom>
              <a:avLst/>
              <a:gdLst/>
              <a:ahLst/>
              <a:cxnLst/>
              <a:rect l="l" t="t" r="r" b="b"/>
              <a:pathLst>
                <a:path w="814" h="1143" extrusionOk="0">
                  <a:moveTo>
                    <a:pt x="574" y="1"/>
                  </a:moveTo>
                  <a:cubicBezTo>
                    <a:pt x="574" y="1"/>
                    <a:pt x="547" y="27"/>
                    <a:pt x="513" y="75"/>
                  </a:cubicBezTo>
                  <a:cubicBezTo>
                    <a:pt x="473" y="128"/>
                    <a:pt x="425" y="202"/>
                    <a:pt x="364" y="299"/>
                  </a:cubicBezTo>
                  <a:cubicBezTo>
                    <a:pt x="307" y="390"/>
                    <a:pt x="237" y="508"/>
                    <a:pt x="154" y="626"/>
                  </a:cubicBezTo>
                  <a:cubicBezTo>
                    <a:pt x="115" y="688"/>
                    <a:pt x="63" y="749"/>
                    <a:pt x="31" y="827"/>
                  </a:cubicBezTo>
                  <a:cubicBezTo>
                    <a:pt x="1" y="906"/>
                    <a:pt x="1" y="1011"/>
                    <a:pt x="67" y="1085"/>
                  </a:cubicBezTo>
                  <a:cubicBezTo>
                    <a:pt x="101" y="1127"/>
                    <a:pt x="150" y="1143"/>
                    <a:pt x="199" y="1143"/>
                  </a:cubicBezTo>
                  <a:cubicBezTo>
                    <a:pt x="243" y="1143"/>
                    <a:pt x="287" y="1130"/>
                    <a:pt x="320" y="1112"/>
                  </a:cubicBezTo>
                  <a:cubicBezTo>
                    <a:pt x="398" y="1072"/>
                    <a:pt x="456" y="1011"/>
                    <a:pt x="503" y="954"/>
                  </a:cubicBezTo>
                  <a:cubicBezTo>
                    <a:pt x="600" y="840"/>
                    <a:pt x="670" y="722"/>
                    <a:pt x="713" y="622"/>
                  </a:cubicBezTo>
                  <a:cubicBezTo>
                    <a:pt x="761" y="517"/>
                    <a:pt x="788" y="430"/>
                    <a:pt x="801" y="368"/>
                  </a:cubicBezTo>
                  <a:cubicBezTo>
                    <a:pt x="814" y="307"/>
                    <a:pt x="814" y="272"/>
                    <a:pt x="814" y="272"/>
                  </a:cubicBezTo>
                  <a:cubicBezTo>
                    <a:pt x="814" y="272"/>
                    <a:pt x="814" y="272"/>
                    <a:pt x="813" y="272"/>
                  </a:cubicBezTo>
                  <a:cubicBezTo>
                    <a:pt x="805" y="272"/>
                    <a:pt x="782" y="411"/>
                    <a:pt x="683" y="609"/>
                  </a:cubicBezTo>
                  <a:cubicBezTo>
                    <a:pt x="634" y="705"/>
                    <a:pt x="565" y="819"/>
                    <a:pt x="469" y="928"/>
                  </a:cubicBezTo>
                  <a:cubicBezTo>
                    <a:pt x="421" y="985"/>
                    <a:pt x="368" y="1037"/>
                    <a:pt x="303" y="1072"/>
                  </a:cubicBezTo>
                  <a:cubicBezTo>
                    <a:pt x="272" y="1088"/>
                    <a:pt x="237" y="1098"/>
                    <a:pt x="203" y="1098"/>
                  </a:cubicBezTo>
                  <a:cubicBezTo>
                    <a:pt x="163" y="1098"/>
                    <a:pt x="125" y="1085"/>
                    <a:pt x="97" y="1055"/>
                  </a:cubicBezTo>
                  <a:cubicBezTo>
                    <a:pt x="49" y="997"/>
                    <a:pt x="49" y="910"/>
                    <a:pt x="75" y="845"/>
                  </a:cubicBezTo>
                  <a:cubicBezTo>
                    <a:pt x="102" y="775"/>
                    <a:pt x="150" y="714"/>
                    <a:pt x="189" y="652"/>
                  </a:cubicBezTo>
                  <a:cubicBezTo>
                    <a:pt x="273" y="525"/>
                    <a:pt x="338" y="412"/>
                    <a:pt x="394" y="315"/>
                  </a:cubicBezTo>
                  <a:cubicBezTo>
                    <a:pt x="438" y="237"/>
                    <a:pt x="482" y="163"/>
                    <a:pt x="525" y="85"/>
                  </a:cubicBezTo>
                  <a:cubicBezTo>
                    <a:pt x="561" y="32"/>
                    <a:pt x="578" y="1"/>
                    <a:pt x="57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590871" y="1833453"/>
              <a:ext cx="74349" cy="34736"/>
            </a:xfrm>
            <a:custGeom>
              <a:avLst/>
              <a:gdLst/>
              <a:ahLst/>
              <a:cxnLst/>
              <a:rect l="l" t="t" r="r" b="b"/>
              <a:pathLst>
                <a:path w="1631" h="762" extrusionOk="0">
                  <a:moveTo>
                    <a:pt x="1523" y="0"/>
                  </a:moveTo>
                  <a:cubicBezTo>
                    <a:pt x="1512" y="0"/>
                    <a:pt x="1501" y="2"/>
                    <a:pt x="1491" y="2"/>
                  </a:cubicBezTo>
                  <a:cubicBezTo>
                    <a:pt x="1088" y="28"/>
                    <a:pt x="686" y="54"/>
                    <a:pt x="284" y="84"/>
                  </a:cubicBezTo>
                  <a:lnTo>
                    <a:pt x="0" y="762"/>
                  </a:lnTo>
                  <a:cubicBezTo>
                    <a:pt x="192" y="749"/>
                    <a:pt x="384" y="740"/>
                    <a:pt x="577" y="727"/>
                  </a:cubicBezTo>
                  <a:cubicBezTo>
                    <a:pt x="787" y="714"/>
                    <a:pt x="1001" y="701"/>
                    <a:pt x="1193" y="622"/>
                  </a:cubicBezTo>
                  <a:cubicBezTo>
                    <a:pt x="1390" y="544"/>
                    <a:pt x="1569" y="386"/>
                    <a:pt x="1612" y="181"/>
                  </a:cubicBezTo>
                  <a:cubicBezTo>
                    <a:pt x="1630" y="116"/>
                    <a:pt x="1616" y="28"/>
                    <a:pt x="1556" y="6"/>
                  </a:cubicBezTo>
                  <a:cubicBezTo>
                    <a:pt x="1545" y="2"/>
                    <a:pt x="1534" y="0"/>
                    <a:pt x="1523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590689" y="1832405"/>
              <a:ext cx="75534" cy="35967"/>
            </a:xfrm>
            <a:custGeom>
              <a:avLst/>
              <a:gdLst/>
              <a:ahLst/>
              <a:cxnLst/>
              <a:rect l="l" t="t" r="r" b="b"/>
              <a:pathLst>
                <a:path w="1657" h="789" extrusionOk="0">
                  <a:moveTo>
                    <a:pt x="1505" y="1"/>
                  </a:moveTo>
                  <a:cubicBezTo>
                    <a:pt x="1486" y="1"/>
                    <a:pt x="1469" y="4"/>
                    <a:pt x="1451" y="8"/>
                  </a:cubicBezTo>
                  <a:cubicBezTo>
                    <a:pt x="1398" y="8"/>
                    <a:pt x="1346" y="12"/>
                    <a:pt x="1297" y="16"/>
                  </a:cubicBezTo>
                  <a:cubicBezTo>
                    <a:pt x="1110" y="29"/>
                    <a:pt x="935" y="42"/>
                    <a:pt x="773" y="55"/>
                  </a:cubicBezTo>
                  <a:cubicBezTo>
                    <a:pt x="646" y="69"/>
                    <a:pt x="529" y="77"/>
                    <a:pt x="420" y="86"/>
                  </a:cubicBezTo>
                  <a:cubicBezTo>
                    <a:pt x="336" y="95"/>
                    <a:pt x="288" y="103"/>
                    <a:pt x="288" y="107"/>
                  </a:cubicBezTo>
                  <a:lnTo>
                    <a:pt x="420" y="107"/>
                  </a:lnTo>
                  <a:cubicBezTo>
                    <a:pt x="533" y="99"/>
                    <a:pt x="646" y="95"/>
                    <a:pt x="773" y="91"/>
                  </a:cubicBezTo>
                  <a:cubicBezTo>
                    <a:pt x="939" y="81"/>
                    <a:pt x="1114" y="69"/>
                    <a:pt x="1302" y="60"/>
                  </a:cubicBezTo>
                  <a:cubicBezTo>
                    <a:pt x="1350" y="55"/>
                    <a:pt x="1402" y="51"/>
                    <a:pt x="1451" y="51"/>
                  </a:cubicBezTo>
                  <a:cubicBezTo>
                    <a:pt x="1473" y="49"/>
                    <a:pt x="1495" y="47"/>
                    <a:pt x="1514" y="47"/>
                  </a:cubicBezTo>
                  <a:cubicBezTo>
                    <a:pt x="1542" y="47"/>
                    <a:pt x="1566" y="52"/>
                    <a:pt x="1582" y="73"/>
                  </a:cubicBezTo>
                  <a:cubicBezTo>
                    <a:pt x="1630" y="151"/>
                    <a:pt x="1582" y="270"/>
                    <a:pt x="1525" y="357"/>
                  </a:cubicBezTo>
                  <a:cubicBezTo>
                    <a:pt x="1402" y="545"/>
                    <a:pt x="1193" y="641"/>
                    <a:pt x="1005" y="680"/>
                  </a:cubicBezTo>
                  <a:cubicBezTo>
                    <a:pt x="813" y="720"/>
                    <a:pt x="634" y="728"/>
                    <a:pt x="485" y="737"/>
                  </a:cubicBezTo>
                  <a:cubicBezTo>
                    <a:pt x="358" y="750"/>
                    <a:pt x="244" y="759"/>
                    <a:pt x="131" y="768"/>
                  </a:cubicBezTo>
                  <a:cubicBezTo>
                    <a:pt x="47" y="777"/>
                    <a:pt x="0" y="781"/>
                    <a:pt x="4" y="785"/>
                  </a:cubicBezTo>
                  <a:cubicBezTo>
                    <a:pt x="4" y="787"/>
                    <a:pt x="15" y="788"/>
                    <a:pt x="36" y="788"/>
                  </a:cubicBezTo>
                  <a:cubicBezTo>
                    <a:pt x="57" y="788"/>
                    <a:pt x="89" y="787"/>
                    <a:pt x="131" y="785"/>
                  </a:cubicBezTo>
                  <a:cubicBezTo>
                    <a:pt x="244" y="781"/>
                    <a:pt x="362" y="777"/>
                    <a:pt x="489" y="772"/>
                  </a:cubicBezTo>
                  <a:cubicBezTo>
                    <a:pt x="638" y="763"/>
                    <a:pt x="817" y="763"/>
                    <a:pt x="1013" y="724"/>
                  </a:cubicBezTo>
                  <a:cubicBezTo>
                    <a:pt x="1210" y="684"/>
                    <a:pt x="1433" y="589"/>
                    <a:pt x="1564" y="383"/>
                  </a:cubicBezTo>
                  <a:cubicBezTo>
                    <a:pt x="1600" y="335"/>
                    <a:pt x="1620" y="278"/>
                    <a:pt x="1638" y="222"/>
                  </a:cubicBezTo>
                  <a:cubicBezTo>
                    <a:pt x="1652" y="165"/>
                    <a:pt x="1656" y="99"/>
                    <a:pt x="1616" y="47"/>
                  </a:cubicBezTo>
                  <a:cubicBezTo>
                    <a:pt x="1600" y="16"/>
                    <a:pt x="1560" y="2"/>
                    <a:pt x="1529" y="2"/>
                  </a:cubicBezTo>
                  <a:cubicBezTo>
                    <a:pt x="1521" y="1"/>
                    <a:pt x="1513" y="1"/>
                    <a:pt x="1505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676708" y="1844667"/>
              <a:ext cx="26941" cy="45084"/>
            </a:xfrm>
            <a:custGeom>
              <a:avLst/>
              <a:gdLst/>
              <a:ahLst/>
              <a:cxnLst/>
              <a:rect l="l" t="t" r="r" b="b"/>
              <a:pathLst>
                <a:path w="591" h="989" extrusionOk="0">
                  <a:moveTo>
                    <a:pt x="368" y="1"/>
                  </a:moveTo>
                  <a:cubicBezTo>
                    <a:pt x="359" y="1"/>
                    <a:pt x="310" y="96"/>
                    <a:pt x="237" y="258"/>
                  </a:cubicBezTo>
                  <a:cubicBezTo>
                    <a:pt x="193" y="354"/>
                    <a:pt x="149" y="451"/>
                    <a:pt x="106" y="542"/>
                  </a:cubicBezTo>
                  <a:cubicBezTo>
                    <a:pt x="84" y="595"/>
                    <a:pt x="58" y="647"/>
                    <a:pt x="36" y="713"/>
                  </a:cubicBezTo>
                  <a:cubicBezTo>
                    <a:pt x="14" y="774"/>
                    <a:pt x="1" y="857"/>
                    <a:pt x="48" y="923"/>
                  </a:cubicBezTo>
                  <a:cubicBezTo>
                    <a:pt x="70" y="953"/>
                    <a:pt x="101" y="979"/>
                    <a:pt x="145" y="988"/>
                  </a:cubicBezTo>
                  <a:cubicBezTo>
                    <a:pt x="150" y="988"/>
                    <a:pt x="155" y="989"/>
                    <a:pt x="160" y="989"/>
                  </a:cubicBezTo>
                  <a:cubicBezTo>
                    <a:pt x="194" y="989"/>
                    <a:pt x="227" y="977"/>
                    <a:pt x="250" y="962"/>
                  </a:cubicBezTo>
                  <a:cubicBezTo>
                    <a:pt x="310" y="923"/>
                    <a:pt x="354" y="875"/>
                    <a:pt x="385" y="822"/>
                  </a:cubicBezTo>
                  <a:cubicBezTo>
                    <a:pt x="451" y="717"/>
                    <a:pt x="473" y="612"/>
                    <a:pt x="499" y="530"/>
                  </a:cubicBezTo>
                  <a:cubicBezTo>
                    <a:pt x="520" y="441"/>
                    <a:pt x="542" y="376"/>
                    <a:pt x="560" y="328"/>
                  </a:cubicBezTo>
                  <a:cubicBezTo>
                    <a:pt x="578" y="284"/>
                    <a:pt x="590" y="258"/>
                    <a:pt x="586" y="258"/>
                  </a:cubicBezTo>
                  <a:cubicBezTo>
                    <a:pt x="586" y="258"/>
                    <a:pt x="586" y="258"/>
                    <a:pt x="586" y="258"/>
                  </a:cubicBezTo>
                  <a:cubicBezTo>
                    <a:pt x="579" y="258"/>
                    <a:pt x="515" y="350"/>
                    <a:pt x="468" y="516"/>
                  </a:cubicBezTo>
                  <a:cubicBezTo>
                    <a:pt x="437" y="604"/>
                    <a:pt x="411" y="704"/>
                    <a:pt x="350" y="800"/>
                  </a:cubicBezTo>
                  <a:cubicBezTo>
                    <a:pt x="320" y="844"/>
                    <a:pt x="276" y="892"/>
                    <a:pt x="227" y="923"/>
                  </a:cubicBezTo>
                  <a:cubicBezTo>
                    <a:pt x="208" y="935"/>
                    <a:pt x="186" y="942"/>
                    <a:pt x="165" y="942"/>
                  </a:cubicBezTo>
                  <a:cubicBezTo>
                    <a:pt x="135" y="942"/>
                    <a:pt x="106" y="928"/>
                    <a:pt x="88" y="897"/>
                  </a:cubicBezTo>
                  <a:cubicBezTo>
                    <a:pt x="18" y="792"/>
                    <a:pt x="110" y="665"/>
                    <a:pt x="145" y="560"/>
                  </a:cubicBezTo>
                  <a:cubicBezTo>
                    <a:pt x="184" y="463"/>
                    <a:pt x="223" y="368"/>
                    <a:pt x="267" y="272"/>
                  </a:cubicBezTo>
                  <a:cubicBezTo>
                    <a:pt x="332" y="106"/>
                    <a:pt x="372" y="5"/>
                    <a:pt x="368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633265" y="1865180"/>
              <a:ext cx="6655" cy="46861"/>
            </a:xfrm>
            <a:custGeom>
              <a:avLst/>
              <a:gdLst/>
              <a:ahLst/>
              <a:cxnLst/>
              <a:rect l="l" t="t" r="r" b="b"/>
              <a:pathLst>
                <a:path w="146" h="1028" extrusionOk="0">
                  <a:moveTo>
                    <a:pt x="80" y="1"/>
                  </a:moveTo>
                  <a:cubicBezTo>
                    <a:pt x="79" y="1"/>
                    <a:pt x="79" y="1"/>
                    <a:pt x="79" y="1"/>
                  </a:cubicBezTo>
                  <a:cubicBezTo>
                    <a:pt x="67" y="1"/>
                    <a:pt x="101" y="233"/>
                    <a:pt x="79" y="516"/>
                  </a:cubicBezTo>
                  <a:cubicBezTo>
                    <a:pt x="62" y="800"/>
                    <a:pt x="1" y="1024"/>
                    <a:pt x="14" y="1028"/>
                  </a:cubicBezTo>
                  <a:cubicBezTo>
                    <a:pt x="14" y="1028"/>
                    <a:pt x="14" y="1028"/>
                    <a:pt x="14" y="1028"/>
                  </a:cubicBezTo>
                  <a:cubicBezTo>
                    <a:pt x="24" y="1028"/>
                    <a:pt x="110" y="807"/>
                    <a:pt x="127" y="521"/>
                  </a:cubicBezTo>
                  <a:cubicBezTo>
                    <a:pt x="145" y="230"/>
                    <a:pt x="94" y="1"/>
                    <a:pt x="8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-274696" y="1817590"/>
              <a:ext cx="294251" cy="305967"/>
            </a:xfrm>
            <a:custGeom>
              <a:avLst/>
              <a:gdLst/>
              <a:ahLst/>
              <a:cxnLst/>
              <a:rect l="l" t="t" r="r" b="b"/>
              <a:pathLst>
                <a:path w="6455" h="6712" extrusionOk="0">
                  <a:moveTo>
                    <a:pt x="4295" y="0"/>
                  </a:moveTo>
                  <a:lnTo>
                    <a:pt x="0" y="4624"/>
                  </a:lnTo>
                  <a:cubicBezTo>
                    <a:pt x="283" y="5249"/>
                    <a:pt x="686" y="5839"/>
                    <a:pt x="1245" y="6237"/>
                  </a:cubicBezTo>
                  <a:cubicBezTo>
                    <a:pt x="1656" y="6532"/>
                    <a:pt x="2159" y="6711"/>
                    <a:pt x="2661" y="6711"/>
                  </a:cubicBezTo>
                  <a:cubicBezTo>
                    <a:pt x="2842" y="6711"/>
                    <a:pt x="3023" y="6688"/>
                    <a:pt x="3199" y="6638"/>
                  </a:cubicBezTo>
                  <a:cubicBezTo>
                    <a:pt x="3859" y="6451"/>
                    <a:pt x="4405" y="5839"/>
                    <a:pt x="4426" y="5152"/>
                  </a:cubicBezTo>
                  <a:cubicBezTo>
                    <a:pt x="4597" y="5350"/>
                    <a:pt x="4858" y="5452"/>
                    <a:pt x="5119" y="5452"/>
                  </a:cubicBezTo>
                  <a:cubicBezTo>
                    <a:pt x="5348" y="5452"/>
                    <a:pt x="5577" y="5373"/>
                    <a:pt x="5743" y="5214"/>
                  </a:cubicBezTo>
                  <a:cubicBezTo>
                    <a:pt x="6096" y="4873"/>
                    <a:pt x="6092" y="4234"/>
                    <a:pt x="5733" y="3899"/>
                  </a:cubicBezTo>
                  <a:cubicBezTo>
                    <a:pt x="6057" y="3732"/>
                    <a:pt x="6428" y="3496"/>
                    <a:pt x="6445" y="3129"/>
                  </a:cubicBezTo>
                  <a:cubicBezTo>
                    <a:pt x="6455" y="2897"/>
                    <a:pt x="6306" y="2683"/>
                    <a:pt x="6122" y="2535"/>
                  </a:cubicBezTo>
                  <a:cubicBezTo>
                    <a:pt x="5934" y="2391"/>
                    <a:pt x="5716" y="2299"/>
                    <a:pt x="5515" y="2177"/>
                  </a:cubicBezTo>
                  <a:cubicBezTo>
                    <a:pt x="4767" y="1731"/>
                    <a:pt x="4287" y="870"/>
                    <a:pt x="4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-318731" y="1708186"/>
              <a:ext cx="235674" cy="401649"/>
            </a:xfrm>
            <a:custGeom>
              <a:avLst/>
              <a:gdLst/>
              <a:ahLst/>
              <a:cxnLst/>
              <a:rect l="l" t="t" r="r" b="b"/>
              <a:pathLst>
                <a:path w="5170" h="8811" extrusionOk="0">
                  <a:moveTo>
                    <a:pt x="2665" y="1"/>
                  </a:moveTo>
                  <a:lnTo>
                    <a:pt x="0" y="2020"/>
                  </a:lnTo>
                  <a:lnTo>
                    <a:pt x="406" y="8615"/>
                  </a:lnTo>
                  <a:lnTo>
                    <a:pt x="3597" y="8811"/>
                  </a:lnTo>
                  <a:cubicBezTo>
                    <a:pt x="3540" y="8466"/>
                    <a:pt x="3680" y="7007"/>
                    <a:pt x="3680" y="7007"/>
                  </a:cubicBezTo>
                  <a:cubicBezTo>
                    <a:pt x="3680" y="7007"/>
                    <a:pt x="5008" y="6866"/>
                    <a:pt x="5091" y="5547"/>
                  </a:cubicBezTo>
                  <a:cubicBezTo>
                    <a:pt x="5170" y="4227"/>
                    <a:pt x="5091" y="1186"/>
                    <a:pt x="5091" y="1186"/>
                  </a:cubicBezTo>
                  <a:lnTo>
                    <a:pt x="2665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-114146" y="1855653"/>
              <a:ext cx="15362" cy="15362"/>
            </a:xfrm>
            <a:custGeom>
              <a:avLst/>
              <a:gdLst/>
              <a:ahLst/>
              <a:cxnLst/>
              <a:rect l="l" t="t" r="r" b="b"/>
              <a:pathLst>
                <a:path w="337" h="337" extrusionOk="0">
                  <a:moveTo>
                    <a:pt x="170" y="0"/>
                  </a:moveTo>
                  <a:cubicBezTo>
                    <a:pt x="75" y="0"/>
                    <a:pt x="0" y="75"/>
                    <a:pt x="0" y="166"/>
                  </a:cubicBezTo>
                  <a:cubicBezTo>
                    <a:pt x="0" y="262"/>
                    <a:pt x="75" y="337"/>
                    <a:pt x="170" y="337"/>
                  </a:cubicBezTo>
                  <a:cubicBezTo>
                    <a:pt x="262" y="337"/>
                    <a:pt x="337" y="262"/>
                    <a:pt x="337" y="166"/>
                  </a:cubicBezTo>
                  <a:cubicBezTo>
                    <a:pt x="337" y="75"/>
                    <a:pt x="262" y="0"/>
                    <a:pt x="1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-122123" y="1845579"/>
              <a:ext cx="31271" cy="9436"/>
            </a:xfrm>
            <a:custGeom>
              <a:avLst/>
              <a:gdLst/>
              <a:ahLst/>
              <a:cxnLst/>
              <a:rect l="l" t="t" r="r" b="b"/>
              <a:pathLst>
                <a:path w="686" h="207" extrusionOk="0">
                  <a:moveTo>
                    <a:pt x="324" y="1"/>
                  </a:moveTo>
                  <a:cubicBezTo>
                    <a:pt x="222" y="1"/>
                    <a:pt x="135" y="37"/>
                    <a:pt x="83" y="72"/>
                  </a:cubicBezTo>
                  <a:cubicBezTo>
                    <a:pt x="22" y="112"/>
                    <a:pt x="0" y="151"/>
                    <a:pt x="9" y="164"/>
                  </a:cubicBezTo>
                  <a:cubicBezTo>
                    <a:pt x="12" y="168"/>
                    <a:pt x="17" y="169"/>
                    <a:pt x="23" y="169"/>
                  </a:cubicBezTo>
                  <a:cubicBezTo>
                    <a:pt x="62" y="169"/>
                    <a:pt x="170" y="111"/>
                    <a:pt x="309" y="111"/>
                  </a:cubicBezTo>
                  <a:cubicBezTo>
                    <a:pt x="321" y="111"/>
                    <a:pt x="333" y="111"/>
                    <a:pt x="345" y="112"/>
                  </a:cubicBezTo>
                  <a:cubicBezTo>
                    <a:pt x="511" y="120"/>
                    <a:pt x="631" y="206"/>
                    <a:pt x="669" y="206"/>
                  </a:cubicBezTo>
                  <a:cubicBezTo>
                    <a:pt x="672" y="206"/>
                    <a:pt x="675" y="205"/>
                    <a:pt x="678" y="203"/>
                  </a:cubicBezTo>
                  <a:cubicBezTo>
                    <a:pt x="686" y="195"/>
                    <a:pt x="669" y="151"/>
                    <a:pt x="617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-203447" y="1855653"/>
              <a:ext cx="15408" cy="15362"/>
            </a:xfrm>
            <a:custGeom>
              <a:avLst/>
              <a:gdLst/>
              <a:ahLst/>
              <a:cxnLst/>
              <a:rect l="l" t="t" r="r" b="b"/>
              <a:pathLst>
                <a:path w="338" h="337" extrusionOk="0">
                  <a:moveTo>
                    <a:pt x="172" y="0"/>
                  </a:moveTo>
                  <a:cubicBezTo>
                    <a:pt x="75" y="0"/>
                    <a:pt x="1" y="75"/>
                    <a:pt x="1" y="166"/>
                  </a:cubicBezTo>
                  <a:cubicBezTo>
                    <a:pt x="1" y="262"/>
                    <a:pt x="75" y="337"/>
                    <a:pt x="172" y="337"/>
                  </a:cubicBezTo>
                  <a:cubicBezTo>
                    <a:pt x="263" y="337"/>
                    <a:pt x="338" y="262"/>
                    <a:pt x="338" y="166"/>
                  </a:cubicBezTo>
                  <a:cubicBezTo>
                    <a:pt x="338" y="75"/>
                    <a:pt x="263" y="0"/>
                    <a:pt x="1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-213977" y="1845579"/>
              <a:ext cx="31362" cy="9436"/>
            </a:xfrm>
            <a:custGeom>
              <a:avLst/>
              <a:gdLst/>
              <a:ahLst/>
              <a:cxnLst/>
              <a:rect l="l" t="t" r="r" b="b"/>
              <a:pathLst>
                <a:path w="688" h="207" extrusionOk="0">
                  <a:moveTo>
                    <a:pt x="324" y="1"/>
                  </a:moveTo>
                  <a:cubicBezTo>
                    <a:pt x="223" y="1"/>
                    <a:pt x="136" y="37"/>
                    <a:pt x="84" y="72"/>
                  </a:cubicBezTo>
                  <a:cubicBezTo>
                    <a:pt x="22" y="112"/>
                    <a:pt x="0" y="151"/>
                    <a:pt x="10" y="164"/>
                  </a:cubicBezTo>
                  <a:cubicBezTo>
                    <a:pt x="12" y="168"/>
                    <a:pt x="16" y="169"/>
                    <a:pt x="22" y="169"/>
                  </a:cubicBezTo>
                  <a:cubicBezTo>
                    <a:pt x="59" y="169"/>
                    <a:pt x="170" y="111"/>
                    <a:pt x="310" y="111"/>
                  </a:cubicBezTo>
                  <a:cubicBezTo>
                    <a:pt x="322" y="111"/>
                    <a:pt x="334" y="111"/>
                    <a:pt x="346" y="112"/>
                  </a:cubicBezTo>
                  <a:cubicBezTo>
                    <a:pt x="512" y="120"/>
                    <a:pt x="628" y="206"/>
                    <a:pt x="665" y="206"/>
                  </a:cubicBezTo>
                  <a:cubicBezTo>
                    <a:pt x="668" y="206"/>
                    <a:pt x="671" y="205"/>
                    <a:pt x="674" y="203"/>
                  </a:cubicBezTo>
                  <a:cubicBezTo>
                    <a:pt x="687" y="195"/>
                    <a:pt x="669" y="151"/>
                    <a:pt x="613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-185669" y="1931689"/>
              <a:ext cx="45084" cy="24525"/>
            </a:xfrm>
            <a:custGeom>
              <a:avLst/>
              <a:gdLst/>
              <a:ahLst/>
              <a:cxnLst/>
              <a:rect l="l" t="t" r="r" b="b"/>
              <a:pathLst>
                <a:path w="989" h="538" extrusionOk="0">
                  <a:moveTo>
                    <a:pt x="79" y="1"/>
                  </a:moveTo>
                  <a:cubicBezTo>
                    <a:pt x="77" y="1"/>
                    <a:pt x="86" y="8"/>
                    <a:pt x="109" y="23"/>
                  </a:cubicBezTo>
                  <a:cubicBezTo>
                    <a:pt x="109" y="23"/>
                    <a:pt x="0" y="333"/>
                    <a:pt x="385" y="495"/>
                  </a:cubicBezTo>
                  <a:cubicBezTo>
                    <a:pt x="458" y="525"/>
                    <a:pt x="525" y="538"/>
                    <a:pt x="586" y="538"/>
                  </a:cubicBezTo>
                  <a:cubicBezTo>
                    <a:pt x="840" y="538"/>
                    <a:pt x="988" y="325"/>
                    <a:pt x="988" y="325"/>
                  </a:cubicBezTo>
                  <a:cubicBezTo>
                    <a:pt x="663" y="325"/>
                    <a:pt x="94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-230706" y="2000659"/>
              <a:ext cx="79728" cy="41801"/>
            </a:xfrm>
            <a:custGeom>
              <a:avLst/>
              <a:gdLst/>
              <a:ahLst/>
              <a:cxnLst/>
              <a:rect l="l" t="t" r="r" b="b"/>
              <a:pathLst>
                <a:path w="1749" h="917" extrusionOk="0">
                  <a:moveTo>
                    <a:pt x="0" y="0"/>
                  </a:moveTo>
                  <a:cubicBezTo>
                    <a:pt x="0" y="0"/>
                    <a:pt x="376" y="916"/>
                    <a:pt x="1608" y="916"/>
                  </a:cubicBezTo>
                  <a:cubicBezTo>
                    <a:pt x="1644" y="916"/>
                    <a:pt x="1681" y="915"/>
                    <a:pt x="1718" y="914"/>
                  </a:cubicBezTo>
                  <a:lnTo>
                    <a:pt x="1749" y="591"/>
                  </a:lnTo>
                  <a:lnTo>
                    <a:pt x="1749" y="591"/>
                  </a:lnTo>
                  <a:cubicBezTo>
                    <a:pt x="1749" y="591"/>
                    <a:pt x="1748" y="591"/>
                    <a:pt x="1747" y="591"/>
                  </a:cubicBezTo>
                  <a:cubicBezTo>
                    <a:pt x="1700" y="591"/>
                    <a:pt x="838" y="583"/>
                    <a:pt x="0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-463782" y="1667843"/>
              <a:ext cx="411450" cy="438026"/>
            </a:xfrm>
            <a:custGeom>
              <a:avLst/>
              <a:gdLst/>
              <a:ahLst/>
              <a:cxnLst/>
              <a:rect l="l" t="t" r="r" b="b"/>
              <a:pathLst>
                <a:path w="9026" h="9609" extrusionOk="0">
                  <a:moveTo>
                    <a:pt x="5554" y="1"/>
                  </a:moveTo>
                  <a:cubicBezTo>
                    <a:pt x="5335" y="1"/>
                    <a:pt x="5151" y="25"/>
                    <a:pt x="5000" y="25"/>
                  </a:cubicBezTo>
                  <a:cubicBezTo>
                    <a:pt x="4633" y="25"/>
                    <a:pt x="3147" y="322"/>
                    <a:pt x="2142" y="1677"/>
                  </a:cubicBezTo>
                  <a:lnTo>
                    <a:pt x="2138" y="1672"/>
                  </a:lnTo>
                  <a:cubicBezTo>
                    <a:pt x="1775" y="2053"/>
                    <a:pt x="1254" y="3289"/>
                    <a:pt x="1194" y="3727"/>
                  </a:cubicBezTo>
                  <a:cubicBezTo>
                    <a:pt x="1137" y="4163"/>
                    <a:pt x="1211" y="4605"/>
                    <a:pt x="1206" y="5046"/>
                  </a:cubicBezTo>
                  <a:cubicBezTo>
                    <a:pt x="1202" y="5488"/>
                    <a:pt x="1101" y="5960"/>
                    <a:pt x="774" y="6252"/>
                  </a:cubicBezTo>
                  <a:cubicBezTo>
                    <a:pt x="564" y="6440"/>
                    <a:pt x="272" y="6545"/>
                    <a:pt x="145" y="6795"/>
                  </a:cubicBezTo>
                  <a:cubicBezTo>
                    <a:pt x="0" y="7087"/>
                    <a:pt x="163" y="7459"/>
                    <a:pt x="433" y="7642"/>
                  </a:cubicBezTo>
                  <a:cubicBezTo>
                    <a:pt x="669" y="7796"/>
                    <a:pt x="953" y="7837"/>
                    <a:pt x="1237" y="7837"/>
                  </a:cubicBezTo>
                  <a:cubicBezTo>
                    <a:pt x="1284" y="7837"/>
                    <a:pt x="1330" y="7836"/>
                    <a:pt x="1377" y="7834"/>
                  </a:cubicBezTo>
                  <a:lnTo>
                    <a:pt x="1377" y="7834"/>
                  </a:lnTo>
                  <a:cubicBezTo>
                    <a:pt x="1303" y="8485"/>
                    <a:pt x="1805" y="9150"/>
                    <a:pt x="2452" y="9250"/>
                  </a:cubicBezTo>
                  <a:cubicBezTo>
                    <a:pt x="2510" y="9259"/>
                    <a:pt x="2567" y="9263"/>
                    <a:pt x="2625" y="9263"/>
                  </a:cubicBezTo>
                  <a:cubicBezTo>
                    <a:pt x="2901" y="9263"/>
                    <a:pt x="3172" y="9164"/>
                    <a:pt x="3396" y="9001"/>
                  </a:cubicBezTo>
                  <a:cubicBezTo>
                    <a:pt x="3619" y="9215"/>
                    <a:pt x="3850" y="9421"/>
                    <a:pt x="4100" y="9609"/>
                  </a:cubicBezTo>
                  <a:cubicBezTo>
                    <a:pt x="4157" y="7686"/>
                    <a:pt x="4113" y="5763"/>
                    <a:pt x="3977" y="3848"/>
                  </a:cubicBezTo>
                  <a:cubicBezTo>
                    <a:pt x="4860" y="3691"/>
                    <a:pt x="6438" y="3215"/>
                    <a:pt x="6713" y="1808"/>
                  </a:cubicBezTo>
                  <a:cubicBezTo>
                    <a:pt x="7063" y="2608"/>
                    <a:pt x="7600" y="3049"/>
                    <a:pt x="8308" y="3657"/>
                  </a:cubicBezTo>
                  <a:cubicBezTo>
                    <a:pt x="8308" y="3657"/>
                    <a:pt x="9025" y="2459"/>
                    <a:pt x="7718" y="1101"/>
                  </a:cubicBezTo>
                  <a:cubicBezTo>
                    <a:pt x="6794" y="142"/>
                    <a:pt x="6076" y="1"/>
                    <a:pt x="5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-277933" y="1746249"/>
              <a:ext cx="120572" cy="78999"/>
            </a:xfrm>
            <a:custGeom>
              <a:avLst/>
              <a:gdLst/>
              <a:ahLst/>
              <a:cxnLst/>
              <a:rect l="l" t="t" r="r" b="b"/>
              <a:pathLst>
                <a:path w="2645" h="1733" extrusionOk="0">
                  <a:moveTo>
                    <a:pt x="2575" y="0"/>
                  </a:moveTo>
                  <a:cubicBezTo>
                    <a:pt x="2575" y="0"/>
                    <a:pt x="2575" y="0"/>
                    <a:pt x="2575" y="0"/>
                  </a:cubicBezTo>
                  <a:cubicBezTo>
                    <a:pt x="2553" y="0"/>
                    <a:pt x="2583" y="210"/>
                    <a:pt x="2522" y="529"/>
                  </a:cubicBezTo>
                  <a:cubicBezTo>
                    <a:pt x="2488" y="686"/>
                    <a:pt x="2431" y="875"/>
                    <a:pt x="2313" y="1049"/>
                  </a:cubicBezTo>
                  <a:cubicBezTo>
                    <a:pt x="2195" y="1224"/>
                    <a:pt x="2016" y="1378"/>
                    <a:pt x="1788" y="1473"/>
                  </a:cubicBezTo>
                  <a:cubicBezTo>
                    <a:pt x="1485" y="1602"/>
                    <a:pt x="1177" y="1629"/>
                    <a:pt x="907" y="1629"/>
                  </a:cubicBezTo>
                  <a:cubicBezTo>
                    <a:pt x="772" y="1629"/>
                    <a:pt x="647" y="1622"/>
                    <a:pt x="538" y="1618"/>
                  </a:cubicBezTo>
                  <a:cubicBezTo>
                    <a:pt x="372" y="1609"/>
                    <a:pt x="238" y="1604"/>
                    <a:pt x="145" y="1604"/>
                  </a:cubicBezTo>
                  <a:cubicBezTo>
                    <a:pt x="52" y="1604"/>
                    <a:pt x="1" y="1609"/>
                    <a:pt x="1" y="1618"/>
                  </a:cubicBezTo>
                  <a:cubicBezTo>
                    <a:pt x="1" y="1636"/>
                    <a:pt x="202" y="1662"/>
                    <a:pt x="534" y="1701"/>
                  </a:cubicBezTo>
                  <a:cubicBezTo>
                    <a:pt x="670" y="1715"/>
                    <a:pt x="836" y="1733"/>
                    <a:pt x="1018" y="1733"/>
                  </a:cubicBezTo>
                  <a:cubicBezTo>
                    <a:pt x="1269" y="1733"/>
                    <a:pt x="1553" y="1699"/>
                    <a:pt x="1836" y="1578"/>
                  </a:cubicBezTo>
                  <a:cubicBezTo>
                    <a:pt x="2081" y="1478"/>
                    <a:pt x="2282" y="1303"/>
                    <a:pt x="2405" y="1106"/>
                  </a:cubicBezTo>
                  <a:cubicBezTo>
                    <a:pt x="2527" y="914"/>
                    <a:pt x="2579" y="713"/>
                    <a:pt x="2601" y="543"/>
                  </a:cubicBezTo>
                  <a:cubicBezTo>
                    <a:pt x="2645" y="209"/>
                    <a:pt x="2584" y="0"/>
                    <a:pt x="2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-434699" y="1751811"/>
              <a:ext cx="83922" cy="216666"/>
            </a:xfrm>
            <a:custGeom>
              <a:avLst/>
              <a:gdLst/>
              <a:ahLst/>
              <a:cxnLst/>
              <a:rect l="l" t="t" r="r" b="b"/>
              <a:pathLst>
                <a:path w="1841" h="4753" extrusionOk="0">
                  <a:moveTo>
                    <a:pt x="1826" y="1"/>
                  </a:moveTo>
                  <a:cubicBezTo>
                    <a:pt x="1817" y="1"/>
                    <a:pt x="1753" y="49"/>
                    <a:pt x="1643" y="132"/>
                  </a:cubicBezTo>
                  <a:cubicBezTo>
                    <a:pt x="1530" y="223"/>
                    <a:pt x="1368" y="360"/>
                    <a:pt x="1181" y="543"/>
                  </a:cubicBezTo>
                  <a:cubicBezTo>
                    <a:pt x="993" y="722"/>
                    <a:pt x="774" y="949"/>
                    <a:pt x="586" y="1242"/>
                  </a:cubicBezTo>
                  <a:cubicBezTo>
                    <a:pt x="394" y="1534"/>
                    <a:pt x="233" y="1897"/>
                    <a:pt x="193" y="2304"/>
                  </a:cubicBezTo>
                  <a:cubicBezTo>
                    <a:pt x="167" y="2510"/>
                    <a:pt x="184" y="2710"/>
                    <a:pt x="227" y="2898"/>
                  </a:cubicBezTo>
                  <a:cubicBezTo>
                    <a:pt x="276" y="3087"/>
                    <a:pt x="350" y="3257"/>
                    <a:pt x="416" y="3414"/>
                  </a:cubicBezTo>
                  <a:cubicBezTo>
                    <a:pt x="551" y="3724"/>
                    <a:pt x="634" y="4025"/>
                    <a:pt x="578" y="4267"/>
                  </a:cubicBezTo>
                  <a:cubicBezTo>
                    <a:pt x="525" y="4511"/>
                    <a:pt x="346" y="4651"/>
                    <a:pt x="219" y="4695"/>
                  </a:cubicBezTo>
                  <a:cubicBezTo>
                    <a:pt x="150" y="4720"/>
                    <a:pt x="94" y="4725"/>
                    <a:pt x="56" y="4725"/>
                  </a:cubicBezTo>
                  <a:cubicBezTo>
                    <a:pt x="34" y="4725"/>
                    <a:pt x="18" y="4723"/>
                    <a:pt x="9" y="4723"/>
                  </a:cubicBezTo>
                  <a:cubicBezTo>
                    <a:pt x="4" y="4723"/>
                    <a:pt x="1" y="4724"/>
                    <a:pt x="1" y="4725"/>
                  </a:cubicBezTo>
                  <a:cubicBezTo>
                    <a:pt x="1" y="4729"/>
                    <a:pt x="23" y="4739"/>
                    <a:pt x="57" y="4747"/>
                  </a:cubicBezTo>
                  <a:cubicBezTo>
                    <a:pt x="74" y="4751"/>
                    <a:pt x="94" y="4753"/>
                    <a:pt x="117" y="4753"/>
                  </a:cubicBezTo>
                  <a:cubicBezTo>
                    <a:pt x="150" y="4753"/>
                    <a:pt x="189" y="4749"/>
                    <a:pt x="233" y="4739"/>
                  </a:cubicBezTo>
                  <a:cubicBezTo>
                    <a:pt x="376" y="4703"/>
                    <a:pt x="586" y="4559"/>
                    <a:pt x="656" y="4288"/>
                  </a:cubicBezTo>
                  <a:cubicBezTo>
                    <a:pt x="731" y="4017"/>
                    <a:pt x="647" y="3690"/>
                    <a:pt x="516" y="3375"/>
                  </a:cubicBezTo>
                  <a:cubicBezTo>
                    <a:pt x="451" y="3213"/>
                    <a:pt x="380" y="3047"/>
                    <a:pt x="342" y="2872"/>
                  </a:cubicBezTo>
                  <a:cubicBezTo>
                    <a:pt x="298" y="2698"/>
                    <a:pt x="285" y="2510"/>
                    <a:pt x="306" y="2317"/>
                  </a:cubicBezTo>
                  <a:cubicBezTo>
                    <a:pt x="346" y="1933"/>
                    <a:pt x="499" y="1587"/>
                    <a:pt x="673" y="1304"/>
                  </a:cubicBezTo>
                  <a:cubicBezTo>
                    <a:pt x="857" y="1015"/>
                    <a:pt x="1062" y="788"/>
                    <a:pt x="1237" y="600"/>
                  </a:cubicBezTo>
                  <a:cubicBezTo>
                    <a:pt x="1600" y="233"/>
                    <a:pt x="1840" y="14"/>
                    <a:pt x="1827" y="1"/>
                  </a:cubicBezTo>
                  <a:cubicBezTo>
                    <a:pt x="1827" y="1"/>
                    <a:pt x="1826" y="1"/>
                    <a:pt x="18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-84880" y="1790649"/>
              <a:ext cx="89119" cy="119661"/>
            </a:xfrm>
            <a:custGeom>
              <a:avLst/>
              <a:gdLst/>
              <a:ahLst/>
              <a:cxnLst/>
              <a:rect l="l" t="t" r="r" b="b"/>
              <a:pathLst>
                <a:path w="1955" h="2625" extrusionOk="0">
                  <a:moveTo>
                    <a:pt x="40" y="1"/>
                  </a:move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lnTo>
                    <a:pt x="40" y="1"/>
                  </a:lnTo>
                  <a:cubicBezTo>
                    <a:pt x="26" y="1"/>
                    <a:pt x="0" y="232"/>
                    <a:pt x="44" y="595"/>
                  </a:cubicBezTo>
                  <a:cubicBezTo>
                    <a:pt x="92" y="958"/>
                    <a:pt x="219" y="1469"/>
                    <a:pt x="508" y="1959"/>
                  </a:cubicBezTo>
                  <a:cubicBezTo>
                    <a:pt x="651" y="2203"/>
                    <a:pt x="831" y="2427"/>
                    <a:pt x="1067" y="2540"/>
                  </a:cubicBezTo>
                  <a:cubicBezTo>
                    <a:pt x="1178" y="2597"/>
                    <a:pt x="1297" y="2624"/>
                    <a:pt x="1408" y="2624"/>
                  </a:cubicBezTo>
                  <a:cubicBezTo>
                    <a:pt x="1528" y="2624"/>
                    <a:pt x="1640" y="2593"/>
                    <a:pt x="1726" y="2532"/>
                  </a:cubicBezTo>
                  <a:cubicBezTo>
                    <a:pt x="1897" y="2418"/>
                    <a:pt x="1954" y="2252"/>
                    <a:pt x="1954" y="2147"/>
                  </a:cubicBezTo>
                  <a:cubicBezTo>
                    <a:pt x="1954" y="2042"/>
                    <a:pt x="1917" y="1989"/>
                    <a:pt x="1911" y="1989"/>
                  </a:cubicBezTo>
                  <a:cubicBezTo>
                    <a:pt x="1910" y="1989"/>
                    <a:pt x="1910" y="1989"/>
                    <a:pt x="1910" y="1989"/>
                  </a:cubicBezTo>
                  <a:cubicBezTo>
                    <a:pt x="1902" y="1989"/>
                    <a:pt x="1924" y="2046"/>
                    <a:pt x="1910" y="2142"/>
                  </a:cubicBezTo>
                  <a:cubicBezTo>
                    <a:pt x="1893" y="2235"/>
                    <a:pt x="1831" y="2378"/>
                    <a:pt x="1683" y="2461"/>
                  </a:cubicBezTo>
                  <a:cubicBezTo>
                    <a:pt x="1616" y="2503"/>
                    <a:pt x="1529" y="2525"/>
                    <a:pt x="1435" y="2525"/>
                  </a:cubicBezTo>
                  <a:cubicBezTo>
                    <a:pt x="1332" y="2525"/>
                    <a:pt x="1220" y="2499"/>
                    <a:pt x="1115" y="2445"/>
                  </a:cubicBezTo>
                  <a:cubicBezTo>
                    <a:pt x="914" y="2344"/>
                    <a:pt x="748" y="2134"/>
                    <a:pt x="608" y="1898"/>
                  </a:cubicBezTo>
                  <a:cubicBezTo>
                    <a:pt x="328" y="1426"/>
                    <a:pt x="193" y="936"/>
                    <a:pt x="127" y="583"/>
                  </a:cubicBezTo>
                  <a:cubicBezTo>
                    <a:pt x="63" y="227"/>
                    <a:pt x="58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-90897" y="2826977"/>
              <a:ext cx="205087" cy="1628251"/>
            </a:xfrm>
            <a:custGeom>
              <a:avLst/>
              <a:gdLst/>
              <a:ahLst/>
              <a:cxnLst/>
              <a:rect l="l" t="t" r="r" b="b"/>
              <a:pathLst>
                <a:path w="4499" h="35719" extrusionOk="0">
                  <a:moveTo>
                    <a:pt x="1" y="0"/>
                  </a:moveTo>
                  <a:lnTo>
                    <a:pt x="640" y="35718"/>
                  </a:lnTo>
                  <a:cubicBezTo>
                    <a:pt x="640" y="35718"/>
                    <a:pt x="3930" y="24019"/>
                    <a:pt x="4214" y="19308"/>
                  </a:cubicBezTo>
                  <a:cubicBezTo>
                    <a:pt x="4498" y="14593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-477919" y="2696154"/>
              <a:ext cx="441491" cy="1776418"/>
            </a:xfrm>
            <a:custGeom>
              <a:avLst/>
              <a:gdLst/>
              <a:ahLst/>
              <a:cxnLst/>
              <a:rect l="l" t="t" r="r" b="b"/>
              <a:pathLst>
                <a:path w="9685" h="38742" extrusionOk="0">
                  <a:moveTo>
                    <a:pt x="8347" y="0"/>
                  </a:moveTo>
                  <a:lnTo>
                    <a:pt x="2146" y="162"/>
                  </a:lnTo>
                  <a:cubicBezTo>
                    <a:pt x="2145" y="162"/>
                    <a:pt x="2145" y="162"/>
                    <a:pt x="2144" y="162"/>
                  </a:cubicBezTo>
                  <a:cubicBezTo>
                    <a:pt x="2028" y="162"/>
                    <a:pt x="74" y="3039"/>
                    <a:pt x="9" y="5519"/>
                  </a:cubicBezTo>
                  <a:cubicBezTo>
                    <a:pt x="1" y="5759"/>
                    <a:pt x="13" y="6009"/>
                    <a:pt x="35" y="6253"/>
                  </a:cubicBezTo>
                  <a:cubicBezTo>
                    <a:pt x="114" y="7123"/>
                    <a:pt x="332" y="7980"/>
                    <a:pt x="656" y="8793"/>
                  </a:cubicBezTo>
                  <a:cubicBezTo>
                    <a:pt x="2321" y="13001"/>
                    <a:pt x="4043" y="17996"/>
                    <a:pt x="4069" y="19132"/>
                  </a:cubicBezTo>
                  <a:cubicBezTo>
                    <a:pt x="4156" y="22633"/>
                    <a:pt x="4842" y="38741"/>
                    <a:pt x="4842" y="38741"/>
                  </a:cubicBezTo>
                  <a:lnTo>
                    <a:pt x="9685" y="38400"/>
                  </a:lnTo>
                  <a:lnTo>
                    <a:pt x="9527" y="19132"/>
                  </a:lnTo>
                  <a:lnTo>
                    <a:pt x="83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-260975" y="2710052"/>
              <a:ext cx="102840" cy="1755934"/>
            </a:xfrm>
            <a:custGeom>
              <a:avLst/>
              <a:gdLst/>
              <a:ahLst/>
              <a:cxnLst/>
              <a:rect l="l" t="t" r="r" b="b"/>
              <a:pathLst>
                <a:path w="2256" h="38520" extrusionOk="0">
                  <a:moveTo>
                    <a:pt x="32" y="0"/>
                  </a:moveTo>
                  <a:cubicBezTo>
                    <a:pt x="31" y="0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3" y="1"/>
                    <a:pt x="34" y="2"/>
                    <a:pt x="36" y="4"/>
                  </a:cubicBezTo>
                  <a:lnTo>
                    <a:pt x="36" y="4"/>
                  </a:lnTo>
                  <a:cubicBezTo>
                    <a:pt x="34" y="2"/>
                    <a:pt x="33" y="0"/>
                    <a:pt x="32" y="0"/>
                  </a:cubicBezTo>
                  <a:close/>
                  <a:moveTo>
                    <a:pt x="36" y="4"/>
                  </a:moveTo>
                  <a:cubicBezTo>
                    <a:pt x="46" y="29"/>
                    <a:pt x="53" y="165"/>
                    <a:pt x="53" y="389"/>
                  </a:cubicBezTo>
                  <a:cubicBezTo>
                    <a:pt x="57" y="647"/>
                    <a:pt x="57" y="1023"/>
                    <a:pt x="57" y="1512"/>
                  </a:cubicBezTo>
                  <a:cubicBezTo>
                    <a:pt x="61" y="2492"/>
                    <a:pt x="0" y="3908"/>
                    <a:pt x="61" y="5655"/>
                  </a:cubicBezTo>
                  <a:cubicBezTo>
                    <a:pt x="79" y="6092"/>
                    <a:pt x="93" y="6547"/>
                    <a:pt x="131" y="7023"/>
                  </a:cubicBezTo>
                  <a:cubicBezTo>
                    <a:pt x="158" y="7500"/>
                    <a:pt x="202" y="7993"/>
                    <a:pt x="254" y="8505"/>
                  </a:cubicBezTo>
                  <a:cubicBezTo>
                    <a:pt x="359" y="9527"/>
                    <a:pt x="503" y="10620"/>
                    <a:pt x="682" y="11760"/>
                  </a:cubicBezTo>
                  <a:cubicBezTo>
                    <a:pt x="865" y="12902"/>
                    <a:pt x="1071" y="14098"/>
                    <a:pt x="1241" y="15344"/>
                  </a:cubicBezTo>
                  <a:cubicBezTo>
                    <a:pt x="1416" y="16585"/>
                    <a:pt x="1556" y="17884"/>
                    <a:pt x="1626" y="19211"/>
                  </a:cubicBezTo>
                  <a:cubicBezTo>
                    <a:pt x="1705" y="20544"/>
                    <a:pt x="1687" y="21847"/>
                    <a:pt x="1713" y="23106"/>
                  </a:cubicBezTo>
                  <a:cubicBezTo>
                    <a:pt x="1735" y="24364"/>
                    <a:pt x="1761" y="25575"/>
                    <a:pt x="1797" y="26728"/>
                  </a:cubicBezTo>
                  <a:cubicBezTo>
                    <a:pt x="1870" y="29040"/>
                    <a:pt x="1954" y="31120"/>
                    <a:pt x="2023" y="32868"/>
                  </a:cubicBezTo>
                  <a:cubicBezTo>
                    <a:pt x="2164" y="36295"/>
                    <a:pt x="2243" y="38205"/>
                    <a:pt x="2255" y="38519"/>
                  </a:cubicBezTo>
                  <a:cubicBezTo>
                    <a:pt x="2255" y="38519"/>
                    <a:pt x="2251" y="38383"/>
                    <a:pt x="2247" y="38126"/>
                  </a:cubicBezTo>
                  <a:cubicBezTo>
                    <a:pt x="2237" y="37864"/>
                    <a:pt x="2225" y="37487"/>
                    <a:pt x="2211" y="37003"/>
                  </a:cubicBezTo>
                  <a:cubicBezTo>
                    <a:pt x="2172" y="36019"/>
                    <a:pt x="2124" y="34607"/>
                    <a:pt x="2059" y="32864"/>
                  </a:cubicBezTo>
                  <a:cubicBezTo>
                    <a:pt x="1993" y="31120"/>
                    <a:pt x="1910" y="29040"/>
                    <a:pt x="1840" y="26728"/>
                  </a:cubicBezTo>
                  <a:cubicBezTo>
                    <a:pt x="1809" y="25575"/>
                    <a:pt x="1779" y="24360"/>
                    <a:pt x="1761" y="23106"/>
                  </a:cubicBezTo>
                  <a:cubicBezTo>
                    <a:pt x="1735" y="21847"/>
                    <a:pt x="1753" y="20544"/>
                    <a:pt x="1674" y="19211"/>
                  </a:cubicBezTo>
                  <a:cubicBezTo>
                    <a:pt x="1600" y="17878"/>
                    <a:pt x="1464" y="16581"/>
                    <a:pt x="1289" y="15335"/>
                  </a:cubicBezTo>
                  <a:cubicBezTo>
                    <a:pt x="1115" y="14090"/>
                    <a:pt x="905" y="12892"/>
                    <a:pt x="726" y="11752"/>
                  </a:cubicBezTo>
                  <a:cubicBezTo>
                    <a:pt x="542" y="10611"/>
                    <a:pt x="398" y="9523"/>
                    <a:pt x="293" y="8505"/>
                  </a:cubicBezTo>
                  <a:cubicBezTo>
                    <a:pt x="240" y="7993"/>
                    <a:pt x="192" y="7500"/>
                    <a:pt x="166" y="7023"/>
                  </a:cubicBezTo>
                  <a:cubicBezTo>
                    <a:pt x="127" y="6547"/>
                    <a:pt x="113" y="6088"/>
                    <a:pt x="93" y="5651"/>
                  </a:cubicBezTo>
                  <a:cubicBezTo>
                    <a:pt x="26" y="3908"/>
                    <a:pt x="83" y="2492"/>
                    <a:pt x="75" y="1512"/>
                  </a:cubicBezTo>
                  <a:cubicBezTo>
                    <a:pt x="75" y="592"/>
                    <a:pt x="63" y="54"/>
                    <a:pt x="36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-258422" y="4440821"/>
              <a:ext cx="221999" cy="33505"/>
            </a:xfrm>
            <a:custGeom>
              <a:avLst/>
              <a:gdLst/>
              <a:ahLst/>
              <a:cxnLst/>
              <a:rect l="l" t="t" r="r" b="b"/>
              <a:pathLst>
                <a:path w="4870" h="735" extrusionOk="0">
                  <a:moveTo>
                    <a:pt x="1" y="1"/>
                  </a:moveTo>
                  <a:lnTo>
                    <a:pt x="1" y="735"/>
                  </a:lnTo>
                  <a:lnTo>
                    <a:pt x="4870" y="735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-245841" y="2706496"/>
              <a:ext cx="2462" cy="10348"/>
            </a:xfrm>
            <a:custGeom>
              <a:avLst/>
              <a:gdLst/>
              <a:ahLst/>
              <a:cxnLst/>
              <a:rect l="l" t="t" r="r" b="b"/>
              <a:pathLst>
                <a:path w="54" h="227" extrusionOk="0">
                  <a:moveTo>
                    <a:pt x="23" y="0"/>
                  </a:moveTo>
                  <a:cubicBezTo>
                    <a:pt x="9" y="0"/>
                    <a:pt x="1" y="53"/>
                    <a:pt x="5" y="113"/>
                  </a:cubicBezTo>
                  <a:cubicBezTo>
                    <a:pt x="5" y="174"/>
                    <a:pt x="17" y="227"/>
                    <a:pt x="31" y="227"/>
                  </a:cubicBezTo>
                  <a:cubicBezTo>
                    <a:pt x="44" y="223"/>
                    <a:pt x="53" y="174"/>
                    <a:pt x="49" y="113"/>
                  </a:cubicBezTo>
                  <a:cubicBezTo>
                    <a:pt x="49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-245248" y="2727009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10" y="0"/>
                    <a:pt x="0" y="48"/>
                    <a:pt x="4" y="113"/>
                  </a:cubicBezTo>
                  <a:cubicBezTo>
                    <a:pt x="4" y="174"/>
                    <a:pt x="18" y="223"/>
                    <a:pt x="31" y="223"/>
                  </a:cubicBezTo>
                  <a:cubicBezTo>
                    <a:pt x="44" y="223"/>
                    <a:pt x="53" y="174"/>
                    <a:pt x="49" y="109"/>
                  </a:cubicBezTo>
                  <a:cubicBezTo>
                    <a:pt x="49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-244655" y="2747295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1"/>
                  </a:moveTo>
                  <a:cubicBezTo>
                    <a:pt x="9" y="5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-244063" y="2767808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3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6"/>
                    <a:pt x="18" y="223"/>
                    <a:pt x="31" y="223"/>
                  </a:cubicBezTo>
                  <a:cubicBezTo>
                    <a:pt x="45" y="223"/>
                    <a:pt x="53" y="176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-243425" y="2788321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2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-242878" y="2808652"/>
              <a:ext cx="2462" cy="10257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23" y="1"/>
                  </a:moveTo>
                  <a:cubicBezTo>
                    <a:pt x="10" y="1"/>
                    <a:pt x="1" y="53"/>
                    <a:pt x="5" y="114"/>
                  </a:cubicBezTo>
                  <a:cubicBezTo>
                    <a:pt x="5" y="173"/>
                    <a:pt x="18" y="224"/>
                    <a:pt x="30" y="224"/>
                  </a:cubicBezTo>
                  <a:cubicBezTo>
                    <a:pt x="30" y="224"/>
                    <a:pt x="31" y="224"/>
                    <a:pt x="31" y="224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-242239" y="2829165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2" y="1"/>
                  </a:moveTo>
                  <a:cubicBezTo>
                    <a:pt x="9" y="1"/>
                    <a:pt x="0" y="49"/>
                    <a:pt x="5" y="115"/>
                  </a:cubicBezTo>
                  <a:cubicBezTo>
                    <a:pt x="5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9" y="110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-241692" y="2849496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10" y="0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-241054" y="2870009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3" y="0"/>
                  </a:moveTo>
                  <a:cubicBezTo>
                    <a:pt x="9" y="0"/>
                    <a:pt x="1" y="53"/>
                    <a:pt x="5" y="115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5"/>
                    <a:pt x="49" y="110"/>
                  </a:cubicBezTo>
                  <a:cubicBezTo>
                    <a:pt x="49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-240462" y="2890295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10" y="6"/>
                    <a:pt x="0" y="53"/>
                    <a:pt x="4" y="115"/>
                  </a:cubicBezTo>
                  <a:cubicBezTo>
                    <a:pt x="4" y="176"/>
                    <a:pt x="18" y="229"/>
                    <a:pt x="31" y="229"/>
                  </a:cubicBezTo>
                  <a:cubicBezTo>
                    <a:pt x="44" y="229"/>
                    <a:pt x="53" y="176"/>
                    <a:pt x="48" y="115"/>
                  </a:cubicBezTo>
                  <a:cubicBezTo>
                    <a:pt x="48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-239869" y="2910853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-239459" y="2931367"/>
              <a:ext cx="2051" cy="10211"/>
            </a:xfrm>
            <a:custGeom>
              <a:avLst/>
              <a:gdLst/>
              <a:ahLst/>
              <a:cxnLst/>
              <a:rect l="l" t="t" r="r" b="b"/>
              <a:pathLst>
                <a:path w="45" h="224" extrusionOk="0">
                  <a:moveTo>
                    <a:pt x="22" y="1"/>
                  </a:moveTo>
                  <a:cubicBezTo>
                    <a:pt x="9" y="1"/>
                    <a:pt x="0" y="49"/>
                    <a:pt x="0" y="110"/>
                  </a:cubicBezTo>
                  <a:cubicBezTo>
                    <a:pt x="0" y="175"/>
                    <a:pt x="9" y="223"/>
                    <a:pt x="22" y="223"/>
                  </a:cubicBezTo>
                  <a:cubicBezTo>
                    <a:pt x="35" y="223"/>
                    <a:pt x="44" y="175"/>
                    <a:pt x="44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-239276" y="2951880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10" y="1"/>
                    <a:pt x="0" y="49"/>
                    <a:pt x="0" y="110"/>
                  </a:cubicBezTo>
                  <a:cubicBezTo>
                    <a:pt x="0" y="176"/>
                    <a:pt x="14" y="223"/>
                    <a:pt x="27" y="223"/>
                  </a:cubicBezTo>
                  <a:cubicBezTo>
                    <a:pt x="36" y="223"/>
                    <a:pt x="49" y="171"/>
                    <a:pt x="44" y="110"/>
                  </a:cubicBezTo>
                  <a:cubicBezTo>
                    <a:pt x="44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-239094" y="2972211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7" y="1"/>
                  </a:moveTo>
                  <a:cubicBezTo>
                    <a:pt x="14" y="1"/>
                    <a:pt x="1" y="53"/>
                    <a:pt x="6" y="114"/>
                  </a:cubicBezTo>
                  <a:cubicBezTo>
                    <a:pt x="6" y="176"/>
                    <a:pt x="18" y="228"/>
                    <a:pt x="32" y="228"/>
                  </a:cubicBezTo>
                  <a:cubicBezTo>
                    <a:pt x="45" y="228"/>
                    <a:pt x="53" y="176"/>
                    <a:pt x="53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-238456" y="2992724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2" y="1"/>
                  </a:moveTo>
                  <a:cubicBezTo>
                    <a:pt x="9" y="1"/>
                    <a:pt x="0" y="53"/>
                    <a:pt x="4" y="114"/>
                  </a:cubicBezTo>
                  <a:cubicBezTo>
                    <a:pt x="4" y="173"/>
                    <a:pt x="17" y="224"/>
                    <a:pt x="29" y="224"/>
                  </a:cubicBezTo>
                  <a:cubicBezTo>
                    <a:pt x="30" y="224"/>
                    <a:pt x="30" y="224"/>
                    <a:pt x="31" y="224"/>
                  </a:cubicBezTo>
                  <a:cubicBezTo>
                    <a:pt x="44" y="224"/>
                    <a:pt x="53" y="176"/>
                    <a:pt x="53" y="114"/>
                  </a:cubicBezTo>
                  <a:cubicBezTo>
                    <a:pt x="48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-237635" y="3013237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1"/>
                  </a:moveTo>
                  <a:cubicBezTo>
                    <a:pt x="8" y="1"/>
                    <a:pt x="0" y="53"/>
                    <a:pt x="4" y="115"/>
                  </a:cubicBezTo>
                  <a:cubicBezTo>
                    <a:pt x="8" y="176"/>
                    <a:pt x="21" y="224"/>
                    <a:pt x="35" y="224"/>
                  </a:cubicBezTo>
                  <a:cubicBezTo>
                    <a:pt x="47" y="224"/>
                    <a:pt x="52" y="171"/>
                    <a:pt x="52" y="110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-236450" y="3033568"/>
              <a:ext cx="2416" cy="10393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17" y="0"/>
                  </a:moveTo>
                  <a:cubicBezTo>
                    <a:pt x="4" y="4"/>
                    <a:pt x="0" y="53"/>
                    <a:pt x="0" y="115"/>
                  </a:cubicBezTo>
                  <a:cubicBezTo>
                    <a:pt x="4" y="180"/>
                    <a:pt x="17" y="228"/>
                    <a:pt x="31" y="228"/>
                  </a:cubicBezTo>
                  <a:cubicBezTo>
                    <a:pt x="43" y="228"/>
                    <a:pt x="53" y="175"/>
                    <a:pt x="47" y="115"/>
                  </a:cubicBezTo>
                  <a:cubicBezTo>
                    <a:pt x="43" y="53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-235265" y="3054081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17" y="0"/>
                  </a:moveTo>
                  <a:cubicBezTo>
                    <a:pt x="5" y="0"/>
                    <a:pt x="0" y="53"/>
                    <a:pt x="5" y="115"/>
                  </a:cubicBezTo>
                  <a:cubicBezTo>
                    <a:pt x="9" y="175"/>
                    <a:pt x="21" y="224"/>
                    <a:pt x="35" y="224"/>
                  </a:cubicBezTo>
                  <a:cubicBezTo>
                    <a:pt x="48" y="224"/>
                    <a:pt x="53" y="171"/>
                    <a:pt x="48" y="110"/>
                  </a:cubicBezTo>
                  <a:cubicBezTo>
                    <a:pt x="43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-233897" y="3074367"/>
              <a:ext cx="2644" cy="10439"/>
            </a:xfrm>
            <a:custGeom>
              <a:avLst/>
              <a:gdLst/>
              <a:ahLst/>
              <a:cxnLst/>
              <a:rect l="l" t="t" r="r" b="b"/>
              <a:pathLst>
                <a:path w="58" h="229" extrusionOk="0">
                  <a:moveTo>
                    <a:pt x="18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9" y="180"/>
                    <a:pt x="27" y="229"/>
                    <a:pt x="36" y="229"/>
                  </a:cubicBezTo>
                  <a:cubicBezTo>
                    <a:pt x="49" y="224"/>
                    <a:pt x="58" y="176"/>
                    <a:pt x="53" y="115"/>
                  </a:cubicBezTo>
                  <a:cubicBezTo>
                    <a:pt x="49" y="49"/>
                    <a:pt x="31" y="1"/>
                    <a:pt x="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6"/>
            <p:cNvSpPr/>
            <p:nvPr/>
          </p:nvSpPr>
          <p:spPr>
            <a:xfrm>
              <a:off x="-232302" y="3094925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23" y="1"/>
                  </a:moveTo>
                  <a:cubicBezTo>
                    <a:pt x="9" y="1"/>
                    <a:pt x="1" y="53"/>
                    <a:pt x="9" y="114"/>
                  </a:cubicBezTo>
                  <a:cubicBezTo>
                    <a:pt x="14" y="175"/>
                    <a:pt x="27" y="223"/>
                    <a:pt x="40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6"/>
            <p:cNvSpPr/>
            <p:nvPr/>
          </p:nvSpPr>
          <p:spPr>
            <a:xfrm>
              <a:off x="-230296" y="3115256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17" y="1"/>
                  </a:moveTo>
                  <a:cubicBezTo>
                    <a:pt x="5" y="1"/>
                    <a:pt x="1" y="53"/>
                    <a:pt x="9" y="114"/>
                  </a:cubicBezTo>
                  <a:cubicBezTo>
                    <a:pt x="13" y="175"/>
                    <a:pt x="31" y="223"/>
                    <a:pt x="39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-228108" y="3135587"/>
              <a:ext cx="2826" cy="10165"/>
            </a:xfrm>
            <a:custGeom>
              <a:avLst/>
              <a:gdLst/>
              <a:ahLst/>
              <a:cxnLst/>
              <a:rect l="l" t="t" r="r" b="b"/>
              <a:pathLst>
                <a:path w="62" h="223" extrusionOk="0">
                  <a:moveTo>
                    <a:pt x="18" y="0"/>
                  </a:moveTo>
                  <a:cubicBezTo>
                    <a:pt x="5" y="0"/>
                    <a:pt x="1" y="53"/>
                    <a:pt x="5" y="114"/>
                  </a:cubicBezTo>
                  <a:cubicBezTo>
                    <a:pt x="13" y="175"/>
                    <a:pt x="31" y="223"/>
                    <a:pt x="44" y="223"/>
                  </a:cubicBezTo>
                  <a:cubicBezTo>
                    <a:pt x="57" y="223"/>
                    <a:pt x="62" y="170"/>
                    <a:pt x="53" y="110"/>
                  </a:cubicBezTo>
                  <a:cubicBezTo>
                    <a:pt x="48" y="48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-225692" y="3155918"/>
              <a:ext cx="2826" cy="10165"/>
            </a:xfrm>
            <a:custGeom>
              <a:avLst/>
              <a:gdLst/>
              <a:ahLst/>
              <a:cxnLst/>
              <a:rect l="l" t="t" r="r" b="b"/>
              <a:pathLst>
                <a:path w="62" h="223" extrusionOk="0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13" y="174"/>
                    <a:pt x="31" y="223"/>
                    <a:pt x="43" y="223"/>
                  </a:cubicBezTo>
                  <a:cubicBezTo>
                    <a:pt x="57" y="218"/>
                    <a:pt x="61" y="170"/>
                    <a:pt x="53" y="109"/>
                  </a:cubicBezTo>
                  <a:cubicBezTo>
                    <a:pt x="43" y="47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-223139" y="3176203"/>
              <a:ext cx="2826" cy="10029"/>
            </a:xfrm>
            <a:custGeom>
              <a:avLst/>
              <a:gdLst/>
              <a:ahLst/>
              <a:cxnLst/>
              <a:rect l="l" t="t" r="r" b="b"/>
              <a:pathLst>
                <a:path w="62" h="220" extrusionOk="0">
                  <a:moveTo>
                    <a:pt x="16" y="1"/>
                  </a:moveTo>
                  <a:cubicBezTo>
                    <a:pt x="15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3" y="173"/>
                    <a:pt x="30" y="219"/>
                    <a:pt x="42" y="219"/>
                  </a:cubicBezTo>
                  <a:cubicBezTo>
                    <a:pt x="43" y="219"/>
                    <a:pt x="43" y="219"/>
                    <a:pt x="44" y="219"/>
                  </a:cubicBezTo>
                  <a:cubicBezTo>
                    <a:pt x="58" y="219"/>
                    <a:pt x="62" y="167"/>
                    <a:pt x="53" y="106"/>
                  </a:cubicBezTo>
                  <a:cubicBezTo>
                    <a:pt x="44" y="47"/>
                    <a:pt x="29" y="1"/>
                    <a:pt x="1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-220359" y="3196306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14" y="1"/>
                  </a:moveTo>
                  <a:cubicBezTo>
                    <a:pt x="1" y="6"/>
                    <a:pt x="1" y="53"/>
                    <a:pt x="9" y="115"/>
                  </a:cubicBezTo>
                  <a:cubicBezTo>
                    <a:pt x="19" y="176"/>
                    <a:pt x="35" y="224"/>
                    <a:pt x="49" y="224"/>
                  </a:cubicBezTo>
                  <a:cubicBezTo>
                    <a:pt x="57" y="220"/>
                    <a:pt x="62" y="171"/>
                    <a:pt x="53" y="111"/>
                  </a:cubicBezTo>
                  <a:cubicBezTo>
                    <a:pt x="45" y="49"/>
                    <a:pt x="27" y="1"/>
                    <a:pt x="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-217578" y="3216455"/>
              <a:ext cx="3054" cy="10211"/>
            </a:xfrm>
            <a:custGeom>
              <a:avLst/>
              <a:gdLst/>
              <a:ahLst/>
              <a:cxnLst/>
              <a:rect l="l" t="t" r="r" b="b"/>
              <a:pathLst>
                <a:path w="67" h="224" extrusionOk="0">
                  <a:moveTo>
                    <a:pt x="18" y="0"/>
                  </a:moveTo>
                  <a:cubicBezTo>
                    <a:pt x="6" y="4"/>
                    <a:pt x="1" y="53"/>
                    <a:pt x="14" y="114"/>
                  </a:cubicBezTo>
                  <a:cubicBezTo>
                    <a:pt x="23" y="175"/>
                    <a:pt x="40" y="223"/>
                    <a:pt x="53" y="223"/>
                  </a:cubicBezTo>
                  <a:cubicBezTo>
                    <a:pt x="67" y="223"/>
                    <a:pt x="67" y="171"/>
                    <a:pt x="58" y="109"/>
                  </a:cubicBezTo>
                  <a:cubicBezTo>
                    <a:pt x="49" y="48"/>
                    <a:pt x="32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-214387" y="3236740"/>
              <a:ext cx="3054" cy="10074"/>
            </a:xfrm>
            <a:custGeom>
              <a:avLst/>
              <a:gdLst/>
              <a:ahLst/>
              <a:cxnLst/>
              <a:rect l="l" t="t" r="r" b="b"/>
              <a:pathLst>
                <a:path w="67" h="221" extrusionOk="0">
                  <a:moveTo>
                    <a:pt x="20" y="1"/>
                  </a:moveTo>
                  <a:cubicBezTo>
                    <a:pt x="19" y="1"/>
                    <a:pt x="19" y="1"/>
                    <a:pt x="19" y="1"/>
                  </a:cubicBezTo>
                  <a:cubicBezTo>
                    <a:pt x="5" y="1"/>
                    <a:pt x="1" y="53"/>
                    <a:pt x="9" y="115"/>
                  </a:cubicBezTo>
                  <a:cubicBezTo>
                    <a:pt x="22" y="174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2" y="220"/>
                    <a:pt x="67" y="168"/>
                    <a:pt x="57" y="106"/>
                  </a:cubicBezTo>
                  <a:cubicBezTo>
                    <a:pt x="49" y="47"/>
                    <a:pt x="29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-211151" y="3256889"/>
              <a:ext cx="3009" cy="9983"/>
            </a:xfrm>
            <a:custGeom>
              <a:avLst/>
              <a:gdLst/>
              <a:ahLst/>
              <a:cxnLst/>
              <a:rect l="l" t="t" r="r" b="b"/>
              <a:pathLst>
                <a:path w="66" h="219" extrusionOk="0">
                  <a:moveTo>
                    <a:pt x="19" y="0"/>
                  </a:moveTo>
                  <a:cubicBezTo>
                    <a:pt x="18" y="0"/>
                    <a:pt x="17" y="0"/>
                    <a:pt x="17" y="0"/>
                  </a:cubicBezTo>
                  <a:cubicBezTo>
                    <a:pt x="4" y="0"/>
                    <a:pt x="0" y="53"/>
                    <a:pt x="13" y="114"/>
                  </a:cubicBezTo>
                  <a:cubicBezTo>
                    <a:pt x="22" y="172"/>
                    <a:pt x="37" y="219"/>
                    <a:pt x="50" y="219"/>
                  </a:cubicBezTo>
                  <a:cubicBezTo>
                    <a:pt x="51" y="219"/>
                    <a:pt x="52" y="219"/>
                    <a:pt x="53" y="219"/>
                  </a:cubicBezTo>
                  <a:cubicBezTo>
                    <a:pt x="65" y="219"/>
                    <a:pt x="65" y="166"/>
                    <a:pt x="57" y="105"/>
                  </a:cubicBezTo>
                  <a:cubicBezTo>
                    <a:pt x="49" y="47"/>
                    <a:pt x="32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-207777" y="3276992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5" y="1"/>
                  </a:moveTo>
                  <a:cubicBezTo>
                    <a:pt x="14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21" y="174"/>
                    <a:pt x="38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6" y="219"/>
                    <a:pt x="66" y="167"/>
                    <a:pt x="57" y="106"/>
                  </a:cubicBezTo>
                  <a:cubicBezTo>
                    <a:pt x="48" y="47"/>
                    <a:pt x="28" y="1"/>
                    <a:pt x="1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-204450" y="3297140"/>
              <a:ext cx="3100" cy="9983"/>
            </a:xfrm>
            <a:custGeom>
              <a:avLst/>
              <a:gdLst/>
              <a:ahLst/>
              <a:cxnLst/>
              <a:rect l="l" t="t" r="r" b="b"/>
              <a:pathLst>
                <a:path w="68" h="219" extrusionOk="0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6" y="1"/>
                    <a:pt x="1" y="53"/>
                    <a:pt x="15" y="114"/>
                  </a:cubicBezTo>
                  <a:cubicBezTo>
                    <a:pt x="23" y="172"/>
                    <a:pt x="39" y="219"/>
                    <a:pt x="52" y="219"/>
                  </a:cubicBezTo>
                  <a:cubicBezTo>
                    <a:pt x="52" y="219"/>
                    <a:pt x="53" y="219"/>
                    <a:pt x="53" y="219"/>
                  </a:cubicBezTo>
                  <a:cubicBezTo>
                    <a:pt x="67" y="219"/>
                    <a:pt x="67" y="166"/>
                    <a:pt x="59" y="105"/>
                  </a:cubicBezTo>
                  <a:cubicBezTo>
                    <a:pt x="50" y="46"/>
                    <a:pt x="29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-201031" y="3317243"/>
              <a:ext cx="3237" cy="10029"/>
            </a:xfrm>
            <a:custGeom>
              <a:avLst/>
              <a:gdLst/>
              <a:ahLst/>
              <a:cxnLst/>
              <a:rect l="l" t="t" r="r" b="b"/>
              <a:pathLst>
                <a:path w="71" h="220" extrusionOk="0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4" y="114"/>
                  </a:cubicBezTo>
                  <a:cubicBezTo>
                    <a:pt x="22" y="173"/>
                    <a:pt x="39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7" y="219"/>
                    <a:pt x="71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-197657" y="3337346"/>
              <a:ext cx="3282" cy="10074"/>
            </a:xfrm>
            <a:custGeom>
              <a:avLst/>
              <a:gdLst/>
              <a:ahLst/>
              <a:cxnLst/>
              <a:rect l="l" t="t" r="r" b="b"/>
              <a:pathLst>
                <a:path w="72" h="221" extrusionOk="0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5" y="1"/>
                    <a:pt x="1" y="53"/>
                    <a:pt x="15" y="115"/>
                  </a:cubicBezTo>
                  <a:cubicBezTo>
                    <a:pt x="23" y="173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7" y="220"/>
                    <a:pt x="71" y="167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-194239" y="3357449"/>
              <a:ext cx="3009" cy="10074"/>
            </a:xfrm>
            <a:custGeom>
              <a:avLst/>
              <a:gdLst/>
              <a:ahLst/>
              <a:cxnLst/>
              <a:rect l="l" t="t" r="r" b="b"/>
              <a:pathLst>
                <a:path w="66" h="221" extrusionOk="0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5" y="1"/>
                    <a:pt x="0" y="54"/>
                    <a:pt x="13" y="115"/>
                  </a:cubicBezTo>
                  <a:cubicBezTo>
                    <a:pt x="22" y="174"/>
                    <a:pt x="38" y="221"/>
                    <a:pt x="51" y="221"/>
                  </a:cubicBezTo>
                  <a:cubicBezTo>
                    <a:pt x="52" y="221"/>
                    <a:pt x="52" y="221"/>
                    <a:pt x="53" y="220"/>
                  </a:cubicBezTo>
                  <a:cubicBezTo>
                    <a:pt x="65" y="220"/>
                    <a:pt x="65" y="168"/>
                    <a:pt x="57" y="106"/>
                  </a:cubicBezTo>
                  <a:cubicBezTo>
                    <a:pt x="49" y="48"/>
                    <a:pt x="32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-190865" y="3377598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5" y="0"/>
                  </a:moveTo>
                  <a:cubicBezTo>
                    <a:pt x="15" y="0"/>
                    <a:pt x="14" y="1"/>
                    <a:pt x="13" y="1"/>
                  </a:cubicBezTo>
                  <a:cubicBezTo>
                    <a:pt x="1" y="1"/>
                    <a:pt x="1" y="53"/>
                    <a:pt x="9" y="114"/>
                  </a:cubicBezTo>
                  <a:cubicBezTo>
                    <a:pt x="17" y="173"/>
                    <a:pt x="34" y="219"/>
                    <a:pt x="47" y="219"/>
                  </a:cubicBezTo>
                  <a:cubicBezTo>
                    <a:pt x="48" y="219"/>
                    <a:pt x="48" y="219"/>
                    <a:pt x="49" y="219"/>
                  </a:cubicBezTo>
                  <a:cubicBezTo>
                    <a:pt x="62" y="219"/>
                    <a:pt x="66" y="166"/>
                    <a:pt x="53" y="106"/>
                  </a:cubicBezTo>
                  <a:cubicBezTo>
                    <a:pt x="44" y="47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-187902" y="3397746"/>
              <a:ext cx="3054" cy="9983"/>
            </a:xfrm>
            <a:custGeom>
              <a:avLst/>
              <a:gdLst/>
              <a:ahLst/>
              <a:cxnLst/>
              <a:rect l="l" t="t" r="r" b="b"/>
              <a:pathLst>
                <a:path w="67" h="219" extrusionOk="0">
                  <a:moveTo>
                    <a:pt x="20" y="0"/>
                  </a:moveTo>
                  <a:cubicBezTo>
                    <a:pt x="20" y="0"/>
                    <a:pt x="19" y="0"/>
                    <a:pt x="19" y="0"/>
                  </a:cubicBezTo>
                  <a:cubicBezTo>
                    <a:pt x="5" y="0"/>
                    <a:pt x="1" y="53"/>
                    <a:pt x="10" y="114"/>
                  </a:cubicBezTo>
                  <a:cubicBezTo>
                    <a:pt x="18" y="173"/>
                    <a:pt x="39" y="219"/>
                    <a:pt x="48" y="219"/>
                  </a:cubicBezTo>
                  <a:cubicBezTo>
                    <a:pt x="48" y="219"/>
                    <a:pt x="49" y="219"/>
                    <a:pt x="49" y="218"/>
                  </a:cubicBezTo>
                  <a:cubicBezTo>
                    <a:pt x="63" y="218"/>
                    <a:pt x="67" y="166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-184894" y="3417849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9" y="1"/>
                  </a:moveTo>
                  <a:cubicBezTo>
                    <a:pt x="19" y="1"/>
                    <a:pt x="18" y="1"/>
                    <a:pt x="18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7" y="172"/>
                    <a:pt x="34" y="219"/>
                    <a:pt x="48" y="219"/>
                  </a:cubicBezTo>
                  <a:cubicBezTo>
                    <a:pt x="48" y="219"/>
                    <a:pt x="49" y="219"/>
                    <a:pt x="49" y="219"/>
                  </a:cubicBezTo>
                  <a:cubicBezTo>
                    <a:pt x="62" y="219"/>
                    <a:pt x="66" y="167"/>
                    <a:pt x="58" y="106"/>
                  </a:cubicBezTo>
                  <a:cubicBezTo>
                    <a:pt x="50" y="46"/>
                    <a:pt x="33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-182113" y="3437998"/>
              <a:ext cx="3054" cy="10165"/>
            </a:xfrm>
            <a:custGeom>
              <a:avLst/>
              <a:gdLst/>
              <a:ahLst/>
              <a:cxnLst/>
              <a:rect l="l" t="t" r="r" b="b"/>
              <a:pathLst>
                <a:path w="67" h="223" extrusionOk="0">
                  <a:moveTo>
                    <a:pt x="19" y="0"/>
                  </a:moveTo>
                  <a:cubicBezTo>
                    <a:pt x="5" y="5"/>
                    <a:pt x="1" y="53"/>
                    <a:pt x="9" y="114"/>
                  </a:cubicBezTo>
                  <a:cubicBezTo>
                    <a:pt x="19" y="174"/>
                    <a:pt x="35" y="223"/>
                    <a:pt x="49" y="223"/>
                  </a:cubicBezTo>
                  <a:cubicBezTo>
                    <a:pt x="62" y="219"/>
                    <a:pt x="67" y="170"/>
                    <a:pt x="57" y="109"/>
                  </a:cubicBezTo>
                  <a:cubicBezTo>
                    <a:pt x="49" y="48"/>
                    <a:pt x="31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-179515" y="3458283"/>
              <a:ext cx="2872" cy="10029"/>
            </a:xfrm>
            <a:custGeom>
              <a:avLst/>
              <a:gdLst/>
              <a:ahLst/>
              <a:cxnLst/>
              <a:rect l="l" t="t" r="r" b="b"/>
              <a:pathLst>
                <a:path w="63" h="220" extrusionOk="0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0" y="114"/>
                  </a:cubicBezTo>
                  <a:cubicBezTo>
                    <a:pt x="18" y="173"/>
                    <a:pt x="35" y="220"/>
                    <a:pt x="43" y="220"/>
                  </a:cubicBezTo>
                  <a:cubicBezTo>
                    <a:pt x="44" y="220"/>
                    <a:pt x="44" y="219"/>
                    <a:pt x="44" y="219"/>
                  </a:cubicBezTo>
                  <a:cubicBezTo>
                    <a:pt x="57" y="219"/>
                    <a:pt x="62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-177144" y="3478386"/>
              <a:ext cx="2872" cy="10257"/>
            </a:xfrm>
            <a:custGeom>
              <a:avLst/>
              <a:gdLst/>
              <a:ahLst/>
              <a:cxnLst/>
              <a:rect l="l" t="t" r="r" b="b"/>
              <a:pathLst>
                <a:path w="63" h="225" extrusionOk="0">
                  <a:moveTo>
                    <a:pt x="19" y="1"/>
                  </a:moveTo>
                  <a:cubicBezTo>
                    <a:pt x="5" y="6"/>
                    <a:pt x="1" y="53"/>
                    <a:pt x="10" y="115"/>
                  </a:cubicBezTo>
                  <a:cubicBezTo>
                    <a:pt x="14" y="174"/>
                    <a:pt x="30" y="224"/>
                    <a:pt x="43" y="224"/>
                  </a:cubicBezTo>
                  <a:cubicBezTo>
                    <a:pt x="44" y="224"/>
                    <a:pt x="44" y="224"/>
                    <a:pt x="45" y="224"/>
                  </a:cubicBezTo>
                  <a:cubicBezTo>
                    <a:pt x="57" y="224"/>
                    <a:pt x="63" y="172"/>
                    <a:pt x="53" y="111"/>
                  </a:cubicBezTo>
                  <a:cubicBezTo>
                    <a:pt x="49" y="49"/>
                    <a:pt x="31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-174910" y="3498717"/>
              <a:ext cx="2781" cy="10211"/>
            </a:xfrm>
            <a:custGeom>
              <a:avLst/>
              <a:gdLst/>
              <a:ahLst/>
              <a:cxnLst/>
              <a:rect l="l" t="t" r="r" b="b"/>
              <a:pathLst>
                <a:path w="61" h="224" extrusionOk="0">
                  <a:moveTo>
                    <a:pt x="18" y="0"/>
                  </a:moveTo>
                  <a:cubicBezTo>
                    <a:pt x="4" y="0"/>
                    <a:pt x="0" y="53"/>
                    <a:pt x="8" y="115"/>
                  </a:cubicBezTo>
                  <a:cubicBezTo>
                    <a:pt x="14" y="176"/>
                    <a:pt x="26" y="224"/>
                    <a:pt x="40" y="224"/>
                  </a:cubicBezTo>
                  <a:cubicBezTo>
                    <a:pt x="53" y="224"/>
                    <a:pt x="61" y="171"/>
                    <a:pt x="53" y="111"/>
                  </a:cubicBezTo>
                  <a:cubicBezTo>
                    <a:pt x="48" y="49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-172905" y="3519048"/>
              <a:ext cx="2598" cy="10211"/>
            </a:xfrm>
            <a:custGeom>
              <a:avLst/>
              <a:gdLst/>
              <a:ahLst/>
              <a:cxnLst/>
              <a:rect l="l" t="t" r="r" b="b"/>
              <a:pathLst>
                <a:path w="57" h="224" extrusionOk="0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9" y="175"/>
                    <a:pt x="26" y="224"/>
                    <a:pt x="39" y="224"/>
                  </a:cubicBezTo>
                  <a:cubicBezTo>
                    <a:pt x="53" y="224"/>
                    <a:pt x="57" y="171"/>
                    <a:pt x="53" y="110"/>
                  </a:cubicBezTo>
                  <a:cubicBezTo>
                    <a:pt x="48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-171355" y="3539333"/>
              <a:ext cx="2644" cy="10257"/>
            </a:xfrm>
            <a:custGeom>
              <a:avLst/>
              <a:gdLst/>
              <a:ahLst/>
              <a:cxnLst/>
              <a:rect l="l" t="t" r="r" b="b"/>
              <a:pathLst>
                <a:path w="58" h="225" extrusionOk="0">
                  <a:moveTo>
                    <a:pt x="23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14" y="174"/>
                    <a:pt x="26" y="225"/>
                    <a:pt x="39" y="225"/>
                  </a:cubicBezTo>
                  <a:cubicBezTo>
                    <a:pt x="40" y="225"/>
                    <a:pt x="40" y="224"/>
                    <a:pt x="41" y="224"/>
                  </a:cubicBezTo>
                  <a:cubicBezTo>
                    <a:pt x="53" y="224"/>
                    <a:pt x="57" y="176"/>
                    <a:pt x="53" y="111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-169759" y="3559892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6" y="1"/>
                    <a:pt x="0" y="48"/>
                    <a:pt x="6" y="114"/>
                  </a:cubicBezTo>
                  <a:cubicBezTo>
                    <a:pt x="10" y="175"/>
                    <a:pt x="22" y="223"/>
                    <a:pt x="36" y="223"/>
                  </a:cubicBezTo>
                  <a:cubicBezTo>
                    <a:pt x="49" y="223"/>
                    <a:pt x="53" y="171"/>
                    <a:pt x="49" y="110"/>
                  </a:cubicBezTo>
                  <a:cubicBezTo>
                    <a:pt x="45" y="51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-168574" y="3580223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10" y="1"/>
                    <a:pt x="1" y="48"/>
                    <a:pt x="6" y="114"/>
                  </a:cubicBezTo>
                  <a:cubicBezTo>
                    <a:pt x="6" y="175"/>
                    <a:pt x="18" y="223"/>
                    <a:pt x="32" y="223"/>
                  </a:cubicBezTo>
                  <a:cubicBezTo>
                    <a:pt x="45" y="223"/>
                    <a:pt x="53" y="171"/>
                    <a:pt x="49" y="110"/>
                  </a:cubicBezTo>
                  <a:cubicBezTo>
                    <a:pt x="49" y="48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-167571" y="3600554"/>
              <a:ext cx="2462" cy="10165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23" y="0"/>
                  </a:moveTo>
                  <a:cubicBezTo>
                    <a:pt x="10" y="0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0"/>
                    <a:pt x="49" y="110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-166751" y="3620885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30" y="223"/>
                    <a:pt x="30" y="223"/>
                    <a:pt x="31" y="223"/>
                  </a:cubicBezTo>
                  <a:cubicBezTo>
                    <a:pt x="45" y="223"/>
                    <a:pt x="53" y="174"/>
                    <a:pt x="49" y="113"/>
                  </a:cubicBezTo>
                  <a:cubicBezTo>
                    <a:pt x="49" y="47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-166158" y="3641398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0"/>
                  </a:moveTo>
                  <a:cubicBezTo>
                    <a:pt x="9" y="0"/>
                    <a:pt x="0" y="48"/>
                    <a:pt x="0" y="109"/>
                  </a:cubicBezTo>
                  <a:cubicBezTo>
                    <a:pt x="5" y="174"/>
                    <a:pt x="14" y="222"/>
                    <a:pt x="26" y="222"/>
                  </a:cubicBezTo>
                  <a:cubicBezTo>
                    <a:pt x="40" y="222"/>
                    <a:pt x="48" y="170"/>
                    <a:pt x="48" y="109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-165748" y="3661683"/>
              <a:ext cx="2234" cy="10393"/>
            </a:xfrm>
            <a:custGeom>
              <a:avLst/>
              <a:gdLst/>
              <a:ahLst/>
              <a:cxnLst/>
              <a:rect l="l" t="t" r="r" b="b"/>
              <a:pathLst>
                <a:path w="49" h="228" extrusionOk="0">
                  <a:moveTo>
                    <a:pt x="23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0" y="175"/>
                    <a:pt x="13" y="227"/>
                    <a:pt x="27" y="227"/>
                  </a:cubicBezTo>
                  <a:cubicBezTo>
                    <a:pt x="39" y="227"/>
                    <a:pt x="49" y="175"/>
                    <a:pt x="49" y="114"/>
                  </a:cubicBezTo>
                  <a:cubicBezTo>
                    <a:pt x="49" y="53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-165566" y="3682196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3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1" y="176"/>
                    <a:pt x="9" y="223"/>
                    <a:pt x="23" y="223"/>
                  </a:cubicBezTo>
                  <a:cubicBezTo>
                    <a:pt x="35" y="223"/>
                    <a:pt x="49" y="176"/>
                    <a:pt x="49" y="114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-165383" y="3702709"/>
              <a:ext cx="2279" cy="10257"/>
            </a:xfrm>
            <a:custGeom>
              <a:avLst/>
              <a:gdLst/>
              <a:ahLst/>
              <a:cxnLst/>
              <a:rect l="l" t="t" r="r" b="b"/>
              <a:pathLst>
                <a:path w="50" h="225" extrusionOk="0">
                  <a:moveTo>
                    <a:pt x="23" y="1"/>
                  </a:moveTo>
                  <a:cubicBezTo>
                    <a:pt x="9" y="1"/>
                    <a:pt x="1" y="49"/>
                    <a:pt x="1" y="110"/>
                  </a:cubicBezTo>
                  <a:cubicBezTo>
                    <a:pt x="1" y="172"/>
                    <a:pt x="9" y="224"/>
                    <a:pt x="23" y="224"/>
                  </a:cubicBezTo>
                  <a:cubicBezTo>
                    <a:pt x="35" y="224"/>
                    <a:pt x="49" y="172"/>
                    <a:pt x="45" y="110"/>
                  </a:cubicBezTo>
                  <a:cubicBezTo>
                    <a:pt x="45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-165155" y="3723040"/>
              <a:ext cx="2234" cy="10439"/>
            </a:xfrm>
            <a:custGeom>
              <a:avLst/>
              <a:gdLst/>
              <a:ahLst/>
              <a:cxnLst/>
              <a:rect l="l" t="t" r="r" b="b"/>
              <a:pathLst>
                <a:path w="49" h="229" extrusionOk="0">
                  <a:moveTo>
                    <a:pt x="22" y="1"/>
                  </a:moveTo>
                  <a:cubicBezTo>
                    <a:pt x="10" y="1"/>
                    <a:pt x="0" y="53"/>
                    <a:pt x="0" y="114"/>
                  </a:cubicBezTo>
                  <a:cubicBezTo>
                    <a:pt x="0" y="176"/>
                    <a:pt x="14" y="228"/>
                    <a:pt x="22" y="228"/>
                  </a:cubicBezTo>
                  <a:cubicBezTo>
                    <a:pt x="36" y="224"/>
                    <a:pt x="48" y="176"/>
                    <a:pt x="48" y="114"/>
                  </a:cubicBezTo>
                  <a:cubicBezTo>
                    <a:pt x="44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-164973" y="3743554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0" y="176"/>
                    <a:pt x="14" y="224"/>
                    <a:pt x="26" y="224"/>
                  </a:cubicBezTo>
                  <a:cubicBezTo>
                    <a:pt x="40" y="224"/>
                    <a:pt x="49" y="176"/>
                    <a:pt x="49" y="110"/>
                  </a:cubicBezTo>
                  <a:cubicBezTo>
                    <a:pt x="49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-164745" y="3763884"/>
              <a:ext cx="2416" cy="10393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27" y="0"/>
                  </a:moveTo>
                  <a:cubicBezTo>
                    <a:pt x="13" y="0"/>
                    <a:pt x="1" y="53"/>
                    <a:pt x="5" y="115"/>
                  </a:cubicBezTo>
                  <a:cubicBezTo>
                    <a:pt x="5" y="175"/>
                    <a:pt x="17" y="228"/>
                    <a:pt x="27" y="228"/>
                  </a:cubicBezTo>
                  <a:cubicBezTo>
                    <a:pt x="39" y="228"/>
                    <a:pt x="53" y="175"/>
                    <a:pt x="48" y="115"/>
                  </a:cubicBezTo>
                  <a:cubicBezTo>
                    <a:pt x="48" y="53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-164380" y="3784398"/>
              <a:ext cx="2279" cy="10211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3" y="0"/>
                  </a:moveTo>
                  <a:cubicBezTo>
                    <a:pt x="9" y="0"/>
                    <a:pt x="1" y="53"/>
                    <a:pt x="1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40" y="224"/>
                    <a:pt x="49" y="175"/>
                    <a:pt x="49" y="115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-163970" y="3804956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0"/>
                  </a:moveTo>
                  <a:cubicBezTo>
                    <a:pt x="10" y="0"/>
                    <a:pt x="0" y="47"/>
                    <a:pt x="0" y="109"/>
                  </a:cubicBezTo>
                  <a:cubicBezTo>
                    <a:pt x="4" y="174"/>
                    <a:pt x="14" y="223"/>
                    <a:pt x="27" y="223"/>
                  </a:cubicBezTo>
                  <a:cubicBezTo>
                    <a:pt x="40" y="223"/>
                    <a:pt x="49" y="170"/>
                    <a:pt x="49" y="109"/>
                  </a:cubicBezTo>
                  <a:cubicBezTo>
                    <a:pt x="49" y="47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-163560" y="3825242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2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3"/>
                    <a:pt x="53" y="175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-162967" y="3845755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9" y="1"/>
                    <a:pt x="0" y="49"/>
                    <a:pt x="0" y="114"/>
                  </a:cubicBezTo>
                  <a:cubicBezTo>
                    <a:pt x="0" y="175"/>
                    <a:pt x="14" y="223"/>
                    <a:pt x="27" y="223"/>
                  </a:cubicBezTo>
                  <a:cubicBezTo>
                    <a:pt x="40" y="223"/>
                    <a:pt x="49" y="175"/>
                    <a:pt x="49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-162603" y="3866086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1"/>
                  </a:moveTo>
                  <a:cubicBezTo>
                    <a:pt x="10" y="1"/>
                    <a:pt x="1" y="53"/>
                    <a:pt x="6" y="114"/>
                  </a:cubicBezTo>
                  <a:cubicBezTo>
                    <a:pt x="6" y="175"/>
                    <a:pt x="19" y="227"/>
                    <a:pt x="32" y="227"/>
                  </a:cubicBezTo>
                  <a:cubicBezTo>
                    <a:pt x="45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-161964" y="3886599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5" y="176"/>
                    <a:pt x="13" y="223"/>
                    <a:pt x="27" y="223"/>
                  </a:cubicBezTo>
                  <a:cubicBezTo>
                    <a:pt x="39" y="223"/>
                    <a:pt x="49" y="176"/>
                    <a:pt x="49" y="114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-161417" y="3907112"/>
              <a:ext cx="2279" cy="10211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4" y="0"/>
                  </a:moveTo>
                  <a:cubicBezTo>
                    <a:pt x="24" y="0"/>
                    <a:pt x="23" y="0"/>
                    <a:pt x="23" y="1"/>
                  </a:cubicBezTo>
                  <a:cubicBezTo>
                    <a:pt x="10" y="1"/>
                    <a:pt x="1" y="49"/>
                    <a:pt x="1" y="110"/>
                  </a:cubicBezTo>
                  <a:cubicBezTo>
                    <a:pt x="6" y="176"/>
                    <a:pt x="15" y="224"/>
                    <a:pt x="27" y="224"/>
                  </a:cubicBezTo>
                  <a:cubicBezTo>
                    <a:pt x="41" y="224"/>
                    <a:pt x="49" y="172"/>
                    <a:pt x="49" y="110"/>
                  </a:cubicBezTo>
                  <a:cubicBezTo>
                    <a:pt x="45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-160779" y="3927443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3"/>
                    <a:pt x="13" y="224"/>
                    <a:pt x="25" y="224"/>
                  </a:cubicBezTo>
                  <a:cubicBezTo>
                    <a:pt x="26" y="224"/>
                    <a:pt x="26" y="224"/>
                    <a:pt x="27" y="224"/>
                  </a:cubicBezTo>
                  <a:cubicBezTo>
                    <a:pt x="39" y="224"/>
                    <a:pt x="49" y="175"/>
                    <a:pt x="49" y="114"/>
                  </a:cubicBezTo>
                  <a:cubicBezTo>
                    <a:pt x="45" y="49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-160187" y="3947956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5" y="175"/>
                    <a:pt x="18" y="224"/>
                    <a:pt x="26" y="224"/>
                  </a:cubicBezTo>
                  <a:cubicBezTo>
                    <a:pt x="40" y="224"/>
                    <a:pt x="48" y="171"/>
                    <a:pt x="48" y="109"/>
                  </a:cubicBezTo>
                  <a:cubicBezTo>
                    <a:pt x="48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6"/>
            <p:cNvSpPr/>
            <p:nvPr/>
          </p:nvSpPr>
          <p:spPr>
            <a:xfrm>
              <a:off x="-159594" y="3968287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9" y="0"/>
                    <a:pt x="1" y="52"/>
                    <a:pt x="5" y="114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3"/>
                    <a:pt x="53" y="175"/>
                    <a:pt x="49" y="114"/>
                  </a:cubicBezTo>
                  <a:cubicBezTo>
                    <a:pt x="49" y="52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6"/>
            <p:cNvSpPr/>
            <p:nvPr/>
          </p:nvSpPr>
          <p:spPr>
            <a:xfrm>
              <a:off x="-158773" y="3988755"/>
              <a:ext cx="2188" cy="10257"/>
            </a:xfrm>
            <a:custGeom>
              <a:avLst/>
              <a:gdLst/>
              <a:ahLst/>
              <a:cxnLst/>
              <a:rect l="l" t="t" r="r" b="b"/>
              <a:pathLst>
                <a:path w="48" h="225" extrusionOk="0">
                  <a:moveTo>
                    <a:pt x="17" y="1"/>
                  </a:moveTo>
                  <a:cubicBezTo>
                    <a:pt x="9" y="1"/>
                    <a:pt x="1" y="53"/>
                    <a:pt x="1" y="115"/>
                  </a:cubicBezTo>
                  <a:cubicBezTo>
                    <a:pt x="1" y="176"/>
                    <a:pt x="13" y="224"/>
                    <a:pt x="27" y="224"/>
                  </a:cubicBezTo>
                  <a:cubicBezTo>
                    <a:pt x="39" y="224"/>
                    <a:pt x="48" y="172"/>
                    <a:pt x="48" y="111"/>
                  </a:cubicBezTo>
                  <a:cubicBezTo>
                    <a:pt x="44" y="49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-158181" y="4009086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9" y="6"/>
                    <a:pt x="0" y="53"/>
                    <a:pt x="4" y="115"/>
                  </a:cubicBezTo>
                  <a:cubicBezTo>
                    <a:pt x="4" y="176"/>
                    <a:pt x="18" y="228"/>
                    <a:pt x="31" y="228"/>
                  </a:cubicBezTo>
                  <a:cubicBezTo>
                    <a:pt x="44" y="228"/>
                    <a:pt x="53" y="176"/>
                    <a:pt x="48" y="115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-157360" y="4029645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8" y="1"/>
                    <a:pt x="0" y="53"/>
                    <a:pt x="0" y="114"/>
                  </a:cubicBezTo>
                  <a:cubicBezTo>
                    <a:pt x="4" y="175"/>
                    <a:pt x="13" y="223"/>
                    <a:pt x="26" y="223"/>
                  </a:cubicBezTo>
                  <a:cubicBezTo>
                    <a:pt x="39" y="223"/>
                    <a:pt x="48" y="175"/>
                    <a:pt x="48" y="110"/>
                  </a:cubicBezTo>
                  <a:cubicBezTo>
                    <a:pt x="43" y="48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-156813" y="4050158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4" y="0"/>
                  </a:moveTo>
                  <a:cubicBezTo>
                    <a:pt x="24" y="0"/>
                    <a:pt x="23" y="1"/>
                    <a:pt x="23" y="1"/>
                  </a:cubicBezTo>
                  <a:cubicBezTo>
                    <a:pt x="10" y="1"/>
                    <a:pt x="1" y="49"/>
                    <a:pt x="5" y="110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1"/>
                    <a:pt x="53" y="110"/>
                  </a:cubicBezTo>
                  <a:cubicBezTo>
                    <a:pt x="49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-155993" y="4070489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9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-155172" y="4091002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1" y="0"/>
                  </a:moveTo>
                  <a:cubicBezTo>
                    <a:pt x="9" y="0"/>
                    <a:pt x="0" y="49"/>
                    <a:pt x="0" y="109"/>
                  </a:cubicBezTo>
                  <a:cubicBezTo>
                    <a:pt x="4" y="176"/>
                    <a:pt x="17" y="223"/>
                    <a:pt x="31" y="223"/>
                  </a:cubicBezTo>
                  <a:cubicBezTo>
                    <a:pt x="43" y="223"/>
                    <a:pt x="53" y="170"/>
                    <a:pt x="47" y="109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6"/>
            <p:cNvSpPr/>
            <p:nvPr/>
          </p:nvSpPr>
          <p:spPr>
            <a:xfrm>
              <a:off x="-154397" y="4111333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29" y="223"/>
                    <a:pt x="30" y="223"/>
                    <a:pt x="30" y="222"/>
                  </a:cubicBezTo>
                  <a:cubicBezTo>
                    <a:pt x="44" y="222"/>
                    <a:pt x="52" y="175"/>
                    <a:pt x="48" y="113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-153622" y="4131846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0"/>
                  </a:moveTo>
                  <a:cubicBezTo>
                    <a:pt x="9" y="0"/>
                    <a:pt x="1" y="48"/>
                    <a:pt x="1" y="113"/>
                  </a:cubicBezTo>
                  <a:cubicBezTo>
                    <a:pt x="5" y="175"/>
                    <a:pt x="19" y="223"/>
                    <a:pt x="31" y="223"/>
                  </a:cubicBezTo>
                  <a:cubicBezTo>
                    <a:pt x="45" y="223"/>
                    <a:pt x="53" y="171"/>
                    <a:pt x="49" y="109"/>
                  </a:cubicBezTo>
                  <a:cubicBezTo>
                    <a:pt x="45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-152802" y="4152131"/>
              <a:ext cx="2462" cy="10439"/>
            </a:xfrm>
            <a:custGeom>
              <a:avLst/>
              <a:gdLst/>
              <a:ahLst/>
              <a:cxnLst/>
              <a:rect l="l" t="t" r="r" b="b"/>
              <a:pathLst>
                <a:path w="54" h="229" extrusionOk="0">
                  <a:moveTo>
                    <a:pt x="22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5" y="176"/>
                    <a:pt x="17" y="228"/>
                    <a:pt x="31" y="228"/>
                  </a:cubicBezTo>
                  <a:cubicBezTo>
                    <a:pt x="44" y="224"/>
                    <a:pt x="53" y="176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-152027" y="4172645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3" y="1"/>
                  </a:moveTo>
                  <a:cubicBezTo>
                    <a:pt x="10" y="1"/>
                    <a:pt x="0" y="49"/>
                    <a:pt x="0" y="115"/>
                  </a:cubicBezTo>
                  <a:cubicBezTo>
                    <a:pt x="5" y="176"/>
                    <a:pt x="18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-151206" y="4192976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9" y="1"/>
                    <a:pt x="0" y="53"/>
                    <a:pt x="0" y="115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4" y="224"/>
                    <a:pt x="53" y="176"/>
                    <a:pt x="49" y="115"/>
                  </a:cubicBezTo>
                  <a:cubicBezTo>
                    <a:pt x="49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-150386" y="4213489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0"/>
                  </a:moveTo>
                  <a:cubicBezTo>
                    <a:pt x="9" y="0"/>
                    <a:pt x="0" y="53"/>
                    <a:pt x="4" y="115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7" y="111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-149656" y="4233820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10" y="5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6"/>
            <p:cNvSpPr/>
            <p:nvPr/>
          </p:nvSpPr>
          <p:spPr>
            <a:xfrm>
              <a:off x="-148836" y="4254378"/>
              <a:ext cx="2462" cy="10165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23" y="0"/>
                  </a:moveTo>
                  <a:cubicBezTo>
                    <a:pt x="9" y="0"/>
                    <a:pt x="1" y="53"/>
                    <a:pt x="5" y="114"/>
                  </a:cubicBezTo>
                  <a:cubicBezTo>
                    <a:pt x="5" y="174"/>
                    <a:pt x="19" y="223"/>
                    <a:pt x="31" y="223"/>
                  </a:cubicBezTo>
                  <a:cubicBezTo>
                    <a:pt x="45" y="223"/>
                    <a:pt x="53" y="174"/>
                    <a:pt x="49" y="109"/>
                  </a:cubicBezTo>
                  <a:cubicBezTo>
                    <a:pt x="49" y="47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6"/>
            <p:cNvSpPr/>
            <p:nvPr/>
          </p:nvSpPr>
          <p:spPr>
            <a:xfrm>
              <a:off x="-148015" y="4274846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23" y="1"/>
                    <a:pt x="22" y="1"/>
                    <a:pt x="22" y="1"/>
                  </a:cubicBezTo>
                  <a:cubicBezTo>
                    <a:pt x="9" y="1"/>
                    <a:pt x="1" y="49"/>
                    <a:pt x="5" y="110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2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6"/>
            <p:cNvSpPr/>
            <p:nvPr/>
          </p:nvSpPr>
          <p:spPr>
            <a:xfrm>
              <a:off x="-147240" y="4295177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2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0"/>
                  </a:cubicBezTo>
                  <a:cubicBezTo>
                    <a:pt x="49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6"/>
            <p:cNvSpPr/>
            <p:nvPr/>
          </p:nvSpPr>
          <p:spPr>
            <a:xfrm>
              <a:off x="-146420" y="4315690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8" y="223"/>
                    <a:pt x="31" y="223"/>
                  </a:cubicBezTo>
                  <a:cubicBezTo>
                    <a:pt x="44" y="223"/>
                    <a:pt x="53" y="171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6"/>
            <p:cNvSpPr/>
            <p:nvPr/>
          </p:nvSpPr>
          <p:spPr>
            <a:xfrm>
              <a:off x="-145599" y="4336021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1"/>
                  </a:moveTo>
                  <a:cubicBezTo>
                    <a:pt x="8" y="1"/>
                    <a:pt x="0" y="53"/>
                    <a:pt x="4" y="114"/>
                  </a:cubicBezTo>
                  <a:cubicBezTo>
                    <a:pt x="4" y="173"/>
                    <a:pt x="16" y="223"/>
                    <a:pt x="29" y="223"/>
                  </a:cubicBezTo>
                  <a:cubicBezTo>
                    <a:pt x="29" y="223"/>
                    <a:pt x="30" y="223"/>
                    <a:pt x="30" y="223"/>
                  </a:cubicBezTo>
                  <a:cubicBezTo>
                    <a:pt x="43" y="223"/>
                    <a:pt x="52" y="176"/>
                    <a:pt x="47" y="114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6"/>
            <p:cNvSpPr/>
            <p:nvPr/>
          </p:nvSpPr>
          <p:spPr>
            <a:xfrm>
              <a:off x="-144870" y="4356534"/>
              <a:ext cx="2462" cy="10257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23" y="1"/>
                  </a:moveTo>
                  <a:cubicBezTo>
                    <a:pt x="10" y="1"/>
                    <a:pt x="1" y="49"/>
                    <a:pt x="5" y="114"/>
                  </a:cubicBezTo>
                  <a:cubicBezTo>
                    <a:pt x="5" y="176"/>
                    <a:pt x="19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6"/>
            <p:cNvSpPr/>
            <p:nvPr/>
          </p:nvSpPr>
          <p:spPr>
            <a:xfrm>
              <a:off x="-144049" y="4376865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5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6"/>
            <p:cNvSpPr/>
            <p:nvPr/>
          </p:nvSpPr>
          <p:spPr>
            <a:xfrm>
              <a:off x="-143229" y="4397378"/>
              <a:ext cx="2188" cy="10211"/>
            </a:xfrm>
            <a:custGeom>
              <a:avLst/>
              <a:gdLst/>
              <a:ahLst/>
              <a:cxnLst/>
              <a:rect l="l" t="t" r="r" b="b"/>
              <a:pathLst>
                <a:path w="48" h="224" extrusionOk="0">
                  <a:moveTo>
                    <a:pt x="17" y="0"/>
                  </a:moveTo>
                  <a:cubicBezTo>
                    <a:pt x="9" y="0"/>
                    <a:pt x="0" y="49"/>
                    <a:pt x="0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39" y="224"/>
                    <a:pt x="48" y="171"/>
                    <a:pt x="48" y="109"/>
                  </a:cubicBezTo>
                  <a:cubicBezTo>
                    <a:pt x="43" y="49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6"/>
            <p:cNvSpPr/>
            <p:nvPr/>
          </p:nvSpPr>
          <p:spPr>
            <a:xfrm>
              <a:off x="-142636" y="4417892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4" y="0"/>
                  </a:moveTo>
                  <a:cubicBezTo>
                    <a:pt x="23" y="0"/>
                    <a:pt x="23" y="0"/>
                    <a:pt x="22" y="0"/>
                  </a:cubicBezTo>
                  <a:cubicBezTo>
                    <a:pt x="8" y="0"/>
                    <a:pt x="0" y="49"/>
                    <a:pt x="4" y="110"/>
                  </a:cubicBezTo>
                  <a:cubicBezTo>
                    <a:pt x="4" y="175"/>
                    <a:pt x="18" y="224"/>
                    <a:pt x="30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1"/>
                    <a:pt x="36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-141861" y="4438223"/>
              <a:ext cx="2279" cy="10393"/>
            </a:xfrm>
            <a:custGeom>
              <a:avLst/>
              <a:gdLst/>
              <a:ahLst/>
              <a:cxnLst/>
              <a:rect l="l" t="t" r="r" b="b"/>
              <a:pathLst>
                <a:path w="50" h="228" extrusionOk="0">
                  <a:moveTo>
                    <a:pt x="23" y="0"/>
                  </a:moveTo>
                  <a:cubicBezTo>
                    <a:pt x="9" y="5"/>
                    <a:pt x="1" y="52"/>
                    <a:pt x="1" y="114"/>
                  </a:cubicBezTo>
                  <a:cubicBezTo>
                    <a:pt x="5" y="179"/>
                    <a:pt x="13" y="228"/>
                    <a:pt x="27" y="228"/>
                  </a:cubicBezTo>
                  <a:cubicBezTo>
                    <a:pt x="40" y="228"/>
                    <a:pt x="49" y="175"/>
                    <a:pt x="49" y="114"/>
                  </a:cubicBezTo>
                  <a:cubicBezTo>
                    <a:pt x="44" y="52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-141269" y="4458781"/>
              <a:ext cx="2234" cy="4558"/>
            </a:xfrm>
            <a:custGeom>
              <a:avLst/>
              <a:gdLst/>
              <a:ahLst/>
              <a:cxnLst/>
              <a:rect l="l" t="t" r="r" b="b"/>
              <a:pathLst>
                <a:path w="49" h="100" extrusionOk="0">
                  <a:moveTo>
                    <a:pt x="23" y="0"/>
                  </a:moveTo>
                  <a:cubicBezTo>
                    <a:pt x="10" y="0"/>
                    <a:pt x="0" y="21"/>
                    <a:pt x="0" y="52"/>
                  </a:cubicBezTo>
                  <a:cubicBezTo>
                    <a:pt x="0" y="79"/>
                    <a:pt x="14" y="100"/>
                    <a:pt x="27" y="100"/>
                  </a:cubicBezTo>
                  <a:cubicBezTo>
                    <a:pt x="40" y="100"/>
                    <a:pt x="49" y="79"/>
                    <a:pt x="49" y="47"/>
                  </a:cubicBezTo>
                  <a:cubicBezTo>
                    <a:pt x="49" y="21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-115741" y="2713425"/>
              <a:ext cx="34098" cy="228107"/>
            </a:xfrm>
            <a:custGeom>
              <a:avLst/>
              <a:gdLst/>
              <a:ahLst/>
              <a:cxnLst/>
              <a:rect l="l" t="t" r="r" b="b"/>
              <a:pathLst>
                <a:path w="748" h="5004" extrusionOk="0">
                  <a:moveTo>
                    <a:pt x="5" y="0"/>
                  </a:moveTo>
                  <a:cubicBezTo>
                    <a:pt x="1" y="0"/>
                    <a:pt x="1" y="18"/>
                    <a:pt x="1" y="53"/>
                  </a:cubicBezTo>
                  <a:cubicBezTo>
                    <a:pt x="5" y="101"/>
                    <a:pt x="5" y="153"/>
                    <a:pt x="5" y="206"/>
                  </a:cubicBezTo>
                  <a:cubicBezTo>
                    <a:pt x="13" y="367"/>
                    <a:pt x="22" y="560"/>
                    <a:pt x="31" y="779"/>
                  </a:cubicBezTo>
                  <a:cubicBezTo>
                    <a:pt x="57" y="1290"/>
                    <a:pt x="88" y="1936"/>
                    <a:pt x="122" y="2654"/>
                  </a:cubicBezTo>
                  <a:cubicBezTo>
                    <a:pt x="166" y="3383"/>
                    <a:pt x="197" y="4044"/>
                    <a:pt x="237" y="4528"/>
                  </a:cubicBezTo>
                  <a:cubicBezTo>
                    <a:pt x="253" y="4647"/>
                    <a:pt x="284" y="4756"/>
                    <a:pt x="341" y="4839"/>
                  </a:cubicBezTo>
                  <a:cubicBezTo>
                    <a:pt x="398" y="4917"/>
                    <a:pt x="477" y="4965"/>
                    <a:pt x="538" y="4987"/>
                  </a:cubicBezTo>
                  <a:cubicBezTo>
                    <a:pt x="575" y="4999"/>
                    <a:pt x="608" y="5004"/>
                    <a:pt x="636" y="5004"/>
                  </a:cubicBezTo>
                  <a:cubicBezTo>
                    <a:pt x="705" y="5004"/>
                    <a:pt x="743" y="4978"/>
                    <a:pt x="747" y="4978"/>
                  </a:cubicBezTo>
                  <a:cubicBezTo>
                    <a:pt x="747" y="4978"/>
                    <a:pt x="747" y="4978"/>
                    <a:pt x="747" y="4978"/>
                  </a:cubicBezTo>
                  <a:lnTo>
                    <a:pt x="747" y="4978"/>
                  </a:lnTo>
                  <a:cubicBezTo>
                    <a:pt x="747" y="4977"/>
                    <a:pt x="747" y="4977"/>
                    <a:pt x="746" y="4977"/>
                  </a:cubicBezTo>
                  <a:cubicBezTo>
                    <a:pt x="739" y="4977"/>
                    <a:pt x="708" y="4991"/>
                    <a:pt x="657" y="4991"/>
                  </a:cubicBezTo>
                  <a:cubicBezTo>
                    <a:pt x="627" y="4991"/>
                    <a:pt x="590" y="4986"/>
                    <a:pt x="546" y="4970"/>
                  </a:cubicBezTo>
                  <a:cubicBezTo>
                    <a:pt x="485" y="4948"/>
                    <a:pt x="415" y="4899"/>
                    <a:pt x="362" y="4821"/>
                  </a:cubicBezTo>
                  <a:cubicBezTo>
                    <a:pt x="315" y="4746"/>
                    <a:pt x="284" y="4641"/>
                    <a:pt x="271" y="4524"/>
                  </a:cubicBezTo>
                  <a:cubicBezTo>
                    <a:pt x="245" y="4012"/>
                    <a:pt x="210" y="3366"/>
                    <a:pt x="170" y="2649"/>
                  </a:cubicBezTo>
                  <a:cubicBezTo>
                    <a:pt x="132" y="1932"/>
                    <a:pt x="92" y="1285"/>
                    <a:pt x="61" y="774"/>
                  </a:cubicBezTo>
                  <a:cubicBezTo>
                    <a:pt x="48" y="556"/>
                    <a:pt x="35" y="367"/>
                    <a:pt x="22" y="206"/>
                  </a:cubicBezTo>
                  <a:cubicBezTo>
                    <a:pt x="17" y="153"/>
                    <a:pt x="13" y="101"/>
                    <a:pt x="13" y="53"/>
                  </a:cubicBezTo>
                  <a:cubicBezTo>
                    <a:pt x="9" y="18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6"/>
            <p:cNvSpPr/>
            <p:nvPr/>
          </p:nvSpPr>
          <p:spPr>
            <a:xfrm>
              <a:off x="-478734" y="2928814"/>
              <a:ext cx="58622" cy="168619"/>
            </a:xfrm>
            <a:custGeom>
              <a:avLst/>
              <a:gdLst/>
              <a:ahLst/>
              <a:cxnLst/>
              <a:rect l="l" t="t" r="r" b="b"/>
              <a:pathLst>
                <a:path w="1286" h="3699" extrusionOk="0">
                  <a:moveTo>
                    <a:pt x="717" y="0"/>
                  </a:moveTo>
                  <a:cubicBezTo>
                    <a:pt x="521" y="39"/>
                    <a:pt x="346" y="74"/>
                    <a:pt x="193" y="100"/>
                  </a:cubicBezTo>
                  <a:cubicBezTo>
                    <a:pt x="140" y="114"/>
                    <a:pt x="97" y="122"/>
                    <a:pt x="49" y="131"/>
                  </a:cubicBezTo>
                  <a:cubicBezTo>
                    <a:pt x="19" y="140"/>
                    <a:pt x="1" y="144"/>
                    <a:pt x="1" y="148"/>
                  </a:cubicBezTo>
                  <a:cubicBezTo>
                    <a:pt x="1" y="148"/>
                    <a:pt x="19" y="148"/>
                    <a:pt x="53" y="144"/>
                  </a:cubicBezTo>
                  <a:cubicBezTo>
                    <a:pt x="97" y="136"/>
                    <a:pt x="145" y="126"/>
                    <a:pt x="197" y="122"/>
                  </a:cubicBezTo>
                  <a:cubicBezTo>
                    <a:pt x="346" y="96"/>
                    <a:pt x="516" y="67"/>
                    <a:pt x="711" y="37"/>
                  </a:cubicBezTo>
                  <a:lnTo>
                    <a:pt x="711" y="37"/>
                  </a:lnTo>
                  <a:cubicBezTo>
                    <a:pt x="867" y="435"/>
                    <a:pt x="1037" y="987"/>
                    <a:pt x="1137" y="1617"/>
                  </a:cubicBezTo>
                  <a:cubicBezTo>
                    <a:pt x="1189" y="1941"/>
                    <a:pt x="1220" y="2255"/>
                    <a:pt x="1229" y="2538"/>
                  </a:cubicBezTo>
                  <a:cubicBezTo>
                    <a:pt x="1246" y="2823"/>
                    <a:pt x="1233" y="3081"/>
                    <a:pt x="1150" y="3278"/>
                  </a:cubicBezTo>
                  <a:cubicBezTo>
                    <a:pt x="1067" y="3474"/>
                    <a:pt x="927" y="3593"/>
                    <a:pt x="818" y="3645"/>
                  </a:cubicBezTo>
                  <a:cubicBezTo>
                    <a:pt x="713" y="3692"/>
                    <a:pt x="643" y="3692"/>
                    <a:pt x="643" y="3697"/>
                  </a:cubicBezTo>
                  <a:cubicBezTo>
                    <a:pt x="643" y="3697"/>
                    <a:pt x="648" y="3698"/>
                    <a:pt x="658" y="3698"/>
                  </a:cubicBezTo>
                  <a:cubicBezTo>
                    <a:pt x="685" y="3698"/>
                    <a:pt x="744" y="3694"/>
                    <a:pt x="826" y="3662"/>
                  </a:cubicBezTo>
                  <a:cubicBezTo>
                    <a:pt x="941" y="3614"/>
                    <a:pt x="1088" y="3496"/>
                    <a:pt x="1181" y="3290"/>
                  </a:cubicBezTo>
                  <a:cubicBezTo>
                    <a:pt x="1272" y="3089"/>
                    <a:pt x="1286" y="2823"/>
                    <a:pt x="1272" y="2534"/>
                  </a:cubicBezTo>
                  <a:cubicBezTo>
                    <a:pt x="1264" y="2250"/>
                    <a:pt x="1237" y="1935"/>
                    <a:pt x="1185" y="1608"/>
                  </a:cubicBezTo>
                  <a:cubicBezTo>
                    <a:pt x="1080" y="970"/>
                    <a:pt x="901" y="406"/>
                    <a:pt x="739" y="13"/>
                  </a:cubicBezTo>
                  <a:lnTo>
                    <a:pt x="7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-477731" y="2960404"/>
              <a:ext cx="39887" cy="9208"/>
            </a:xfrm>
            <a:custGeom>
              <a:avLst/>
              <a:gdLst/>
              <a:ahLst/>
              <a:cxnLst/>
              <a:rect l="l" t="t" r="r" b="b"/>
              <a:pathLst>
                <a:path w="875" h="202" extrusionOk="0">
                  <a:moveTo>
                    <a:pt x="863" y="0"/>
                  </a:moveTo>
                  <a:cubicBezTo>
                    <a:pt x="826" y="0"/>
                    <a:pt x="647" y="29"/>
                    <a:pt x="433" y="76"/>
                  </a:cubicBezTo>
                  <a:cubicBezTo>
                    <a:pt x="193" y="133"/>
                    <a:pt x="1" y="185"/>
                    <a:pt x="5" y="199"/>
                  </a:cubicBezTo>
                  <a:cubicBezTo>
                    <a:pt x="6" y="201"/>
                    <a:pt x="10" y="201"/>
                    <a:pt x="18" y="201"/>
                  </a:cubicBezTo>
                  <a:cubicBezTo>
                    <a:pt x="65" y="201"/>
                    <a:pt x="239" y="169"/>
                    <a:pt x="442" y="124"/>
                  </a:cubicBezTo>
                  <a:cubicBezTo>
                    <a:pt x="683" y="72"/>
                    <a:pt x="875" y="15"/>
                    <a:pt x="870" y="2"/>
                  </a:cubicBezTo>
                  <a:cubicBezTo>
                    <a:pt x="870" y="1"/>
                    <a:pt x="868" y="0"/>
                    <a:pt x="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6"/>
            <p:cNvSpPr/>
            <p:nvPr/>
          </p:nvSpPr>
          <p:spPr>
            <a:xfrm>
              <a:off x="-823767" y="1859801"/>
              <a:ext cx="1492954" cy="1042757"/>
            </a:xfrm>
            <a:custGeom>
              <a:avLst/>
              <a:gdLst/>
              <a:ahLst/>
              <a:cxnLst/>
              <a:rect l="l" t="t" r="r" b="b"/>
              <a:pathLst>
                <a:path w="32751" h="22875" extrusionOk="0">
                  <a:moveTo>
                    <a:pt x="8496" y="11791"/>
                  </a:moveTo>
                  <a:cubicBezTo>
                    <a:pt x="8990" y="14807"/>
                    <a:pt x="9659" y="18281"/>
                    <a:pt x="9724" y="18621"/>
                  </a:cubicBezTo>
                  <a:cubicBezTo>
                    <a:pt x="8011" y="17463"/>
                    <a:pt x="5327" y="15589"/>
                    <a:pt x="5420" y="15283"/>
                  </a:cubicBezTo>
                  <a:cubicBezTo>
                    <a:pt x="5490" y="15043"/>
                    <a:pt x="7072" y="13316"/>
                    <a:pt x="8496" y="11791"/>
                  </a:cubicBezTo>
                  <a:close/>
                  <a:moveTo>
                    <a:pt x="30237" y="0"/>
                  </a:moveTo>
                  <a:cubicBezTo>
                    <a:pt x="24675" y="5018"/>
                    <a:pt x="17801" y="5482"/>
                    <a:pt x="15446" y="5482"/>
                  </a:cubicBezTo>
                  <a:cubicBezTo>
                    <a:pt x="14911" y="5482"/>
                    <a:pt x="14610" y="5459"/>
                    <a:pt x="14610" y="5459"/>
                  </a:cubicBezTo>
                  <a:lnTo>
                    <a:pt x="14610" y="5472"/>
                  </a:lnTo>
                  <a:cubicBezTo>
                    <a:pt x="14216" y="5411"/>
                    <a:pt x="12145" y="5079"/>
                    <a:pt x="11459" y="5065"/>
                  </a:cubicBezTo>
                  <a:cubicBezTo>
                    <a:pt x="11342" y="5063"/>
                    <a:pt x="11192" y="5057"/>
                    <a:pt x="11019" y="5057"/>
                  </a:cubicBezTo>
                  <a:cubicBezTo>
                    <a:pt x="10400" y="5057"/>
                    <a:pt x="9494" y="5137"/>
                    <a:pt x="8806" y="5787"/>
                  </a:cubicBezTo>
                  <a:cubicBezTo>
                    <a:pt x="8784" y="5805"/>
                    <a:pt x="8762" y="5826"/>
                    <a:pt x="8741" y="5848"/>
                  </a:cubicBezTo>
                  <a:cubicBezTo>
                    <a:pt x="7950" y="6622"/>
                    <a:pt x="0" y="14452"/>
                    <a:pt x="844" y="16393"/>
                  </a:cubicBezTo>
                  <a:cubicBezTo>
                    <a:pt x="1731" y="18438"/>
                    <a:pt x="9287" y="22874"/>
                    <a:pt x="9287" y="22874"/>
                  </a:cubicBezTo>
                  <a:lnTo>
                    <a:pt x="11114" y="19553"/>
                  </a:lnTo>
                  <a:cubicBezTo>
                    <a:pt x="11114" y="19553"/>
                    <a:pt x="10545" y="19177"/>
                    <a:pt x="9764" y="18653"/>
                  </a:cubicBezTo>
                  <a:lnTo>
                    <a:pt x="15934" y="18490"/>
                  </a:lnTo>
                  <a:lnTo>
                    <a:pt x="16205" y="13875"/>
                  </a:lnTo>
                  <a:cubicBezTo>
                    <a:pt x="16205" y="13875"/>
                    <a:pt x="17258" y="12701"/>
                    <a:pt x="17258" y="11852"/>
                  </a:cubicBezTo>
                  <a:cubicBezTo>
                    <a:pt x="17258" y="11267"/>
                    <a:pt x="16935" y="10297"/>
                    <a:pt x="16515" y="9292"/>
                  </a:cubicBezTo>
                  <a:cubicBezTo>
                    <a:pt x="26239" y="8479"/>
                    <a:pt x="32750" y="2059"/>
                    <a:pt x="32750" y="2059"/>
                  </a:cubicBezTo>
                  <a:lnTo>
                    <a:pt x="302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6"/>
            <p:cNvSpPr/>
            <p:nvPr/>
          </p:nvSpPr>
          <p:spPr>
            <a:xfrm>
              <a:off x="147238" y="2058825"/>
              <a:ext cx="69335" cy="177964"/>
            </a:xfrm>
            <a:custGeom>
              <a:avLst/>
              <a:gdLst/>
              <a:ahLst/>
              <a:cxnLst/>
              <a:rect l="l" t="t" r="r" b="b"/>
              <a:pathLst>
                <a:path w="1521" h="3904" extrusionOk="0">
                  <a:moveTo>
                    <a:pt x="1364" y="1"/>
                  </a:moveTo>
                  <a:cubicBezTo>
                    <a:pt x="1358" y="5"/>
                    <a:pt x="1402" y="53"/>
                    <a:pt x="1451" y="149"/>
                  </a:cubicBezTo>
                  <a:cubicBezTo>
                    <a:pt x="1468" y="197"/>
                    <a:pt x="1485" y="263"/>
                    <a:pt x="1473" y="337"/>
                  </a:cubicBezTo>
                  <a:cubicBezTo>
                    <a:pt x="1459" y="411"/>
                    <a:pt x="1424" y="495"/>
                    <a:pt x="1376" y="578"/>
                  </a:cubicBezTo>
                  <a:cubicBezTo>
                    <a:pt x="1280" y="752"/>
                    <a:pt x="1149" y="945"/>
                    <a:pt x="965" y="1128"/>
                  </a:cubicBezTo>
                  <a:cubicBezTo>
                    <a:pt x="787" y="1320"/>
                    <a:pt x="563" y="1517"/>
                    <a:pt x="402" y="1779"/>
                  </a:cubicBezTo>
                  <a:cubicBezTo>
                    <a:pt x="65" y="2304"/>
                    <a:pt x="0" y="2885"/>
                    <a:pt x="43" y="3282"/>
                  </a:cubicBezTo>
                  <a:cubicBezTo>
                    <a:pt x="61" y="3479"/>
                    <a:pt x="105" y="3641"/>
                    <a:pt x="140" y="3746"/>
                  </a:cubicBezTo>
                  <a:cubicBezTo>
                    <a:pt x="177" y="3847"/>
                    <a:pt x="203" y="3904"/>
                    <a:pt x="205" y="3904"/>
                  </a:cubicBezTo>
                  <a:cubicBezTo>
                    <a:pt x="205" y="3904"/>
                    <a:pt x="205" y="3904"/>
                    <a:pt x="205" y="3903"/>
                  </a:cubicBezTo>
                  <a:cubicBezTo>
                    <a:pt x="222" y="3898"/>
                    <a:pt x="118" y="3672"/>
                    <a:pt x="91" y="3278"/>
                  </a:cubicBezTo>
                  <a:cubicBezTo>
                    <a:pt x="61" y="2889"/>
                    <a:pt x="135" y="2321"/>
                    <a:pt x="458" y="1818"/>
                  </a:cubicBezTo>
                  <a:cubicBezTo>
                    <a:pt x="616" y="1560"/>
                    <a:pt x="830" y="1368"/>
                    <a:pt x="1009" y="1176"/>
                  </a:cubicBezTo>
                  <a:cubicBezTo>
                    <a:pt x="1197" y="983"/>
                    <a:pt x="1328" y="778"/>
                    <a:pt x="1420" y="604"/>
                  </a:cubicBezTo>
                  <a:cubicBezTo>
                    <a:pt x="1468" y="516"/>
                    <a:pt x="1503" y="424"/>
                    <a:pt x="1511" y="346"/>
                  </a:cubicBezTo>
                  <a:cubicBezTo>
                    <a:pt x="1521" y="263"/>
                    <a:pt x="1499" y="188"/>
                    <a:pt x="1473" y="140"/>
                  </a:cubicBezTo>
                  <a:cubicBezTo>
                    <a:pt x="1420" y="35"/>
                    <a:pt x="1364" y="1"/>
                    <a:pt x="1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6"/>
            <p:cNvSpPr/>
            <p:nvPr/>
          </p:nvSpPr>
          <p:spPr>
            <a:xfrm>
              <a:off x="402560" y="1972943"/>
              <a:ext cx="56070" cy="146100"/>
            </a:xfrm>
            <a:custGeom>
              <a:avLst/>
              <a:gdLst/>
              <a:ahLst/>
              <a:cxnLst/>
              <a:rect l="l" t="t" r="r" b="b"/>
              <a:pathLst>
                <a:path w="1230" h="3205" extrusionOk="0">
                  <a:moveTo>
                    <a:pt x="12" y="0"/>
                  </a:moveTo>
                  <a:cubicBezTo>
                    <a:pt x="11" y="0"/>
                    <a:pt x="11" y="1"/>
                    <a:pt x="10" y="1"/>
                  </a:cubicBezTo>
                  <a:cubicBezTo>
                    <a:pt x="1" y="14"/>
                    <a:pt x="202" y="97"/>
                    <a:pt x="451" y="320"/>
                  </a:cubicBezTo>
                  <a:cubicBezTo>
                    <a:pt x="578" y="429"/>
                    <a:pt x="705" y="582"/>
                    <a:pt x="814" y="774"/>
                  </a:cubicBezTo>
                  <a:cubicBezTo>
                    <a:pt x="923" y="967"/>
                    <a:pt x="1007" y="1199"/>
                    <a:pt x="1054" y="1447"/>
                  </a:cubicBezTo>
                  <a:cubicBezTo>
                    <a:pt x="1155" y="1946"/>
                    <a:pt x="1054" y="2417"/>
                    <a:pt x="928" y="2724"/>
                  </a:cubicBezTo>
                  <a:cubicBezTo>
                    <a:pt x="801" y="3034"/>
                    <a:pt x="666" y="3200"/>
                    <a:pt x="678" y="3204"/>
                  </a:cubicBezTo>
                  <a:cubicBezTo>
                    <a:pt x="678" y="3204"/>
                    <a:pt x="679" y="3204"/>
                    <a:pt x="679" y="3204"/>
                  </a:cubicBezTo>
                  <a:cubicBezTo>
                    <a:pt x="682" y="3204"/>
                    <a:pt x="721" y="3166"/>
                    <a:pt x="775" y="3095"/>
                  </a:cubicBezTo>
                  <a:cubicBezTo>
                    <a:pt x="832" y="3016"/>
                    <a:pt x="906" y="2898"/>
                    <a:pt x="975" y="2746"/>
                  </a:cubicBezTo>
                  <a:cubicBezTo>
                    <a:pt x="1116" y="2435"/>
                    <a:pt x="1229" y="1950"/>
                    <a:pt x="1124" y="1435"/>
                  </a:cubicBezTo>
                  <a:cubicBezTo>
                    <a:pt x="1072" y="1177"/>
                    <a:pt x="985" y="941"/>
                    <a:pt x="870" y="744"/>
                  </a:cubicBezTo>
                  <a:cubicBezTo>
                    <a:pt x="757" y="547"/>
                    <a:pt x="618" y="390"/>
                    <a:pt x="487" y="281"/>
                  </a:cubicBezTo>
                  <a:cubicBezTo>
                    <a:pt x="351" y="171"/>
                    <a:pt x="233" y="102"/>
                    <a:pt x="150" y="58"/>
                  </a:cubicBezTo>
                  <a:cubicBezTo>
                    <a:pt x="70" y="22"/>
                    <a:pt x="23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-397639" y="2540430"/>
              <a:ext cx="305237" cy="36377"/>
            </a:xfrm>
            <a:custGeom>
              <a:avLst/>
              <a:gdLst/>
              <a:ahLst/>
              <a:cxnLst/>
              <a:rect l="l" t="t" r="r" b="b"/>
              <a:pathLst>
                <a:path w="6696" h="798" extrusionOk="0">
                  <a:moveTo>
                    <a:pt x="1819" y="0"/>
                  </a:moveTo>
                  <a:cubicBezTo>
                    <a:pt x="1441" y="0"/>
                    <a:pt x="1098" y="71"/>
                    <a:pt x="826" y="177"/>
                  </a:cubicBezTo>
                  <a:cubicBezTo>
                    <a:pt x="521" y="291"/>
                    <a:pt x="306" y="453"/>
                    <a:pt x="175" y="580"/>
                  </a:cubicBezTo>
                  <a:cubicBezTo>
                    <a:pt x="49" y="711"/>
                    <a:pt x="1" y="798"/>
                    <a:pt x="1" y="798"/>
                  </a:cubicBezTo>
                  <a:cubicBezTo>
                    <a:pt x="1" y="798"/>
                    <a:pt x="1" y="798"/>
                    <a:pt x="1" y="798"/>
                  </a:cubicBezTo>
                  <a:cubicBezTo>
                    <a:pt x="8" y="798"/>
                    <a:pt x="65" y="716"/>
                    <a:pt x="197" y="602"/>
                  </a:cubicBezTo>
                  <a:cubicBezTo>
                    <a:pt x="328" y="483"/>
                    <a:pt x="542" y="326"/>
                    <a:pt x="844" y="221"/>
                  </a:cubicBezTo>
                  <a:cubicBezTo>
                    <a:pt x="1102" y="126"/>
                    <a:pt x="1424" y="63"/>
                    <a:pt x="1780" y="63"/>
                  </a:cubicBezTo>
                  <a:cubicBezTo>
                    <a:pt x="1833" y="63"/>
                    <a:pt x="1887" y="65"/>
                    <a:pt x="1941" y="68"/>
                  </a:cubicBezTo>
                  <a:cubicBezTo>
                    <a:pt x="2365" y="81"/>
                    <a:pt x="2819" y="182"/>
                    <a:pt x="3295" y="300"/>
                  </a:cubicBezTo>
                  <a:cubicBezTo>
                    <a:pt x="3772" y="413"/>
                    <a:pt x="4231" y="531"/>
                    <a:pt x="4654" y="570"/>
                  </a:cubicBezTo>
                  <a:cubicBezTo>
                    <a:pt x="4788" y="583"/>
                    <a:pt x="4918" y="589"/>
                    <a:pt x="5042" y="589"/>
                  </a:cubicBezTo>
                  <a:cubicBezTo>
                    <a:pt x="5318" y="589"/>
                    <a:pt x="5569" y="559"/>
                    <a:pt x="5786" y="505"/>
                  </a:cubicBezTo>
                  <a:cubicBezTo>
                    <a:pt x="6106" y="426"/>
                    <a:pt x="6337" y="295"/>
                    <a:pt x="6486" y="190"/>
                  </a:cubicBezTo>
                  <a:cubicBezTo>
                    <a:pt x="6635" y="86"/>
                    <a:pt x="6695" y="3"/>
                    <a:pt x="6695" y="3"/>
                  </a:cubicBezTo>
                  <a:cubicBezTo>
                    <a:pt x="6695" y="2"/>
                    <a:pt x="6695" y="2"/>
                    <a:pt x="6694" y="2"/>
                  </a:cubicBezTo>
                  <a:cubicBezTo>
                    <a:pt x="6669" y="2"/>
                    <a:pt x="6387" y="318"/>
                    <a:pt x="5778" y="457"/>
                  </a:cubicBezTo>
                  <a:cubicBezTo>
                    <a:pt x="5576" y="503"/>
                    <a:pt x="5343" y="528"/>
                    <a:pt x="5089" y="528"/>
                  </a:cubicBezTo>
                  <a:cubicBezTo>
                    <a:pt x="4953" y="528"/>
                    <a:pt x="4811" y="520"/>
                    <a:pt x="4664" y="505"/>
                  </a:cubicBezTo>
                  <a:cubicBezTo>
                    <a:pt x="4244" y="465"/>
                    <a:pt x="3789" y="348"/>
                    <a:pt x="3313" y="229"/>
                  </a:cubicBezTo>
                  <a:cubicBezTo>
                    <a:pt x="2837" y="112"/>
                    <a:pt x="2373" y="15"/>
                    <a:pt x="1945" y="3"/>
                  </a:cubicBezTo>
                  <a:cubicBezTo>
                    <a:pt x="1903" y="1"/>
                    <a:pt x="1861" y="0"/>
                    <a:pt x="1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6"/>
            <p:cNvSpPr/>
            <p:nvPr/>
          </p:nvSpPr>
          <p:spPr>
            <a:xfrm>
              <a:off x="-676755" y="2382934"/>
              <a:ext cx="140903" cy="125951"/>
            </a:xfrm>
            <a:custGeom>
              <a:avLst/>
              <a:gdLst/>
              <a:ahLst/>
              <a:cxnLst/>
              <a:rect l="l" t="t" r="r" b="b"/>
              <a:pathLst>
                <a:path w="3091" h="2763" extrusionOk="0">
                  <a:moveTo>
                    <a:pt x="285" y="1"/>
                  </a:moveTo>
                  <a:cubicBezTo>
                    <a:pt x="285" y="1"/>
                    <a:pt x="220" y="35"/>
                    <a:pt x="145" y="144"/>
                  </a:cubicBezTo>
                  <a:cubicBezTo>
                    <a:pt x="71" y="255"/>
                    <a:pt x="1" y="442"/>
                    <a:pt x="1" y="678"/>
                  </a:cubicBezTo>
                  <a:cubicBezTo>
                    <a:pt x="5" y="914"/>
                    <a:pt x="62" y="1207"/>
                    <a:pt x="259" y="1461"/>
                  </a:cubicBezTo>
                  <a:cubicBezTo>
                    <a:pt x="456" y="1709"/>
                    <a:pt x="783" y="1889"/>
                    <a:pt x="1146" y="1919"/>
                  </a:cubicBezTo>
                  <a:cubicBezTo>
                    <a:pt x="1179" y="1921"/>
                    <a:pt x="1212" y="1923"/>
                    <a:pt x="1245" y="1923"/>
                  </a:cubicBezTo>
                  <a:cubicBezTo>
                    <a:pt x="1572" y="1923"/>
                    <a:pt x="1868" y="1813"/>
                    <a:pt x="2142" y="1802"/>
                  </a:cubicBezTo>
                  <a:cubicBezTo>
                    <a:pt x="2170" y="1800"/>
                    <a:pt x="2198" y="1798"/>
                    <a:pt x="2226" y="1798"/>
                  </a:cubicBezTo>
                  <a:cubicBezTo>
                    <a:pt x="2490" y="1798"/>
                    <a:pt x="2730" y="1894"/>
                    <a:pt x="2837" y="2076"/>
                  </a:cubicBezTo>
                  <a:cubicBezTo>
                    <a:pt x="2968" y="2264"/>
                    <a:pt x="3034" y="2443"/>
                    <a:pt x="3052" y="2570"/>
                  </a:cubicBezTo>
                  <a:cubicBezTo>
                    <a:pt x="3068" y="2697"/>
                    <a:pt x="3025" y="2758"/>
                    <a:pt x="3030" y="2762"/>
                  </a:cubicBezTo>
                  <a:cubicBezTo>
                    <a:pt x="3030" y="2762"/>
                    <a:pt x="3030" y="2763"/>
                    <a:pt x="3030" y="2763"/>
                  </a:cubicBezTo>
                  <a:cubicBezTo>
                    <a:pt x="3033" y="2763"/>
                    <a:pt x="3090" y="2697"/>
                    <a:pt x="3078" y="2566"/>
                  </a:cubicBezTo>
                  <a:cubicBezTo>
                    <a:pt x="3068" y="2435"/>
                    <a:pt x="3008" y="2247"/>
                    <a:pt x="2876" y="2050"/>
                  </a:cubicBezTo>
                  <a:cubicBezTo>
                    <a:pt x="2810" y="1954"/>
                    <a:pt x="2715" y="1849"/>
                    <a:pt x="2580" y="1802"/>
                  </a:cubicBezTo>
                  <a:cubicBezTo>
                    <a:pt x="2469" y="1753"/>
                    <a:pt x="2343" y="1733"/>
                    <a:pt x="2213" y="1733"/>
                  </a:cubicBezTo>
                  <a:cubicBezTo>
                    <a:pt x="2188" y="1733"/>
                    <a:pt x="2163" y="1734"/>
                    <a:pt x="2138" y="1736"/>
                  </a:cubicBezTo>
                  <a:cubicBezTo>
                    <a:pt x="1852" y="1743"/>
                    <a:pt x="1555" y="1852"/>
                    <a:pt x="1244" y="1852"/>
                  </a:cubicBezTo>
                  <a:cubicBezTo>
                    <a:pt x="1213" y="1852"/>
                    <a:pt x="1181" y="1851"/>
                    <a:pt x="1150" y="1849"/>
                  </a:cubicBezTo>
                  <a:cubicBezTo>
                    <a:pt x="805" y="1818"/>
                    <a:pt x="495" y="1653"/>
                    <a:pt x="307" y="1417"/>
                  </a:cubicBezTo>
                  <a:cubicBezTo>
                    <a:pt x="119" y="1185"/>
                    <a:pt x="62" y="905"/>
                    <a:pt x="53" y="678"/>
                  </a:cubicBezTo>
                  <a:cubicBezTo>
                    <a:pt x="45" y="451"/>
                    <a:pt x="101" y="267"/>
                    <a:pt x="167" y="158"/>
                  </a:cubicBezTo>
                  <a:cubicBezTo>
                    <a:pt x="232" y="49"/>
                    <a:pt x="289" y="5"/>
                    <a:pt x="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6"/>
            <p:cNvSpPr/>
            <p:nvPr/>
          </p:nvSpPr>
          <p:spPr>
            <a:xfrm>
              <a:off x="-517162" y="2667156"/>
              <a:ext cx="68742" cy="148972"/>
            </a:xfrm>
            <a:custGeom>
              <a:avLst/>
              <a:gdLst/>
              <a:ahLst/>
              <a:cxnLst/>
              <a:rect l="l" t="t" r="r" b="b"/>
              <a:pathLst>
                <a:path w="1508" h="3268" extrusionOk="0">
                  <a:moveTo>
                    <a:pt x="1144" y="0"/>
                  </a:moveTo>
                  <a:cubicBezTo>
                    <a:pt x="1051" y="0"/>
                    <a:pt x="942" y="9"/>
                    <a:pt x="822" y="37"/>
                  </a:cubicBezTo>
                  <a:cubicBezTo>
                    <a:pt x="616" y="89"/>
                    <a:pt x="372" y="212"/>
                    <a:pt x="201" y="444"/>
                  </a:cubicBezTo>
                  <a:cubicBezTo>
                    <a:pt x="114" y="561"/>
                    <a:pt x="53" y="706"/>
                    <a:pt x="39" y="863"/>
                  </a:cubicBezTo>
                  <a:cubicBezTo>
                    <a:pt x="23" y="1021"/>
                    <a:pt x="49" y="1182"/>
                    <a:pt x="96" y="1339"/>
                  </a:cubicBezTo>
                  <a:cubicBezTo>
                    <a:pt x="197" y="1654"/>
                    <a:pt x="368" y="1912"/>
                    <a:pt x="459" y="2169"/>
                  </a:cubicBezTo>
                  <a:cubicBezTo>
                    <a:pt x="555" y="2427"/>
                    <a:pt x="573" y="2685"/>
                    <a:pt x="489" y="2873"/>
                  </a:cubicBezTo>
                  <a:cubicBezTo>
                    <a:pt x="416" y="3066"/>
                    <a:pt x="280" y="3179"/>
                    <a:pt x="175" y="3223"/>
                  </a:cubicBezTo>
                  <a:cubicBezTo>
                    <a:pt x="66" y="3266"/>
                    <a:pt x="1" y="3258"/>
                    <a:pt x="1" y="3262"/>
                  </a:cubicBezTo>
                  <a:cubicBezTo>
                    <a:pt x="1" y="3262"/>
                    <a:pt x="18" y="3268"/>
                    <a:pt x="53" y="3268"/>
                  </a:cubicBezTo>
                  <a:cubicBezTo>
                    <a:pt x="84" y="3268"/>
                    <a:pt x="128" y="3263"/>
                    <a:pt x="184" y="3244"/>
                  </a:cubicBezTo>
                  <a:cubicBezTo>
                    <a:pt x="297" y="3209"/>
                    <a:pt x="451" y="3092"/>
                    <a:pt x="533" y="2891"/>
                  </a:cubicBezTo>
                  <a:cubicBezTo>
                    <a:pt x="630" y="2689"/>
                    <a:pt x="616" y="2414"/>
                    <a:pt x="516" y="2148"/>
                  </a:cubicBezTo>
                  <a:cubicBezTo>
                    <a:pt x="428" y="1881"/>
                    <a:pt x="263" y="1618"/>
                    <a:pt x="166" y="1317"/>
                  </a:cubicBezTo>
                  <a:cubicBezTo>
                    <a:pt x="118" y="1168"/>
                    <a:pt x="92" y="1015"/>
                    <a:pt x="105" y="872"/>
                  </a:cubicBezTo>
                  <a:cubicBezTo>
                    <a:pt x="118" y="727"/>
                    <a:pt x="175" y="592"/>
                    <a:pt x="253" y="482"/>
                  </a:cubicBezTo>
                  <a:cubicBezTo>
                    <a:pt x="411" y="260"/>
                    <a:pt x="638" y="142"/>
                    <a:pt x="835" y="85"/>
                  </a:cubicBezTo>
                  <a:cubicBezTo>
                    <a:pt x="1002" y="44"/>
                    <a:pt x="1145" y="33"/>
                    <a:pt x="1256" y="33"/>
                  </a:cubicBezTo>
                  <a:cubicBezTo>
                    <a:pt x="1385" y="33"/>
                    <a:pt x="1471" y="48"/>
                    <a:pt x="1498" y="48"/>
                  </a:cubicBezTo>
                  <a:cubicBezTo>
                    <a:pt x="1505" y="48"/>
                    <a:pt x="1508" y="47"/>
                    <a:pt x="1508" y="45"/>
                  </a:cubicBezTo>
                  <a:cubicBezTo>
                    <a:pt x="1508" y="41"/>
                    <a:pt x="1443" y="24"/>
                    <a:pt x="1324" y="10"/>
                  </a:cubicBezTo>
                  <a:cubicBezTo>
                    <a:pt x="1274" y="5"/>
                    <a:pt x="1214" y="0"/>
                    <a:pt x="1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-454438" y="2101083"/>
              <a:ext cx="152026" cy="315038"/>
            </a:xfrm>
            <a:custGeom>
              <a:avLst/>
              <a:gdLst/>
              <a:ahLst/>
              <a:cxnLst/>
              <a:rect l="l" t="t" r="r" b="b"/>
              <a:pathLst>
                <a:path w="3335" h="6911" extrusionOk="0">
                  <a:moveTo>
                    <a:pt x="1815" y="0"/>
                  </a:moveTo>
                  <a:cubicBezTo>
                    <a:pt x="1765" y="0"/>
                    <a:pt x="1723" y="4"/>
                    <a:pt x="1692" y="8"/>
                  </a:cubicBezTo>
                  <a:cubicBezTo>
                    <a:pt x="1631" y="18"/>
                    <a:pt x="1600" y="22"/>
                    <a:pt x="1600" y="26"/>
                  </a:cubicBezTo>
                  <a:cubicBezTo>
                    <a:pt x="1600" y="30"/>
                    <a:pt x="1609" y="30"/>
                    <a:pt x="1625" y="30"/>
                  </a:cubicBezTo>
                  <a:cubicBezTo>
                    <a:pt x="1640" y="30"/>
                    <a:pt x="1663" y="30"/>
                    <a:pt x="1691" y="30"/>
                  </a:cubicBezTo>
                  <a:cubicBezTo>
                    <a:pt x="1750" y="30"/>
                    <a:pt x="1836" y="33"/>
                    <a:pt x="1945" y="52"/>
                  </a:cubicBezTo>
                  <a:cubicBezTo>
                    <a:pt x="2164" y="92"/>
                    <a:pt x="2479" y="218"/>
                    <a:pt x="2754" y="506"/>
                  </a:cubicBezTo>
                  <a:cubicBezTo>
                    <a:pt x="3030" y="786"/>
                    <a:pt x="3217" y="1250"/>
                    <a:pt x="3217" y="1779"/>
                  </a:cubicBezTo>
                  <a:cubicBezTo>
                    <a:pt x="3222" y="2303"/>
                    <a:pt x="3046" y="2876"/>
                    <a:pt x="2776" y="3417"/>
                  </a:cubicBezTo>
                  <a:cubicBezTo>
                    <a:pt x="2641" y="3693"/>
                    <a:pt x="2470" y="3933"/>
                    <a:pt x="2291" y="4165"/>
                  </a:cubicBezTo>
                  <a:cubicBezTo>
                    <a:pt x="2112" y="4397"/>
                    <a:pt x="1937" y="4615"/>
                    <a:pt x="1767" y="4820"/>
                  </a:cubicBezTo>
                  <a:cubicBezTo>
                    <a:pt x="1426" y="5231"/>
                    <a:pt x="1106" y="5589"/>
                    <a:pt x="840" y="5895"/>
                  </a:cubicBezTo>
                  <a:cubicBezTo>
                    <a:pt x="573" y="6202"/>
                    <a:pt x="364" y="6454"/>
                    <a:pt x="220" y="6629"/>
                  </a:cubicBezTo>
                  <a:cubicBezTo>
                    <a:pt x="75" y="6805"/>
                    <a:pt x="1" y="6904"/>
                    <a:pt x="10" y="6910"/>
                  </a:cubicBezTo>
                  <a:cubicBezTo>
                    <a:pt x="10" y="6910"/>
                    <a:pt x="11" y="6910"/>
                    <a:pt x="11" y="6910"/>
                  </a:cubicBezTo>
                  <a:cubicBezTo>
                    <a:pt x="22" y="6910"/>
                    <a:pt x="108" y="6819"/>
                    <a:pt x="254" y="6660"/>
                  </a:cubicBezTo>
                  <a:cubicBezTo>
                    <a:pt x="420" y="6476"/>
                    <a:pt x="639" y="6240"/>
                    <a:pt x="902" y="5952"/>
                  </a:cubicBezTo>
                  <a:cubicBezTo>
                    <a:pt x="1176" y="5655"/>
                    <a:pt x="1505" y="5296"/>
                    <a:pt x="1850" y="4891"/>
                  </a:cubicBezTo>
                  <a:cubicBezTo>
                    <a:pt x="2024" y="4685"/>
                    <a:pt x="2203" y="4466"/>
                    <a:pt x="2383" y="4235"/>
                  </a:cubicBezTo>
                  <a:cubicBezTo>
                    <a:pt x="2562" y="4007"/>
                    <a:pt x="2741" y="3749"/>
                    <a:pt x="2881" y="3469"/>
                  </a:cubicBezTo>
                  <a:cubicBezTo>
                    <a:pt x="3157" y="2915"/>
                    <a:pt x="3335" y="2325"/>
                    <a:pt x="3326" y="1774"/>
                  </a:cubicBezTo>
                  <a:cubicBezTo>
                    <a:pt x="3318" y="1228"/>
                    <a:pt x="3113" y="738"/>
                    <a:pt x="2810" y="446"/>
                  </a:cubicBezTo>
                  <a:cubicBezTo>
                    <a:pt x="2518" y="153"/>
                    <a:pt x="2181" y="34"/>
                    <a:pt x="1955" y="8"/>
                  </a:cubicBezTo>
                  <a:cubicBezTo>
                    <a:pt x="1903" y="3"/>
                    <a:pt x="1856" y="0"/>
                    <a:pt x="18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6"/>
            <p:cNvSpPr/>
            <p:nvPr/>
          </p:nvSpPr>
          <p:spPr>
            <a:xfrm>
              <a:off x="-640880" y="2556339"/>
              <a:ext cx="73118" cy="22337"/>
            </a:xfrm>
            <a:custGeom>
              <a:avLst/>
              <a:gdLst/>
              <a:ahLst/>
              <a:cxnLst/>
              <a:rect l="l" t="t" r="r" b="b"/>
              <a:pathLst>
                <a:path w="1604" h="490" extrusionOk="0">
                  <a:moveTo>
                    <a:pt x="1572" y="1"/>
                  </a:moveTo>
                  <a:cubicBezTo>
                    <a:pt x="1484" y="1"/>
                    <a:pt x="1163" y="78"/>
                    <a:pt x="787" y="191"/>
                  </a:cubicBezTo>
                  <a:cubicBezTo>
                    <a:pt x="345" y="322"/>
                    <a:pt x="0" y="453"/>
                    <a:pt x="10" y="483"/>
                  </a:cubicBezTo>
                  <a:cubicBezTo>
                    <a:pt x="11" y="488"/>
                    <a:pt x="19" y="490"/>
                    <a:pt x="34" y="490"/>
                  </a:cubicBezTo>
                  <a:cubicBezTo>
                    <a:pt x="123" y="490"/>
                    <a:pt x="443" y="412"/>
                    <a:pt x="817" y="300"/>
                  </a:cubicBezTo>
                  <a:cubicBezTo>
                    <a:pt x="1255" y="169"/>
                    <a:pt x="1604" y="38"/>
                    <a:pt x="1595" y="7"/>
                  </a:cubicBezTo>
                  <a:cubicBezTo>
                    <a:pt x="1594" y="3"/>
                    <a:pt x="1586" y="1"/>
                    <a:pt x="15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6"/>
            <p:cNvSpPr/>
            <p:nvPr/>
          </p:nvSpPr>
          <p:spPr>
            <a:xfrm>
              <a:off x="-616994" y="2555109"/>
              <a:ext cx="45084" cy="46633"/>
            </a:xfrm>
            <a:custGeom>
              <a:avLst/>
              <a:gdLst/>
              <a:ahLst/>
              <a:cxnLst/>
              <a:rect l="l" t="t" r="r" b="b"/>
              <a:pathLst>
                <a:path w="989" h="1023" extrusionOk="0">
                  <a:moveTo>
                    <a:pt x="961" y="0"/>
                  </a:moveTo>
                  <a:cubicBezTo>
                    <a:pt x="906" y="0"/>
                    <a:pt x="629" y="130"/>
                    <a:pt x="377" y="401"/>
                  </a:cubicBezTo>
                  <a:cubicBezTo>
                    <a:pt x="105" y="694"/>
                    <a:pt x="1" y="1014"/>
                    <a:pt x="31" y="1022"/>
                  </a:cubicBezTo>
                  <a:cubicBezTo>
                    <a:pt x="32" y="1022"/>
                    <a:pt x="32" y="1023"/>
                    <a:pt x="33" y="1023"/>
                  </a:cubicBezTo>
                  <a:cubicBezTo>
                    <a:pt x="69" y="1023"/>
                    <a:pt x="212" y="750"/>
                    <a:pt x="464" y="480"/>
                  </a:cubicBezTo>
                  <a:cubicBezTo>
                    <a:pt x="722" y="201"/>
                    <a:pt x="989" y="34"/>
                    <a:pt x="971" y="4"/>
                  </a:cubicBezTo>
                  <a:cubicBezTo>
                    <a:pt x="970" y="1"/>
                    <a:pt x="966" y="0"/>
                    <a:pt x="9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6"/>
            <p:cNvSpPr/>
            <p:nvPr/>
          </p:nvSpPr>
          <p:spPr>
            <a:xfrm>
              <a:off x="-112961" y="2157836"/>
              <a:ext cx="55842" cy="155035"/>
            </a:xfrm>
            <a:custGeom>
              <a:avLst/>
              <a:gdLst/>
              <a:ahLst/>
              <a:cxnLst/>
              <a:rect l="l" t="t" r="r" b="b"/>
              <a:pathLst>
                <a:path w="1225" h="3401" extrusionOk="0">
                  <a:moveTo>
                    <a:pt x="14" y="1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0" y="5"/>
                    <a:pt x="27" y="205"/>
                    <a:pt x="101" y="525"/>
                  </a:cubicBezTo>
                  <a:cubicBezTo>
                    <a:pt x="176" y="844"/>
                    <a:pt x="293" y="1280"/>
                    <a:pt x="459" y="1752"/>
                  </a:cubicBezTo>
                  <a:cubicBezTo>
                    <a:pt x="625" y="2224"/>
                    <a:pt x="805" y="2644"/>
                    <a:pt x="949" y="2938"/>
                  </a:cubicBezTo>
                  <a:cubicBezTo>
                    <a:pt x="1090" y="3227"/>
                    <a:pt x="1193" y="3400"/>
                    <a:pt x="1210" y="3400"/>
                  </a:cubicBezTo>
                  <a:cubicBezTo>
                    <a:pt x="1210" y="3400"/>
                    <a:pt x="1210" y="3400"/>
                    <a:pt x="1211" y="3400"/>
                  </a:cubicBezTo>
                  <a:cubicBezTo>
                    <a:pt x="1224" y="3392"/>
                    <a:pt x="1150" y="3208"/>
                    <a:pt x="1023" y="2902"/>
                  </a:cubicBezTo>
                  <a:cubicBezTo>
                    <a:pt x="900" y="2601"/>
                    <a:pt x="735" y="2186"/>
                    <a:pt x="573" y="1714"/>
                  </a:cubicBezTo>
                  <a:cubicBezTo>
                    <a:pt x="406" y="1246"/>
                    <a:pt x="275" y="818"/>
                    <a:pt x="180" y="503"/>
                  </a:cubicBezTo>
                  <a:cubicBezTo>
                    <a:pt x="89" y="197"/>
                    <a:pt x="32" y="1"/>
                    <a:pt x="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6"/>
            <p:cNvSpPr/>
            <p:nvPr/>
          </p:nvSpPr>
          <p:spPr>
            <a:xfrm>
              <a:off x="-310982" y="2410787"/>
              <a:ext cx="145644" cy="67420"/>
            </a:xfrm>
            <a:custGeom>
              <a:avLst/>
              <a:gdLst/>
              <a:ahLst/>
              <a:cxnLst/>
              <a:rect l="l" t="t" r="r" b="b"/>
              <a:pathLst>
                <a:path w="3195" h="1479" extrusionOk="0">
                  <a:moveTo>
                    <a:pt x="3180" y="1"/>
                  </a:moveTo>
                  <a:cubicBezTo>
                    <a:pt x="3157" y="1"/>
                    <a:pt x="3048" y="176"/>
                    <a:pt x="2828" y="404"/>
                  </a:cubicBezTo>
                  <a:cubicBezTo>
                    <a:pt x="2600" y="640"/>
                    <a:pt x="2243" y="923"/>
                    <a:pt x="1779" y="1125"/>
                  </a:cubicBezTo>
                  <a:cubicBezTo>
                    <a:pt x="1321" y="1322"/>
                    <a:pt x="865" y="1391"/>
                    <a:pt x="538" y="1395"/>
                  </a:cubicBezTo>
                  <a:cubicBezTo>
                    <a:pt x="282" y="1395"/>
                    <a:pt x="101" y="1372"/>
                    <a:pt x="32" y="1372"/>
                  </a:cubicBezTo>
                  <a:cubicBezTo>
                    <a:pt x="12" y="1372"/>
                    <a:pt x="1" y="1373"/>
                    <a:pt x="0" y="1378"/>
                  </a:cubicBezTo>
                  <a:cubicBezTo>
                    <a:pt x="0" y="1387"/>
                    <a:pt x="197" y="1457"/>
                    <a:pt x="538" y="1474"/>
                  </a:cubicBezTo>
                  <a:cubicBezTo>
                    <a:pt x="583" y="1477"/>
                    <a:pt x="630" y="1478"/>
                    <a:pt x="679" y="1478"/>
                  </a:cubicBezTo>
                  <a:cubicBezTo>
                    <a:pt x="1001" y="1478"/>
                    <a:pt x="1414" y="1412"/>
                    <a:pt x="1827" y="1234"/>
                  </a:cubicBezTo>
                  <a:cubicBezTo>
                    <a:pt x="2303" y="1024"/>
                    <a:pt x="2670" y="719"/>
                    <a:pt x="2889" y="461"/>
                  </a:cubicBezTo>
                  <a:cubicBezTo>
                    <a:pt x="3108" y="198"/>
                    <a:pt x="3195" y="5"/>
                    <a:pt x="3182" y="1"/>
                  </a:cubicBezTo>
                  <a:cubicBezTo>
                    <a:pt x="3182" y="1"/>
                    <a:pt x="3181" y="1"/>
                    <a:pt x="31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-326526" y="2889930"/>
              <a:ext cx="89483" cy="35830"/>
            </a:xfrm>
            <a:custGeom>
              <a:avLst/>
              <a:gdLst/>
              <a:ahLst/>
              <a:cxnLst/>
              <a:rect l="l" t="t" r="r" b="b"/>
              <a:pathLst>
                <a:path w="1963" h="786" extrusionOk="0">
                  <a:moveTo>
                    <a:pt x="206" y="1"/>
                  </a:moveTo>
                  <a:cubicBezTo>
                    <a:pt x="206" y="1"/>
                    <a:pt x="31" y="114"/>
                    <a:pt x="44" y="276"/>
                  </a:cubicBezTo>
                  <a:cubicBezTo>
                    <a:pt x="52" y="374"/>
                    <a:pt x="219" y="394"/>
                    <a:pt x="349" y="394"/>
                  </a:cubicBezTo>
                  <a:cubicBezTo>
                    <a:pt x="434" y="394"/>
                    <a:pt x="503" y="386"/>
                    <a:pt x="503" y="386"/>
                  </a:cubicBezTo>
                  <a:lnTo>
                    <a:pt x="503" y="386"/>
                  </a:lnTo>
                  <a:cubicBezTo>
                    <a:pt x="503" y="386"/>
                    <a:pt x="0" y="569"/>
                    <a:pt x="206" y="739"/>
                  </a:cubicBezTo>
                  <a:cubicBezTo>
                    <a:pt x="247" y="772"/>
                    <a:pt x="340" y="785"/>
                    <a:pt x="465" y="785"/>
                  </a:cubicBezTo>
                  <a:cubicBezTo>
                    <a:pt x="966" y="785"/>
                    <a:pt x="1963" y="569"/>
                    <a:pt x="1963" y="569"/>
                  </a:cubicBezTo>
                  <a:lnTo>
                    <a:pt x="206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-376761" y="2778976"/>
              <a:ext cx="149109" cy="138897"/>
            </a:xfrm>
            <a:custGeom>
              <a:avLst/>
              <a:gdLst/>
              <a:ahLst/>
              <a:cxnLst/>
              <a:rect l="l" t="t" r="r" b="b"/>
              <a:pathLst>
                <a:path w="3271" h="3047" extrusionOk="0">
                  <a:moveTo>
                    <a:pt x="971" y="0"/>
                  </a:moveTo>
                  <a:lnTo>
                    <a:pt x="1" y="1761"/>
                  </a:lnTo>
                  <a:cubicBezTo>
                    <a:pt x="1" y="1761"/>
                    <a:pt x="2346" y="3047"/>
                    <a:pt x="2941" y="3047"/>
                  </a:cubicBezTo>
                  <a:cubicBezTo>
                    <a:pt x="3002" y="3047"/>
                    <a:pt x="3045" y="3033"/>
                    <a:pt x="3065" y="3003"/>
                  </a:cubicBezTo>
                  <a:cubicBezTo>
                    <a:pt x="3270" y="2684"/>
                    <a:pt x="3204" y="1132"/>
                    <a:pt x="3178" y="1053"/>
                  </a:cubicBezTo>
                  <a:cubicBezTo>
                    <a:pt x="3147" y="980"/>
                    <a:pt x="971" y="0"/>
                    <a:pt x="971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-377308" y="2857656"/>
              <a:ext cx="118384" cy="41893"/>
            </a:xfrm>
            <a:custGeom>
              <a:avLst/>
              <a:gdLst/>
              <a:ahLst/>
              <a:cxnLst/>
              <a:rect l="l" t="t" r="r" b="b"/>
              <a:pathLst>
                <a:path w="2597" h="919" extrusionOk="0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31" y="27"/>
                    <a:pt x="87" y="67"/>
                  </a:cubicBezTo>
                  <a:cubicBezTo>
                    <a:pt x="170" y="123"/>
                    <a:pt x="249" y="176"/>
                    <a:pt x="337" y="237"/>
                  </a:cubicBezTo>
                  <a:cubicBezTo>
                    <a:pt x="537" y="386"/>
                    <a:pt x="852" y="555"/>
                    <a:pt x="1223" y="665"/>
                  </a:cubicBezTo>
                  <a:cubicBezTo>
                    <a:pt x="1590" y="779"/>
                    <a:pt x="1941" y="835"/>
                    <a:pt x="2189" y="870"/>
                  </a:cubicBezTo>
                  <a:cubicBezTo>
                    <a:pt x="2290" y="884"/>
                    <a:pt x="2386" y="896"/>
                    <a:pt x="2482" y="910"/>
                  </a:cubicBezTo>
                  <a:cubicBezTo>
                    <a:pt x="2552" y="918"/>
                    <a:pt x="2592" y="918"/>
                    <a:pt x="2592" y="918"/>
                  </a:cubicBezTo>
                  <a:cubicBezTo>
                    <a:pt x="2596" y="914"/>
                    <a:pt x="2556" y="906"/>
                    <a:pt x="2487" y="892"/>
                  </a:cubicBezTo>
                  <a:cubicBezTo>
                    <a:pt x="2391" y="874"/>
                    <a:pt x="2294" y="858"/>
                    <a:pt x="2194" y="840"/>
                  </a:cubicBezTo>
                  <a:cubicBezTo>
                    <a:pt x="1945" y="791"/>
                    <a:pt x="1604" y="731"/>
                    <a:pt x="1237" y="622"/>
                  </a:cubicBezTo>
                  <a:cubicBezTo>
                    <a:pt x="870" y="512"/>
                    <a:pt x="559" y="350"/>
                    <a:pt x="354" y="206"/>
                  </a:cubicBezTo>
                  <a:cubicBezTo>
                    <a:pt x="267" y="154"/>
                    <a:pt x="180" y="101"/>
                    <a:pt x="101" y="53"/>
                  </a:cubicBezTo>
                  <a:cubicBezTo>
                    <a:pt x="45" y="18"/>
                    <a:pt x="11" y="0"/>
                    <a:pt x="2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-305785" y="2901007"/>
              <a:ext cx="46406" cy="7522"/>
            </a:xfrm>
            <a:custGeom>
              <a:avLst/>
              <a:gdLst/>
              <a:ahLst/>
              <a:cxnLst/>
              <a:rect l="l" t="t" r="r" b="b"/>
              <a:pathLst>
                <a:path w="1018" h="165" extrusionOk="0">
                  <a:moveTo>
                    <a:pt x="1006" y="0"/>
                  </a:moveTo>
                  <a:cubicBezTo>
                    <a:pt x="963" y="0"/>
                    <a:pt x="758" y="46"/>
                    <a:pt x="507" y="86"/>
                  </a:cubicBezTo>
                  <a:cubicBezTo>
                    <a:pt x="227" y="125"/>
                    <a:pt x="0" y="143"/>
                    <a:pt x="0" y="155"/>
                  </a:cubicBezTo>
                  <a:cubicBezTo>
                    <a:pt x="0" y="161"/>
                    <a:pt x="37" y="164"/>
                    <a:pt x="99" y="164"/>
                  </a:cubicBezTo>
                  <a:cubicBezTo>
                    <a:pt x="192" y="164"/>
                    <a:pt x="344" y="155"/>
                    <a:pt x="515" y="129"/>
                  </a:cubicBezTo>
                  <a:cubicBezTo>
                    <a:pt x="795" y="90"/>
                    <a:pt x="1018" y="16"/>
                    <a:pt x="1014" y="2"/>
                  </a:cubicBezTo>
                  <a:cubicBezTo>
                    <a:pt x="1013" y="1"/>
                    <a:pt x="1010" y="0"/>
                    <a:pt x="1006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-525322" y="2223980"/>
              <a:ext cx="443086" cy="75534"/>
            </a:xfrm>
            <a:custGeom>
              <a:avLst/>
              <a:gdLst/>
              <a:ahLst/>
              <a:cxnLst/>
              <a:rect l="l" t="t" r="r" b="b"/>
              <a:pathLst>
                <a:path w="9720" h="1657" extrusionOk="0">
                  <a:moveTo>
                    <a:pt x="309" y="0"/>
                  </a:moveTo>
                  <a:cubicBezTo>
                    <a:pt x="105" y="0"/>
                    <a:pt x="5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1" y="93"/>
                    <a:pt x="1" y="93"/>
                  </a:cubicBezTo>
                  <a:cubicBezTo>
                    <a:pt x="13" y="93"/>
                    <a:pt x="109" y="23"/>
                    <a:pt x="284" y="23"/>
                  </a:cubicBezTo>
                  <a:cubicBezTo>
                    <a:pt x="322" y="23"/>
                    <a:pt x="365" y="27"/>
                    <a:pt x="411" y="35"/>
                  </a:cubicBezTo>
                  <a:cubicBezTo>
                    <a:pt x="547" y="61"/>
                    <a:pt x="700" y="136"/>
                    <a:pt x="857" y="254"/>
                  </a:cubicBezTo>
                  <a:cubicBezTo>
                    <a:pt x="1009" y="367"/>
                    <a:pt x="1176" y="525"/>
                    <a:pt x="1368" y="678"/>
                  </a:cubicBezTo>
                  <a:cubicBezTo>
                    <a:pt x="1556" y="839"/>
                    <a:pt x="1739" y="1041"/>
                    <a:pt x="1971" y="1224"/>
                  </a:cubicBezTo>
                  <a:cubicBezTo>
                    <a:pt x="2203" y="1403"/>
                    <a:pt x="2495" y="1547"/>
                    <a:pt x="2824" y="1608"/>
                  </a:cubicBezTo>
                  <a:cubicBezTo>
                    <a:pt x="2989" y="1641"/>
                    <a:pt x="3159" y="1657"/>
                    <a:pt x="3333" y="1657"/>
                  </a:cubicBezTo>
                  <a:cubicBezTo>
                    <a:pt x="3850" y="1657"/>
                    <a:pt x="4398" y="1521"/>
                    <a:pt x="4921" y="1311"/>
                  </a:cubicBezTo>
                  <a:cubicBezTo>
                    <a:pt x="5624" y="1031"/>
                    <a:pt x="6267" y="695"/>
                    <a:pt x="6896" y="521"/>
                  </a:cubicBezTo>
                  <a:cubicBezTo>
                    <a:pt x="7193" y="437"/>
                    <a:pt x="7484" y="385"/>
                    <a:pt x="7761" y="385"/>
                  </a:cubicBezTo>
                  <a:cubicBezTo>
                    <a:pt x="7774" y="385"/>
                    <a:pt x="7787" y="385"/>
                    <a:pt x="7800" y="385"/>
                  </a:cubicBezTo>
                  <a:cubicBezTo>
                    <a:pt x="8089" y="389"/>
                    <a:pt x="8356" y="438"/>
                    <a:pt x="8587" y="516"/>
                  </a:cubicBezTo>
                  <a:cubicBezTo>
                    <a:pt x="9055" y="674"/>
                    <a:pt x="9369" y="944"/>
                    <a:pt x="9523" y="1176"/>
                  </a:cubicBezTo>
                  <a:cubicBezTo>
                    <a:pt x="9674" y="1400"/>
                    <a:pt x="9705" y="1552"/>
                    <a:pt x="9719" y="1552"/>
                  </a:cubicBezTo>
                  <a:cubicBezTo>
                    <a:pt x="9719" y="1552"/>
                    <a:pt x="9720" y="1552"/>
                    <a:pt x="9720" y="1552"/>
                  </a:cubicBezTo>
                  <a:cubicBezTo>
                    <a:pt x="9720" y="1552"/>
                    <a:pt x="9710" y="1517"/>
                    <a:pt x="9684" y="1447"/>
                  </a:cubicBezTo>
                  <a:cubicBezTo>
                    <a:pt x="9676" y="1412"/>
                    <a:pt x="9658" y="1368"/>
                    <a:pt x="9636" y="1320"/>
                  </a:cubicBezTo>
                  <a:cubicBezTo>
                    <a:pt x="9610" y="1272"/>
                    <a:pt x="9583" y="1215"/>
                    <a:pt x="9545" y="1158"/>
                  </a:cubicBezTo>
                  <a:cubicBezTo>
                    <a:pt x="9396" y="922"/>
                    <a:pt x="9081" y="634"/>
                    <a:pt x="8605" y="468"/>
                  </a:cubicBezTo>
                  <a:cubicBezTo>
                    <a:pt x="8369" y="385"/>
                    <a:pt x="8098" y="333"/>
                    <a:pt x="7806" y="328"/>
                  </a:cubicBezTo>
                  <a:cubicBezTo>
                    <a:pt x="7785" y="327"/>
                    <a:pt x="7764" y="327"/>
                    <a:pt x="7743" y="327"/>
                  </a:cubicBezTo>
                  <a:cubicBezTo>
                    <a:pt x="7464" y="327"/>
                    <a:pt x="7171" y="378"/>
                    <a:pt x="6878" y="459"/>
                  </a:cubicBezTo>
                  <a:cubicBezTo>
                    <a:pt x="6237" y="630"/>
                    <a:pt x="5594" y="971"/>
                    <a:pt x="4895" y="1245"/>
                  </a:cubicBezTo>
                  <a:cubicBezTo>
                    <a:pt x="4373" y="1456"/>
                    <a:pt x="3834" y="1590"/>
                    <a:pt x="3328" y="1590"/>
                  </a:cubicBezTo>
                  <a:cubicBezTo>
                    <a:pt x="3160" y="1590"/>
                    <a:pt x="2995" y="1575"/>
                    <a:pt x="2836" y="1543"/>
                  </a:cubicBezTo>
                  <a:cubicBezTo>
                    <a:pt x="2517" y="1487"/>
                    <a:pt x="2233" y="1350"/>
                    <a:pt x="2006" y="1176"/>
                  </a:cubicBezTo>
                  <a:cubicBezTo>
                    <a:pt x="1779" y="1001"/>
                    <a:pt x="1595" y="800"/>
                    <a:pt x="1403" y="638"/>
                  </a:cubicBezTo>
                  <a:cubicBezTo>
                    <a:pt x="1202" y="490"/>
                    <a:pt x="1041" y="337"/>
                    <a:pt x="878" y="223"/>
                  </a:cubicBezTo>
                  <a:cubicBezTo>
                    <a:pt x="717" y="105"/>
                    <a:pt x="559" y="31"/>
                    <a:pt x="420" y="9"/>
                  </a:cubicBezTo>
                  <a:cubicBezTo>
                    <a:pt x="380" y="3"/>
                    <a:pt x="343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26"/>
          <p:cNvGrpSpPr/>
          <p:nvPr/>
        </p:nvGrpSpPr>
        <p:grpSpPr>
          <a:xfrm>
            <a:off x="4389208" y="3195116"/>
            <a:ext cx="1579322" cy="671293"/>
            <a:chOff x="4161633" y="3060816"/>
            <a:chExt cx="1579322" cy="671293"/>
          </a:xfrm>
        </p:grpSpPr>
        <p:sp>
          <p:nvSpPr>
            <p:cNvPr id="404" name="Google Shape;404;p26"/>
            <p:cNvSpPr/>
            <p:nvPr/>
          </p:nvSpPr>
          <p:spPr>
            <a:xfrm>
              <a:off x="4161633" y="3060816"/>
              <a:ext cx="1579322" cy="671293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4276884" y="3249069"/>
              <a:ext cx="173735" cy="205016"/>
            </a:xfrm>
            <a:custGeom>
              <a:avLst/>
              <a:gdLst/>
              <a:ahLst/>
              <a:cxnLst/>
              <a:rect l="l" t="t" r="r" b="b"/>
              <a:pathLst>
                <a:path w="3960" h="4673" extrusionOk="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4295266" y="3434077"/>
              <a:ext cx="328517" cy="168383"/>
            </a:xfrm>
            <a:custGeom>
              <a:avLst/>
              <a:gdLst/>
              <a:ahLst/>
              <a:cxnLst/>
              <a:rect l="l" t="t" r="r" b="b"/>
              <a:pathLst>
                <a:path w="7488" h="3838" extrusionOk="0">
                  <a:moveTo>
                    <a:pt x="3742" y="1"/>
                  </a:moveTo>
                  <a:lnTo>
                    <a:pt x="1" y="844"/>
                  </a:lnTo>
                  <a:cubicBezTo>
                    <a:pt x="385" y="2558"/>
                    <a:pt x="1915" y="3838"/>
                    <a:pt x="3742" y="3838"/>
                  </a:cubicBezTo>
                  <a:cubicBezTo>
                    <a:pt x="5577" y="3838"/>
                    <a:pt x="7112" y="2544"/>
                    <a:pt x="7487" y="818"/>
                  </a:cubicBezTo>
                  <a:lnTo>
                    <a:pt x="37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4746970" y="3289739"/>
              <a:ext cx="833709" cy="37774"/>
            </a:xfrm>
            <a:custGeom>
              <a:avLst/>
              <a:gdLst/>
              <a:ahLst/>
              <a:cxnLst/>
              <a:rect l="l" t="t" r="r" b="b"/>
              <a:pathLst>
                <a:path w="19003" h="861" extrusionOk="0">
                  <a:moveTo>
                    <a:pt x="1" y="1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4746970" y="3389240"/>
              <a:ext cx="833709" cy="37818"/>
            </a:xfrm>
            <a:custGeom>
              <a:avLst/>
              <a:gdLst/>
              <a:ahLst/>
              <a:cxnLst/>
              <a:rect l="l" t="t" r="r" b="b"/>
              <a:pathLst>
                <a:path w="19003" h="862" extrusionOk="0">
                  <a:moveTo>
                    <a:pt x="1" y="0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6"/>
            <p:cNvSpPr/>
            <p:nvPr/>
          </p:nvSpPr>
          <p:spPr>
            <a:xfrm>
              <a:off x="4746970" y="3499489"/>
              <a:ext cx="450658" cy="37818"/>
            </a:xfrm>
            <a:custGeom>
              <a:avLst/>
              <a:gdLst/>
              <a:ahLst/>
              <a:cxnLst/>
              <a:rect l="l" t="t" r="r" b="b"/>
              <a:pathLst>
                <a:path w="10272" h="862" extrusionOk="0">
                  <a:moveTo>
                    <a:pt x="1" y="0"/>
                  </a:moveTo>
                  <a:lnTo>
                    <a:pt x="1" y="861"/>
                  </a:lnTo>
                  <a:lnTo>
                    <a:pt x="10271" y="861"/>
                  </a:lnTo>
                  <a:lnTo>
                    <a:pt x="102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6"/>
            <p:cNvSpPr/>
            <p:nvPr/>
          </p:nvSpPr>
          <p:spPr>
            <a:xfrm flipH="1">
              <a:off x="4468091" y="3249069"/>
              <a:ext cx="173735" cy="205016"/>
            </a:xfrm>
            <a:custGeom>
              <a:avLst/>
              <a:gdLst/>
              <a:ahLst/>
              <a:cxnLst/>
              <a:rect l="l" t="t" r="r" b="b"/>
              <a:pathLst>
                <a:path w="3960" h="4673" extrusionOk="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1" name="Google Shape;411;p26"/>
          <p:cNvSpPr/>
          <p:nvPr/>
        </p:nvSpPr>
        <p:spPr>
          <a:xfrm rot="-5400000">
            <a:off x="7251250" y="2108625"/>
            <a:ext cx="69000" cy="159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6"/>
          <p:cNvSpPr/>
          <p:nvPr/>
        </p:nvSpPr>
        <p:spPr>
          <a:xfrm>
            <a:off x="5794118" y="2303902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6"/>
          <p:cNvSpPr/>
          <p:nvPr/>
        </p:nvSpPr>
        <p:spPr>
          <a:xfrm>
            <a:off x="7622393" y="1996627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6"/>
          <p:cNvSpPr/>
          <p:nvPr/>
        </p:nvSpPr>
        <p:spPr>
          <a:xfrm>
            <a:off x="4322798" y="3275550"/>
            <a:ext cx="1579326" cy="644066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6"/>
          <p:cNvSpPr/>
          <p:nvPr/>
        </p:nvSpPr>
        <p:spPr>
          <a:xfrm>
            <a:off x="3703893" y="2892765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6"/>
          <p:cNvSpPr/>
          <p:nvPr/>
        </p:nvSpPr>
        <p:spPr>
          <a:xfrm>
            <a:off x="5951893" y="1353648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C066E54-149A-62FA-1821-14530B26259E}"/>
              </a:ext>
            </a:extLst>
          </p:cNvPr>
          <p:cNvSpPr>
            <a:spLocks noGrp="1"/>
          </p:cNvSpPr>
          <p:nvPr>
            <p:ph type="ctrTitle" idx="4"/>
          </p:nvPr>
        </p:nvSpPr>
        <p:spPr/>
        <p:txBody>
          <a:bodyPr/>
          <a:lstStyle/>
          <a:p>
            <a:r>
              <a:rPr lang="en-LB" dirty="0"/>
              <a:t>BANKING MARKET: EURO CASE</a:t>
            </a:r>
          </a:p>
        </p:txBody>
      </p:sp>
      <p:pic>
        <p:nvPicPr>
          <p:cNvPr id="8" name="Picture 7" descr="A close-up of a list&#10;&#10;Description automatically generated">
            <a:extLst>
              <a:ext uri="{FF2B5EF4-FFF2-40B4-BE49-F238E27FC236}">
                <a16:creationId xmlns:a16="http://schemas.microsoft.com/office/drawing/2014/main" id="{563FB84D-3501-B7C9-820B-27311BBCE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17" y="2192615"/>
            <a:ext cx="8236765" cy="158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69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D82018-C521-806E-4037-B2AD7AB53364}"/>
              </a:ext>
            </a:extLst>
          </p:cNvPr>
          <p:cNvSpPr>
            <a:spLocks noGrp="1"/>
          </p:cNvSpPr>
          <p:nvPr>
            <p:ph type="ctrTitle" idx="4"/>
          </p:nvPr>
        </p:nvSpPr>
        <p:spPr/>
        <p:txBody>
          <a:bodyPr/>
          <a:lstStyle/>
          <a:p>
            <a:r>
              <a:rPr lang="en-LB" dirty="0"/>
              <a:t>BANKING MARKET: USD CASE</a:t>
            </a:r>
          </a:p>
        </p:txBody>
      </p:sp>
      <p:pic>
        <p:nvPicPr>
          <p:cNvPr id="8" name="Picture 7" descr="A close-up of a list&#10;&#10;Description automatically generated">
            <a:extLst>
              <a:ext uri="{FF2B5EF4-FFF2-40B4-BE49-F238E27FC236}">
                <a16:creationId xmlns:a16="http://schemas.microsoft.com/office/drawing/2014/main" id="{9CD57AD0-C25F-9744-1444-C50B4F922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54488"/>
            <a:ext cx="7772400" cy="143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870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01D17-D865-E93F-222E-DEF77989E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9311" y="1666755"/>
            <a:ext cx="5434313" cy="1273214"/>
          </a:xfrm>
        </p:spPr>
        <p:txBody>
          <a:bodyPr>
            <a:normAutofit fontScale="90000"/>
          </a:bodyPr>
          <a:lstStyle/>
          <a:p>
            <a:r>
              <a:rPr lang="en-LB" dirty="0"/>
              <a:t>TO CONCLUDE THIS ATTACHMENT, </a:t>
            </a:r>
            <a:br>
              <a:rPr lang="en-LB" dirty="0"/>
            </a:br>
            <a:r>
              <a:rPr lang="en-LB" dirty="0"/>
              <a:t>WE GAINED 4686+7= </a:t>
            </a:r>
            <a:r>
              <a:rPr lang="en-LB" b="1" dirty="0">
                <a:highlight>
                  <a:srgbClr val="00FFFF"/>
                </a:highlight>
              </a:rPr>
              <a:t>4693$  </a:t>
            </a:r>
            <a:r>
              <a:rPr lang="en-LB" dirty="0"/>
              <a:t>by profting 150 000$ into the banking market </a:t>
            </a:r>
          </a:p>
        </p:txBody>
      </p:sp>
    </p:spTree>
    <p:extLst>
      <p:ext uri="{BB962C8B-B14F-4D97-AF65-F5344CB8AC3E}">
        <p14:creationId xmlns:p14="http://schemas.microsoft.com/office/powerpoint/2010/main" val="3744115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2" name="Google Shape;682;p31"/>
          <p:cNvGrpSpPr/>
          <p:nvPr/>
        </p:nvGrpSpPr>
        <p:grpSpPr>
          <a:xfrm>
            <a:off x="4534350" y="4313399"/>
            <a:ext cx="4600713" cy="150450"/>
            <a:chOff x="0" y="4397412"/>
            <a:chExt cx="4600713" cy="150450"/>
          </a:xfrm>
        </p:grpSpPr>
        <p:sp>
          <p:nvSpPr>
            <p:cNvPr id="683" name="Google Shape;683;p31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1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1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1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1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8" name="Google Shape;688;p31"/>
          <p:cNvGrpSpPr/>
          <p:nvPr/>
        </p:nvGrpSpPr>
        <p:grpSpPr>
          <a:xfrm>
            <a:off x="5215723" y="1329593"/>
            <a:ext cx="3081703" cy="2757573"/>
            <a:chOff x="5215723" y="1479118"/>
            <a:chExt cx="3081703" cy="2757573"/>
          </a:xfrm>
        </p:grpSpPr>
        <p:grpSp>
          <p:nvGrpSpPr>
            <p:cNvPr id="689" name="Google Shape;689;p31"/>
            <p:cNvGrpSpPr/>
            <p:nvPr/>
          </p:nvGrpSpPr>
          <p:grpSpPr>
            <a:xfrm>
              <a:off x="5215723" y="1707350"/>
              <a:ext cx="3081703" cy="2529341"/>
              <a:chOff x="5150194" y="1591500"/>
              <a:chExt cx="3081703" cy="2529341"/>
            </a:xfrm>
          </p:grpSpPr>
          <p:sp>
            <p:nvSpPr>
              <p:cNvPr id="690" name="Google Shape;690;p31"/>
              <p:cNvSpPr/>
              <p:nvPr/>
            </p:nvSpPr>
            <p:spPr>
              <a:xfrm>
                <a:off x="5150194" y="1591500"/>
                <a:ext cx="1147444" cy="2529341"/>
              </a:xfrm>
              <a:custGeom>
                <a:avLst/>
                <a:gdLst/>
                <a:ahLst/>
                <a:cxnLst/>
                <a:rect l="l" t="t" r="r" b="b"/>
                <a:pathLst>
                  <a:path w="46540" h="64368" extrusionOk="0">
                    <a:moveTo>
                      <a:pt x="45240" y="58"/>
                    </a:moveTo>
                    <a:cubicBezTo>
                      <a:pt x="45926" y="58"/>
                      <a:pt x="46482" y="614"/>
                      <a:pt x="46482" y="1299"/>
                    </a:cubicBezTo>
                    <a:lnTo>
                      <a:pt x="46482" y="63068"/>
                    </a:lnTo>
                    <a:cubicBezTo>
                      <a:pt x="46482" y="63753"/>
                      <a:pt x="45926" y="64310"/>
                      <a:pt x="45240" y="64310"/>
                    </a:cubicBezTo>
                    <a:lnTo>
                      <a:pt x="1299" y="64310"/>
                    </a:lnTo>
                    <a:cubicBezTo>
                      <a:pt x="615" y="64310"/>
                      <a:pt x="58" y="63753"/>
                      <a:pt x="58" y="63068"/>
                    </a:cubicBezTo>
                    <a:lnTo>
                      <a:pt x="58" y="1299"/>
                    </a:lnTo>
                    <a:cubicBezTo>
                      <a:pt x="58" y="614"/>
                      <a:pt x="615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2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2" y="64368"/>
                      <a:pt x="1299" y="64368"/>
                    </a:cubicBezTo>
                    <a:lnTo>
                      <a:pt x="45240" y="64368"/>
                    </a:lnTo>
                    <a:cubicBezTo>
                      <a:pt x="45958" y="64368"/>
                      <a:pt x="46539" y="63786"/>
                      <a:pt x="46539" y="63068"/>
                    </a:cubicBezTo>
                    <a:lnTo>
                      <a:pt x="46539" y="1299"/>
                    </a:lnTo>
                    <a:cubicBezTo>
                      <a:pt x="46539" y="582"/>
                      <a:pt x="45958" y="0"/>
                      <a:pt x="452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1"/>
              <p:cNvSpPr/>
              <p:nvPr/>
            </p:nvSpPr>
            <p:spPr>
              <a:xfrm>
                <a:off x="6402990" y="1591500"/>
                <a:ext cx="1828907" cy="2529341"/>
              </a:xfrm>
              <a:custGeom>
                <a:avLst/>
                <a:gdLst/>
                <a:ahLst/>
                <a:cxnLst/>
                <a:rect l="l" t="t" r="r" b="b"/>
                <a:pathLst>
                  <a:path w="46543" h="64368" extrusionOk="0">
                    <a:moveTo>
                      <a:pt x="45243" y="58"/>
                    </a:moveTo>
                    <a:cubicBezTo>
                      <a:pt x="45928" y="58"/>
                      <a:pt x="46485" y="614"/>
                      <a:pt x="46485" y="1299"/>
                    </a:cubicBezTo>
                    <a:lnTo>
                      <a:pt x="46485" y="63068"/>
                    </a:lnTo>
                    <a:cubicBezTo>
                      <a:pt x="46485" y="63753"/>
                      <a:pt x="45928" y="64310"/>
                      <a:pt x="45243" y="64310"/>
                    </a:cubicBezTo>
                    <a:lnTo>
                      <a:pt x="1299" y="64310"/>
                    </a:lnTo>
                    <a:cubicBezTo>
                      <a:pt x="617" y="64310"/>
                      <a:pt x="57" y="63753"/>
                      <a:pt x="57" y="63068"/>
                    </a:cubicBezTo>
                    <a:lnTo>
                      <a:pt x="57" y="1299"/>
                    </a:lnTo>
                    <a:cubicBezTo>
                      <a:pt x="57" y="614"/>
                      <a:pt x="617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5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5" y="64368"/>
                      <a:pt x="1299" y="64368"/>
                    </a:cubicBezTo>
                    <a:lnTo>
                      <a:pt x="45243" y="64368"/>
                    </a:lnTo>
                    <a:cubicBezTo>
                      <a:pt x="45961" y="64368"/>
                      <a:pt x="46542" y="63786"/>
                      <a:pt x="46542" y="63068"/>
                    </a:cubicBezTo>
                    <a:lnTo>
                      <a:pt x="46542" y="1299"/>
                    </a:lnTo>
                    <a:cubicBezTo>
                      <a:pt x="46542" y="582"/>
                      <a:pt x="45961" y="0"/>
                      <a:pt x="452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2" name="Google Shape;692;p31"/>
            <p:cNvGrpSpPr/>
            <p:nvPr/>
          </p:nvGrpSpPr>
          <p:grpSpPr>
            <a:xfrm>
              <a:off x="5723516" y="1479118"/>
              <a:ext cx="2288423" cy="1787926"/>
              <a:chOff x="5723516" y="1479118"/>
              <a:chExt cx="2288423" cy="1787926"/>
            </a:xfrm>
          </p:grpSpPr>
          <p:sp>
            <p:nvSpPr>
              <p:cNvPr id="693" name="Google Shape;693;p31"/>
              <p:cNvSpPr/>
              <p:nvPr/>
            </p:nvSpPr>
            <p:spPr>
              <a:xfrm>
                <a:off x="5723516" y="1479118"/>
                <a:ext cx="2288423" cy="291294"/>
              </a:xfrm>
              <a:custGeom>
                <a:avLst/>
                <a:gdLst/>
                <a:ahLst/>
                <a:cxnLst/>
                <a:rect l="l" t="t" r="r" b="b"/>
                <a:pathLst>
                  <a:path w="58237" h="7413" extrusionOk="0">
                    <a:moveTo>
                      <a:pt x="1756" y="1"/>
                    </a:moveTo>
                    <a:cubicBezTo>
                      <a:pt x="791" y="1"/>
                      <a:pt x="1" y="794"/>
                      <a:pt x="1" y="1760"/>
                    </a:cubicBezTo>
                    <a:lnTo>
                      <a:pt x="1" y="7413"/>
                    </a:lnTo>
                    <a:lnTo>
                      <a:pt x="58237" y="7413"/>
                    </a:lnTo>
                    <a:lnTo>
                      <a:pt x="58237" y="1760"/>
                    </a:lnTo>
                    <a:cubicBezTo>
                      <a:pt x="58237" y="794"/>
                      <a:pt x="57448" y="1"/>
                      <a:pt x="564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1"/>
              <p:cNvSpPr/>
              <p:nvPr/>
            </p:nvSpPr>
            <p:spPr>
              <a:xfrm>
                <a:off x="6229445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9" y="0"/>
                    </a:moveTo>
                    <a:cubicBezTo>
                      <a:pt x="597" y="0"/>
                      <a:pt x="1" y="595"/>
                      <a:pt x="1" y="1328"/>
                    </a:cubicBezTo>
                    <a:cubicBezTo>
                      <a:pt x="1" y="2060"/>
                      <a:pt x="597" y="2656"/>
                      <a:pt x="1329" y="2656"/>
                    </a:cubicBezTo>
                    <a:cubicBezTo>
                      <a:pt x="2065" y="2656"/>
                      <a:pt x="2656" y="2060"/>
                      <a:pt x="2656" y="1328"/>
                    </a:cubicBezTo>
                    <a:cubicBezTo>
                      <a:pt x="2656" y="595"/>
                      <a:pt x="2065" y="0"/>
                      <a:pt x="13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1"/>
              <p:cNvSpPr/>
              <p:nvPr/>
            </p:nvSpPr>
            <p:spPr>
              <a:xfrm>
                <a:off x="6044560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8" y="0"/>
                    </a:moveTo>
                    <a:cubicBezTo>
                      <a:pt x="596" y="0"/>
                      <a:pt x="0" y="595"/>
                      <a:pt x="0" y="1328"/>
                    </a:cubicBezTo>
                    <a:cubicBezTo>
                      <a:pt x="0" y="2060"/>
                      <a:pt x="596" y="2656"/>
                      <a:pt x="1328" y="2656"/>
                    </a:cubicBezTo>
                    <a:cubicBezTo>
                      <a:pt x="2060" y="2656"/>
                      <a:pt x="2656" y="2060"/>
                      <a:pt x="2656" y="1328"/>
                    </a:cubicBezTo>
                    <a:cubicBezTo>
                      <a:pt x="2656" y="595"/>
                      <a:pt x="2060" y="0"/>
                      <a:pt x="13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1"/>
              <p:cNvSpPr/>
              <p:nvPr/>
            </p:nvSpPr>
            <p:spPr>
              <a:xfrm>
                <a:off x="5859635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9" y="0"/>
                    </a:moveTo>
                    <a:cubicBezTo>
                      <a:pt x="593" y="0"/>
                      <a:pt x="0" y="595"/>
                      <a:pt x="0" y="1328"/>
                    </a:cubicBezTo>
                    <a:cubicBezTo>
                      <a:pt x="0" y="2060"/>
                      <a:pt x="593" y="2656"/>
                      <a:pt x="1329" y="2656"/>
                    </a:cubicBezTo>
                    <a:cubicBezTo>
                      <a:pt x="2061" y="2656"/>
                      <a:pt x="2656" y="2060"/>
                      <a:pt x="2656" y="1328"/>
                    </a:cubicBezTo>
                    <a:cubicBezTo>
                      <a:pt x="2656" y="595"/>
                      <a:pt x="2061" y="0"/>
                      <a:pt x="13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1"/>
              <p:cNvSpPr/>
              <p:nvPr/>
            </p:nvSpPr>
            <p:spPr>
              <a:xfrm>
                <a:off x="5723516" y="1770377"/>
                <a:ext cx="2288423" cy="1496668"/>
              </a:xfrm>
              <a:custGeom>
                <a:avLst/>
                <a:gdLst/>
                <a:ahLst/>
                <a:cxnLst/>
                <a:rect l="l" t="t" r="r" b="b"/>
                <a:pathLst>
                  <a:path w="58237" h="38088" extrusionOk="0">
                    <a:moveTo>
                      <a:pt x="1" y="1"/>
                    </a:moveTo>
                    <a:lnTo>
                      <a:pt x="1" y="36332"/>
                    </a:lnTo>
                    <a:cubicBezTo>
                      <a:pt x="1" y="37297"/>
                      <a:pt x="791" y="38087"/>
                      <a:pt x="1756" y="38087"/>
                    </a:cubicBezTo>
                    <a:lnTo>
                      <a:pt x="56482" y="38087"/>
                    </a:lnTo>
                    <a:cubicBezTo>
                      <a:pt x="57448" y="38087"/>
                      <a:pt x="58237" y="37297"/>
                      <a:pt x="58237" y="36332"/>
                    </a:cubicBezTo>
                    <a:lnTo>
                      <a:pt x="58237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98" name="Google Shape;698;p31"/>
          <p:cNvSpPr txBox="1">
            <a:spLocks noGrp="1"/>
          </p:cNvSpPr>
          <p:nvPr>
            <p:ph type="ctrTitle"/>
          </p:nvPr>
        </p:nvSpPr>
        <p:spPr>
          <a:xfrm>
            <a:off x="1456650" y="1280383"/>
            <a:ext cx="2280640" cy="15392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 REAL ESTATE  market</a:t>
            </a:r>
            <a:endParaRPr dirty="0"/>
          </a:p>
        </p:txBody>
      </p:sp>
      <p:grpSp>
        <p:nvGrpSpPr>
          <p:cNvPr id="700" name="Google Shape;700;p31"/>
          <p:cNvGrpSpPr/>
          <p:nvPr/>
        </p:nvGrpSpPr>
        <p:grpSpPr>
          <a:xfrm>
            <a:off x="4394088" y="3149994"/>
            <a:ext cx="1221060" cy="1220197"/>
            <a:chOff x="4394088" y="3299519"/>
            <a:chExt cx="1221060" cy="1220197"/>
          </a:xfrm>
        </p:grpSpPr>
        <p:sp>
          <p:nvSpPr>
            <p:cNvPr id="701" name="Google Shape;701;p31"/>
            <p:cNvSpPr/>
            <p:nvPr/>
          </p:nvSpPr>
          <p:spPr>
            <a:xfrm>
              <a:off x="5004504" y="3380350"/>
              <a:ext cx="610644" cy="1139359"/>
            </a:xfrm>
            <a:custGeom>
              <a:avLst/>
              <a:gdLst/>
              <a:ahLst/>
              <a:cxnLst/>
              <a:rect l="l" t="t" r="r" b="b"/>
              <a:pathLst>
                <a:path w="15540" h="28995" extrusionOk="0">
                  <a:moveTo>
                    <a:pt x="7768" y="1"/>
                  </a:moveTo>
                  <a:lnTo>
                    <a:pt x="5740" y="3515"/>
                  </a:lnTo>
                  <a:cubicBezTo>
                    <a:pt x="9175" y="5492"/>
                    <a:pt x="11486" y="9203"/>
                    <a:pt x="11486" y="13457"/>
                  </a:cubicBezTo>
                  <a:cubicBezTo>
                    <a:pt x="11486" y="19799"/>
                    <a:pt x="6343" y="24939"/>
                    <a:pt x="1" y="24939"/>
                  </a:cubicBezTo>
                  <a:lnTo>
                    <a:pt x="1" y="28995"/>
                  </a:lnTo>
                  <a:cubicBezTo>
                    <a:pt x="8579" y="28995"/>
                    <a:pt x="15539" y="22035"/>
                    <a:pt x="15539" y="13457"/>
                  </a:cubicBezTo>
                  <a:cubicBezTo>
                    <a:pt x="15539" y="7707"/>
                    <a:pt x="12412" y="2685"/>
                    <a:pt x="77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1"/>
            <p:cNvSpPr/>
            <p:nvPr/>
          </p:nvSpPr>
          <p:spPr>
            <a:xfrm>
              <a:off x="4394088" y="3909150"/>
              <a:ext cx="610448" cy="610566"/>
            </a:xfrm>
            <a:custGeom>
              <a:avLst/>
              <a:gdLst/>
              <a:ahLst/>
              <a:cxnLst/>
              <a:rect l="l" t="t" r="r" b="b"/>
              <a:pathLst>
                <a:path w="15535" h="15538" extrusionOk="0">
                  <a:moveTo>
                    <a:pt x="0" y="0"/>
                  </a:moveTo>
                  <a:cubicBezTo>
                    <a:pt x="0" y="4117"/>
                    <a:pt x="1641" y="8076"/>
                    <a:pt x="4551" y="10984"/>
                  </a:cubicBezTo>
                  <a:cubicBezTo>
                    <a:pt x="7462" y="13894"/>
                    <a:pt x="11418" y="15538"/>
                    <a:pt x="15535" y="15538"/>
                  </a:cubicBezTo>
                  <a:lnTo>
                    <a:pt x="15535" y="11482"/>
                  </a:lnTo>
                  <a:cubicBezTo>
                    <a:pt x="9196" y="11482"/>
                    <a:pt x="4053" y="6342"/>
                    <a:pt x="4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1"/>
            <p:cNvSpPr/>
            <p:nvPr/>
          </p:nvSpPr>
          <p:spPr>
            <a:xfrm>
              <a:off x="4394088" y="3299519"/>
              <a:ext cx="915691" cy="609662"/>
            </a:xfrm>
            <a:custGeom>
              <a:avLst/>
              <a:gdLst/>
              <a:ahLst/>
              <a:cxnLst/>
              <a:rect l="l" t="t" r="r" b="b"/>
              <a:pathLst>
                <a:path w="23303" h="15515" extrusionOk="0">
                  <a:moveTo>
                    <a:pt x="15601" y="0"/>
                  </a:moveTo>
                  <a:cubicBezTo>
                    <a:pt x="10214" y="0"/>
                    <a:pt x="4947" y="2787"/>
                    <a:pt x="2078" y="7750"/>
                  </a:cubicBezTo>
                  <a:cubicBezTo>
                    <a:pt x="721" y="10104"/>
                    <a:pt x="0" y="12790"/>
                    <a:pt x="0" y="15514"/>
                  </a:cubicBezTo>
                  <a:lnTo>
                    <a:pt x="4053" y="15514"/>
                  </a:lnTo>
                  <a:cubicBezTo>
                    <a:pt x="4053" y="9168"/>
                    <a:pt x="9196" y="4031"/>
                    <a:pt x="15535" y="4031"/>
                  </a:cubicBezTo>
                  <a:cubicBezTo>
                    <a:pt x="17627" y="4031"/>
                    <a:pt x="19590" y="4588"/>
                    <a:pt x="21274" y="5572"/>
                  </a:cubicBezTo>
                  <a:lnTo>
                    <a:pt x="23302" y="2058"/>
                  </a:lnTo>
                  <a:cubicBezTo>
                    <a:pt x="20882" y="662"/>
                    <a:pt x="18227" y="0"/>
                    <a:pt x="156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4" name="Google Shape;704;p31"/>
          <p:cNvSpPr/>
          <p:nvPr/>
        </p:nvSpPr>
        <p:spPr>
          <a:xfrm>
            <a:off x="4670099" y="3237152"/>
            <a:ext cx="2593" cy="5973"/>
          </a:xfrm>
          <a:custGeom>
            <a:avLst/>
            <a:gdLst/>
            <a:ahLst/>
            <a:cxnLst/>
            <a:rect l="l" t="t" r="r" b="b"/>
            <a:pathLst>
              <a:path w="66" h="152" extrusionOk="0">
                <a:moveTo>
                  <a:pt x="65" y="1"/>
                </a:moveTo>
                <a:cubicBezTo>
                  <a:pt x="54" y="1"/>
                  <a:pt x="40" y="4"/>
                  <a:pt x="29" y="12"/>
                </a:cubicBezTo>
                <a:cubicBezTo>
                  <a:pt x="4" y="30"/>
                  <a:pt x="0" y="65"/>
                  <a:pt x="19" y="90"/>
                </a:cubicBezTo>
                <a:cubicBezTo>
                  <a:pt x="32" y="112"/>
                  <a:pt x="50" y="130"/>
                  <a:pt x="65" y="152"/>
                </a:cubicBezTo>
                <a:lnTo>
                  <a:pt x="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1"/>
          <p:cNvSpPr/>
          <p:nvPr/>
        </p:nvSpPr>
        <p:spPr>
          <a:xfrm>
            <a:off x="8052890" y="3127164"/>
            <a:ext cx="2554" cy="4951"/>
          </a:xfrm>
          <a:custGeom>
            <a:avLst/>
            <a:gdLst/>
            <a:ahLst/>
            <a:cxnLst/>
            <a:rect l="l" t="t" r="r" b="b"/>
            <a:pathLst>
              <a:path w="65" h="126" extrusionOk="0">
                <a:moveTo>
                  <a:pt x="0" y="0"/>
                </a:moveTo>
                <a:lnTo>
                  <a:pt x="0" y="126"/>
                </a:lnTo>
                <a:cubicBezTo>
                  <a:pt x="18" y="126"/>
                  <a:pt x="36" y="116"/>
                  <a:pt x="47" y="98"/>
                </a:cubicBezTo>
                <a:cubicBezTo>
                  <a:pt x="65" y="73"/>
                  <a:pt x="58" y="36"/>
                  <a:pt x="29" y="18"/>
                </a:cubicBezTo>
                <a:cubicBezTo>
                  <a:pt x="18" y="15"/>
                  <a:pt x="11" y="8"/>
                  <a:pt x="0" y="0"/>
                </a:cubicBezTo>
                <a:close/>
              </a:path>
            </a:pathLst>
          </a:custGeom>
          <a:solidFill>
            <a:srgbClr val="FE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1"/>
          <p:cNvSpPr/>
          <p:nvPr/>
        </p:nvSpPr>
        <p:spPr>
          <a:xfrm>
            <a:off x="4670099" y="2168078"/>
            <a:ext cx="2593" cy="4833"/>
          </a:xfrm>
          <a:custGeom>
            <a:avLst/>
            <a:gdLst/>
            <a:ahLst/>
            <a:cxnLst/>
            <a:rect l="l" t="t" r="r" b="b"/>
            <a:pathLst>
              <a:path w="66" h="123" extrusionOk="0">
                <a:moveTo>
                  <a:pt x="65" y="0"/>
                </a:moveTo>
                <a:cubicBezTo>
                  <a:pt x="54" y="4"/>
                  <a:pt x="47" y="7"/>
                  <a:pt x="37" y="15"/>
                </a:cubicBezTo>
                <a:cubicBezTo>
                  <a:pt x="11" y="29"/>
                  <a:pt x="0" y="65"/>
                  <a:pt x="15" y="90"/>
                </a:cubicBezTo>
                <a:cubicBezTo>
                  <a:pt x="25" y="111"/>
                  <a:pt x="44" y="122"/>
                  <a:pt x="65" y="122"/>
                </a:cubicBezTo>
                <a:lnTo>
                  <a:pt x="65" y="0"/>
                </a:lnTo>
                <a:close/>
              </a:path>
            </a:pathLst>
          </a:custGeom>
          <a:solidFill>
            <a:srgbClr val="D6E4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1"/>
          <p:cNvSpPr/>
          <p:nvPr/>
        </p:nvSpPr>
        <p:spPr>
          <a:xfrm>
            <a:off x="8052890" y="2518830"/>
            <a:ext cx="2554" cy="5973"/>
          </a:xfrm>
          <a:custGeom>
            <a:avLst/>
            <a:gdLst/>
            <a:ahLst/>
            <a:cxnLst/>
            <a:rect l="l" t="t" r="r" b="b"/>
            <a:pathLst>
              <a:path w="65" h="152" extrusionOk="0">
                <a:moveTo>
                  <a:pt x="0" y="0"/>
                </a:moveTo>
                <a:lnTo>
                  <a:pt x="0" y="151"/>
                </a:lnTo>
                <a:cubicBezTo>
                  <a:pt x="15" y="134"/>
                  <a:pt x="29" y="112"/>
                  <a:pt x="43" y="94"/>
                </a:cubicBezTo>
                <a:cubicBezTo>
                  <a:pt x="65" y="69"/>
                  <a:pt x="58" y="33"/>
                  <a:pt x="36" y="15"/>
                </a:cubicBezTo>
                <a:cubicBezTo>
                  <a:pt x="25" y="8"/>
                  <a:pt x="11" y="0"/>
                  <a:pt x="0" y="0"/>
                </a:cubicBezTo>
                <a:close/>
              </a:path>
            </a:pathLst>
          </a:custGeom>
          <a:solidFill>
            <a:srgbClr val="CCDD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8" name="Google Shape;708;p31"/>
          <p:cNvGrpSpPr/>
          <p:nvPr/>
        </p:nvGrpSpPr>
        <p:grpSpPr>
          <a:xfrm>
            <a:off x="4710406" y="1665960"/>
            <a:ext cx="3380414" cy="2313100"/>
            <a:chOff x="4710406" y="1815485"/>
            <a:chExt cx="3380414" cy="2313100"/>
          </a:xfrm>
        </p:grpSpPr>
        <p:sp>
          <p:nvSpPr>
            <p:cNvPr id="709" name="Google Shape;709;p31"/>
            <p:cNvSpPr/>
            <p:nvPr/>
          </p:nvSpPr>
          <p:spPr>
            <a:xfrm>
              <a:off x="4710406" y="1815485"/>
              <a:ext cx="3380234" cy="2313100"/>
            </a:xfrm>
            <a:custGeom>
              <a:avLst/>
              <a:gdLst/>
              <a:ahLst/>
              <a:cxnLst/>
              <a:rect l="l" t="t" r="r" b="b"/>
              <a:pathLst>
                <a:path w="86022" h="58865" extrusionOk="0">
                  <a:moveTo>
                    <a:pt x="2190" y="1"/>
                  </a:moveTo>
                  <a:cubicBezTo>
                    <a:pt x="987" y="1"/>
                    <a:pt x="0" y="983"/>
                    <a:pt x="0" y="2186"/>
                  </a:cubicBezTo>
                  <a:lnTo>
                    <a:pt x="0" y="56679"/>
                  </a:lnTo>
                  <a:cubicBezTo>
                    <a:pt x="0" y="57881"/>
                    <a:pt x="987" y="58865"/>
                    <a:pt x="2190" y="58865"/>
                  </a:cubicBezTo>
                  <a:lnTo>
                    <a:pt x="83832" y="58865"/>
                  </a:lnTo>
                  <a:cubicBezTo>
                    <a:pt x="85034" y="58865"/>
                    <a:pt x="86021" y="57881"/>
                    <a:pt x="86021" y="56679"/>
                  </a:cubicBezTo>
                  <a:lnTo>
                    <a:pt x="86021" y="2186"/>
                  </a:lnTo>
                  <a:cubicBezTo>
                    <a:pt x="86021" y="983"/>
                    <a:pt x="85034" y="1"/>
                    <a:pt x="8383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4710425" y="2037750"/>
              <a:ext cx="3380234" cy="1927813"/>
            </a:xfrm>
            <a:custGeom>
              <a:avLst/>
              <a:gdLst/>
              <a:ahLst/>
              <a:cxnLst/>
              <a:rect l="l" t="t" r="r" b="b"/>
              <a:pathLst>
                <a:path w="86022" h="49060" extrusionOk="0">
                  <a:moveTo>
                    <a:pt x="0" y="1"/>
                  </a:moveTo>
                  <a:lnTo>
                    <a:pt x="0" y="49059"/>
                  </a:lnTo>
                  <a:lnTo>
                    <a:pt x="86021" y="49059"/>
                  </a:lnTo>
                  <a:lnTo>
                    <a:pt x="8602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1" name="Google Shape;711;p31"/>
            <p:cNvGrpSpPr/>
            <p:nvPr/>
          </p:nvGrpSpPr>
          <p:grpSpPr>
            <a:xfrm>
              <a:off x="4710585" y="2281922"/>
              <a:ext cx="3380235" cy="1683652"/>
              <a:chOff x="4710585" y="2281922"/>
              <a:chExt cx="3380235" cy="1683652"/>
            </a:xfrm>
          </p:grpSpPr>
          <p:sp>
            <p:nvSpPr>
              <p:cNvPr id="712" name="Google Shape;712;p31"/>
              <p:cNvSpPr/>
              <p:nvPr/>
            </p:nvSpPr>
            <p:spPr>
              <a:xfrm>
                <a:off x="4710585" y="3230006"/>
                <a:ext cx="3380234" cy="447295"/>
              </a:xfrm>
              <a:custGeom>
                <a:avLst/>
                <a:gdLst/>
                <a:ahLst/>
                <a:cxnLst/>
                <a:rect l="l" t="t" r="r" b="b"/>
                <a:pathLst>
                  <a:path w="86022" h="11383" extrusionOk="0">
                    <a:moveTo>
                      <a:pt x="84485" y="464"/>
                    </a:moveTo>
                    <a:lnTo>
                      <a:pt x="84485" y="582"/>
                    </a:lnTo>
                    <a:cubicBezTo>
                      <a:pt x="85006" y="769"/>
                      <a:pt x="85512" y="1009"/>
                      <a:pt x="85989" y="1304"/>
                    </a:cubicBezTo>
                    <a:cubicBezTo>
                      <a:pt x="86000" y="1311"/>
                      <a:pt x="86011" y="1314"/>
                      <a:pt x="86021" y="1314"/>
                    </a:cubicBezTo>
                    <a:lnTo>
                      <a:pt x="86021" y="1188"/>
                    </a:lnTo>
                    <a:cubicBezTo>
                      <a:pt x="85534" y="890"/>
                      <a:pt x="85017" y="650"/>
                      <a:pt x="84485" y="464"/>
                    </a:cubicBezTo>
                    <a:close/>
                    <a:moveTo>
                      <a:pt x="0" y="3988"/>
                    </a:moveTo>
                    <a:lnTo>
                      <a:pt x="0" y="4139"/>
                    </a:lnTo>
                    <a:cubicBezTo>
                      <a:pt x="467" y="4760"/>
                      <a:pt x="980" y="5348"/>
                      <a:pt x="1536" y="5898"/>
                    </a:cubicBezTo>
                    <a:lnTo>
                      <a:pt x="1536" y="5740"/>
                    </a:lnTo>
                    <a:cubicBezTo>
                      <a:pt x="994" y="5194"/>
                      <a:pt x="499" y="4620"/>
                      <a:pt x="47" y="4009"/>
                    </a:cubicBezTo>
                    <a:cubicBezTo>
                      <a:pt x="36" y="3996"/>
                      <a:pt x="18" y="3988"/>
                      <a:pt x="0" y="3988"/>
                    </a:cubicBezTo>
                    <a:close/>
                    <a:moveTo>
                      <a:pt x="81772" y="0"/>
                    </a:moveTo>
                    <a:cubicBezTo>
                      <a:pt x="80738" y="0"/>
                      <a:pt x="79708" y="201"/>
                      <a:pt x="78764" y="603"/>
                    </a:cubicBezTo>
                    <a:cubicBezTo>
                      <a:pt x="77540" y="1131"/>
                      <a:pt x="76470" y="1971"/>
                      <a:pt x="75437" y="2785"/>
                    </a:cubicBezTo>
                    <a:cubicBezTo>
                      <a:pt x="74690" y="3375"/>
                      <a:pt x="73918" y="3984"/>
                      <a:pt x="73093" y="4469"/>
                    </a:cubicBezTo>
                    <a:cubicBezTo>
                      <a:pt x="71201" y="5578"/>
                      <a:pt x="68918" y="6128"/>
                      <a:pt x="66183" y="6128"/>
                    </a:cubicBezTo>
                    <a:cubicBezTo>
                      <a:pt x="64687" y="6128"/>
                      <a:pt x="63054" y="5966"/>
                      <a:pt x="61276" y="5636"/>
                    </a:cubicBezTo>
                    <a:cubicBezTo>
                      <a:pt x="59949" y="5388"/>
                      <a:pt x="58603" y="5076"/>
                      <a:pt x="57304" y="4774"/>
                    </a:cubicBezTo>
                    <a:cubicBezTo>
                      <a:pt x="54662" y="4160"/>
                      <a:pt x="51930" y="3525"/>
                      <a:pt x="49203" y="3418"/>
                    </a:cubicBezTo>
                    <a:cubicBezTo>
                      <a:pt x="48911" y="3406"/>
                      <a:pt x="48625" y="3399"/>
                      <a:pt x="48337" y="3399"/>
                    </a:cubicBezTo>
                    <a:cubicBezTo>
                      <a:pt x="46183" y="3399"/>
                      <a:pt x="44066" y="3711"/>
                      <a:pt x="41980" y="4207"/>
                    </a:cubicBezTo>
                    <a:lnTo>
                      <a:pt x="41980" y="4326"/>
                    </a:lnTo>
                    <a:cubicBezTo>
                      <a:pt x="44066" y="3827"/>
                      <a:pt x="46183" y="3514"/>
                      <a:pt x="48337" y="3514"/>
                    </a:cubicBezTo>
                    <a:cubicBezTo>
                      <a:pt x="48625" y="3514"/>
                      <a:pt x="48911" y="3518"/>
                      <a:pt x="49195" y="3532"/>
                    </a:cubicBezTo>
                    <a:cubicBezTo>
                      <a:pt x="51916" y="3636"/>
                      <a:pt x="54640" y="4271"/>
                      <a:pt x="57274" y="4885"/>
                    </a:cubicBezTo>
                    <a:cubicBezTo>
                      <a:pt x="58578" y="5187"/>
                      <a:pt x="59927" y="5499"/>
                      <a:pt x="61255" y="5747"/>
                    </a:cubicBezTo>
                    <a:cubicBezTo>
                      <a:pt x="63039" y="6077"/>
                      <a:pt x="64679" y="6242"/>
                      <a:pt x="66183" y="6242"/>
                    </a:cubicBezTo>
                    <a:cubicBezTo>
                      <a:pt x="68940" y="6242"/>
                      <a:pt x="71241" y="5686"/>
                      <a:pt x="73151" y="4566"/>
                    </a:cubicBezTo>
                    <a:cubicBezTo>
                      <a:pt x="73983" y="4077"/>
                      <a:pt x="74758" y="3468"/>
                      <a:pt x="75508" y="2876"/>
                    </a:cubicBezTo>
                    <a:cubicBezTo>
                      <a:pt x="76535" y="2064"/>
                      <a:pt x="77597" y="1228"/>
                      <a:pt x="78810" y="708"/>
                    </a:cubicBezTo>
                    <a:cubicBezTo>
                      <a:pt x="79740" y="309"/>
                      <a:pt x="80753" y="115"/>
                      <a:pt x="81772" y="115"/>
                    </a:cubicBezTo>
                    <a:cubicBezTo>
                      <a:pt x="82648" y="115"/>
                      <a:pt x="83531" y="259"/>
                      <a:pt x="84371" y="542"/>
                    </a:cubicBezTo>
                    <a:lnTo>
                      <a:pt x="84371" y="424"/>
                    </a:lnTo>
                    <a:cubicBezTo>
                      <a:pt x="83531" y="144"/>
                      <a:pt x="82648" y="0"/>
                      <a:pt x="81772" y="0"/>
                    </a:cubicBezTo>
                    <a:close/>
                    <a:moveTo>
                      <a:pt x="37756" y="5439"/>
                    </a:moveTo>
                    <a:cubicBezTo>
                      <a:pt x="36091" y="5994"/>
                      <a:pt x="34446" y="6619"/>
                      <a:pt x="32817" y="7233"/>
                    </a:cubicBezTo>
                    <a:cubicBezTo>
                      <a:pt x="31177" y="7854"/>
                      <a:pt x="29483" y="8497"/>
                      <a:pt x="27806" y="9057"/>
                    </a:cubicBezTo>
                    <a:cubicBezTo>
                      <a:pt x="23360" y="10546"/>
                      <a:pt x="19530" y="11267"/>
                      <a:pt x="15983" y="11267"/>
                    </a:cubicBezTo>
                    <a:cubicBezTo>
                      <a:pt x="15014" y="11267"/>
                      <a:pt x="14066" y="11214"/>
                      <a:pt x="13137" y="11106"/>
                    </a:cubicBezTo>
                    <a:cubicBezTo>
                      <a:pt x="8614" y="10589"/>
                      <a:pt x="4551" y="8708"/>
                      <a:pt x="1651" y="5851"/>
                    </a:cubicBezTo>
                    <a:lnTo>
                      <a:pt x="1651" y="6009"/>
                    </a:lnTo>
                    <a:cubicBezTo>
                      <a:pt x="4562" y="8841"/>
                      <a:pt x="8618" y="10704"/>
                      <a:pt x="13122" y="11220"/>
                    </a:cubicBezTo>
                    <a:cubicBezTo>
                      <a:pt x="14060" y="11328"/>
                      <a:pt x="15011" y="11382"/>
                      <a:pt x="15983" y="11382"/>
                    </a:cubicBezTo>
                    <a:cubicBezTo>
                      <a:pt x="19540" y="11382"/>
                      <a:pt x="23381" y="10657"/>
                      <a:pt x="27843" y="9164"/>
                    </a:cubicBezTo>
                    <a:cubicBezTo>
                      <a:pt x="29522" y="8604"/>
                      <a:pt x="31216" y="7962"/>
                      <a:pt x="32860" y="7341"/>
                    </a:cubicBezTo>
                    <a:cubicBezTo>
                      <a:pt x="34472" y="6731"/>
                      <a:pt x="36105" y="6113"/>
                      <a:pt x="37756" y="5557"/>
                    </a:cubicBezTo>
                    <a:lnTo>
                      <a:pt x="37756" y="5439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3" name="Google Shape;713;p31"/>
              <p:cNvGrpSpPr/>
              <p:nvPr/>
            </p:nvGrpSpPr>
            <p:grpSpPr>
              <a:xfrm>
                <a:off x="4710585" y="2281922"/>
                <a:ext cx="3380235" cy="634850"/>
                <a:chOff x="4672653" y="2281922"/>
                <a:chExt cx="3380235" cy="634850"/>
              </a:xfrm>
            </p:grpSpPr>
            <p:sp>
              <p:nvSpPr>
                <p:cNvPr id="714" name="Google Shape;714;p31"/>
                <p:cNvSpPr/>
                <p:nvPr/>
              </p:nvSpPr>
              <p:spPr>
                <a:xfrm>
                  <a:off x="4672653" y="2293200"/>
                  <a:ext cx="60514" cy="29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0" h="744" extrusionOk="0">
                      <a:moveTo>
                        <a:pt x="1539" y="0"/>
                      </a:moveTo>
                      <a:lnTo>
                        <a:pt x="1539" y="0"/>
                      </a:lnTo>
                      <a:cubicBezTo>
                        <a:pt x="1005" y="151"/>
                        <a:pt x="489" y="356"/>
                        <a:pt x="0" y="621"/>
                      </a:cubicBezTo>
                      <a:lnTo>
                        <a:pt x="0" y="743"/>
                      </a:lnTo>
                      <a:cubicBezTo>
                        <a:pt x="7" y="743"/>
                        <a:pt x="18" y="739"/>
                        <a:pt x="25" y="736"/>
                      </a:cubicBezTo>
                      <a:cubicBezTo>
                        <a:pt x="506" y="474"/>
                        <a:pt x="1012" y="270"/>
                        <a:pt x="1536" y="119"/>
                      </a:cubicBezTo>
                      <a:cubicBezTo>
                        <a:pt x="1536" y="79"/>
                        <a:pt x="1539" y="40"/>
                        <a:pt x="153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31"/>
                <p:cNvSpPr/>
                <p:nvPr/>
              </p:nvSpPr>
              <p:spPr>
                <a:xfrm>
                  <a:off x="4737530" y="2281922"/>
                  <a:ext cx="3315358" cy="63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371" h="16156" extrusionOk="0">
                      <a:moveTo>
                        <a:pt x="84370" y="9834"/>
                      </a:moveTo>
                      <a:cubicBezTo>
                        <a:pt x="84352" y="9834"/>
                        <a:pt x="84335" y="9842"/>
                        <a:pt x="84324" y="9856"/>
                      </a:cubicBezTo>
                      <a:cubicBezTo>
                        <a:pt x="83871" y="10434"/>
                        <a:pt x="83373" y="10976"/>
                        <a:pt x="82834" y="11482"/>
                      </a:cubicBezTo>
                      <a:lnTo>
                        <a:pt x="82834" y="11636"/>
                      </a:lnTo>
                      <a:cubicBezTo>
                        <a:pt x="83391" y="11123"/>
                        <a:pt x="83904" y="10574"/>
                        <a:pt x="84370" y="9985"/>
                      </a:cubicBezTo>
                      <a:lnTo>
                        <a:pt x="84370" y="9834"/>
                      </a:lnTo>
                      <a:close/>
                      <a:moveTo>
                        <a:pt x="2021" y="0"/>
                      </a:moveTo>
                      <a:cubicBezTo>
                        <a:pt x="1339" y="0"/>
                        <a:pt x="660" y="86"/>
                        <a:pt x="4" y="255"/>
                      </a:cubicBezTo>
                      <a:cubicBezTo>
                        <a:pt x="4" y="298"/>
                        <a:pt x="0" y="334"/>
                        <a:pt x="0" y="377"/>
                      </a:cubicBezTo>
                      <a:cubicBezTo>
                        <a:pt x="657" y="201"/>
                        <a:pt x="1339" y="111"/>
                        <a:pt x="2025" y="111"/>
                      </a:cubicBezTo>
                      <a:cubicBezTo>
                        <a:pt x="3234" y="111"/>
                        <a:pt x="4454" y="388"/>
                        <a:pt x="5557" y="940"/>
                      </a:cubicBezTo>
                      <a:cubicBezTo>
                        <a:pt x="6770" y="1547"/>
                        <a:pt x="7832" y="2459"/>
                        <a:pt x="8862" y="3342"/>
                      </a:cubicBezTo>
                      <a:cubicBezTo>
                        <a:pt x="9609" y="3988"/>
                        <a:pt x="10388" y="4652"/>
                        <a:pt x="11216" y="5201"/>
                      </a:cubicBezTo>
                      <a:cubicBezTo>
                        <a:pt x="13482" y="6690"/>
                        <a:pt x="16307" y="7427"/>
                        <a:pt x="19784" y="7427"/>
                      </a:cubicBezTo>
                      <a:cubicBezTo>
                        <a:pt x="20833" y="7427"/>
                        <a:pt x="21938" y="7362"/>
                        <a:pt x="23108" y="7229"/>
                      </a:cubicBezTo>
                      <a:cubicBezTo>
                        <a:pt x="24439" y="7078"/>
                        <a:pt x="25786" y="6859"/>
                        <a:pt x="27088" y="6651"/>
                      </a:cubicBezTo>
                      <a:cubicBezTo>
                        <a:pt x="29497" y="6259"/>
                        <a:pt x="31977" y="5861"/>
                        <a:pt x="34461" y="5861"/>
                      </a:cubicBezTo>
                      <a:lnTo>
                        <a:pt x="34777" y="5861"/>
                      </a:lnTo>
                      <a:cubicBezTo>
                        <a:pt x="34953" y="5840"/>
                        <a:pt x="35129" y="5825"/>
                        <a:pt x="35305" y="5825"/>
                      </a:cubicBezTo>
                      <a:cubicBezTo>
                        <a:pt x="35595" y="5825"/>
                        <a:pt x="35883" y="5858"/>
                        <a:pt x="36173" y="5926"/>
                      </a:cubicBezTo>
                      <a:cubicBezTo>
                        <a:pt x="41485" y="6342"/>
                        <a:pt x="46575" y="8628"/>
                        <a:pt x="51506" y="10847"/>
                      </a:cubicBezTo>
                      <a:cubicBezTo>
                        <a:pt x="53147" y="11587"/>
                        <a:pt x="54845" y="12347"/>
                        <a:pt x="56521" y="13029"/>
                      </a:cubicBezTo>
                      <a:cubicBezTo>
                        <a:pt x="61751" y="15150"/>
                        <a:pt x="66126" y="16156"/>
                        <a:pt x="70189" y="16156"/>
                      </a:cubicBezTo>
                      <a:cubicBezTo>
                        <a:pt x="70544" y="16156"/>
                        <a:pt x="70892" y="16149"/>
                        <a:pt x="71245" y="16134"/>
                      </a:cubicBezTo>
                      <a:cubicBezTo>
                        <a:pt x="75749" y="15937"/>
                        <a:pt x="79805" y="14365"/>
                        <a:pt x="82720" y="11741"/>
                      </a:cubicBezTo>
                      <a:lnTo>
                        <a:pt x="82720" y="11587"/>
                      </a:lnTo>
                      <a:cubicBezTo>
                        <a:pt x="79819" y="14235"/>
                        <a:pt x="75759" y="15826"/>
                        <a:pt x="71237" y="16019"/>
                      </a:cubicBezTo>
                      <a:cubicBezTo>
                        <a:pt x="70889" y="16033"/>
                        <a:pt x="70541" y="16041"/>
                        <a:pt x="70189" y="16041"/>
                      </a:cubicBezTo>
                      <a:cubicBezTo>
                        <a:pt x="66141" y="16041"/>
                        <a:pt x="61776" y="15039"/>
                        <a:pt x="56564" y="12925"/>
                      </a:cubicBezTo>
                      <a:cubicBezTo>
                        <a:pt x="54891" y="12243"/>
                        <a:pt x="53194" y="11482"/>
                        <a:pt x="51553" y="10743"/>
                      </a:cubicBezTo>
                      <a:cubicBezTo>
                        <a:pt x="46303" y="8381"/>
                        <a:pt x="40871" y="5941"/>
                        <a:pt x="35172" y="5757"/>
                      </a:cubicBezTo>
                      <a:cubicBezTo>
                        <a:pt x="34935" y="5750"/>
                        <a:pt x="34698" y="5747"/>
                        <a:pt x="34461" y="5747"/>
                      </a:cubicBezTo>
                      <a:cubicBezTo>
                        <a:pt x="31970" y="5747"/>
                        <a:pt x="29483" y="6148"/>
                        <a:pt x="27071" y="6536"/>
                      </a:cubicBezTo>
                      <a:cubicBezTo>
                        <a:pt x="25771" y="6748"/>
                        <a:pt x="24426" y="6963"/>
                        <a:pt x="23097" y="7114"/>
                      </a:cubicBezTo>
                      <a:cubicBezTo>
                        <a:pt x="21931" y="7247"/>
                        <a:pt x="20829" y="7315"/>
                        <a:pt x="19784" y="7315"/>
                      </a:cubicBezTo>
                      <a:cubicBezTo>
                        <a:pt x="16328" y="7315"/>
                        <a:pt x="13525" y="6582"/>
                        <a:pt x="11281" y="5104"/>
                      </a:cubicBezTo>
                      <a:cubicBezTo>
                        <a:pt x="10456" y="4562"/>
                        <a:pt x="9680" y="3898"/>
                        <a:pt x="8934" y="3256"/>
                      </a:cubicBezTo>
                      <a:cubicBezTo>
                        <a:pt x="7900" y="2369"/>
                        <a:pt x="6831" y="1450"/>
                        <a:pt x="5607" y="837"/>
                      </a:cubicBezTo>
                      <a:cubicBezTo>
                        <a:pt x="4487" y="277"/>
                        <a:pt x="3252" y="0"/>
                        <a:pt x="202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16" name="Google Shape;716;p31"/>
              <p:cNvSpPr/>
              <p:nvPr/>
            </p:nvSpPr>
            <p:spPr>
              <a:xfrm>
                <a:off x="4921590" y="3223954"/>
                <a:ext cx="166021" cy="741615"/>
              </a:xfrm>
              <a:custGeom>
                <a:avLst/>
                <a:gdLst/>
                <a:ahLst/>
                <a:cxnLst/>
                <a:rect l="l" t="t" r="r" b="b"/>
                <a:pathLst>
                  <a:path w="4225" h="18873" extrusionOk="0">
                    <a:moveTo>
                      <a:pt x="0" y="0"/>
                    </a:moveTo>
                    <a:lnTo>
                      <a:pt x="0" y="18872"/>
                    </a:lnTo>
                    <a:lnTo>
                      <a:pt x="4225" y="1887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1"/>
              <p:cNvSpPr/>
              <p:nvPr/>
            </p:nvSpPr>
            <p:spPr>
              <a:xfrm>
                <a:off x="5168405" y="3072588"/>
                <a:ext cx="166179" cy="892979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2725" extrusionOk="0">
                    <a:moveTo>
                      <a:pt x="1" y="1"/>
                    </a:moveTo>
                    <a:lnTo>
                      <a:pt x="1" y="22724"/>
                    </a:lnTo>
                    <a:lnTo>
                      <a:pt x="4229" y="22724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1"/>
              <p:cNvSpPr/>
              <p:nvPr/>
            </p:nvSpPr>
            <p:spPr>
              <a:xfrm>
                <a:off x="5415377" y="2923933"/>
                <a:ext cx="166179" cy="1041632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6508" extrusionOk="0">
                    <a:moveTo>
                      <a:pt x="1" y="0"/>
                    </a:moveTo>
                    <a:lnTo>
                      <a:pt x="1" y="26507"/>
                    </a:lnTo>
                    <a:lnTo>
                      <a:pt x="4229" y="26507"/>
                    </a:lnTo>
                    <a:lnTo>
                      <a:pt x="42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1"/>
              <p:cNvSpPr/>
              <p:nvPr/>
            </p:nvSpPr>
            <p:spPr>
              <a:xfrm>
                <a:off x="5662310" y="2741719"/>
                <a:ext cx="166100" cy="1223843"/>
              </a:xfrm>
              <a:custGeom>
                <a:avLst/>
                <a:gdLst/>
                <a:ahLst/>
                <a:cxnLst/>
                <a:rect l="l" t="t" r="r" b="b"/>
                <a:pathLst>
                  <a:path w="4227" h="31145" extrusionOk="0">
                    <a:moveTo>
                      <a:pt x="1" y="0"/>
                    </a:moveTo>
                    <a:lnTo>
                      <a:pt x="1" y="31144"/>
                    </a:lnTo>
                    <a:lnTo>
                      <a:pt x="4226" y="31144"/>
                    </a:lnTo>
                    <a:lnTo>
                      <a:pt x="42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1"/>
              <p:cNvSpPr/>
              <p:nvPr/>
            </p:nvSpPr>
            <p:spPr>
              <a:xfrm>
                <a:off x="5909282" y="3001659"/>
                <a:ext cx="166061" cy="963906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4530" extrusionOk="0">
                    <a:moveTo>
                      <a:pt x="1" y="0"/>
                    </a:moveTo>
                    <a:lnTo>
                      <a:pt x="1" y="24529"/>
                    </a:lnTo>
                    <a:lnTo>
                      <a:pt x="4225" y="24529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1"/>
              <p:cNvSpPr/>
              <p:nvPr/>
            </p:nvSpPr>
            <p:spPr>
              <a:xfrm>
                <a:off x="6156254" y="2640416"/>
                <a:ext cx="166061" cy="1325145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33723" extrusionOk="0">
                    <a:moveTo>
                      <a:pt x="1" y="1"/>
                    </a:moveTo>
                    <a:lnTo>
                      <a:pt x="1" y="33722"/>
                    </a:lnTo>
                    <a:lnTo>
                      <a:pt x="4225" y="3372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1"/>
              <p:cNvSpPr/>
              <p:nvPr/>
            </p:nvSpPr>
            <p:spPr>
              <a:xfrm>
                <a:off x="6403226" y="3091489"/>
                <a:ext cx="166061" cy="874078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2244" extrusionOk="0">
                    <a:moveTo>
                      <a:pt x="1" y="0"/>
                    </a:moveTo>
                    <a:lnTo>
                      <a:pt x="1" y="22243"/>
                    </a:lnTo>
                    <a:lnTo>
                      <a:pt x="4225" y="22243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1"/>
              <p:cNvSpPr/>
              <p:nvPr/>
            </p:nvSpPr>
            <p:spPr>
              <a:xfrm>
                <a:off x="6650080" y="2798266"/>
                <a:ext cx="166179" cy="1167297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9706" extrusionOk="0">
                    <a:moveTo>
                      <a:pt x="0" y="1"/>
                    </a:moveTo>
                    <a:lnTo>
                      <a:pt x="0" y="29705"/>
                    </a:lnTo>
                    <a:lnTo>
                      <a:pt x="4228" y="29705"/>
                    </a:lnTo>
                    <a:lnTo>
                      <a:pt x="422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1"/>
              <p:cNvSpPr/>
              <p:nvPr/>
            </p:nvSpPr>
            <p:spPr>
              <a:xfrm>
                <a:off x="6897013" y="3673574"/>
                <a:ext cx="166218" cy="292001"/>
              </a:xfrm>
              <a:custGeom>
                <a:avLst/>
                <a:gdLst/>
                <a:ahLst/>
                <a:cxnLst/>
                <a:rect l="l" t="t" r="r" b="b"/>
                <a:pathLst>
                  <a:path w="4230" h="7431" extrusionOk="0">
                    <a:moveTo>
                      <a:pt x="1" y="1"/>
                    </a:moveTo>
                    <a:lnTo>
                      <a:pt x="1" y="7430"/>
                    </a:lnTo>
                    <a:lnTo>
                      <a:pt x="4229" y="7430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1"/>
              <p:cNvSpPr/>
              <p:nvPr/>
            </p:nvSpPr>
            <p:spPr>
              <a:xfrm>
                <a:off x="7143985" y="2724901"/>
                <a:ext cx="166061" cy="1240661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31573" extrusionOk="0">
                    <a:moveTo>
                      <a:pt x="1" y="1"/>
                    </a:moveTo>
                    <a:lnTo>
                      <a:pt x="1" y="31572"/>
                    </a:lnTo>
                    <a:lnTo>
                      <a:pt x="4225" y="3157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1"/>
              <p:cNvSpPr/>
              <p:nvPr/>
            </p:nvSpPr>
            <p:spPr>
              <a:xfrm>
                <a:off x="7390957" y="2381065"/>
                <a:ext cx="166061" cy="1584492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40323" extrusionOk="0">
                    <a:moveTo>
                      <a:pt x="1" y="0"/>
                    </a:moveTo>
                    <a:lnTo>
                      <a:pt x="1" y="40322"/>
                    </a:lnTo>
                    <a:lnTo>
                      <a:pt x="4225" y="4032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1"/>
              <p:cNvSpPr/>
              <p:nvPr/>
            </p:nvSpPr>
            <p:spPr>
              <a:xfrm>
                <a:off x="7637929" y="3115184"/>
                <a:ext cx="166061" cy="850383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1641" extrusionOk="0">
                    <a:moveTo>
                      <a:pt x="1" y="0"/>
                    </a:moveTo>
                    <a:lnTo>
                      <a:pt x="1" y="21640"/>
                    </a:lnTo>
                    <a:lnTo>
                      <a:pt x="4225" y="21640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8" name="Google Shape;728;p31"/>
          <p:cNvGrpSpPr/>
          <p:nvPr/>
        </p:nvGrpSpPr>
        <p:grpSpPr>
          <a:xfrm>
            <a:off x="5262046" y="2085203"/>
            <a:ext cx="1054922" cy="2623643"/>
            <a:chOff x="5262046" y="2234728"/>
            <a:chExt cx="1054922" cy="2623643"/>
          </a:xfrm>
        </p:grpSpPr>
        <p:sp>
          <p:nvSpPr>
            <p:cNvPr id="729" name="Google Shape;729;p31"/>
            <p:cNvSpPr/>
            <p:nvPr/>
          </p:nvSpPr>
          <p:spPr>
            <a:xfrm>
              <a:off x="6104070" y="2510819"/>
              <a:ext cx="54895" cy="4008"/>
            </a:xfrm>
            <a:custGeom>
              <a:avLst/>
              <a:gdLst/>
              <a:ahLst/>
              <a:cxnLst/>
              <a:rect l="l" t="t" r="r" b="b"/>
              <a:pathLst>
                <a:path w="1397" h="102" extrusionOk="0">
                  <a:moveTo>
                    <a:pt x="529" y="0"/>
                  </a:moveTo>
                  <a:cubicBezTo>
                    <a:pt x="353" y="0"/>
                    <a:pt x="177" y="15"/>
                    <a:pt x="1" y="36"/>
                  </a:cubicBezTo>
                  <a:cubicBezTo>
                    <a:pt x="134" y="40"/>
                    <a:pt x="263" y="43"/>
                    <a:pt x="393" y="47"/>
                  </a:cubicBezTo>
                  <a:cubicBezTo>
                    <a:pt x="729" y="58"/>
                    <a:pt x="1064" y="76"/>
                    <a:pt x="1397" y="101"/>
                  </a:cubicBezTo>
                  <a:cubicBezTo>
                    <a:pt x="1107" y="33"/>
                    <a:pt x="819" y="0"/>
                    <a:pt x="529" y="0"/>
                  </a:cubicBezTo>
                  <a:close/>
                </a:path>
              </a:pathLst>
            </a:custGeom>
            <a:solidFill>
              <a:srgbClr val="C2D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6266871" y="2618410"/>
              <a:ext cx="157" cy="236"/>
            </a:xfrm>
            <a:custGeom>
              <a:avLst/>
              <a:gdLst/>
              <a:ahLst/>
              <a:cxnLst/>
              <a:rect l="l" t="t" r="r" b="b"/>
              <a:pathLst>
                <a:path w="4" h="6" extrusionOk="0">
                  <a:moveTo>
                    <a:pt x="0" y="1"/>
                  </a:moveTo>
                  <a:cubicBezTo>
                    <a:pt x="0" y="5"/>
                    <a:pt x="4" y="5"/>
                    <a:pt x="4" y="5"/>
                  </a:cubicBezTo>
                  <a:cubicBezTo>
                    <a:pt x="4" y="5"/>
                    <a:pt x="0" y="5"/>
                    <a:pt x="0" y="1"/>
                  </a:cubicBezTo>
                  <a:close/>
                </a:path>
              </a:pathLst>
            </a:custGeom>
            <a:solidFill>
              <a:srgbClr val="99BD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5977067" y="2638333"/>
              <a:ext cx="3340" cy="49826"/>
            </a:xfrm>
            <a:custGeom>
              <a:avLst/>
              <a:gdLst/>
              <a:ahLst/>
              <a:cxnLst/>
              <a:rect l="l" t="t" r="r" b="b"/>
              <a:pathLst>
                <a:path w="85" h="1268" extrusionOk="0">
                  <a:moveTo>
                    <a:pt x="42" y="0"/>
                  </a:moveTo>
                  <a:cubicBezTo>
                    <a:pt x="9" y="244"/>
                    <a:pt x="1" y="487"/>
                    <a:pt x="15" y="728"/>
                  </a:cubicBezTo>
                  <a:lnTo>
                    <a:pt x="15" y="728"/>
                  </a:lnTo>
                  <a:cubicBezTo>
                    <a:pt x="2" y="487"/>
                    <a:pt x="11" y="243"/>
                    <a:pt x="45" y="0"/>
                  </a:cubicBezTo>
                  <a:close/>
                  <a:moveTo>
                    <a:pt x="15" y="728"/>
                  </a:moveTo>
                  <a:lnTo>
                    <a:pt x="15" y="728"/>
                  </a:lnTo>
                  <a:cubicBezTo>
                    <a:pt x="26" y="910"/>
                    <a:pt x="49" y="1091"/>
                    <a:pt x="85" y="1267"/>
                  </a:cubicBezTo>
                  <a:cubicBezTo>
                    <a:pt x="75" y="1213"/>
                    <a:pt x="63" y="1156"/>
                    <a:pt x="56" y="1099"/>
                  </a:cubicBezTo>
                  <a:cubicBezTo>
                    <a:pt x="37" y="976"/>
                    <a:pt x="23" y="852"/>
                    <a:pt x="15" y="728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5988698" y="2715077"/>
              <a:ext cx="39099" cy="54306"/>
            </a:xfrm>
            <a:custGeom>
              <a:avLst/>
              <a:gdLst/>
              <a:ahLst/>
              <a:cxnLst/>
              <a:rect l="l" t="t" r="r" b="b"/>
              <a:pathLst>
                <a:path w="995" h="1382" extrusionOk="0">
                  <a:moveTo>
                    <a:pt x="1" y="0"/>
                  </a:moveTo>
                  <a:lnTo>
                    <a:pt x="1" y="0"/>
                  </a:lnTo>
                  <a:cubicBezTo>
                    <a:pt x="220" y="527"/>
                    <a:pt x="557" y="1001"/>
                    <a:pt x="995" y="1382"/>
                  </a:cubicBezTo>
                  <a:cubicBezTo>
                    <a:pt x="561" y="1001"/>
                    <a:pt x="220" y="524"/>
                    <a:pt x="1" y="0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5965592" y="2784355"/>
              <a:ext cx="125548" cy="256714"/>
            </a:xfrm>
            <a:custGeom>
              <a:avLst/>
              <a:gdLst/>
              <a:ahLst/>
              <a:cxnLst/>
              <a:rect l="l" t="t" r="r" b="b"/>
              <a:pathLst>
                <a:path w="3195" h="6533" extrusionOk="0">
                  <a:moveTo>
                    <a:pt x="2729" y="0"/>
                  </a:moveTo>
                  <a:cubicBezTo>
                    <a:pt x="2573" y="0"/>
                    <a:pt x="2423" y="83"/>
                    <a:pt x="2344" y="229"/>
                  </a:cubicBezTo>
                  <a:cubicBezTo>
                    <a:pt x="1838" y="1169"/>
                    <a:pt x="1414" y="2139"/>
                    <a:pt x="1001" y="3115"/>
                  </a:cubicBezTo>
                  <a:cubicBezTo>
                    <a:pt x="804" y="3606"/>
                    <a:pt x="600" y="4091"/>
                    <a:pt x="417" y="4590"/>
                  </a:cubicBezTo>
                  <a:lnTo>
                    <a:pt x="137" y="5329"/>
                  </a:lnTo>
                  <a:cubicBezTo>
                    <a:pt x="44" y="5577"/>
                    <a:pt x="0" y="5843"/>
                    <a:pt x="173" y="6187"/>
                  </a:cubicBezTo>
                  <a:cubicBezTo>
                    <a:pt x="284" y="6404"/>
                    <a:pt x="505" y="6533"/>
                    <a:pt x="736" y="6533"/>
                  </a:cubicBezTo>
                  <a:cubicBezTo>
                    <a:pt x="819" y="6533"/>
                    <a:pt x="903" y="6516"/>
                    <a:pt x="983" y="6481"/>
                  </a:cubicBezTo>
                  <a:cubicBezTo>
                    <a:pt x="1339" y="6330"/>
                    <a:pt x="1475" y="6101"/>
                    <a:pt x="1561" y="5850"/>
                  </a:cubicBezTo>
                  <a:lnTo>
                    <a:pt x="1823" y="5103"/>
                  </a:lnTo>
                  <a:cubicBezTo>
                    <a:pt x="2007" y="4604"/>
                    <a:pt x="2161" y="4098"/>
                    <a:pt x="2326" y="3595"/>
                  </a:cubicBezTo>
                  <a:cubicBezTo>
                    <a:pt x="2638" y="2587"/>
                    <a:pt x="2936" y="1571"/>
                    <a:pt x="3155" y="523"/>
                  </a:cubicBezTo>
                  <a:cubicBezTo>
                    <a:pt x="3195" y="340"/>
                    <a:pt x="3108" y="146"/>
                    <a:pt x="2936" y="53"/>
                  </a:cubicBezTo>
                  <a:cubicBezTo>
                    <a:pt x="2870" y="17"/>
                    <a:pt x="2799" y="0"/>
                    <a:pt x="2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5288021" y="2719557"/>
              <a:ext cx="227950" cy="308348"/>
            </a:xfrm>
            <a:custGeom>
              <a:avLst/>
              <a:gdLst/>
              <a:ahLst/>
              <a:cxnLst/>
              <a:rect l="l" t="t" r="r" b="b"/>
              <a:pathLst>
                <a:path w="5801" h="7847" extrusionOk="0">
                  <a:moveTo>
                    <a:pt x="2024" y="1"/>
                  </a:moveTo>
                  <a:cubicBezTo>
                    <a:pt x="1928" y="130"/>
                    <a:pt x="1863" y="223"/>
                    <a:pt x="1788" y="331"/>
                  </a:cubicBezTo>
                  <a:cubicBezTo>
                    <a:pt x="1716" y="438"/>
                    <a:pt x="1648" y="543"/>
                    <a:pt x="1579" y="650"/>
                  </a:cubicBezTo>
                  <a:cubicBezTo>
                    <a:pt x="1446" y="866"/>
                    <a:pt x="1321" y="1081"/>
                    <a:pt x="1203" y="1303"/>
                  </a:cubicBezTo>
                  <a:cubicBezTo>
                    <a:pt x="966" y="1745"/>
                    <a:pt x="761" y="2204"/>
                    <a:pt x="582" y="2678"/>
                  </a:cubicBezTo>
                  <a:cubicBezTo>
                    <a:pt x="227" y="3626"/>
                    <a:pt x="0" y="4652"/>
                    <a:pt x="15" y="5718"/>
                  </a:cubicBezTo>
                  <a:cubicBezTo>
                    <a:pt x="15" y="5822"/>
                    <a:pt x="18" y="6049"/>
                    <a:pt x="68" y="6256"/>
                  </a:cubicBezTo>
                  <a:cubicBezTo>
                    <a:pt x="115" y="6465"/>
                    <a:pt x="205" y="6680"/>
                    <a:pt x="330" y="6864"/>
                  </a:cubicBezTo>
                  <a:cubicBezTo>
                    <a:pt x="585" y="7240"/>
                    <a:pt x="933" y="7452"/>
                    <a:pt x="1235" y="7578"/>
                  </a:cubicBezTo>
                  <a:cubicBezTo>
                    <a:pt x="1544" y="7707"/>
                    <a:pt x="1831" y="7768"/>
                    <a:pt x="2104" y="7804"/>
                  </a:cubicBezTo>
                  <a:cubicBezTo>
                    <a:pt x="2380" y="7840"/>
                    <a:pt x="2642" y="7847"/>
                    <a:pt x="2901" y="7847"/>
                  </a:cubicBezTo>
                  <a:cubicBezTo>
                    <a:pt x="3927" y="7822"/>
                    <a:pt x="4860" y="7628"/>
                    <a:pt x="5800" y="7341"/>
                  </a:cubicBezTo>
                  <a:lnTo>
                    <a:pt x="5603" y="6397"/>
                  </a:lnTo>
                  <a:cubicBezTo>
                    <a:pt x="5166" y="6423"/>
                    <a:pt x="4720" y="6442"/>
                    <a:pt x="4281" y="6442"/>
                  </a:cubicBezTo>
                  <a:cubicBezTo>
                    <a:pt x="3831" y="6442"/>
                    <a:pt x="3389" y="6422"/>
                    <a:pt x="2972" y="6372"/>
                  </a:cubicBezTo>
                  <a:cubicBezTo>
                    <a:pt x="2563" y="6325"/>
                    <a:pt x="2161" y="6225"/>
                    <a:pt x="1928" y="6092"/>
                  </a:cubicBezTo>
                  <a:cubicBezTo>
                    <a:pt x="1809" y="6024"/>
                    <a:pt x="1763" y="5959"/>
                    <a:pt x="1769" y="5938"/>
                  </a:cubicBezTo>
                  <a:lnTo>
                    <a:pt x="1773" y="5905"/>
                  </a:lnTo>
                  <a:lnTo>
                    <a:pt x="1784" y="5754"/>
                  </a:lnTo>
                  <a:cubicBezTo>
                    <a:pt x="1834" y="4961"/>
                    <a:pt x="2061" y="4157"/>
                    <a:pt x="2376" y="3382"/>
                  </a:cubicBezTo>
                  <a:cubicBezTo>
                    <a:pt x="2538" y="2991"/>
                    <a:pt x="2728" y="2610"/>
                    <a:pt x="2929" y="2237"/>
                  </a:cubicBezTo>
                  <a:cubicBezTo>
                    <a:pt x="3030" y="2050"/>
                    <a:pt x="3137" y="1863"/>
                    <a:pt x="3249" y="1684"/>
                  </a:cubicBezTo>
                  <a:lnTo>
                    <a:pt x="3417" y="1419"/>
                  </a:lnTo>
                  <a:cubicBezTo>
                    <a:pt x="3471" y="1336"/>
                    <a:pt x="3539" y="1235"/>
                    <a:pt x="3578" y="1178"/>
                  </a:cubicBezTo>
                  <a:lnTo>
                    <a:pt x="202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5297766" y="2639787"/>
              <a:ext cx="193528" cy="199147"/>
            </a:xfrm>
            <a:custGeom>
              <a:avLst/>
              <a:gdLst/>
              <a:ahLst/>
              <a:cxnLst/>
              <a:rect l="l" t="t" r="r" b="b"/>
              <a:pathLst>
                <a:path w="4925" h="5068" extrusionOk="0">
                  <a:moveTo>
                    <a:pt x="2971" y="1"/>
                  </a:moveTo>
                  <a:cubicBezTo>
                    <a:pt x="2873" y="1"/>
                    <a:pt x="2766" y="14"/>
                    <a:pt x="2649" y="43"/>
                  </a:cubicBezTo>
                  <a:cubicBezTo>
                    <a:pt x="1863" y="236"/>
                    <a:pt x="0" y="3338"/>
                    <a:pt x="0" y="3338"/>
                  </a:cubicBezTo>
                  <a:lnTo>
                    <a:pt x="4174" y="5067"/>
                  </a:lnTo>
                  <a:cubicBezTo>
                    <a:pt x="4174" y="5067"/>
                    <a:pt x="4924" y="2705"/>
                    <a:pt x="4454" y="1761"/>
                  </a:cubicBezTo>
                  <a:cubicBezTo>
                    <a:pt x="4017" y="883"/>
                    <a:pt x="3772" y="1"/>
                    <a:pt x="2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5488310" y="2958906"/>
              <a:ext cx="102442" cy="63068"/>
            </a:xfrm>
            <a:custGeom>
              <a:avLst/>
              <a:gdLst/>
              <a:ahLst/>
              <a:cxnLst/>
              <a:rect l="l" t="t" r="r" b="b"/>
              <a:pathLst>
                <a:path w="2607" h="1605" extrusionOk="0">
                  <a:moveTo>
                    <a:pt x="2606" y="1"/>
                  </a:moveTo>
                  <a:lnTo>
                    <a:pt x="696" y="202"/>
                  </a:lnTo>
                  <a:lnTo>
                    <a:pt x="0" y="765"/>
                  </a:lnTo>
                  <a:cubicBezTo>
                    <a:pt x="312" y="1494"/>
                    <a:pt x="1533" y="1605"/>
                    <a:pt x="1533" y="1605"/>
                  </a:cubicBezTo>
                  <a:lnTo>
                    <a:pt x="2606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5548510" y="2958906"/>
              <a:ext cx="95801" cy="96076"/>
            </a:xfrm>
            <a:custGeom>
              <a:avLst/>
              <a:gdLst/>
              <a:ahLst/>
              <a:cxnLst/>
              <a:rect l="l" t="t" r="r" b="b"/>
              <a:pathLst>
                <a:path w="2438" h="2445" extrusionOk="0">
                  <a:moveTo>
                    <a:pt x="1074" y="1"/>
                  </a:moveTo>
                  <a:lnTo>
                    <a:pt x="1" y="1605"/>
                  </a:lnTo>
                  <a:lnTo>
                    <a:pt x="970" y="2445"/>
                  </a:lnTo>
                  <a:lnTo>
                    <a:pt x="2438" y="851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5395494" y="4767365"/>
              <a:ext cx="39099" cy="18940"/>
            </a:xfrm>
            <a:custGeom>
              <a:avLst/>
              <a:gdLst/>
              <a:ahLst/>
              <a:cxnLst/>
              <a:rect l="l" t="t" r="r" b="b"/>
              <a:pathLst>
                <a:path w="995" h="482" extrusionOk="0">
                  <a:moveTo>
                    <a:pt x="796" y="88"/>
                  </a:moveTo>
                  <a:cubicBezTo>
                    <a:pt x="818" y="88"/>
                    <a:pt x="836" y="91"/>
                    <a:pt x="851" y="98"/>
                  </a:cubicBezTo>
                  <a:cubicBezTo>
                    <a:pt x="865" y="105"/>
                    <a:pt x="883" y="119"/>
                    <a:pt x="890" y="159"/>
                  </a:cubicBezTo>
                  <a:cubicBezTo>
                    <a:pt x="901" y="227"/>
                    <a:pt x="887" y="281"/>
                    <a:pt x="843" y="316"/>
                  </a:cubicBezTo>
                  <a:cubicBezTo>
                    <a:pt x="789" y="368"/>
                    <a:pt x="685" y="393"/>
                    <a:pt x="545" y="393"/>
                  </a:cubicBezTo>
                  <a:cubicBezTo>
                    <a:pt x="438" y="393"/>
                    <a:pt x="310" y="378"/>
                    <a:pt x="166" y="349"/>
                  </a:cubicBezTo>
                  <a:cubicBezTo>
                    <a:pt x="372" y="227"/>
                    <a:pt x="650" y="88"/>
                    <a:pt x="796" y="88"/>
                  </a:cubicBezTo>
                  <a:close/>
                  <a:moveTo>
                    <a:pt x="792" y="1"/>
                  </a:moveTo>
                  <a:cubicBezTo>
                    <a:pt x="533" y="1"/>
                    <a:pt x="82" y="297"/>
                    <a:pt x="25" y="334"/>
                  </a:cubicBezTo>
                  <a:cubicBezTo>
                    <a:pt x="11" y="342"/>
                    <a:pt x="0" y="359"/>
                    <a:pt x="4" y="378"/>
                  </a:cubicBezTo>
                  <a:cubicBezTo>
                    <a:pt x="7" y="396"/>
                    <a:pt x="22" y="410"/>
                    <a:pt x="40" y="414"/>
                  </a:cubicBezTo>
                  <a:cubicBezTo>
                    <a:pt x="172" y="446"/>
                    <a:pt x="366" y="482"/>
                    <a:pt x="542" y="482"/>
                  </a:cubicBezTo>
                  <a:cubicBezTo>
                    <a:pt x="689" y="482"/>
                    <a:pt x="825" y="457"/>
                    <a:pt x="905" y="385"/>
                  </a:cubicBezTo>
                  <a:cubicBezTo>
                    <a:pt x="969" y="328"/>
                    <a:pt x="994" y="245"/>
                    <a:pt x="980" y="144"/>
                  </a:cubicBezTo>
                  <a:cubicBezTo>
                    <a:pt x="969" y="69"/>
                    <a:pt x="923" y="33"/>
                    <a:pt x="887" y="19"/>
                  </a:cubicBezTo>
                  <a:cubicBezTo>
                    <a:pt x="860" y="7"/>
                    <a:pt x="828" y="1"/>
                    <a:pt x="7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5395612" y="4749799"/>
              <a:ext cx="23341" cy="33990"/>
            </a:xfrm>
            <a:custGeom>
              <a:avLst/>
              <a:gdLst/>
              <a:ahLst/>
              <a:cxnLst/>
              <a:rect l="l" t="t" r="r" b="b"/>
              <a:pathLst>
                <a:path w="594" h="865" extrusionOk="0">
                  <a:moveTo>
                    <a:pt x="385" y="92"/>
                  </a:moveTo>
                  <a:cubicBezTo>
                    <a:pt x="446" y="100"/>
                    <a:pt x="456" y="125"/>
                    <a:pt x="461" y="147"/>
                  </a:cubicBezTo>
                  <a:cubicBezTo>
                    <a:pt x="489" y="279"/>
                    <a:pt x="274" y="588"/>
                    <a:pt x="94" y="731"/>
                  </a:cubicBezTo>
                  <a:cubicBezTo>
                    <a:pt x="101" y="548"/>
                    <a:pt x="144" y="240"/>
                    <a:pt x="267" y="132"/>
                  </a:cubicBezTo>
                  <a:cubicBezTo>
                    <a:pt x="295" y="103"/>
                    <a:pt x="327" y="92"/>
                    <a:pt x="367" y="92"/>
                  </a:cubicBezTo>
                  <a:close/>
                  <a:moveTo>
                    <a:pt x="361" y="0"/>
                  </a:moveTo>
                  <a:cubicBezTo>
                    <a:pt x="303" y="0"/>
                    <a:pt x="250" y="22"/>
                    <a:pt x="206" y="64"/>
                  </a:cubicBezTo>
                  <a:cubicBezTo>
                    <a:pt x="1" y="246"/>
                    <a:pt x="1" y="796"/>
                    <a:pt x="1" y="818"/>
                  </a:cubicBezTo>
                  <a:cubicBezTo>
                    <a:pt x="1" y="836"/>
                    <a:pt x="12" y="849"/>
                    <a:pt x="22" y="857"/>
                  </a:cubicBezTo>
                  <a:cubicBezTo>
                    <a:pt x="30" y="861"/>
                    <a:pt x="37" y="864"/>
                    <a:pt x="47" y="864"/>
                  </a:cubicBezTo>
                  <a:cubicBezTo>
                    <a:pt x="55" y="864"/>
                    <a:pt x="62" y="861"/>
                    <a:pt x="69" y="857"/>
                  </a:cubicBezTo>
                  <a:cubicBezTo>
                    <a:pt x="249" y="756"/>
                    <a:pt x="593" y="344"/>
                    <a:pt x="550" y="128"/>
                  </a:cubicBezTo>
                  <a:cubicBezTo>
                    <a:pt x="542" y="89"/>
                    <a:pt x="511" y="17"/>
                    <a:pt x="396" y="3"/>
                  </a:cubicBezTo>
                  <a:cubicBezTo>
                    <a:pt x="384" y="1"/>
                    <a:pt x="373" y="0"/>
                    <a:pt x="3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5732413" y="4767404"/>
              <a:ext cx="46722" cy="19058"/>
            </a:xfrm>
            <a:custGeom>
              <a:avLst/>
              <a:gdLst/>
              <a:ahLst/>
              <a:cxnLst/>
              <a:rect l="l" t="t" r="r" b="b"/>
              <a:pathLst>
                <a:path w="1189" h="485" extrusionOk="0">
                  <a:moveTo>
                    <a:pt x="977" y="88"/>
                  </a:moveTo>
                  <a:cubicBezTo>
                    <a:pt x="1011" y="88"/>
                    <a:pt x="1039" y="93"/>
                    <a:pt x="1060" y="104"/>
                  </a:cubicBezTo>
                  <a:cubicBezTo>
                    <a:pt x="1081" y="115"/>
                    <a:pt x="1089" y="129"/>
                    <a:pt x="1092" y="154"/>
                  </a:cubicBezTo>
                  <a:cubicBezTo>
                    <a:pt x="1099" y="215"/>
                    <a:pt x="1081" y="262"/>
                    <a:pt x="1042" y="298"/>
                  </a:cubicBezTo>
                  <a:cubicBezTo>
                    <a:pt x="973" y="361"/>
                    <a:pt x="830" y="392"/>
                    <a:pt x="634" y="392"/>
                  </a:cubicBezTo>
                  <a:cubicBezTo>
                    <a:pt x="506" y="392"/>
                    <a:pt x="356" y="378"/>
                    <a:pt x="188" y="352"/>
                  </a:cubicBezTo>
                  <a:cubicBezTo>
                    <a:pt x="449" y="225"/>
                    <a:pt x="798" y="88"/>
                    <a:pt x="977" y="88"/>
                  </a:cubicBezTo>
                  <a:close/>
                  <a:moveTo>
                    <a:pt x="979" y="0"/>
                  </a:moveTo>
                  <a:cubicBezTo>
                    <a:pt x="673" y="0"/>
                    <a:pt x="100" y="293"/>
                    <a:pt x="26" y="330"/>
                  </a:cubicBezTo>
                  <a:cubicBezTo>
                    <a:pt x="12" y="341"/>
                    <a:pt x="1" y="358"/>
                    <a:pt x="4" y="377"/>
                  </a:cubicBezTo>
                  <a:cubicBezTo>
                    <a:pt x="4" y="395"/>
                    <a:pt x="19" y="409"/>
                    <a:pt x="40" y="416"/>
                  </a:cubicBezTo>
                  <a:cubicBezTo>
                    <a:pt x="202" y="449"/>
                    <a:pt x="428" y="484"/>
                    <a:pt x="640" y="484"/>
                  </a:cubicBezTo>
                  <a:cubicBezTo>
                    <a:pt x="830" y="484"/>
                    <a:pt x="1003" y="452"/>
                    <a:pt x="1103" y="366"/>
                  </a:cubicBezTo>
                  <a:cubicBezTo>
                    <a:pt x="1164" y="308"/>
                    <a:pt x="1189" y="237"/>
                    <a:pt x="1182" y="143"/>
                  </a:cubicBezTo>
                  <a:cubicBezTo>
                    <a:pt x="1175" y="93"/>
                    <a:pt x="1150" y="50"/>
                    <a:pt x="1103" y="25"/>
                  </a:cubicBezTo>
                  <a:cubicBezTo>
                    <a:pt x="1070" y="8"/>
                    <a:pt x="1028" y="0"/>
                    <a:pt x="9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5732413" y="4749799"/>
              <a:ext cx="29118" cy="33990"/>
            </a:xfrm>
            <a:custGeom>
              <a:avLst/>
              <a:gdLst/>
              <a:ahLst/>
              <a:cxnLst/>
              <a:rect l="l" t="t" r="r" b="b"/>
              <a:pathLst>
                <a:path w="741" h="865" extrusionOk="0">
                  <a:moveTo>
                    <a:pt x="525" y="92"/>
                  </a:moveTo>
                  <a:cubicBezTo>
                    <a:pt x="607" y="100"/>
                    <a:pt x="612" y="135"/>
                    <a:pt x="615" y="147"/>
                  </a:cubicBezTo>
                  <a:cubicBezTo>
                    <a:pt x="637" y="276"/>
                    <a:pt x="332" y="599"/>
                    <a:pt x="102" y="738"/>
                  </a:cubicBezTo>
                  <a:cubicBezTo>
                    <a:pt x="123" y="588"/>
                    <a:pt x="184" y="279"/>
                    <a:pt x="342" y="150"/>
                  </a:cubicBezTo>
                  <a:cubicBezTo>
                    <a:pt x="389" y="110"/>
                    <a:pt x="439" y="92"/>
                    <a:pt x="496" y="92"/>
                  </a:cubicBezTo>
                  <a:close/>
                  <a:moveTo>
                    <a:pt x="496" y="1"/>
                  </a:moveTo>
                  <a:cubicBezTo>
                    <a:pt x="420" y="1"/>
                    <a:pt x="347" y="29"/>
                    <a:pt x="284" y="82"/>
                  </a:cubicBezTo>
                  <a:cubicBezTo>
                    <a:pt x="44" y="279"/>
                    <a:pt x="4" y="793"/>
                    <a:pt x="4" y="814"/>
                  </a:cubicBezTo>
                  <a:cubicBezTo>
                    <a:pt x="1" y="832"/>
                    <a:pt x="9" y="846"/>
                    <a:pt x="22" y="857"/>
                  </a:cubicBezTo>
                  <a:cubicBezTo>
                    <a:pt x="30" y="861"/>
                    <a:pt x="40" y="864"/>
                    <a:pt x="47" y="864"/>
                  </a:cubicBezTo>
                  <a:cubicBezTo>
                    <a:pt x="55" y="864"/>
                    <a:pt x="62" y="861"/>
                    <a:pt x="65" y="861"/>
                  </a:cubicBezTo>
                  <a:cubicBezTo>
                    <a:pt x="299" y="753"/>
                    <a:pt x="741" y="351"/>
                    <a:pt x="705" y="132"/>
                  </a:cubicBezTo>
                  <a:cubicBezTo>
                    <a:pt x="693" y="78"/>
                    <a:pt x="658" y="14"/>
                    <a:pt x="532" y="3"/>
                  </a:cubicBezTo>
                  <a:cubicBezTo>
                    <a:pt x="520" y="1"/>
                    <a:pt x="508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5530867" y="2460324"/>
              <a:ext cx="185944" cy="209207"/>
            </a:xfrm>
            <a:custGeom>
              <a:avLst/>
              <a:gdLst/>
              <a:ahLst/>
              <a:cxnLst/>
              <a:rect l="l" t="t" r="r" b="b"/>
              <a:pathLst>
                <a:path w="4732" h="5324" extrusionOk="0">
                  <a:moveTo>
                    <a:pt x="44" y="1"/>
                  </a:moveTo>
                  <a:lnTo>
                    <a:pt x="44" y="1"/>
                  </a:lnTo>
                  <a:cubicBezTo>
                    <a:pt x="274" y="1131"/>
                    <a:pt x="787" y="3421"/>
                    <a:pt x="1" y="4179"/>
                  </a:cubicBezTo>
                  <a:cubicBezTo>
                    <a:pt x="1" y="4179"/>
                    <a:pt x="320" y="5324"/>
                    <a:pt x="2420" y="5324"/>
                  </a:cubicBezTo>
                  <a:cubicBezTo>
                    <a:pt x="4732" y="5324"/>
                    <a:pt x="3518" y="4179"/>
                    <a:pt x="3518" y="4179"/>
                  </a:cubicBezTo>
                  <a:cubicBezTo>
                    <a:pt x="2255" y="3877"/>
                    <a:pt x="2280" y="2940"/>
                    <a:pt x="2496" y="206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5716066" y="2364954"/>
              <a:ext cx="35444" cy="16268"/>
            </a:xfrm>
            <a:custGeom>
              <a:avLst/>
              <a:gdLst/>
              <a:ahLst/>
              <a:cxnLst/>
              <a:rect l="l" t="t" r="r" b="b"/>
              <a:pathLst>
                <a:path w="902" h="414" extrusionOk="0">
                  <a:moveTo>
                    <a:pt x="668" y="0"/>
                  </a:moveTo>
                  <a:cubicBezTo>
                    <a:pt x="514" y="0"/>
                    <a:pt x="268" y="41"/>
                    <a:pt x="37" y="256"/>
                  </a:cubicBezTo>
                  <a:cubicBezTo>
                    <a:pt x="1" y="291"/>
                    <a:pt x="1" y="349"/>
                    <a:pt x="33" y="385"/>
                  </a:cubicBezTo>
                  <a:cubicBezTo>
                    <a:pt x="51" y="403"/>
                    <a:pt x="76" y="414"/>
                    <a:pt x="102" y="414"/>
                  </a:cubicBezTo>
                  <a:cubicBezTo>
                    <a:pt x="123" y="414"/>
                    <a:pt x="145" y="407"/>
                    <a:pt x="162" y="389"/>
                  </a:cubicBezTo>
                  <a:cubicBezTo>
                    <a:pt x="349" y="213"/>
                    <a:pt x="548" y="181"/>
                    <a:pt x="669" y="181"/>
                  </a:cubicBezTo>
                  <a:cubicBezTo>
                    <a:pt x="733" y="181"/>
                    <a:pt x="774" y="190"/>
                    <a:pt x="780" y="192"/>
                  </a:cubicBezTo>
                  <a:cubicBezTo>
                    <a:pt x="786" y="193"/>
                    <a:pt x="793" y="194"/>
                    <a:pt x="800" y="194"/>
                  </a:cubicBezTo>
                  <a:cubicBezTo>
                    <a:pt x="842" y="194"/>
                    <a:pt x="879" y="167"/>
                    <a:pt x="891" y="127"/>
                  </a:cubicBezTo>
                  <a:cubicBezTo>
                    <a:pt x="902" y="76"/>
                    <a:pt x="873" y="26"/>
                    <a:pt x="823" y="16"/>
                  </a:cubicBezTo>
                  <a:cubicBezTo>
                    <a:pt x="817" y="14"/>
                    <a:pt x="758" y="0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5721292" y="2426884"/>
              <a:ext cx="21887" cy="44757"/>
            </a:xfrm>
            <a:custGeom>
              <a:avLst/>
              <a:gdLst/>
              <a:ahLst/>
              <a:cxnLst/>
              <a:rect l="l" t="t" r="r" b="b"/>
              <a:pathLst>
                <a:path w="557" h="1139" extrusionOk="0">
                  <a:moveTo>
                    <a:pt x="244" y="1"/>
                  </a:moveTo>
                  <a:lnTo>
                    <a:pt x="0" y="1056"/>
                  </a:lnTo>
                  <a:cubicBezTo>
                    <a:pt x="0" y="1056"/>
                    <a:pt x="159" y="1139"/>
                    <a:pt x="336" y="1139"/>
                  </a:cubicBezTo>
                  <a:cubicBezTo>
                    <a:pt x="410" y="1139"/>
                    <a:pt x="487" y="1125"/>
                    <a:pt x="557" y="1084"/>
                  </a:cubicBezTo>
                  <a:cubicBezTo>
                    <a:pt x="348" y="705"/>
                    <a:pt x="244" y="1"/>
                    <a:pt x="244" y="1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5726637" y="2406332"/>
              <a:ext cx="16543" cy="21691"/>
            </a:xfrm>
            <a:custGeom>
              <a:avLst/>
              <a:gdLst/>
              <a:ahLst/>
              <a:cxnLst/>
              <a:rect l="l" t="t" r="r" b="b"/>
              <a:pathLst>
                <a:path w="421" h="552" extrusionOk="0">
                  <a:moveTo>
                    <a:pt x="248" y="1"/>
                  </a:moveTo>
                  <a:cubicBezTo>
                    <a:pt x="159" y="1"/>
                    <a:pt x="66" y="99"/>
                    <a:pt x="33" y="233"/>
                  </a:cubicBezTo>
                  <a:cubicBezTo>
                    <a:pt x="1" y="384"/>
                    <a:pt x="51" y="524"/>
                    <a:pt x="148" y="549"/>
                  </a:cubicBezTo>
                  <a:cubicBezTo>
                    <a:pt x="156" y="551"/>
                    <a:pt x="165" y="552"/>
                    <a:pt x="174" y="552"/>
                  </a:cubicBezTo>
                  <a:cubicBezTo>
                    <a:pt x="264" y="552"/>
                    <a:pt x="356" y="453"/>
                    <a:pt x="388" y="320"/>
                  </a:cubicBezTo>
                  <a:cubicBezTo>
                    <a:pt x="421" y="169"/>
                    <a:pt x="371" y="28"/>
                    <a:pt x="274" y="3"/>
                  </a:cubicBezTo>
                  <a:cubicBezTo>
                    <a:pt x="265" y="2"/>
                    <a:pt x="257" y="1"/>
                    <a:pt x="2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5735557" y="2405743"/>
              <a:ext cx="15129" cy="4401"/>
            </a:xfrm>
            <a:custGeom>
              <a:avLst/>
              <a:gdLst/>
              <a:ahLst/>
              <a:cxnLst/>
              <a:rect l="l" t="t" r="r" b="b"/>
              <a:pathLst>
                <a:path w="385" h="112" extrusionOk="0">
                  <a:moveTo>
                    <a:pt x="384" y="0"/>
                  </a:moveTo>
                  <a:lnTo>
                    <a:pt x="0" y="18"/>
                  </a:lnTo>
                  <a:cubicBezTo>
                    <a:pt x="43" y="88"/>
                    <a:pt x="97" y="111"/>
                    <a:pt x="151" y="111"/>
                  </a:cubicBezTo>
                  <a:cubicBezTo>
                    <a:pt x="268" y="111"/>
                    <a:pt x="384" y="0"/>
                    <a:pt x="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5651897" y="4608414"/>
              <a:ext cx="78865" cy="173527"/>
            </a:xfrm>
            <a:custGeom>
              <a:avLst/>
              <a:gdLst/>
              <a:ahLst/>
              <a:cxnLst/>
              <a:rect l="l" t="t" r="r" b="b"/>
              <a:pathLst>
                <a:path w="2007" h="4416" extrusionOk="0">
                  <a:moveTo>
                    <a:pt x="101" y="1"/>
                  </a:moveTo>
                  <a:lnTo>
                    <a:pt x="1" y="4416"/>
                  </a:lnTo>
                  <a:lnTo>
                    <a:pt x="1907" y="4416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1"/>
            <p:cNvSpPr/>
            <p:nvPr/>
          </p:nvSpPr>
          <p:spPr>
            <a:xfrm>
              <a:off x="5311559" y="4608414"/>
              <a:ext cx="97923" cy="173527"/>
            </a:xfrm>
            <a:custGeom>
              <a:avLst/>
              <a:gdLst/>
              <a:ahLst/>
              <a:cxnLst/>
              <a:rect l="l" t="t" r="r" b="b"/>
              <a:pathLst>
                <a:path w="2492" h="4416" extrusionOk="0">
                  <a:moveTo>
                    <a:pt x="586" y="1"/>
                  </a:moveTo>
                  <a:lnTo>
                    <a:pt x="1" y="4416"/>
                  </a:lnTo>
                  <a:lnTo>
                    <a:pt x="1906" y="4416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1"/>
            <p:cNvSpPr/>
            <p:nvPr/>
          </p:nvSpPr>
          <p:spPr>
            <a:xfrm>
              <a:off x="5290811" y="4773298"/>
              <a:ext cx="214001" cy="85074"/>
            </a:xfrm>
            <a:custGeom>
              <a:avLst/>
              <a:gdLst/>
              <a:ahLst/>
              <a:cxnLst/>
              <a:rect l="l" t="t" r="r" b="b"/>
              <a:pathLst>
                <a:path w="5446" h="2165" extrusionOk="0">
                  <a:moveTo>
                    <a:pt x="410" y="1"/>
                  </a:moveTo>
                  <a:cubicBezTo>
                    <a:pt x="331" y="1"/>
                    <a:pt x="270" y="54"/>
                    <a:pt x="259" y="130"/>
                  </a:cubicBezTo>
                  <a:lnTo>
                    <a:pt x="26" y="1824"/>
                  </a:lnTo>
                  <a:cubicBezTo>
                    <a:pt x="1" y="1998"/>
                    <a:pt x="152" y="2161"/>
                    <a:pt x="329" y="2161"/>
                  </a:cubicBezTo>
                  <a:cubicBezTo>
                    <a:pt x="331" y="2161"/>
                    <a:pt x="333" y="2161"/>
                    <a:pt x="335" y="2161"/>
                  </a:cubicBezTo>
                  <a:cubicBezTo>
                    <a:pt x="1082" y="2151"/>
                    <a:pt x="1440" y="2108"/>
                    <a:pt x="2381" y="2108"/>
                  </a:cubicBezTo>
                  <a:cubicBezTo>
                    <a:pt x="2962" y="2108"/>
                    <a:pt x="3809" y="2165"/>
                    <a:pt x="4609" y="2165"/>
                  </a:cubicBezTo>
                  <a:cubicBezTo>
                    <a:pt x="5392" y="2165"/>
                    <a:pt x="5446" y="1376"/>
                    <a:pt x="5112" y="1303"/>
                  </a:cubicBezTo>
                  <a:cubicBezTo>
                    <a:pt x="3615" y="984"/>
                    <a:pt x="3378" y="539"/>
                    <a:pt x="2873" y="115"/>
                  </a:cubicBezTo>
                  <a:cubicBezTo>
                    <a:pt x="2779" y="40"/>
                    <a:pt x="2668" y="1"/>
                    <a:pt x="25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5629184" y="4773298"/>
              <a:ext cx="227675" cy="85074"/>
            </a:xfrm>
            <a:custGeom>
              <a:avLst/>
              <a:gdLst/>
              <a:ahLst/>
              <a:cxnLst/>
              <a:rect l="l" t="t" r="r" b="b"/>
              <a:pathLst>
                <a:path w="5794" h="2165" extrusionOk="0">
                  <a:moveTo>
                    <a:pt x="406" y="1"/>
                  </a:moveTo>
                  <a:cubicBezTo>
                    <a:pt x="331" y="1"/>
                    <a:pt x="267" y="54"/>
                    <a:pt x="255" y="130"/>
                  </a:cubicBezTo>
                  <a:lnTo>
                    <a:pt x="22" y="1824"/>
                  </a:lnTo>
                  <a:cubicBezTo>
                    <a:pt x="1" y="1998"/>
                    <a:pt x="148" y="2161"/>
                    <a:pt x="326" y="2161"/>
                  </a:cubicBezTo>
                  <a:cubicBezTo>
                    <a:pt x="328" y="2161"/>
                    <a:pt x="329" y="2161"/>
                    <a:pt x="331" y="2161"/>
                  </a:cubicBezTo>
                  <a:cubicBezTo>
                    <a:pt x="1077" y="2151"/>
                    <a:pt x="1437" y="2108"/>
                    <a:pt x="2381" y="2108"/>
                  </a:cubicBezTo>
                  <a:cubicBezTo>
                    <a:pt x="2959" y="2108"/>
                    <a:pt x="4157" y="2165"/>
                    <a:pt x="4957" y="2165"/>
                  </a:cubicBezTo>
                  <a:cubicBezTo>
                    <a:pt x="5740" y="2165"/>
                    <a:pt x="5794" y="1376"/>
                    <a:pt x="5460" y="1303"/>
                  </a:cubicBezTo>
                  <a:cubicBezTo>
                    <a:pt x="3967" y="984"/>
                    <a:pt x="3375" y="539"/>
                    <a:pt x="2868" y="115"/>
                  </a:cubicBezTo>
                  <a:cubicBezTo>
                    <a:pt x="2779" y="40"/>
                    <a:pt x="2664" y="1"/>
                    <a:pt x="25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5653744" y="4608571"/>
              <a:ext cx="77018" cy="89475"/>
            </a:xfrm>
            <a:custGeom>
              <a:avLst/>
              <a:gdLst/>
              <a:ahLst/>
              <a:cxnLst/>
              <a:rect l="l" t="t" r="r" b="b"/>
              <a:pathLst>
                <a:path w="1960" h="2277" extrusionOk="0">
                  <a:moveTo>
                    <a:pt x="51" y="0"/>
                  </a:moveTo>
                  <a:lnTo>
                    <a:pt x="0" y="2276"/>
                  </a:lnTo>
                  <a:lnTo>
                    <a:pt x="1910" y="227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5322718" y="4608571"/>
              <a:ext cx="86763" cy="89475"/>
            </a:xfrm>
            <a:custGeom>
              <a:avLst/>
              <a:gdLst/>
              <a:ahLst/>
              <a:cxnLst/>
              <a:rect l="l" t="t" r="r" b="b"/>
              <a:pathLst>
                <a:path w="2208" h="2277" extrusionOk="0">
                  <a:moveTo>
                    <a:pt x="302" y="0"/>
                  </a:moveTo>
                  <a:lnTo>
                    <a:pt x="0" y="2276"/>
                  </a:lnTo>
                  <a:lnTo>
                    <a:pt x="1906" y="2276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5401860" y="2621986"/>
              <a:ext cx="429730" cy="473741"/>
            </a:xfrm>
            <a:custGeom>
              <a:avLst/>
              <a:gdLst/>
              <a:ahLst/>
              <a:cxnLst/>
              <a:rect l="l" t="t" r="r" b="b"/>
              <a:pathLst>
                <a:path w="10936" h="12056" extrusionOk="0">
                  <a:moveTo>
                    <a:pt x="5294" y="1"/>
                  </a:moveTo>
                  <a:cubicBezTo>
                    <a:pt x="4661" y="1"/>
                    <a:pt x="4009" y="29"/>
                    <a:pt x="3284" y="65"/>
                  </a:cubicBezTo>
                  <a:cubicBezTo>
                    <a:pt x="1622" y="143"/>
                    <a:pt x="0" y="496"/>
                    <a:pt x="0" y="496"/>
                  </a:cubicBezTo>
                  <a:cubicBezTo>
                    <a:pt x="1551" y="6963"/>
                    <a:pt x="1558" y="8905"/>
                    <a:pt x="1450" y="12056"/>
                  </a:cubicBezTo>
                  <a:lnTo>
                    <a:pt x="9188" y="12056"/>
                  </a:lnTo>
                  <a:cubicBezTo>
                    <a:pt x="10936" y="872"/>
                    <a:pt x="10025" y="552"/>
                    <a:pt x="10025" y="552"/>
                  </a:cubicBezTo>
                  <a:cubicBezTo>
                    <a:pt x="10025" y="552"/>
                    <a:pt x="8313" y="201"/>
                    <a:pt x="6801" y="65"/>
                  </a:cubicBezTo>
                  <a:cubicBezTo>
                    <a:pt x="6292" y="19"/>
                    <a:pt x="5799" y="1"/>
                    <a:pt x="5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1"/>
            <p:cNvSpPr/>
            <p:nvPr/>
          </p:nvSpPr>
          <p:spPr>
            <a:xfrm>
              <a:off x="5744595" y="2726905"/>
              <a:ext cx="303515" cy="331846"/>
            </a:xfrm>
            <a:custGeom>
              <a:avLst/>
              <a:gdLst/>
              <a:ahLst/>
              <a:cxnLst/>
              <a:rect l="l" t="t" r="r" b="b"/>
              <a:pathLst>
                <a:path w="7724" h="8445" extrusionOk="0">
                  <a:moveTo>
                    <a:pt x="1927" y="1"/>
                  </a:moveTo>
                  <a:lnTo>
                    <a:pt x="0" y="284"/>
                  </a:lnTo>
                  <a:cubicBezTo>
                    <a:pt x="79" y="844"/>
                    <a:pt x="179" y="1364"/>
                    <a:pt x="290" y="1896"/>
                  </a:cubicBezTo>
                  <a:cubicBezTo>
                    <a:pt x="398" y="2426"/>
                    <a:pt x="534" y="2954"/>
                    <a:pt x="682" y="3478"/>
                  </a:cubicBezTo>
                  <a:cubicBezTo>
                    <a:pt x="980" y="4530"/>
                    <a:pt x="1331" y="5578"/>
                    <a:pt x="1895" y="6608"/>
                  </a:cubicBezTo>
                  <a:cubicBezTo>
                    <a:pt x="2038" y="6866"/>
                    <a:pt x="2200" y="7121"/>
                    <a:pt x="2391" y="7376"/>
                  </a:cubicBezTo>
                  <a:cubicBezTo>
                    <a:pt x="2484" y="7502"/>
                    <a:pt x="2595" y="7628"/>
                    <a:pt x="2706" y="7749"/>
                  </a:cubicBezTo>
                  <a:cubicBezTo>
                    <a:pt x="2839" y="7890"/>
                    <a:pt x="2997" y="8026"/>
                    <a:pt x="3180" y="8141"/>
                  </a:cubicBezTo>
                  <a:cubicBezTo>
                    <a:pt x="3481" y="8337"/>
                    <a:pt x="3873" y="8445"/>
                    <a:pt x="4235" y="8445"/>
                  </a:cubicBezTo>
                  <a:cubicBezTo>
                    <a:pt x="4317" y="8445"/>
                    <a:pt x="4398" y="8439"/>
                    <a:pt x="4475" y="8428"/>
                  </a:cubicBezTo>
                  <a:cubicBezTo>
                    <a:pt x="4903" y="8374"/>
                    <a:pt x="5240" y="8213"/>
                    <a:pt x="5524" y="8037"/>
                  </a:cubicBezTo>
                  <a:cubicBezTo>
                    <a:pt x="6087" y="7678"/>
                    <a:pt x="6475" y="7237"/>
                    <a:pt x="6830" y="6791"/>
                  </a:cubicBezTo>
                  <a:cubicBezTo>
                    <a:pt x="7006" y="6569"/>
                    <a:pt x="7167" y="6339"/>
                    <a:pt x="7311" y="6102"/>
                  </a:cubicBezTo>
                  <a:cubicBezTo>
                    <a:pt x="7462" y="5862"/>
                    <a:pt x="7595" y="5632"/>
                    <a:pt x="7724" y="5367"/>
                  </a:cubicBezTo>
                  <a:lnTo>
                    <a:pt x="6909" y="4850"/>
                  </a:lnTo>
                  <a:cubicBezTo>
                    <a:pt x="6755" y="5025"/>
                    <a:pt x="6579" y="5219"/>
                    <a:pt x="6407" y="5398"/>
                  </a:cubicBezTo>
                  <a:cubicBezTo>
                    <a:pt x="6231" y="5574"/>
                    <a:pt x="6052" y="5746"/>
                    <a:pt x="5872" y="5912"/>
                  </a:cubicBezTo>
                  <a:cubicBezTo>
                    <a:pt x="5517" y="6238"/>
                    <a:pt x="5121" y="6522"/>
                    <a:pt x="4770" y="6684"/>
                  </a:cubicBezTo>
                  <a:cubicBezTo>
                    <a:pt x="4608" y="6756"/>
                    <a:pt x="4459" y="6792"/>
                    <a:pt x="4358" y="6792"/>
                  </a:cubicBezTo>
                  <a:cubicBezTo>
                    <a:pt x="4349" y="6792"/>
                    <a:pt x="4340" y="6792"/>
                    <a:pt x="4332" y="6791"/>
                  </a:cubicBezTo>
                  <a:cubicBezTo>
                    <a:pt x="4231" y="6784"/>
                    <a:pt x="4200" y="6755"/>
                    <a:pt x="4131" y="6702"/>
                  </a:cubicBezTo>
                  <a:cubicBezTo>
                    <a:pt x="4095" y="6672"/>
                    <a:pt x="4056" y="6629"/>
                    <a:pt x="4013" y="6576"/>
                  </a:cubicBezTo>
                  <a:cubicBezTo>
                    <a:pt x="3955" y="6497"/>
                    <a:pt x="3894" y="6422"/>
                    <a:pt x="3837" y="6332"/>
                  </a:cubicBezTo>
                  <a:cubicBezTo>
                    <a:pt x="3722" y="6160"/>
                    <a:pt x="3610" y="5966"/>
                    <a:pt x="3514" y="5754"/>
                  </a:cubicBezTo>
                  <a:cubicBezTo>
                    <a:pt x="3305" y="5342"/>
                    <a:pt x="3133" y="4882"/>
                    <a:pt x="2979" y="4415"/>
                  </a:cubicBezTo>
                  <a:cubicBezTo>
                    <a:pt x="2821" y="3949"/>
                    <a:pt x="2681" y="3464"/>
                    <a:pt x="2555" y="2976"/>
                  </a:cubicBezTo>
                  <a:cubicBezTo>
                    <a:pt x="2311" y="1999"/>
                    <a:pt x="2096" y="980"/>
                    <a:pt x="1927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1"/>
            <p:cNvSpPr/>
            <p:nvPr/>
          </p:nvSpPr>
          <p:spPr>
            <a:xfrm>
              <a:off x="5682076" y="2638490"/>
              <a:ext cx="167161" cy="221034"/>
            </a:xfrm>
            <a:custGeom>
              <a:avLst/>
              <a:gdLst/>
              <a:ahLst/>
              <a:cxnLst/>
              <a:rect l="l" t="t" r="r" b="b"/>
              <a:pathLst>
                <a:path w="4254" h="5625" extrusionOk="0">
                  <a:moveTo>
                    <a:pt x="2031" y="1"/>
                  </a:moveTo>
                  <a:cubicBezTo>
                    <a:pt x="1432" y="1"/>
                    <a:pt x="1040" y="273"/>
                    <a:pt x="600" y="911"/>
                  </a:cubicBezTo>
                  <a:cubicBezTo>
                    <a:pt x="1" y="1777"/>
                    <a:pt x="1235" y="5624"/>
                    <a:pt x="1235" y="5624"/>
                  </a:cubicBezTo>
                  <a:lnTo>
                    <a:pt x="4254" y="3564"/>
                  </a:lnTo>
                  <a:cubicBezTo>
                    <a:pt x="4254" y="3564"/>
                    <a:pt x="3684" y="330"/>
                    <a:pt x="2894" y="132"/>
                  </a:cubicBezTo>
                  <a:cubicBezTo>
                    <a:pt x="2559" y="47"/>
                    <a:pt x="2278" y="1"/>
                    <a:pt x="20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5997618" y="2884126"/>
              <a:ext cx="87038" cy="62676"/>
            </a:xfrm>
            <a:custGeom>
              <a:avLst/>
              <a:gdLst/>
              <a:ahLst/>
              <a:cxnLst/>
              <a:rect l="l" t="t" r="r" b="b"/>
              <a:pathLst>
                <a:path w="2215" h="1595" extrusionOk="0">
                  <a:moveTo>
                    <a:pt x="423" y="1"/>
                  </a:moveTo>
                  <a:cubicBezTo>
                    <a:pt x="423" y="1"/>
                    <a:pt x="0" y="856"/>
                    <a:pt x="287" y="1595"/>
                  </a:cubicBezTo>
                  <a:lnTo>
                    <a:pt x="1181" y="1513"/>
                  </a:lnTo>
                  <a:lnTo>
                    <a:pt x="2214" y="37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7" name="Google Shape;757;p31"/>
            <p:cNvGrpSpPr/>
            <p:nvPr/>
          </p:nvGrpSpPr>
          <p:grpSpPr>
            <a:xfrm>
              <a:off x="5932859" y="2488224"/>
              <a:ext cx="384109" cy="413192"/>
              <a:chOff x="5932859" y="2488224"/>
              <a:chExt cx="384109" cy="413192"/>
            </a:xfrm>
          </p:grpSpPr>
          <p:sp>
            <p:nvSpPr>
              <p:cNvPr id="758" name="Google Shape;758;p31"/>
              <p:cNvSpPr/>
              <p:nvPr/>
            </p:nvSpPr>
            <p:spPr>
              <a:xfrm>
                <a:off x="5978835" y="2512234"/>
                <a:ext cx="274515" cy="202880"/>
              </a:xfrm>
              <a:custGeom>
                <a:avLst/>
                <a:gdLst/>
                <a:ahLst/>
                <a:cxnLst/>
                <a:rect l="l" t="t" r="r" b="b"/>
                <a:pathLst>
                  <a:path w="6986" h="5163" extrusionOk="0">
                    <a:moveTo>
                      <a:pt x="3188" y="0"/>
                    </a:moveTo>
                    <a:cubicBezTo>
                      <a:pt x="1864" y="191"/>
                      <a:pt x="683" y="1088"/>
                      <a:pt x="191" y="2434"/>
                    </a:cubicBezTo>
                    <a:cubicBezTo>
                      <a:pt x="98" y="2689"/>
                      <a:pt x="36" y="2947"/>
                      <a:pt x="0" y="3209"/>
                    </a:cubicBezTo>
                    <a:lnTo>
                      <a:pt x="5718" y="542"/>
                    </a:lnTo>
                    <a:cubicBezTo>
                      <a:pt x="6085" y="772"/>
                      <a:pt x="6404" y="1063"/>
                      <a:pt x="6663" y="1393"/>
                    </a:cubicBezTo>
                    <a:lnTo>
                      <a:pt x="5632" y="1871"/>
                    </a:lnTo>
                    <a:lnTo>
                      <a:pt x="6986" y="1871"/>
                    </a:lnTo>
                    <a:cubicBezTo>
                      <a:pt x="6562" y="1120"/>
                      <a:pt x="5880" y="510"/>
                      <a:pt x="5004" y="194"/>
                    </a:cubicBezTo>
                    <a:cubicBezTo>
                      <a:pt x="4864" y="140"/>
                      <a:pt x="4724" y="101"/>
                      <a:pt x="4584" y="65"/>
                    </a:cubicBezTo>
                    <a:cubicBezTo>
                      <a:pt x="4251" y="40"/>
                      <a:pt x="3916" y="22"/>
                      <a:pt x="3580" y="11"/>
                    </a:cubicBezTo>
                    <a:cubicBezTo>
                      <a:pt x="3450" y="7"/>
                      <a:pt x="3321" y="4"/>
                      <a:pt x="3188" y="0"/>
                    </a:cubicBezTo>
                    <a:close/>
                    <a:moveTo>
                      <a:pt x="3623" y="2810"/>
                    </a:moveTo>
                    <a:lnTo>
                      <a:pt x="40" y="4476"/>
                    </a:lnTo>
                    <a:cubicBezTo>
                      <a:pt x="91" y="4713"/>
                      <a:pt x="162" y="4942"/>
                      <a:pt x="252" y="5162"/>
                    </a:cubicBezTo>
                    <a:lnTo>
                      <a:pt x="3623" y="3593"/>
                    </a:lnTo>
                    <a:lnTo>
                      <a:pt x="3623" y="281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1"/>
              <p:cNvSpPr/>
              <p:nvPr/>
            </p:nvSpPr>
            <p:spPr>
              <a:xfrm>
                <a:off x="6121163" y="2585716"/>
                <a:ext cx="134743" cy="67745"/>
              </a:xfrm>
              <a:custGeom>
                <a:avLst/>
                <a:gdLst/>
                <a:ahLst/>
                <a:cxnLst/>
                <a:rect l="l" t="t" r="r" b="b"/>
                <a:pathLst>
                  <a:path w="3429" h="1724" extrusionOk="0">
                    <a:moveTo>
                      <a:pt x="2010" y="1"/>
                    </a:moveTo>
                    <a:lnTo>
                      <a:pt x="1" y="940"/>
                    </a:lnTo>
                    <a:lnTo>
                      <a:pt x="1" y="1723"/>
                    </a:lnTo>
                    <a:lnTo>
                      <a:pt x="3428" y="126"/>
                    </a:lnTo>
                    <a:cubicBezTo>
                      <a:pt x="3407" y="83"/>
                      <a:pt x="3385" y="44"/>
                      <a:pt x="33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1"/>
              <p:cNvSpPr/>
              <p:nvPr/>
            </p:nvSpPr>
            <p:spPr>
              <a:xfrm>
                <a:off x="6121163" y="2618607"/>
                <a:ext cx="151364" cy="187319"/>
              </a:xfrm>
              <a:custGeom>
                <a:avLst/>
                <a:gdLst/>
                <a:ahLst/>
                <a:cxnLst/>
                <a:rect l="l" t="t" r="r" b="b"/>
                <a:pathLst>
                  <a:path w="3852" h="4767" extrusionOk="0">
                    <a:moveTo>
                      <a:pt x="3712" y="0"/>
                    </a:moveTo>
                    <a:cubicBezTo>
                      <a:pt x="3731" y="72"/>
                      <a:pt x="3749" y="145"/>
                      <a:pt x="3765" y="218"/>
                    </a:cubicBezTo>
                    <a:lnTo>
                      <a:pt x="3765" y="218"/>
                    </a:lnTo>
                    <a:cubicBezTo>
                      <a:pt x="3749" y="145"/>
                      <a:pt x="3731" y="72"/>
                      <a:pt x="3712" y="0"/>
                    </a:cubicBezTo>
                    <a:close/>
                    <a:moveTo>
                      <a:pt x="3765" y="218"/>
                    </a:moveTo>
                    <a:lnTo>
                      <a:pt x="3765" y="218"/>
                    </a:lnTo>
                    <a:cubicBezTo>
                      <a:pt x="3779" y="286"/>
                      <a:pt x="3792" y="355"/>
                      <a:pt x="3804" y="425"/>
                    </a:cubicBezTo>
                    <a:lnTo>
                      <a:pt x="3804" y="425"/>
                    </a:lnTo>
                    <a:cubicBezTo>
                      <a:pt x="3792" y="355"/>
                      <a:pt x="3779" y="286"/>
                      <a:pt x="3765" y="218"/>
                    </a:cubicBezTo>
                    <a:close/>
                    <a:moveTo>
                      <a:pt x="3804" y="425"/>
                    </a:moveTo>
                    <a:cubicBezTo>
                      <a:pt x="3830" y="593"/>
                      <a:pt x="3846" y="764"/>
                      <a:pt x="3848" y="936"/>
                    </a:cubicBezTo>
                    <a:lnTo>
                      <a:pt x="1" y="2731"/>
                    </a:lnTo>
                    <a:lnTo>
                      <a:pt x="1" y="4763"/>
                    </a:lnTo>
                    <a:cubicBezTo>
                      <a:pt x="32" y="4763"/>
                      <a:pt x="69" y="4766"/>
                      <a:pt x="101" y="4766"/>
                    </a:cubicBezTo>
                    <a:cubicBezTo>
                      <a:pt x="1633" y="4766"/>
                      <a:pt x="3069" y="3819"/>
                      <a:pt x="3622" y="2297"/>
                    </a:cubicBezTo>
                    <a:cubicBezTo>
                      <a:pt x="3776" y="1874"/>
                      <a:pt x="3851" y="1439"/>
                      <a:pt x="3851" y="1012"/>
                    </a:cubicBezTo>
                    <a:cubicBezTo>
                      <a:pt x="3851" y="857"/>
                      <a:pt x="3841" y="706"/>
                      <a:pt x="3823" y="556"/>
                    </a:cubicBezTo>
                    <a:cubicBezTo>
                      <a:pt x="3817" y="512"/>
                      <a:pt x="3811" y="468"/>
                      <a:pt x="3804" y="42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1"/>
              <p:cNvSpPr/>
              <p:nvPr/>
            </p:nvSpPr>
            <p:spPr>
              <a:xfrm>
                <a:off x="6121163" y="2585716"/>
                <a:ext cx="79022" cy="36977"/>
              </a:xfrm>
              <a:custGeom>
                <a:avLst/>
                <a:gdLst/>
                <a:ahLst/>
                <a:cxnLst/>
                <a:rect l="l" t="t" r="r" b="b"/>
                <a:pathLst>
                  <a:path w="2011" h="941" extrusionOk="0">
                    <a:moveTo>
                      <a:pt x="1" y="1"/>
                    </a:moveTo>
                    <a:lnTo>
                      <a:pt x="1" y="940"/>
                    </a:lnTo>
                    <a:lnTo>
                      <a:pt x="20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1"/>
              <p:cNvSpPr/>
              <p:nvPr/>
            </p:nvSpPr>
            <p:spPr>
              <a:xfrm>
                <a:off x="6121163" y="2590667"/>
                <a:ext cx="151207" cy="135253"/>
              </a:xfrm>
              <a:custGeom>
                <a:avLst/>
                <a:gdLst/>
                <a:ahLst/>
                <a:cxnLst/>
                <a:rect l="l" t="t" r="r" b="b"/>
                <a:pathLst>
                  <a:path w="3848" h="3442" extrusionOk="0">
                    <a:moveTo>
                      <a:pt x="3428" y="0"/>
                    </a:moveTo>
                    <a:lnTo>
                      <a:pt x="1" y="1597"/>
                    </a:lnTo>
                    <a:lnTo>
                      <a:pt x="1" y="3442"/>
                    </a:lnTo>
                    <a:lnTo>
                      <a:pt x="3848" y="1647"/>
                    </a:lnTo>
                    <a:cubicBezTo>
                      <a:pt x="3844" y="1328"/>
                      <a:pt x="3794" y="1016"/>
                      <a:pt x="3712" y="711"/>
                    </a:cubicBezTo>
                    <a:cubicBezTo>
                      <a:pt x="3712" y="711"/>
                      <a:pt x="3708" y="711"/>
                      <a:pt x="3708" y="707"/>
                    </a:cubicBezTo>
                    <a:cubicBezTo>
                      <a:pt x="3640" y="463"/>
                      <a:pt x="3546" y="226"/>
                      <a:pt x="34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1"/>
              <p:cNvSpPr/>
              <p:nvPr/>
            </p:nvSpPr>
            <p:spPr>
              <a:xfrm>
                <a:off x="6027758" y="2725883"/>
                <a:ext cx="93444" cy="79887"/>
              </a:xfrm>
              <a:custGeom>
                <a:avLst/>
                <a:gdLst/>
                <a:ahLst/>
                <a:cxnLst/>
                <a:rect l="l" t="t" r="r" b="b"/>
                <a:pathLst>
                  <a:path w="2378" h="2033" extrusionOk="0">
                    <a:moveTo>
                      <a:pt x="2378" y="1"/>
                    </a:moveTo>
                    <a:lnTo>
                      <a:pt x="1" y="1107"/>
                    </a:lnTo>
                    <a:cubicBezTo>
                      <a:pt x="342" y="1405"/>
                      <a:pt x="741" y="1645"/>
                      <a:pt x="1189" y="1806"/>
                    </a:cubicBezTo>
                    <a:cubicBezTo>
                      <a:pt x="1581" y="1950"/>
                      <a:pt x="1979" y="2025"/>
                      <a:pt x="2378" y="2033"/>
                    </a:cubicBezTo>
                    <a:lnTo>
                      <a:pt x="2378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1"/>
              <p:cNvSpPr/>
              <p:nvPr/>
            </p:nvSpPr>
            <p:spPr>
              <a:xfrm>
                <a:off x="5976438" y="2533532"/>
                <a:ext cx="264220" cy="154626"/>
              </a:xfrm>
              <a:custGeom>
                <a:avLst/>
                <a:gdLst/>
                <a:ahLst/>
                <a:cxnLst/>
                <a:rect l="l" t="t" r="r" b="b"/>
                <a:pathLst>
                  <a:path w="6724" h="3935" extrusionOk="0">
                    <a:moveTo>
                      <a:pt x="5779" y="0"/>
                    </a:moveTo>
                    <a:lnTo>
                      <a:pt x="61" y="2667"/>
                    </a:lnTo>
                    <a:cubicBezTo>
                      <a:pt x="1" y="3095"/>
                      <a:pt x="18" y="3525"/>
                      <a:pt x="101" y="3934"/>
                    </a:cubicBezTo>
                    <a:lnTo>
                      <a:pt x="3684" y="2268"/>
                    </a:lnTo>
                    <a:lnTo>
                      <a:pt x="3684" y="1329"/>
                    </a:lnTo>
                    <a:lnTo>
                      <a:pt x="5693" y="1329"/>
                    </a:lnTo>
                    <a:lnTo>
                      <a:pt x="6724" y="851"/>
                    </a:lnTo>
                    <a:cubicBezTo>
                      <a:pt x="6465" y="521"/>
                      <a:pt x="6146" y="230"/>
                      <a:pt x="57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1"/>
              <p:cNvSpPr/>
              <p:nvPr/>
            </p:nvSpPr>
            <p:spPr>
              <a:xfrm>
                <a:off x="5988698" y="2653422"/>
                <a:ext cx="132503" cy="115960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2951" extrusionOk="0">
                    <a:moveTo>
                      <a:pt x="3372" y="0"/>
                    </a:moveTo>
                    <a:lnTo>
                      <a:pt x="1" y="1569"/>
                    </a:lnTo>
                    <a:cubicBezTo>
                      <a:pt x="220" y="2093"/>
                      <a:pt x="561" y="2570"/>
                      <a:pt x="995" y="2951"/>
                    </a:cubicBezTo>
                    <a:lnTo>
                      <a:pt x="3372" y="1845"/>
                    </a:lnTo>
                    <a:lnTo>
                      <a:pt x="33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1"/>
              <p:cNvSpPr/>
              <p:nvPr/>
            </p:nvSpPr>
            <p:spPr>
              <a:xfrm>
                <a:off x="5932859" y="2488224"/>
                <a:ext cx="384109" cy="340295"/>
              </a:xfrm>
              <a:custGeom>
                <a:avLst/>
                <a:gdLst/>
                <a:ahLst/>
                <a:cxnLst/>
                <a:rect l="l" t="t" r="r" b="b"/>
                <a:pathLst>
                  <a:path w="9775" h="8660" extrusionOk="0">
                    <a:moveTo>
                      <a:pt x="4886" y="914"/>
                    </a:moveTo>
                    <a:cubicBezTo>
                      <a:pt x="5275" y="914"/>
                      <a:pt x="5670" y="981"/>
                      <a:pt x="6055" y="1121"/>
                    </a:cubicBezTo>
                    <a:cubicBezTo>
                      <a:pt x="7829" y="1767"/>
                      <a:pt x="8744" y="3727"/>
                      <a:pt x="8098" y="5500"/>
                    </a:cubicBezTo>
                    <a:cubicBezTo>
                      <a:pt x="7593" y="6887"/>
                      <a:pt x="6284" y="7747"/>
                      <a:pt x="4889" y="7747"/>
                    </a:cubicBezTo>
                    <a:cubicBezTo>
                      <a:pt x="4501" y="7747"/>
                      <a:pt x="4106" y="7680"/>
                      <a:pt x="3719" y="7539"/>
                    </a:cubicBezTo>
                    <a:cubicBezTo>
                      <a:pt x="1946" y="6893"/>
                      <a:pt x="1034" y="4933"/>
                      <a:pt x="1677" y="3160"/>
                    </a:cubicBezTo>
                    <a:cubicBezTo>
                      <a:pt x="2182" y="1773"/>
                      <a:pt x="3493" y="914"/>
                      <a:pt x="4886" y="914"/>
                    </a:cubicBezTo>
                    <a:close/>
                    <a:moveTo>
                      <a:pt x="4886" y="0"/>
                    </a:moveTo>
                    <a:cubicBezTo>
                      <a:pt x="3120" y="0"/>
                      <a:pt x="1459" y="1090"/>
                      <a:pt x="819" y="2848"/>
                    </a:cubicBezTo>
                    <a:cubicBezTo>
                      <a:pt x="0" y="5094"/>
                      <a:pt x="1160" y="7578"/>
                      <a:pt x="3407" y="8396"/>
                    </a:cubicBezTo>
                    <a:cubicBezTo>
                      <a:pt x="3896" y="8575"/>
                      <a:pt x="4397" y="8659"/>
                      <a:pt x="4890" y="8659"/>
                    </a:cubicBezTo>
                    <a:cubicBezTo>
                      <a:pt x="6657" y="8659"/>
                      <a:pt x="8316" y="7570"/>
                      <a:pt x="8956" y="5812"/>
                    </a:cubicBezTo>
                    <a:cubicBezTo>
                      <a:pt x="9774" y="3565"/>
                      <a:pt x="8615" y="1082"/>
                      <a:pt x="6368" y="263"/>
                    </a:cubicBezTo>
                    <a:cubicBezTo>
                      <a:pt x="5879" y="85"/>
                      <a:pt x="5379" y="0"/>
                      <a:pt x="48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1"/>
              <p:cNvSpPr/>
              <p:nvPr/>
            </p:nvSpPr>
            <p:spPr>
              <a:xfrm>
                <a:off x="6008032" y="2844399"/>
                <a:ext cx="85231" cy="57017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1451" extrusionOk="0">
                    <a:moveTo>
                      <a:pt x="1854" y="1"/>
                    </a:moveTo>
                    <a:cubicBezTo>
                      <a:pt x="1808" y="1"/>
                      <a:pt x="1763" y="15"/>
                      <a:pt x="1724" y="47"/>
                    </a:cubicBezTo>
                    <a:lnTo>
                      <a:pt x="1217" y="452"/>
                    </a:lnTo>
                    <a:cubicBezTo>
                      <a:pt x="1134" y="519"/>
                      <a:pt x="1033" y="553"/>
                      <a:pt x="932" y="553"/>
                    </a:cubicBezTo>
                    <a:cubicBezTo>
                      <a:pt x="848" y="553"/>
                      <a:pt x="764" y="530"/>
                      <a:pt x="690" y="485"/>
                    </a:cubicBezTo>
                    <a:lnTo>
                      <a:pt x="532" y="309"/>
                    </a:lnTo>
                    <a:cubicBezTo>
                      <a:pt x="498" y="270"/>
                      <a:pt x="453" y="251"/>
                      <a:pt x="408" y="251"/>
                    </a:cubicBezTo>
                    <a:cubicBezTo>
                      <a:pt x="361" y="251"/>
                      <a:pt x="314" y="272"/>
                      <a:pt x="281" y="313"/>
                    </a:cubicBezTo>
                    <a:lnTo>
                      <a:pt x="241" y="359"/>
                    </a:lnTo>
                    <a:cubicBezTo>
                      <a:pt x="158" y="460"/>
                      <a:pt x="108" y="578"/>
                      <a:pt x="90" y="707"/>
                    </a:cubicBezTo>
                    <a:lnTo>
                      <a:pt x="1" y="1450"/>
                    </a:lnTo>
                    <a:lnTo>
                      <a:pt x="381" y="1152"/>
                    </a:lnTo>
                    <a:lnTo>
                      <a:pt x="1949" y="1048"/>
                    </a:lnTo>
                    <a:lnTo>
                      <a:pt x="2097" y="736"/>
                    </a:lnTo>
                    <a:cubicBezTo>
                      <a:pt x="2161" y="592"/>
                      <a:pt x="2169" y="427"/>
                      <a:pt x="2111" y="280"/>
                    </a:cubicBezTo>
                    <a:lnTo>
                      <a:pt x="2053" y="137"/>
                    </a:lnTo>
                    <a:cubicBezTo>
                      <a:pt x="2019" y="51"/>
                      <a:pt x="1937" y="1"/>
                      <a:pt x="1854" y="1"/>
                    </a:cubicBez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8" name="Google Shape;768;p31"/>
            <p:cNvSpPr/>
            <p:nvPr/>
          </p:nvSpPr>
          <p:spPr>
            <a:xfrm>
              <a:off x="5515934" y="2262864"/>
              <a:ext cx="241782" cy="287011"/>
            </a:xfrm>
            <a:custGeom>
              <a:avLst/>
              <a:gdLst/>
              <a:ahLst/>
              <a:cxnLst/>
              <a:rect l="l" t="t" r="r" b="b"/>
              <a:pathLst>
                <a:path w="6153" h="7304" extrusionOk="0">
                  <a:moveTo>
                    <a:pt x="3019" y="0"/>
                  </a:moveTo>
                  <a:cubicBezTo>
                    <a:pt x="1817" y="0"/>
                    <a:pt x="702" y="866"/>
                    <a:pt x="485" y="2179"/>
                  </a:cubicBezTo>
                  <a:cubicBezTo>
                    <a:pt x="172" y="4046"/>
                    <a:pt x="0" y="4828"/>
                    <a:pt x="711" y="5995"/>
                  </a:cubicBezTo>
                  <a:cubicBezTo>
                    <a:pt x="1245" y="6869"/>
                    <a:pt x="2100" y="7303"/>
                    <a:pt x="2930" y="7303"/>
                  </a:cubicBezTo>
                  <a:cubicBezTo>
                    <a:pt x="3762" y="7303"/>
                    <a:pt x="4569" y="6866"/>
                    <a:pt x="5001" y="5998"/>
                  </a:cubicBezTo>
                  <a:cubicBezTo>
                    <a:pt x="5776" y="4440"/>
                    <a:pt x="6152" y="1648"/>
                    <a:pt x="4523" y="492"/>
                  </a:cubicBezTo>
                  <a:cubicBezTo>
                    <a:pt x="4046" y="154"/>
                    <a:pt x="3525" y="0"/>
                    <a:pt x="3019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1"/>
            <p:cNvSpPr/>
            <p:nvPr/>
          </p:nvSpPr>
          <p:spPr>
            <a:xfrm>
              <a:off x="5262046" y="2236615"/>
              <a:ext cx="531583" cy="693989"/>
            </a:xfrm>
            <a:custGeom>
              <a:avLst/>
              <a:gdLst/>
              <a:ahLst/>
              <a:cxnLst/>
              <a:rect l="l" t="t" r="r" b="b"/>
              <a:pathLst>
                <a:path w="13528" h="17661" extrusionOk="0">
                  <a:moveTo>
                    <a:pt x="8819" y="1"/>
                  </a:moveTo>
                  <a:cubicBezTo>
                    <a:pt x="7000" y="1"/>
                    <a:pt x="5307" y="902"/>
                    <a:pt x="5374" y="2937"/>
                  </a:cubicBezTo>
                  <a:cubicBezTo>
                    <a:pt x="5464" y="5665"/>
                    <a:pt x="5374" y="5708"/>
                    <a:pt x="4143" y="7129"/>
                  </a:cubicBezTo>
                  <a:cubicBezTo>
                    <a:pt x="2908" y="8550"/>
                    <a:pt x="1128" y="9746"/>
                    <a:pt x="3156" y="11663"/>
                  </a:cubicBezTo>
                  <a:cubicBezTo>
                    <a:pt x="5184" y="13576"/>
                    <a:pt x="0" y="16217"/>
                    <a:pt x="6088" y="17491"/>
                  </a:cubicBezTo>
                  <a:cubicBezTo>
                    <a:pt x="6643" y="17607"/>
                    <a:pt x="7183" y="17661"/>
                    <a:pt x="7700" y="17661"/>
                  </a:cubicBezTo>
                  <a:cubicBezTo>
                    <a:pt x="11143" y="17661"/>
                    <a:pt x="13527" y="15291"/>
                    <a:pt x="11936" y="13349"/>
                  </a:cubicBezTo>
                  <a:cubicBezTo>
                    <a:pt x="10226" y="11264"/>
                    <a:pt x="11917" y="10578"/>
                    <a:pt x="12093" y="8759"/>
                  </a:cubicBezTo>
                  <a:cubicBezTo>
                    <a:pt x="12269" y="6939"/>
                    <a:pt x="9623" y="6125"/>
                    <a:pt x="10586" y="4793"/>
                  </a:cubicBezTo>
                  <a:cubicBezTo>
                    <a:pt x="11548" y="3461"/>
                    <a:pt x="12315" y="870"/>
                    <a:pt x="10647" y="302"/>
                  </a:cubicBezTo>
                  <a:cubicBezTo>
                    <a:pt x="10065" y="104"/>
                    <a:pt x="9435" y="1"/>
                    <a:pt x="88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1"/>
            <p:cNvSpPr/>
            <p:nvPr/>
          </p:nvSpPr>
          <p:spPr>
            <a:xfrm>
              <a:off x="5622425" y="2234728"/>
              <a:ext cx="139969" cy="168772"/>
            </a:xfrm>
            <a:custGeom>
              <a:avLst/>
              <a:gdLst/>
              <a:ahLst/>
              <a:cxnLst/>
              <a:rect l="l" t="t" r="r" b="b"/>
              <a:pathLst>
                <a:path w="3562" h="4295" extrusionOk="0">
                  <a:moveTo>
                    <a:pt x="1043" y="0"/>
                  </a:moveTo>
                  <a:cubicBezTo>
                    <a:pt x="721" y="0"/>
                    <a:pt x="372" y="24"/>
                    <a:pt x="0" y="63"/>
                  </a:cubicBezTo>
                  <a:lnTo>
                    <a:pt x="1167" y="4295"/>
                  </a:lnTo>
                  <a:cubicBezTo>
                    <a:pt x="1167" y="4295"/>
                    <a:pt x="3561" y="3347"/>
                    <a:pt x="3411" y="1728"/>
                  </a:cubicBezTo>
                  <a:cubicBezTo>
                    <a:pt x="3285" y="416"/>
                    <a:pt x="2408" y="0"/>
                    <a:pt x="10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5652761" y="2389278"/>
              <a:ext cx="53756" cy="71281"/>
            </a:xfrm>
            <a:custGeom>
              <a:avLst/>
              <a:gdLst/>
              <a:ahLst/>
              <a:cxnLst/>
              <a:rect l="l" t="t" r="r" b="b"/>
              <a:pathLst>
                <a:path w="1368" h="1814" extrusionOk="0">
                  <a:moveTo>
                    <a:pt x="664" y="0"/>
                  </a:moveTo>
                  <a:cubicBezTo>
                    <a:pt x="357" y="0"/>
                    <a:pt x="94" y="250"/>
                    <a:pt x="50" y="592"/>
                  </a:cubicBezTo>
                  <a:cubicBezTo>
                    <a:pt x="0" y="979"/>
                    <a:pt x="133" y="1357"/>
                    <a:pt x="334" y="1611"/>
                  </a:cubicBezTo>
                  <a:cubicBezTo>
                    <a:pt x="446" y="1751"/>
                    <a:pt x="575" y="1813"/>
                    <a:pt x="702" y="1813"/>
                  </a:cubicBezTo>
                  <a:cubicBezTo>
                    <a:pt x="918" y="1813"/>
                    <a:pt x="1126" y="1634"/>
                    <a:pt x="1221" y="1360"/>
                  </a:cubicBezTo>
                  <a:cubicBezTo>
                    <a:pt x="1360" y="969"/>
                    <a:pt x="1368" y="301"/>
                    <a:pt x="951" y="75"/>
                  </a:cubicBezTo>
                  <a:cubicBezTo>
                    <a:pt x="855" y="24"/>
                    <a:pt x="757" y="0"/>
                    <a:pt x="664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1"/>
            <p:cNvSpPr/>
            <p:nvPr/>
          </p:nvSpPr>
          <p:spPr>
            <a:xfrm>
              <a:off x="5313405" y="3095694"/>
              <a:ext cx="369137" cy="1584964"/>
            </a:xfrm>
            <a:custGeom>
              <a:avLst/>
              <a:gdLst/>
              <a:ahLst/>
              <a:cxnLst/>
              <a:rect l="l" t="t" r="r" b="b"/>
              <a:pathLst>
                <a:path w="9394" h="40335" extrusionOk="0">
                  <a:moveTo>
                    <a:pt x="3701" y="1"/>
                  </a:moveTo>
                  <a:cubicBezTo>
                    <a:pt x="1242" y="3458"/>
                    <a:pt x="2979" y="5726"/>
                    <a:pt x="1885" y="20632"/>
                  </a:cubicBezTo>
                  <a:cubicBezTo>
                    <a:pt x="1454" y="26523"/>
                    <a:pt x="0" y="40334"/>
                    <a:pt x="0" y="40334"/>
                  </a:cubicBezTo>
                  <a:lnTo>
                    <a:pt x="2599" y="40334"/>
                  </a:lnTo>
                  <a:cubicBezTo>
                    <a:pt x="2599" y="40334"/>
                    <a:pt x="6020" y="26046"/>
                    <a:pt x="6910" y="20090"/>
                  </a:cubicBezTo>
                  <a:cubicBezTo>
                    <a:pt x="7006" y="19426"/>
                    <a:pt x="7107" y="18723"/>
                    <a:pt x="7208" y="17991"/>
                  </a:cubicBezTo>
                  <a:cubicBezTo>
                    <a:pt x="7614" y="15087"/>
                    <a:pt x="8033" y="11716"/>
                    <a:pt x="8399" y="8684"/>
                  </a:cubicBezTo>
                  <a:cubicBezTo>
                    <a:pt x="8966" y="3932"/>
                    <a:pt x="9393" y="1"/>
                    <a:pt x="9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5296587" y="4630420"/>
              <a:ext cx="147042" cy="51948"/>
            </a:xfrm>
            <a:custGeom>
              <a:avLst/>
              <a:gdLst/>
              <a:ahLst/>
              <a:cxnLst/>
              <a:rect l="l" t="t" r="r" b="b"/>
              <a:pathLst>
                <a:path w="3742" h="1322" extrusionOk="0">
                  <a:moveTo>
                    <a:pt x="3741" y="1"/>
                  </a:moveTo>
                  <a:lnTo>
                    <a:pt x="62" y="94"/>
                  </a:lnTo>
                  <a:lnTo>
                    <a:pt x="1" y="1321"/>
                  </a:lnTo>
                  <a:lnTo>
                    <a:pt x="3454" y="1321"/>
                  </a:lnTo>
                  <a:lnTo>
                    <a:pt x="374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5519157" y="3329738"/>
              <a:ext cx="124329" cy="472955"/>
            </a:xfrm>
            <a:custGeom>
              <a:avLst/>
              <a:gdLst/>
              <a:ahLst/>
              <a:cxnLst/>
              <a:rect l="l" t="t" r="r" b="b"/>
              <a:pathLst>
                <a:path w="3164" h="12036" extrusionOk="0">
                  <a:moveTo>
                    <a:pt x="2148" y="0"/>
                  </a:moveTo>
                  <a:cubicBezTo>
                    <a:pt x="1" y="1328"/>
                    <a:pt x="1365" y="8952"/>
                    <a:pt x="1972" y="12035"/>
                  </a:cubicBezTo>
                  <a:cubicBezTo>
                    <a:pt x="2378" y="9131"/>
                    <a:pt x="2797" y="5760"/>
                    <a:pt x="3163" y="2728"/>
                  </a:cubicBezTo>
                  <a:cubicBezTo>
                    <a:pt x="2984" y="1637"/>
                    <a:pt x="2664" y="682"/>
                    <a:pt x="21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5540180" y="3095694"/>
              <a:ext cx="271293" cy="1584964"/>
            </a:xfrm>
            <a:custGeom>
              <a:avLst/>
              <a:gdLst/>
              <a:ahLst/>
              <a:cxnLst/>
              <a:rect l="l" t="t" r="r" b="b"/>
              <a:pathLst>
                <a:path w="6904" h="40335" extrusionOk="0">
                  <a:moveTo>
                    <a:pt x="1" y="1"/>
                  </a:moveTo>
                  <a:cubicBezTo>
                    <a:pt x="1" y="1"/>
                    <a:pt x="1785" y="14118"/>
                    <a:pt x="2075" y="20594"/>
                  </a:cubicBezTo>
                  <a:cubicBezTo>
                    <a:pt x="2341" y="26530"/>
                    <a:pt x="2621" y="40334"/>
                    <a:pt x="2621" y="40334"/>
                  </a:cubicBezTo>
                  <a:lnTo>
                    <a:pt x="5202" y="40334"/>
                  </a:lnTo>
                  <a:cubicBezTo>
                    <a:pt x="5202" y="40334"/>
                    <a:pt x="6723" y="26178"/>
                    <a:pt x="6813" y="20130"/>
                  </a:cubicBezTo>
                  <a:cubicBezTo>
                    <a:pt x="6903" y="14319"/>
                    <a:pt x="5668" y="1"/>
                    <a:pt x="56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5624115" y="4630420"/>
              <a:ext cx="146885" cy="51948"/>
            </a:xfrm>
            <a:custGeom>
              <a:avLst/>
              <a:gdLst/>
              <a:ahLst/>
              <a:cxnLst/>
              <a:rect l="l" t="t" r="r" b="b"/>
              <a:pathLst>
                <a:path w="3738" h="1322" extrusionOk="0">
                  <a:moveTo>
                    <a:pt x="3737" y="1"/>
                  </a:moveTo>
                  <a:lnTo>
                    <a:pt x="0" y="94"/>
                  </a:lnTo>
                  <a:lnTo>
                    <a:pt x="61" y="1321"/>
                  </a:lnTo>
                  <a:lnTo>
                    <a:pt x="3449" y="1321"/>
                  </a:lnTo>
                  <a:lnTo>
                    <a:pt x="3737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5439505" y="3075574"/>
              <a:ext cx="333025" cy="33872"/>
            </a:xfrm>
            <a:custGeom>
              <a:avLst/>
              <a:gdLst/>
              <a:ahLst/>
              <a:cxnLst/>
              <a:rect l="l" t="t" r="r" b="b"/>
              <a:pathLst>
                <a:path w="8475" h="862" extrusionOk="0">
                  <a:moveTo>
                    <a:pt x="495" y="0"/>
                  </a:moveTo>
                  <a:cubicBezTo>
                    <a:pt x="438" y="0"/>
                    <a:pt x="388" y="25"/>
                    <a:pt x="370" y="57"/>
                  </a:cubicBezTo>
                  <a:lnTo>
                    <a:pt x="25" y="750"/>
                  </a:lnTo>
                  <a:cubicBezTo>
                    <a:pt x="0" y="804"/>
                    <a:pt x="65" y="862"/>
                    <a:pt x="154" y="862"/>
                  </a:cubicBezTo>
                  <a:lnTo>
                    <a:pt x="8273" y="862"/>
                  </a:lnTo>
                  <a:cubicBezTo>
                    <a:pt x="8341" y="862"/>
                    <a:pt x="8399" y="826"/>
                    <a:pt x="8402" y="783"/>
                  </a:cubicBezTo>
                  <a:lnTo>
                    <a:pt x="8470" y="90"/>
                  </a:lnTo>
                  <a:cubicBezTo>
                    <a:pt x="8475" y="39"/>
                    <a:pt x="8414" y="0"/>
                    <a:pt x="8338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5484459" y="3073177"/>
              <a:ext cx="18115" cy="39216"/>
            </a:xfrm>
            <a:custGeom>
              <a:avLst/>
              <a:gdLst/>
              <a:ahLst/>
              <a:cxnLst/>
              <a:rect l="l" t="t" r="r" b="b"/>
              <a:pathLst>
                <a:path w="461" h="998" extrusionOk="0">
                  <a:moveTo>
                    <a:pt x="177" y="0"/>
                  </a:moveTo>
                  <a:cubicBezTo>
                    <a:pt x="138" y="0"/>
                    <a:pt x="102" y="22"/>
                    <a:pt x="98" y="47"/>
                  </a:cubicBezTo>
                  <a:lnTo>
                    <a:pt x="4" y="948"/>
                  </a:lnTo>
                  <a:cubicBezTo>
                    <a:pt x="1" y="976"/>
                    <a:pt x="34" y="998"/>
                    <a:pt x="77" y="998"/>
                  </a:cubicBezTo>
                  <a:lnTo>
                    <a:pt x="284" y="998"/>
                  </a:lnTo>
                  <a:cubicBezTo>
                    <a:pt x="327" y="998"/>
                    <a:pt x="364" y="976"/>
                    <a:pt x="367" y="948"/>
                  </a:cubicBezTo>
                  <a:lnTo>
                    <a:pt x="461" y="47"/>
                  </a:lnTo>
                  <a:cubicBezTo>
                    <a:pt x="461" y="22"/>
                    <a:pt x="432" y="0"/>
                    <a:pt x="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5684512" y="3073177"/>
              <a:ext cx="18076" cy="39216"/>
            </a:xfrm>
            <a:custGeom>
              <a:avLst/>
              <a:gdLst/>
              <a:ahLst/>
              <a:cxnLst/>
              <a:rect l="l" t="t" r="r" b="b"/>
              <a:pathLst>
                <a:path w="460" h="998" extrusionOk="0">
                  <a:moveTo>
                    <a:pt x="176" y="0"/>
                  </a:moveTo>
                  <a:cubicBezTo>
                    <a:pt x="136" y="0"/>
                    <a:pt x="97" y="22"/>
                    <a:pt x="97" y="47"/>
                  </a:cubicBezTo>
                  <a:lnTo>
                    <a:pt x="4" y="948"/>
                  </a:lnTo>
                  <a:cubicBezTo>
                    <a:pt x="0" y="976"/>
                    <a:pt x="32" y="998"/>
                    <a:pt x="75" y="998"/>
                  </a:cubicBezTo>
                  <a:lnTo>
                    <a:pt x="283" y="998"/>
                  </a:lnTo>
                  <a:cubicBezTo>
                    <a:pt x="327" y="998"/>
                    <a:pt x="362" y="976"/>
                    <a:pt x="366" y="948"/>
                  </a:cubicBezTo>
                  <a:lnTo>
                    <a:pt x="459" y="47"/>
                  </a:lnTo>
                  <a:cubicBezTo>
                    <a:pt x="459" y="22"/>
                    <a:pt x="426" y="0"/>
                    <a:pt x="3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36096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AAE29-5374-0899-6E63-41E2FCD5E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7174" y="1365813"/>
            <a:ext cx="4904405" cy="2071868"/>
          </a:xfrm>
        </p:spPr>
        <p:txBody>
          <a:bodyPr/>
          <a:lstStyle/>
          <a:p>
            <a:r>
              <a:rPr lang="en-LB" dirty="0"/>
              <a:t>AFTER CLOSE CONSIDERATION ON ALL OF THE SECTORS, SECTOR C SEEMS TO BE THE BEST INVESTMENT</a:t>
            </a:r>
            <a:br>
              <a:rPr lang="en-LB" dirty="0"/>
            </a:br>
            <a:r>
              <a:rPr lang="en-LB" dirty="0"/>
              <a:t>By investing 425,000$ in the commercial option, we’ll be generating a total net of </a:t>
            </a:r>
            <a:r>
              <a:rPr lang="en-LB" dirty="0">
                <a:highlight>
                  <a:srgbClr val="00FFFF"/>
                </a:highlight>
              </a:rPr>
              <a:t>12 750$</a:t>
            </a:r>
          </a:p>
        </p:txBody>
      </p:sp>
    </p:spTree>
    <p:extLst>
      <p:ext uri="{BB962C8B-B14F-4D97-AF65-F5344CB8AC3E}">
        <p14:creationId xmlns:p14="http://schemas.microsoft.com/office/powerpoint/2010/main" val="462153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7700CEB-5CF1-F70C-0ECE-F2B6EF648B1A}"/>
              </a:ext>
            </a:extLst>
          </p:cNvPr>
          <p:cNvSpPr>
            <a:spLocks noGrp="1"/>
          </p:cNvSpPr>
          <p:nvPr>
            <p:ph type="ctrTitle" idx="4"/>
          </p:nvPr>
        </p:nvSpPr>
        <p:spPr>
          <a:xfrm>
            <a:off x="3842795" y="445726"/>
            <a:ext cx="3460830" cy="481200"/>
          </a:xfrm>
        </p:spPr>
        <p:txBody>
          <a:bodyPr/>
          <a:lstStyle/>
          <a:p>
            <a:r>
              <a:rPr lang="en-LB" dirty="0"/>
              <a:t>REAL ESTATE 425,000$  INVESTMENT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55FB71-59EF-294C-F713-557853A5B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34438"/>
            <a:ext cx="7772400" cy="8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995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2" name="Google Shape;682;p31"/>
          <p:cNvGrpSpPr/>
          <p:nvPr/>
        </p:nvGrpSpPr>
        <p:grpSpPr>
          <a:xfrm>
            <a:off x="4534350" y="4313399"/>
            <a:ext cx="4600713" cy="150450"/>
            <a:chOff x="0" y="4397412"/>
            <a:chExt cx="4600713" cy="150450"/>
          </a:xfrm>
        </p:grpSpPr>
        <p:sp>
          <p:nvSpPr>
            <p:cNvPr id="683" name="Google Shape;683;p31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1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1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1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1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8" name="Google Shape;688;p31"/>
          <p:cNvGrpSpPr/>
          <p:nvPr/>
        </p:nvGrpSpPr>
        <p:grpSpPr>
          <a:xfrm>
            <a:off x="5215723" y="1329593"/>
            <a:ext cx="3081703" cy="2757573"/>
            <a:chOff x="5215723" y="1479118"/>
            <a:chExt cx="3081703" cy="2757573"/>
          </a:xfrm>
        </p:grpSpPr>
        <p:grpSp>
          <p:nvGrpSpPr>
            <p:cNvPr id="689" name="Google Shape;689;p31"/>
            <p:cNvGrpSpPr/>
            <p:nvPr/>
          </p:nvGrpSpPr>
          <p:grpSpPr>
            <a:xfrm>
              <a:off x="5215723" y="1707350"/>
              <a:ext cx="3081703" cy="2529341"/>
              <a:chOff x="5150194" y="1591500"/>
              <a:chExt cx="3081703" cy="2529341"/>
            </a:xfrm>
          </p:grpSpPr>
          <p:sp>
            <p:nvSpPr>
              <p:cNvPr id="690" name="Google Shape;690;p31"/>
              <p:cNvSpPr/>
              <p:nvPr/>
            </p:nvSpPr>
            <p:spPr>
              <a:xfrm>
                <a:off x="5150194" y="1591500"/>
                <a:ext cx="1147444" cy="2529341"/>
              </a:xfrm>
              <a:custGeom>
                <a:avLst/>
                <a:gdLst/>
                <a:ahLst/>
                <a:cxnLst/>
                <a:rect l="l" t="t" r="r" b="b"/>
                <a:pathLst>
                  <a:path w="46540" h="64368" extrusionOk="0">
                    <a:moveTo>
                      <a:pt x="45240" y="58"/>
                    </a:moveTo>
                    <a:cubicBezTo>
                      <a:pt x="45926" y="58"/>
                      <a:pt x="46482" y="614"/>
                      <a:pt x="46482" y="1299"/>
                    </a:cubicBezTo>
                    <a:lnTo>
                      <a:pt x="46482" y="63068"/>
                    </a:lnTo>
                    <a:cubicBezTo>
                      <a:pt x="46482" y="63753"/>
                      <a:pt x="45926" y="64310"/>
                      <a:pt x="45240" y="64310"/>
                    </a:cubicBezTo>
                    <a:lnTo>
                      <a:pt x="1299" y="64310"/>
                    </a:lnTo>
                    <a:cubicBezTo>
                      <a:pt x="615" y="64310"/>
                      <a:pt x="58" y="63753"/>
                      <a:pt x="58" y="63068"/>
                    </a:cubicBezTo>
                    <a:lnTo>
                      <a:pt x="58" y="1299"/>
                    </a:lnTo>
                    <a:cubicBezTo>
                      <a:pt x="58" y="614"/>
                      <a:pt x="615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2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2" y="64368"/>
                      <a:pt x="1299" y="64368"/>
                    </a:cubicBezTo>
                    <a:lnTo>
                      <a:pt x="45240" y="64368"/>
                    </a:lnTo>
                    <a:cubicBezTo>
                      <a:pt x="45958" y="64368"/>
                      <a:pt x="46539" y="63786"/>
                      <a:pt x="46539" y="63068"/>
                    </a:cubicBezTo>
                    <a:lnTo>
                      <a:pt x="46539" y="1299"/>
                    </a:lnTo>
                    <a:cubicBezTo>
                      <a:pt x="46539" y="582"/>
                      <a:pt x="45958" y="0"/>
                      <a:pt x="452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1"/>
              <p:cNvSpPr/>
              <p:nvPr/>
            </p:nvSpPr>
            <p:spPr>
              <a:xfrm>
                <a:off x="6402990" y="1591500"/>
                <a:ext cx="1828907" cy="2529341"/>
              </a:xfrm>
              <a:custGeom>
                <a:avLst/>
                <a:gdLst/>
                <a:ahLst/>
                <a:cxnLst/>
                <a:rect l="l" t="t" r="r" b="b"/>
                <a:pathLst>
                  <a:path w="46543" h="64368" extrusionOk="0">
                    <a:moveTo>
                      <a:pt x="45243" y="58"/>
                    </a:moveTo>
                    <a:cubicBezTo>
                      <a:pt x="45928" y="58"/>
                      <a:pt x="46485" y="614"/>
                      <a:pt x="46485" y="1299"/>
                    </a:cubicBezTo>
                    <a:lnTo>
                      <a:pt x="46485" y="63068"/>
                    </a:lnTo>
                    <a:cubicBezTo>
                      <a:pt x="46485" y="63753"/>
                      <a:pt x="45928" y="64310"/>
                      <a:pt x="45243" y="64310"/>
                    </a:cubicBezTo>
                    <a:lnTo>
                      <a:pt x="1299" y="64310"/>
                    </a:lnTo>
                    <a:cubicBezTo>
                      <a:pt x="617" y="64310"/>
                      <a:pt x="57" y="63753"/>
                      <a:pt x="57" y="63068"/>
                    </a:cubicBezTo>
                    <a:lnTo>
                      <a:pt x="57" y="1299"/>
                    </a:lnTo>
                    <a:cubicBezTo>
                      <a:pt x="57" y="614"/>
                      <a:pt x="617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5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5" y="64368"/>
                      <a:pt x="1299" y="64368"/>
                    </a:cubicBezTo>
                    <a:lnTo>
                      <a:pt x="45243" y="64368"/>
                    </a:lnTo>
                    <a:cubicBezTo>
                      <a:pt x="45961" y="64368"/>
                      <a:pt x="46542" y="63786"/>
                      <a:pt x="46542" y="63068"/>
                    </a:cubicBezTo>
                    <a:lnTo>
                      <a:pt x="46542" y="1299"/>
                    </a:lnTo>
                    <a:cubicBezTo>
                      <a:pt x="46542" y="582"/>
                      <a:pt x="45961" y="0"/>
                      <a:pt x="452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2" name="Google Shape;692;p31"/>
            <p:cNvGrpSpPr/>
            <p:nvPr/>
          </p:nvGrpSpPr>
          <p:grpSpPr>
            <a:xfrm>
              <a:off x="5723516" y="1479118"/>
              <a:ext cx="2288423" cy="1787926"/>
              <a:chOff x="5723516" y="1479118"/>
              <a:chExt cx="2288423" cy="1787926"/>
            </a:xfrm>
          </p:grpSpPr>
          <p:sp>
            <p:nvSpPr>
              <p:cNvPr id="693" name="Google Shape;693;p31"/>
              <p:cNvSpPr/>
              <p:nvPr/>
            </p:nvSpPr>
            <p:spPr>
              <a:xfrm>
                <a:off x="5723516" y="1479118"/>
                <a:ext cx="2288423" cy="291294"/>
              </a:xfrm>
              <a:custGeom>
                <a:avLst/>
                <a:gdLst/>
                <a:ahLst/>
                <a:cxnLst/>
                <a:rect l="l" t="t" r="r" b="b"/>
                <a:pathLst>
                  <a:path w="58237" h="7413" extrusionOk="0">
                    <a:moveTo>
                      <a:pt x="1756" y="1"/>
                    </a:moveTo>
                    <a:cubicBezTo>
                      <a:pt x="791" y="1"/>
                      <a:pt x="1" y="794"/>
                      <a:pt x="1" y="1760"/>
                    </a:cubicBezTo>
                    <a:lnTo>
                      <a:pt x="1" y="7413"/>
                    </a:lnTo>
                    <a:lnTo>
                      <a:pt x="58237" y="7413"/>
                    </a:lnTo>
                    <a:lnTo>
                      <a:pt x="58237" y="1760"/>
                    </a:lnTo>
                    <a:cubicBezTo>
                      <a:pt x="58237" y="794"/>
                      <a:pt x="57448" y="1"/>
                      <a:pt x="564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1"/>
              <p:cNvSpPr/>
              <p:nvPr/>
            </p:nvSpPr>
            <p:spPr>
              <a:xfrm>
                <a:off x="6229445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9" y="0"/>
                    </a:moveTo>
                    <a:cubicBezTo>
                      <a:pt x="597" y="0"/>
                      <a:pt x="1" y="595"/>
                      <a:pt x="1" y="1328"/>
                    </a:cubicBezTo>
                    <a:cubicBezTo>
                      <a:pt x="1" y="2060"/>
                      <a:pt x="597" y="2656"/>
                      <a:pt x="1329" y="2656"/>
                    </a:cubicBezTo>
                    <a:cubicBezTo>
                      <a:pt x="2065" y="2656"/>
                      <a:pt x="2656" y="2060"/>
                      <a:pt x="2656" y="1328"/>
                    </a:cubicBezTo>
                    <a:cubicBezTo>
                      <a:pt x="2656" y="595"/>
                      <a:pt x="2065" y="0"/>
                      <a:pt x="13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1"/>
              <p:cNvSpPr/>
              <p:nvPr/>
            </p:nvSpPr>
            <p:spPr>
              <a:xfrm>
                <a:off x="6044560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8" y="0"/>
                    </a:moveTo>
                    <a:cubicBezTo>
                      <a:pt x="596" y="0"/>
                      <a:pt x="0" y="595"/>
                      <a:pt x="0" y="1328"/>
                    </a:cubicBezTo>
                    <a:cubicBezTo>
                      <a:pt x="0" y="2060"/>
                      <a:pt x="596" y="2656"/>
                      <a:pt x="1328" y="2656"/>
                    </a:cubicBezTo>
                    <a:cubicBezTo>
                      <a:pt x="2060" y="2656"/>
                      <a:pt x="2656" y="2060"/>
                      <a:pt x="2656" y="1328"/>
                    </a:cubicBezTo>
                    <a:cubicBezTo>
                      <a:pt x="2656" y="595"/>
                      <a:pt x="2060" y="0"/>
                      <a:pt x="13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1"/>
              <p:cNvSpPr/>
              <p:nvPr/>
            </p:nvSpPr>
            <p:spPr>
              <a:xfrm>
                <a:off x="5859635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9" y="0"/>
                    </a:moveTo>
                    <a:cubicBezTo>
                      <a:pt x="593" y="0"/>
                      <a:pt x="0" y="595"/>
                      <a:pt x="0" y="1328"/>
                    </a:cubicBezTo>
                    <a:cubicBezTo>
                      <a:pt x="0" y="2060"/>
                      <a:pt x="593" y="2656"/>
                      <a:pt x="1329" y="2656"/>
                    </a:cubicBezTo>
                    <a:cubicBezTo>
                      <a:pt x="2061" y="2656"/>
                      <a:pt x="2656" y="2060"/>
                      <a:pt x="2656" y="1328"/>
                    </a:cubicBezTo>
                    <a:cubicBezTo>
                      <a:pt x="2656" y="595"/>
                      <a:pt x="2061" y="0"/>
                      <a:pt x="13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1"/>
              <p:cNvSpPr/>
              <p:nvPr/>
            </p:nvSpPr>
            <p:spPr>
              <a:xfrm>
                <a:off x="5723516" y="1770377"/>
                <a:ext cx="2288423" cy="1496668"/>
              </a:xfrm>
              <a:custGeom>
                <a:avLst/>
                <a:gdLst/>
                <a:ahLst/>
                <a:cxnLst/>
                <a:rect l="l" t="t" r="r" b="b"/>
                <a:pathLst>
                  <a:path w="58237" h="38088" extrusionOk="0">
                    <a:moveTo>
                      <a:pt x="1" y="1"/>
                    </a:moveTo>
                    <a:lnTo>
                      <a:pt x="1" y="36332"/>
                    </a:lnTo>
                    <a:cubicBezTo>
                      <a:pt x="1" y="37297"/>
                      <a:pt x="791" y="38087"/>
                      <a:pt x="1756" y="38087"/>
                    </a:cubicBezTo>
                    <a:lnTo>
                      <a:pt x="56482" y="38087"/>
                    </a:lnTo>
                    <a:cubicBezTo>
                      <a:pt x="57448" y="38087"/>
                      <a:pt x="58237" y="37297"/>
                      <a:pt x="58237" y="36332"/>
                    </a:cubicBezTo>
                    <a:lnTo>
                      <a:pt x="58237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98" name="Google Shape;698;p31"/>
          <p:cNvSpPr txBox="1">
            <a:spLocks noGrp="1"/>
          </p:cNvSpPr>
          <p:nvPr>
            <p:ph type="ctrTitle"/>
          </p:nvPr>
        </p:nvSpPr>
        <p:spPr>
          <a:xfrm>
            <a:off x="688095" y="1243325"/>
            <a:ext cx="3182328" cy="20774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 stock market: us AND EUROPEAN market </a:t>
            </a:r>
            <a:endParaRPr dirty="0"/>
          </a:p>
        </p:txBody>
      </p:sp>
      <p:grpSp>
        <p:nvGrpSpPr>
          <p:cNvPr id="700" name="Google Shape;700;p31"/>
          <p:cNvGrpSpPr/>
          <p:nvPr/>
        </p:nvGrpSpPr>
        <p:grpSpPr>
          <a:xfrm>
            <a:off x="4394088" y="3149994"/>
            <a:ext cx="1221060" cy="1220197"/>
            <a:chOff x="4394088" y="3299519"/>
            <a:chExt cx="1221060" cy="1220197"/>
          </a:xfrm>
        </p:grpSpPr>
        <p:sp>
          <p:nvSpPr>
            <p:cNvPr id="701" name="Google Shape;701;p31"/>
            <p:cNvSpPr/>
            <p:nvPr/>
          </p:nvSpPr>
          <p:spPr>
            <a:xfrm>
              <a:off x="5004504" y="3380350"/>
              <a:ext cx="610644" cy="1139359"/>
            </a:xfrm>
            <a:custGeom>
              <a:avLst/>
              <a:gdLst/>
              <a:ahLst/>
              <a:cxnLst/>
              <a:rect l="l" t="t" r="r" b="b"/>
              <a:pathLst>
                <a:path w="15540" h="28995" extrusionOk="0">
                  <a:moveTo>
                    <a:pt x="7768" y="1"/>
                  </a:moveTo>
                  <a:lnTo>
                    <a:pt x="5740" y="3515"/>
                  </a:lnTo>
                  <a:cubicBezTo>
                    <a:pt x="9175" y="5492"/>
                    <a:pt x="11486" y="9203"/>
                    <a:pt x="11486" y="13457"/>
                  </a:cubicBezTo>
                  <a:cubicBezTo>
                    <a:pt x="11486" y="19799"/>
                    <a:pt x="6343" y="24939"/>
                    <a:pt x="1" y="24939"/>
                  </a:cubicBezTo>
                  <a:lnTo>
                    <a:pt x="1" y="28995"/>
                  </a:lnTo>
                  <a:cubicBezTo>
                    <a:pt x="8579" y="28995"/>
                    <a:pt x="15539" y="22035"/>
                    <a:pt x="15539" y="13457"/>
                  </a:cubicBezTo>
                  <a:cubicBezTo>
                    <a:pt x="15539" y="7707"/>
                    <a:pt x="12412" y="2685"/>
                    <a:pt x="77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1"/>
            <p:cNvSpPr/>
            <p:nvPr/>
          </p:nvSpPr>
          <p:spPr>
            <a:xfrm>
              <a:off x="4394088" y="3909150"/>
              <a:ext cx="610448" cy="610566"/>
            </a:xfrm>
            <a:custGeom>
              <a:avLst/>
              <a:gdLst/>
              <a:ahLst/>
              <a:cxnLst/>
              <a:rect l="l" t="t" r="r" b="b"/>
              <a:pathLst>
                <a:path w="15535" h="15538" extrusionOk="0">
                  <a:moveTo>
                    <a:pt x="0" y="0"/>
                  </a:moveTo>
                  <a:cubicBezTo>
                    <a:pt x="0" y="4117"/>
                    <a:pt x="1641" y="8076"/>
                    <a:pt x="4551" y="10984"/>
                  </a:cubicBezTo>
                  <a:cubicBezTo>
                    <a:pt x="7462" y="13894"/>
                    <a:pt x="11418" y="15538"/>
                    <a:pt x="15535" y="15538"/>
                  </a:cubicBezTo>
                  <a:lnTo>
                    <a:pt x="15535" y="11482"/>
                  </a:lnTo>
                  <a:cubicBezTo>
                    <a:pt x="9196" y="11482"/>
                    <a:pt x="4053" y="6342"/>
                    <a:pt x="4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1"/>
            <p:cNvSpPr/>
            <p:nvPr/>
          </p:nvSpPr>
          <p:spPr>
            <a:xfrm>
              <a:off x="4394088" y="3299519"/>
              <a:ext cx="915691" cy="609662"/>
            </a:xfrm>
            <a:custGeom>
              <a:avLst/>
              <a:gdLst/>
              <a:ahLst/>
              <a:cxnLst/>
              <a:rect l="l" t="t" r="r" b="b"/>
              <a:pathLst>
                <a:path w="23303" h="15515" extrusionOk="0">
                  <a:moveTo>
                    <a:pt x="15601" y="0"/>
                  </a:moveTo>
                  <a:cubicBezTo>
                    <a:pt x="10214" y="0"/>
                    <a:pt x="4947" y="2787"/>
                    <a:pt x="2078" y="7750"/>
                  </a:cubicBezTo>
                  <a:cubicBezTo>
                    <a:pt x="721" y="10104"/>
                    <a:pt x="0" y="12790"/>
                    <a:pt x="0" y="15514"/>
                  </a:cubicBezTo>
                  <a:lnTo>
                    <a:pt x="4053" y="15514"/>
                  </a:lnTo>
                  <a:cubicBezTo>
                    <a:pt x="4053" y="9168"/>
                    <a:pt x="9196" y="4031"/>
                    <a:pt x="15535" y="4031"/>
                  </a:cubicBezTo>
                  <a:cubicBezTo>
                    <a:pt x="17627" y="4031"/>
                    <a:pt x="19590" y="4588"/>
                    <a:pt x="21274" y="5572"/>
                  </a:cubicBezTo>
                  <a:lnTo>
                    <a:pt x="23302" y="2058"/>
                  </a:lnTo>
                  <a:cubicBezTo>
                    <a:pt x="20882" y="662"/>
                    <a:pt x="18227" y="0"/>
                    <a:pt x="156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4" name="Google Shape;704;p31"/>
          <p:cNvSpPr/>
          <p:nvPr/>
        </p:nvSpPr>
        <p:spPr>
          <a:xfrm>
            <a:off x="4670099" y="3237152"/>
            <a:ext cx="2593" cy="5973"/>
          </a:xfrm>
          <a:custGeom>
            <a:avLst/>
            <a:gdLst/>
            <a:ahLst/>
            <a:cxnLst/>
            <a:rect l="l" t="t" r="r" b="b"/>
            <a:pathLst>
              <a:path w="66" h="152" extrusionOk="0">
                <a:moveTo>
                  <a:pt x="65" y="1"/>
                </a:moveTo>
                <a:cubicBezTo>
                  <a:pt x="54" y="1"/>
                  <a:pt x="40" y="4"/>
                  <a:pt x="29" y="12"/>
                </a:cubicBezTo>
                <a:cubicBezTo>
                  <a:pt x="4" y="30"/>
                  <a:pt x="0" y="65"/>
                  <a:pt x="19" y="90"/>
                </a:cubicBezTo>
                <a:cubicBezTo>
                  <a:pt x="32" y="112"/>
                  <a:pt x="50" y="130"/>
                  <a:pt x="65" y="152"/>
                </a:cubicBezTo>
                <a:lnTo>
                  <a:pt x="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1"/>
          <p:cNvSpPr/>
          <p:nvPr/>
        </p:nvSpPr>
        <p:spPr>
          <a:xfrm>
            <a:off x="8052890" y="3127164"/>
            <a:ext cx="2554" cy="4951"/>
          </a:xfrm>
          <a:custGeom>
            <a:avLst/>
            <a:gdLst/>
            <a:ahLst/>
            <a:cxnLst/>
            <a:rect l="l" t="t" r="r" b="b"/>
            <a:pathLst>
              <a:path w="65" h="126" extrusionOk="0">
                <a:moveTo>
                  <a:pt x="0" y="0"/>
                </a:moveTo>
                <a:lnTo>
                  <a:pt x="0" y="126"/>
                </a:lnTo>
                <a:cubicBezTo>
                  <a:pt x="18" y="126"/>
                  <a:pt x="36" y="116"/>
                  <a:pt x="47" y="98"/>
                </a:cubicBezTo>
                <a:cubicBezTo>
                  <a:pt x="65" y="73"/>
                  <a:pt x="58" y="36"/>
                  <a:pt x="29" y="18"/>
                </a:cubicBezTo>
                <a:cubicBezTo>
                  <a:pt x="18" y="15"/>
                  <a:pt x="11" y="8"/>
                  <a:pt x="0" y="0"/>
                </a:cubicBezTo>
                <a:close/>
              </a:path>
            </a:pathLst>
          </a:custGeom>
          <a:solidFill>
            <a:srgbClr val="FE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1"/>
          <p:cNvSpPr/>
          <p:nvPr/>
        </p:nvSpPr>
        <p:spPr>
          <a:xfrm>
            <a:off x="4670099" y="2168078"/>
            <a:ext cx="2593" cy="4833"/>
          </a:xfrm>
          <a:custGeom>
            <a:avLst/>
            <a:gdLst/>
            <a:ahLst/>
            <a:cxnLst/>
            <a:rect l="l" t="t" r="r" b="b"/>
            <a:pathLst>
              <a:path w="66" h="123" extrusionOk="0">
                <a:moveTo>
                  <a:pt x="65" y="0"/>
                </a:moveTo>
                <a:cubicBezTo>
                  <a:pt x="54" y="4"/>
                  <a:pt x="47" y="7"/>
                  <a:pt x="37" y="15"/>
                </a:cubicBezTo>
                <a:cubicBezTo>
                  <a:pt x="11" y="29"/>
                  <a:pt x="0" y="65"/>
                  <a:pt x="15" y="90"/>
                </a:cubicBezTo>
                <a:cubicBezTo>
                  <a:pt x="25" y="111"/>
                  <a:pt x="44" y="122"/>
                  <a:pt x="65" y="122"/>
                </a:cubicBezTo>
                <a:lnTo>
                  <a:pt x="65" y="0"/>
                </a:lnTo>
                <a:close/>
              </a:path>
            </a:pathLst>
          </a:custGeom>
          <a:solidFill>
            <a:srgbClr val="D6E4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1"/>
          <p:cNvSpPr/>
          <p:nvPr/>
        </p:nvSpPr>
        <p:spPr>
          <a:xfrm>
            <a:off x="8052890" y="2518830"/>
            <a:ext cx="2554" cy="5973"/>
          </a:xfrm>
          <a:custGeom>
            <a:avLst/>
            <a:gdLst/>
            <a:ahLst/>
            <a:cxnLst/>
            <a:rect l="l" t="t" r="r" b="b"/>
            <a:pathLst>
              <a:path w="65" h="152" extrusionOk="0">
                <a:moveTo>
                  <a:pt x="0" y="0"/>
                </a:moveTo>
                <a:lnTo>
                  <a:pt x="0" y="151"/>
                </a:lnTo>
                <a:cubicBezTo>
                  <a:pt x="15" y="134"/>
                  <a:pt x="29" y="112"/>
                  <a:pt x="43" y="94"/>
                </a:cubicBezTo>
                <a:cubicBezTo>
                  <a:pt x="65" y="69"/>
                  <a:pt x="58" y="33"/>
                  <a:pt x="36" y="15"/>
                </a:cubicBezTo>
                <a:cubicBezTo>
                  <a:pt x="25" y="8"/>
                  <a:pt x="11" y="0"/>
                  <a:pt x="0" y="0"/>
                </a:cubicBezTo>
                <a:close/>
              </a:path>
            </a:pathLst>
          </a:custGeom>
          <a:solidFill>
            <a:srgbClr val="CCDD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8" name="Google Shape;708;p31"/>
          <p:cNvGrpSpPr/>
          <p:nvPr/>
        </p:nvGrpSpPr>
        <p:grpSpPr>
          <a:xfrm>
            <a:off x="4710406" y="1665960"/>
            <a:ext cx="3380414" cy="2313100"/>
            <a:chOff x="4710406" y="1815485"/>
            <a:chExt cx="3380414" cy="2313100"/>
          </a:xfrm>
        </p:grpSpPr>
        <p:sp>
          <p:nvSpPr>
            <p:cNvPr id="709" name="Google Shape;709;p31"/>
            <p:cNvSpPr/>
            <p:nvPr/>
          </p:nvSpPr>
          <p:spPr>
            <a:xfrm>
              <a:off x="4710406" y="1815485"/>
              <a:ext cx="3380234" cy="2313100"/>
            </a:xfrm>
            <a:custGeom>
              <a:avLst/>
              <a:gdLst/>
              <a:ahLst/>
              <a:cxnLst/>
              <a:rect l="l" t="t" r="r" b="b"/>
              <a:pathLst>
                <a:path w="86022" h="58865" extrusionOk="0">
                  <a:moveTo>
                    <a:pt x="2190" y="1"/>
                  </a:moveTo>
                  <a:cubicBezTo>
                    <a:pt x="987" y="1"/>
                    <a:pt x="0" y="983"/>
                    <a:pt x="0" y="2186"/>
                  </a:cubicBezTo>
                  <a:lnTo>
                    <a:pt x="0" y="56679"/>
                  </a:lnTo>
                  <a:cubicBezTo>
                    <a:pt x="0" y="57881"/>
                    <a:pt x="987" y="58865"/>
                    <a:pt x="2190" y="58865"/>
                  </a:cubicBezTo>
                  <a:lnTo>
                    <a:pt x="83832" y="58865"/>
                  </a:lnTo>
                  <a:cubicBezTo>
                    <a:pt x="85034" y="58865"/>
                    <a:pt x="86021" y="57881"/>
                    <a:pt x="86021" y="56679"/>
                  </a:cubicBezTo>
                  <a:lnTo>
                    <a:pt x="86021" y="2186"/>
                  </a:lnTo>
                  <a:cubicBezTo>
                    <a:pt x="86021" y="983"/>
                    <a:pt x="85034" y="1"/>
                    <a:pt x="8383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4710425" y="2037750"/>
              <a:ext cx="3380234" cy="1927813"/>
            </a:xfrm>
            <a:custGeom>
              <a:avLst/>
              <a:gdLst/>
              <a:ahLst/>
              <a:cxnLst/>
              <a:rect l="l" t="t" r="r" b="b"/>
              <a:pathLst>
                <a:path w="86022" h="49060" extrusionOk="0">
                  <a:moveTo>
                    <a:pt x="0" y="1"/>
                  </a:moveTo>
                  <a:lnTo>
                    <a:pt x="0" y="49059"/>
                  </a:lnTo>
                  <a:lnTo>
                    <a:pt x="86021" y="49059"/>
                  </a:lnTo>
                  <a:lnTo>
                    <a:pt x="8602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1" name="Google Shape;711;p31"/>
            <p:cNvGrpSpPr/>
            <p:nvPr/>
          </p:nvGrpSpPr>
          <p:grpSpPr>
            <a:xfrm>
              <a:off x="4710585" y="2281922"/>
              <a:ext cx="3380235" cy="1683652"/>
              <a:chOff x="4710585" y="2281922"/>
              <a:chExt cx="3380235" cy="1683652"/>
            </a:xfrm>
          </p:grpSpPr>
          <p:sp>
            <p:nvSpPr>
              <p:cNvPr id="712" name="Google Shape;712;p31"/>
              <p:cNvSpPr/>
              <p:nvPr/>
            </p:nvSpPr>
            <p:spPr>
              <a:xfrm>
                <a:off x="4710585" y="3230006"/>
                <a:ext cx="3380234" cy="447295"/>
              </a:xfrm>
              <a:custGeom>
                <a:avLst/>
                <a:gdLst/>
                <a:ahLst/>
                <a:cxnLst/>
                <a:rect l="l" t="t" r="r" b="b"/>
                <a:pathLst>
                  <a:path w="86022" h="11383" extrusionOk="0">
                    <a:moveTo>
                      <a:pt x="84485" y="464"/>
                    </a:moveTo>
                    <a:lnTo>
                      <a:pt x="84485" y="582"/>
                    </a:lnTo>
                    <a:cubicBezTo>
                      <a:pt x="85006" y="769"/>
                      <a:pt x="85512" y="1009"/>
                      <a:pt x="85989" y="1304"/>
                    </a:cubicBezTo>
                    <a:cubicBezTo>
                      <a:pt x="86000" y="1311"/>
                      <a:pt x="86011" y="1314"/>
                      <a:pt x="86021" y="1314"/>
                    </a:cubicBezTo>
                    <a:lnTo>
                      <a:pt x="86021" y="1188"/>
                    </a:lnTo>
                    <a:cubicBezTo>
                      <a:pt x="85534" y="890"/>
                      <a:pt x="85017" y="650"/>
                      <a:pt x="84485" y="464"/>
                    </a:cubicBezTo>
                    <a:close/>
                    <a:moveTo>
                      <a:pt x="0" y="3988"/>
                    </a:moveTo>
                    <a:lnTo>
                      <a:pt x="0" y="4139"/>
                    </a:lnTo>
                    <a:cubicBezTo>
                      <a:pt x="467" y="4760"/>
                      <a:pt x="980" y="5348"/>
                      <a:pt x="1536" y="5898"/>
                    </a:cubicBezTo>
                    <a:lnTo>
                      <a:pt x="1536" y="5740"/>
                    </a:lnTo>
                    <a:cubicBezTo>
                      <a:pt x="994" y="5194"/>
                      <a:pt x="499" y="4620"/>
                      <a:pt x="47" y="4009"/>
                    </a:cubicBezTo>
                    <a:cubicBezTo>
                      <a:pt x="36" y="3996"/>
                      <a:pt x="18" y="3988"/>
                      <a:pt x="0" y="3988"/>
                    </a:cubicBezTo>
                    <a:close/>
                    <a:moveTo>
                      <a:pt x="81772" y="0"/>
                    </a:moveTo>
                    <a:cubicBezTo>
                      <a:pt x="80738" y="0"/>
                      <a:pt x="79708" y="201"/>
                      <a:pt x="78764" y="603"/>
                    </a:cubicBezTo>
                    <a:cubicBezTo>
                      <a:pt x="77540" y="1131"/>
                      <a:pt x="76470" y="1971"/>
                      <a:pt x="75437" y="2785"/>
                    </a:cubicBezTo>
                    <a:cubicBezTo>
                      <a:pt x="74690" y="3375"/>
                      <a:pt x="73918" y="3984"/>
                      <a:pt x="73093" y="4469"/>
                    </a:cubicBezTo>
                    <a:cubicBezTo>
                      <a:pt x="71201" y="5578"/>
                      <a:pt x="68918" y="6128"/>
                      <a:pt x="66183" y="6128"/>
                    </a:cubicBezTo>
                    <a:cubicBezTo>
                      <a:pt x="64687" y="6128"/>
                      <a:pt x="63054" y="5966"/>
                      <a:pt x="61276" y="5636"/>
                    </a:cubicBezTo>
                    <a:cubicBezTo>
                      <a:pt x="59949" y="5388"/>
                      <a:pt x="58603" y="5076"/>
                      <a:pt x="57304" y="4774"/>
                    </a:cubicBezTo>
                    <a:cubicBezTo>
                      <a:pt x="54662" y="4160"/>
                      <a:pt x="51930" y="3525"/>
                      <a:pt x="49203" y="3418"/>
                    </a:cubicBezTo>
                    <a:cubicBezTo>
                      <a:pt x="48911" y="3406"/>
                      <a:pt x="48625" y="3399"/>
                      <a:pt x="48337" y="3399"/>
                    </a:cubicBezTo>
                    <a:cubicBezTo>
                      <a:pt x="46183" y="3399"/>
                      <a:pt x="44066" y="3711"/>
                      <a:pt x="41980" y="4207"/>
                    </a:cubicBezTo>
                    <a:lnTo>
                      <a:pt x="41980" y="4326"/>
                    </a:lnTo>
                    <a:cubicBezTo>
                      <a:pt x="44066" y="3827"/>
                      <a:pt x="46183" y="3514"/>
                      <a:pt x="48337" y="3514"/>
                    </a:cubicBezTo>
                    <a:cubicBezTo>
                      <a:pt x="48625" y="3514"/>
                      <a:pt x="48911" y="3518"/>
                      <a:pt x="49195" y="3532"/>
                    </a:cubicBezTo>
                    <a:cubicBezTo>
                      <a:pt x="51916" y="3636"/>
                      <a:pt x="54640" y="4271"/>
                      <a:pt x="57274" y="4885"/>
                    </a:cubicBezTo>
                    <a:cubicBezTo>
                      <a:pt x="58578" y="5187"/>
                      <a:pt x="59927" y="5499"/>
                      <a:pt x="61255" y="5747"/>
                    </a:cubicBezTo>
                    <a:cubicBezTo>
                      <a:pt x="63039" y="6077"/>
                      <a:pt x="64679" y="6242"/>
                      <a:pt x="66183" y="6242"/>
                    </a:cubicBezTo>
                    <a:cubicBezTo>
                      <a:pt x="68940" y="6242"/>
                      <a:pt x="71241" y="5686"/>
                      <a:pt x="73151" y="4566"/>
                    </a:cubicBezTo>
                    <a:cubicBezTo>
                      <a:pt x="73983" y="4077"/>
                      <a:pt x="74758" y="3468"/>
                      <a:pt x="75508" y="2876"/>
                    </a:cubicBezTo>
                    <a:cubicBezTo>
                      <a:pt x="76535" y="2064"/>
                      <a:pt x="77597" y="1228"/>
                      <a:pt x="78810" y="708"/>
                    </a:cubicBezTo>
                    <a:cubicBezTo>
                      <a:pt x="79740" y="309"/>
                      <a:pt x="80753" y="115"/>
                      <a:pt x="81772" y="115"/>
                    </a:cubicBezTo>
                    <a:cubicBezTo>
                      <a:pt x="82648" y="115"/>
                      <a:pt x="83531" y="259"/>
                      <a:pt x="84371" y="542"/>
                    </a:cubicBezTo>
                    <a:lnTo>
                      <a:pt x="84371" y="424"/>
                    </a:lnTo>
                    <a:cubicBezTo>
                      <a:pt x="83531" y="144"/>
                      <a:pt x="82648" y="0"/>
                      <a:pt x="81772" y="0"/>
                    </a:cubicBezTo>
                    <a:close/>
                    <a:moveTo>
                      <a:pt x="37756" y="5439"/>
                    </a:moveTo>
                    <a:cubicBezTo>
                      <a:pt x="36091" y="5994"/>
                      <a:pt x="34446" y="6619"/>
                      <a:pt x="32817" y="7233"/>
                    </a:cubicBezTo>
                    <a:cubicBezTo>
                      <a:pt x="31177" y="7854"/>
                      <a:pt x="29483" y="8497"/>
                      <a:pt x="27806" y="9057"/>
                    </a:cubicBezTo>
                    <a:cubicBezTo>
                      <a:pt x="23360" y="10546"/>
                      <a:pt x="19530" y="11267"/>
                      <a:pt x="15983" y="11267"/>
                    </a:cubicBezTo>
                    <a:cubicBezTo>
                      <a:pt x="15014" y="11267"/>
                      <a:pt x="14066" y="11214"/>
                      <a:pt x="13137" y="11106"/>
                    </a:cubicBezTo>
                    <a:cubicBezTo>
                      <a:pt x="8614" y="10589"/>
                      <a:pt x="4551" y="8708"/>
                      <a:pt x="1651" y="5851"/>
                    </a:cubicBezTo>
                    <a:lnTo>
                      <a:pt x="1651" y="6009"/>
                    </a:lnTo>
                    <a:cubicBezTo>
                      <a:pt x="4562" y="8841"/>
                      <a:pt x="8618" y="10704"/>
                      <a:pt x="13122" y="11220"/>
                    </a:cubicBezTo>
                    <a:cubicBezTo>
                      <a:pt x="14060" y="11328"/>
                      <a:pt x="15011" y="11382"/>
                      <a:pt x="15983" y="11382"/>
                    </a:cubicBezTo>
                    <a:cubicBezTo>
                      <a:pt x="19540" y="11382"/>
                      <a:pt x="23381" y="10657"/>
                      <a:pt x="27843" y="9164"/>
                    </a:cubicBezTo>
                    <a:cubicBezTo>
                      <a:pt x="29522" y="8604"/>
                      <a:pt x="31216" y="7962"/>
                      <a:pt x="32860" y="7341"/>
                    </a:cubicBezTo>
                    <a:cubicBezTo>
                      <a:pt x="34472" y="6731"/>
                      <a:pt x="36105" y="6113"/>
                      <a:pt x="37756" y="5557"/>
                    </a:cubicBezTo>
                    <a:lnTo>
                      <a:pt x="37756" y="5439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3" name="Google Shape;713;p31"/>
              <p:cNvGrpSpPr/>
              <p:nvPr/>
            </p:nvGrpSpPr>
            <p:grpSpPr>
              <a:xfrm>
                <a:off x="4710585" y="2281922"/>
                <a:ext cx="3380235" cy="634850"/>
                <a:chOff x="4672653" y="2281922"/>
                <a:chExt cx="3380235" cy="634850"/>
              </a:xfrm>
            </p:grpSpPr>
            <p:sp>
              <p:nvSpPr>
                <p:cNvPr id="714" name="Google Shape;714;p31"/>
                <p:cNvSpPr/>
                <p:nvPr/>
              </p:nvSpPr>
              <p:spPr>
                <a:xfrm>
                  <a:off x="4672653" y="2293200"/>
                  <a:ext cx="60514" cy="29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0" h="744" extrusionOk="0">
                      <a:moveTo>
                        <a:pt x="1539" y="0"/>
                      </a:moveTo>
                      <a:lnTo>
                        <a:pt x="1539" y="0"/>
                      </a:lnTo>
                      <a:cubicBezTo>
                        <a:pt x="1005" y="151"/>
                        <a:pt x="489" y="356"/>
                        <a:pt x="0" y="621"/>
                      </a:cubicBezTo>
                      <a:lnTo>
                        <a:pt x="0" y="743"/>
                      </a:lnTo>
                      <a:cubicBezTo>
                        <a:pt x="7" y="743"/>
                        <a:pt x="18" y="739"/>
                        <a:pt x="25" y="736"/>
                      </a:cubicBezTo>
                      <a:cubicBezTo>
                        <a:pt x="506" y="474"/>
                        <a:pt x="1012" y="270"/>
                        <a:pt x="1536" y="119"/>
                      </a:cubicBezTo>
                      <a:cubicBezTo>
                        <a:pt x="1536" y="79"/>
                        <a:pt x="1539" y="40"/>
                        <a:pt x="153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31"/>
                <p:cNvSpPr/>
                <p:nvPr/>
              </p:nvSpPr>
              <p:spPr>
                <a:xfrm>
                  <a:off x="4737530" y="2281922"/>
                  <a:ext cx="3315358" cy="63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371" h="16156" extrusionOk="0">
                      <a:moveTo>
                        <a:pt x="84370" y="9834"/>
                      </a:moveTo>
                      <a:cubicBezTo>
                        <a:pt x="84352" y="9834"/>
                        <a:pt x="84335" y="9842"/>
                        <a:pt x="84324" y="9856"/>
                      </a:cubicBezTo>
                      <a:cubicBezTo>
                        <a:pt x="83871" y="10434"/>
                        <a:pt x="83373" y="10976"/>
                        <a:pt x="82834" y="11482"/>
                      </a:cubicBezTo>
                      <a:lnTo>
                        <a:pt x="82834" y="11636"/>
                      </a:lnTo>
                      <a:cubicBezTo>
                        <a:pt x="83391" y="11123"/>
                        <a:pt x="83904" y="10574"/>
                        <a:pt x="84370" y="9985"/>
                      </a:cubicBezTo>
                      <a:lnTo>
                        <a:pt x="84370" y="9834"/>
                      </a:lnTo>
                      <a:close/>
                      <a:moveTo>
                        <a:pt x="2021" y="0"/>
                      </a:moveTo>
                      <a:cubicBezTo>
                        <a:pt x="1339" y="0"/>
                        <a:pt x="660" y="86"/>
                        <a:pt x="4" y="255"/>
                      </a:cubicBezTo>
                      <a:cubicBezTo>
                        <a:pt x="4" y="298"/>
                        <a:pt x="0" y="334"/>
                        <a:pt x="0" y="377"/>
                      </a:cubicBezTo>
                      <a:cubicBezTo>
                        <a:pt x="657" y="201"/>
                        <a:pt x="1339" y="111"/>
                        <a:pt x="2025" y="111"/>
                      </a:cubicBezTo>
                      <a:cubicBezTo>
                        <a:pt x="3234" y="111"/>
                        <a:pt x="4454" y="388"/>
                        <a:pt x="5557" y="940"/>
                      </a:cubicBezTo>
                      <a:cubicBezTo>
                        <a:pt x="6770" y="1547"/>
                        <a:pt x="7832" y="2459"/>
                        <a:pt x="8862" y="3342"/>
                      </a:cubicBezTo>
                      <a:cubicBezTo>
                        <a:pt x="9609" y="3988"/>
                        <a:pt x="10388" y="4652"/>
                        <a:pt x="11216" y="5201"/>
                      </a:cubicBezTo>
                      <a:cubicBezTo>
                        <a:pt x="13482" y="6690"/>
                        <a:pt x="16307" y="7427"/>
                        <a:pt x="19784" y="7427"/>
                      </a:cubicBezTo>
                      <a:cubicBezTo>
                        <a:pt x="20833" y="7427"/>
                        <a:pt x="21938" y="7362"/>
                        <a:pt x="23108" y="7229"/>
                      </a:cubicBezTo>
                      <a:cubicBezTo>
                        <a:pt x="24439" y="7078"/>
                        <a:pt x="25786" y="6859"/>
                        <a:pt x="27088" y="6651"/>
                      </a:cubicBezTo>
                      <a:cubicBezTo>
                        <a:pt x="29497" y="6259"/>
                        <a:pt x="31977" y="5861"/>
                        <a:pt x="34461" y="5861"/>
                      </a:cubicBezTo>
                      <a:lnTo>
                        <a:pt x="34777" y="5861"/>
                      </a:lnTo>
                      <a:cubicBezTo>
                        <a:pt x="34953" y="5840"/>
                        <a:pt x="35129" y="5825"/>
                        <a:pt x="35305" y="5825"/>
                      </a:cubicBezTo>
                      <a:cubicBezTo>
                        <a:pt x="35595" y="5825"/>
                        <a:pt x="35883" y="5858"/>
                        <a:pt x="36173" y="5926"/>
                      </a:cubicBezTo>
                      <a:cubicBezTo>
                        <a:pt x="41485" y="6342"/>
                        <a:pt x="46575" y="8628"/>
                        <a:pt x="51506" y="10847"/>
                      </a:cubicBezTo>
                      <a:cubicBezTo>
                        <a:pt x="53147" y="11587"/>
                        <a:pt x="54845" y="12347"/>
                        <a:pt x="56521" y="13029"/>
                      </a:cubicBezTo>
                      <a:cubicBezTo>
                        <a:pt x="61751" y="15150"/>
                        <a:pt x="66126" y="16156"/>
                        <a:pt x="70189" y="16156"/>
                      </a:cubicBezTo>
                      <a:cubicBezTo>
                        <a:pt x="70544" y="16156"/>
                        <a:pt x="70892" y="16149"/>
                        <a:pt x="71245" y="16134"/>
                      </a:cubicBezTo>
                      <a:cubicBezTo>
                        <a:pt x="75749" y="15937"/>
                        <a:pt x="79805" y="14365"/>
                        <a:pt x="82720" y="11741"/>
                      </a:cubicBezTo>
                      <a:lnTo>
                        <a:pt x="82720" y="11587"/>
                      </a:lnTo>
                      <a:cubicBezTo>
                        <a:pt x="79819" y="14235"/>
                        <a:pt x="75759" y="15826"/>
                        <a:pt x="71237" y="16019"/>
                      </a:cubicBezTo>
                      <a:cubicBezTo>
                        <a:pt x="70889" y="16033"/>
                        <a:pt x="70541" y="16041"/>
                        <a:pt x="70189" y="16041"/>
                      </a:cubicBezTo>
                      <a:cubicBezTo>
                        <a:pt x="66141" y="16041"/>
                        <a:pt x="61776" y="15039"/>
                        <a:pt x="56564" y="12925"/>
                      </a:cubicBezTo>
                      <a:cubicBezTo>
                        <a:pt x="54891" y="12243"/>
                        <a:pt x="53194" y="11482"/>
                        <a:pt x="51553" y="10743"/>
                      </a:cubicBezTo>
                      <a:cubicBezTo>
                        <a:pt x="46303" y="8381"/>
                        <a:pt x="40871" y="5941"/>
                        <a:pt x="35172" y="5757"/>
                      </a:cubicBezTo>
                      <a:cubicBezTo>
                        <a:pt x="34935" y="5750"/>
                        <a:pt x="34698" y="5747"/>
                        <a:pt x="34461" y="5747"/>
                      </a:cubicBezTo>
                      <a:cubicBezTo>
                        <a:pt x="31970" y="5747"/>
                        <a:pt x="29483" y="6148"/>
                        <a:pt x="27071" y="6536"/>
                      </a:cubicBezTo>
                      <a:cubicBezTo>
                        <a:pt x="25771" y="6748"/>
                        <a:pt x="24426" y="6963"/>
                        <a:pt x="23097" y="7114"/>
                      </a:cubicBezTo>
                      <a:cubicBezTo>
                        <a:pt x="21931" y="7247"/>
                        <a:pt x="20829" y="7315"/>
                        <a:pt x="19784" y="7315"/>
                      </a:cubicBezTo>
                      <a:cubicBezTo>
                        <a:pt x="16328" y="7315"/>
                        <a:pt x="13525" y="6582"/>
                        <a:pt x="11281" y="5104"/>
                      </a:cubicBezTo>
                      <a:cubicBezTo>
                        <a:pt x="10456" y="4562"/>
                        <a:pt x="9680" y="3898"/>
                        <a:pt x="8934" y="3256"/>
                      </a:cubicBezTo>
                      <a:cubicBezTo>
                        <a:pt x="7900" y="2369"/>
                        <a:pt x="6831" y="1450"/>
                        <a:pt x="5607" y="837"/>
                      </a:cubicBezTo>
                      <a:cubicBezTo>
                        <a:pt x="4487" y="277"/>
                        <a:pt x="3252" y="0"/>
                        <a:pt x="202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16" name="Google Shape;716;p31"/>
              <p:cNvSpPr/>
              <p:nvPr/>
            </p:nvSpPr>
            <p:spPr>
              <a:xfrm>
                <a:off x="4921590" y="3223954"/>
                <a:ext cx="166021" cy="741615"/>
              </a:xfrm>
              <a:custGeom>
                <a:avLst/>
                <a:gdLst/>
                <a:ahLst/>
                <a:cxnLst/>
                <a:rect l="l" t="t" r="r" b="b"/>
                <a:pathLst>
                  <a:path w="4225" h="18873" extrusionOk="0">
                    <a:moveTo>
                      <a:pt x="0" y="0"/>
                    </a:moveTo>
                    <a:lnTo>
                      <a:pt x="0" y="18872"/>
                    </a:lnTo>
                    <a:lnTo>
                      <a:pt x="4225" y="1887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1"/>
              <p:cNvSpPr/>
              <p:nvPr/>
            </p:nvSpPr>
            <p:spPr>
              <a:xfrm>
                <a:off x="5168405" y="3072588"/>
                <a:ext cx="166179" cy="892979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2725" extrusionOk="0">
                    <a:moveTo>
                      <a:pt x="1" y="1"/>
                    </a:moveTo>
                    <a:lnTo>
                      <a:pt x="1" y="22724"/>
                    </a:lnTo>
                    <a:lnTo>
                      <a:pt x="4229" y="22724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1"/>
              <p:cNvSpPr/>
              <p:nvPr/>
            </p:nvSpPr>
            <p:spPr>
              <a:xfrm>
                <a:off x="5415377" y="2923933"/>
                <a:ext cx="166179" cy="1041632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6508" extrusionOk="0">
                    <a:moveTo>
                      <a:pt x="1" y="0"/>
                    </a:moveTo>
                    <a:lnTo>
                      <a:pt x="1" y="26507"/>
                    </a:lnTo>
                    <a:lnTo>
                      <a:pt x="4229" y="26507"/>
                    </a:lnTo>
                    <a:lnTo>
                      <a:pt x="42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1"/>
              <p:cNvSpPr/>
              <p:nvPr/>
            </p:nvSpPr>
            <p:spPr>
              <a:xfrm>
                <a:off x="5662310" y="2741719"/>
                <a:ext cx="166100" cy="1223843"/>
              </a:xfrm>
              <a:custGeom>
                <a:avLst/>
                <a:gdLst/>
                <a:ahLst/>
                <a:cxnLst/>
                <a:rect l="l" t="t" r="r" b="b"/>
                <a:pathLst>
                  <a:path w="4227" h="31145" extrusionOk="0">
                    <a:moveTo>
                      <a:pt x="1" y="0"/>
                    </a:moveTo>
                    <a:lnTo>
                      <a:pt x="1" y="31144"/>
                    </a:lnTo>
                    <a:lnTo>
                      <a:pt x="4226" y="31144"/>
                    </a:lnTo>
                    <a:lnTo>
                      <a:pt x="42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1"/>
              <p:cNvSpPr/>
              <p:nvPr/>
            </p:nvSpPr>
            <p:spPr>
              <a:xfrm>
                <a:off x="5909282" y="3001659"/>
                <a:ext cx="166061" cy="963906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4530" extrusionOk="0">
                    <a:moveTo>
                      <a:pt x="1" y="0"/>
                    </a:moveTo>
                    <a:lnTo>
                      <a:pt x="1" y="24529"/>
                    </a:lnTo>
                    <a:lnTo>
                      <a:pt x="4225" y="24529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1"/>
              <p:cNvSpPr/>
              <p:nvPr/>
            </p:nvSpPr>
            <p:spPr>
              <a:xfrm>
                <a:off x="6156254" y="2640416"/>
                <a:ext cx="166061" cy="1325145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33723" extrusionOk="0">
                    <a:moveTo>
                      <a:pt x="1" y="1"/>
                    </a:moveTo>
                    <a:lnTo>
                      <a:pt x="1" y="33722"/>
                    </a:lnTo>
                    <a:lnTo>
                      <a:pt x="4225" y="3372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1"/>
              <p:cNvSpPr/>
              <p:nvPr/>
            </p:nvSpPr>
            <p:spPr>
              <a:xfrm>
                <a:off x="6403226" y="3091489"/>
                <a:ext cx="166061" cy="874078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2244" extrusionOk="0">
                    <a:moveTo>
                      <a:pt x="1" y="0"/>
                    </a:moveTo>
                    <a:lnTo>
                      <a:pt x="1" y="22243"/>
                    </a:lnTo>
                    <a:lnTo>
                      <a:pt x="4225" y="22243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1"/>
              <p:cNvSpPr/>
              <p:nvPr/>
            </p:nvSpPr>
            <p:spPr>
              <a:xfrm>
                <a:off x="6650080" y="2798266"/>
                <a:ext cx="166179" cy="1167297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9706" extrusionOk="0">
                    <a:moveTo>
                      <a:pt x="0" y="1"/>
                    </a:moveTo>
                    <a:lnTo>
                      <a:pt x="0" y="29705"/>
                    </a:lnTo>
                    <a:lnTo>
                      <a:pt x="4228" y="29705"/>
                    </a:lnTo>
                    <a:lnTo>
                      <a:pt x="422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1"/>
              <p:cNvSpPr/>
              <p:nvPr/>
            </p:nvSpPr>
            <p:spPr>
              <a:xfrm>
                <a:off x="6897013" y="3673574"/>
                <a:ext cx="166218" cy="292001"/>
              </a:xfrm>
              <a:custGeom>
                <a:avLst/>
                <a:gdLst/>
                <a:ahLst/>
                <a:cxnLst/>
                <a:rect l="l" t="t" r="r" b="b"/>
                <a:pathLst>
                  <a:path w="4230" h="7431" extrusionOk="0">
                    <a:moveTo>
                      <a:pt x="1" y="1"/>
                    </a:moveTo>
                    <a:lnTo>
                      <a:pt x="1" y="7430"/>
                    </a:lnTo>
                    <a:lnTo>
                      <a:pt x="4229" y="7430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1"/>
              <p:cNvSpPr/>
              <p:nvPr/>
            </p:nvSpPr>
            <p:spPr>
              <a:xfrm>
                <a:off x="7143985" y="2724901"/>
                <a:ext cx="166061" cy="1240661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31573" extrusionOk="0">
                    <a:moveTo>
                      <a:pt x="1" y="1"/>
                    </a:moveTo>
                    <a:lnTo>
                      <a:pt x="1" y="31572"/>
                    </a:lnTo>
                    <a:lnTo>
                      <a:pt x="4225" y="3157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1"/>
              <p:cNvSpPr/>
              <p:nvPr/>
            </p:nvSpPr>
            <p:spPr>
              <a:xfrm>
                <a:off x="7390957" y="2381065"/>
                <a:ext cx="166061" cy="1584492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40323" extrusionOk="0">
                    <a:moveTo>
                      <a:pt x="1" y="0"/>
                    </a:moveTo>
                    <a:lnTo>
                      <a:pt x="1" y="40322"/>
                    </a:lnTo>
                    <a:lnTo>
                      <a:pt x="4225" y="4032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1"/>
              <p:cNvSpPr/>
              <p:nvPr/>
            </p:nvSpPr>
            <p:spPr>
              <a:xfrm>
                <a:off x="7637929" y="3115184"/>
                <a:ext cx="166061" cy="850383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1641" extrusionOk="0">
                    <a:moveTo>
                      <a:pt x="1" y="0"/>
                    </a:moveTo>
                    <a:lnTo>
                      <a:pt x="1" y="21640"/>
                    </a:lnTo>
                    <a:lnTo>
                      <a:pt x="4225" y="21640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8" name="Google Shape;728;p31"/>
          <p:cNvGrpSpPr/>
          <p:nvPr/>
        </p:nvGrpSpPr>
        <p:grpSpPr>
          <a:xfrm>
            <a:off x="5262046" y="2085203"/>
            <a:ext cx="1054922" cy="2623643"/>
            <a:chOff x="5262046" y="2234728"/>
            <a:chExt cx="1054922" cy="2623643"/>
          </a:xfrm>
        </p:grpSpPr>
        <p:sp>
          <p:nvSpPr>
            <p:cNvPr id="729" name="Google Shape;729;p31"/>
            <p:cNvSpPr/>
            <p:nvPr/>
          </p:nvSpPr>
          <p:spPr>
            <a:xfrm>
              <a:off x="6104070" y="2510819"/>
              <a:ext cx="54895" cy="4008"/>
            </a:xfrm>
            <a:custGeom>
              <a:avLst/>
              <a:gdLst/>
              <a:ahLst/>
              <a:cxnLst/>
              <a:rect l="l" t="t" r="r" b="b"/>
              <a:pathLst>
                <a:path w="1397" h="102" extrusionOk="0">
                  <a:moveTo>
                    <a:pt x="529" y="0"/>
                  </a:moveTo>
                  <a:cubicBezTo>
                    <a:pt x="353" y="0"/>
                    <a:pt x="177" y="15"/>
                    <a:pt x="1" y="36"/>
                  </a:cubicBezTo>
                  <a:cubicBezTo>
                    <a:pt x="134" y="40"/>
                    <a:pt x="263" y="43"/>
                    <a:pt x="393" y="47"/>
                  </a:cubicBezTo>
                  <a:cubicBezTo>
                    <a:pt x="729" y="58"/>
                    <a:pt x="1064" y="76"/>
                    <a:pt x="1397" y="101"/>
                  </a:cubicBezTo>
                  <a:cubicBezTo>
                    <a:pt x="1107" y="33"/>
                    <a:pt x="819" y="0"/>
                    <a:pt x="529" y="0"/>
                  </a:cubicBezTo>
                  <a:close/>
                </a:path>
              </a:pathLst>
            </a:custGeom>
            <a:solidFill>
              <a:srgbClr val="C2D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6266871" y="2618410"/>
              <a:ext cx="157" cy="236"/>
            </a:xfrm>
            <a:custGeom>
              <a:avLst/>
              <a:gdLst/>
              <a:ahLst/>
              <a:cxnLst/>
              <a:rect l="l" t="t" r="r" b="b"/>
              <a:pathLst>
                <a:path w="4" h="6" extrusionOk="0">
                  <a:moveTo>
                    <a:pt x="0" y="1"/>
                  </a:moveTo>
                  <a:cubicBezTo>
                    <a:pt x="0" y="5"/>
                    <a:pt x="4" y="5"/>
                    <a:pt x="4" y="5"/>
                  </a:cubicBezTo>
                  <a:cubicBezTo>
                    <a:pt x="4" y="5"/>
                    <a:pt x="0" y="5"/>
                    <a:pt x="0" y="1"/>
                  </a:cubicBezTo>
                  <a:close/>
                </a:path>
              </a:pathLst>
            </a:custGeom>
            <a:solidFill>
              <a:srgbClr val="99BD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5977067" y="2638333"/>
              <a:ext cx="3340" cy="49826"/>
            </a:xfrm>
            <a:custGeom>
              <a:avLst/>
              <a:gdLst/>
              <a:ahLst/>
              <a:cxnLst/>
              <a:rect l="l" t="t" r="r" b="b"/>
              <a:pathLst>
                <a:path w="85" h="1268" extrusionOk="0">
                  <a:moveTo>
                    <a:pt x="42" y="0"/>
                  </a:moveTo>
                  <a:cubicBezTo>
                    <a:pt x="9" y="244"/>
                    <a:pt x="1" y="487"/>
                    <a:pt x="15" y="728"/>
                  </a:cubicBezTo>
                  <a:lnTo>
                    <a:pt x="15" y="728"/>
                  </a:lnTo>
                  <a:cubicBezTo>
                    <a:pt x="2" y="487"/>
                    <a:pt x="11" y="243"/>
                    <a:pt x="45" y="0"/>
                  </a:cubicBezTo>
                  <a:close/>
                  <a:moveTo>
                    <a:pt x="15" y="728"/>
                  </a:moveTo>
                  <a:lnTo>
                    <a:pt x="15" y="728"/>
                  </a:lnTo>
                  <a:cubicBezTo>
                    <a:pt x="26" y="910"/>
                    <a:pt x="49" y="1091"/>
                    <a:pt x="85" y="1267"/>
                  </a:cubicBezTo>
                  <a:cubicBezTo>
                    <a:pt x="75" y="1213"/>
                    <a:pt x="63" y="1156"/>
                    <a:pt x="56" y="1099"/>
                  </a:cubicBezTo>
                  <a:cubicBezTo>
                    <a:pt x="37" y="976"/>
                    <a:pt x="23" y="852"/>
                    <a:pt x="15" y="728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5988698" y="2715077"/>
              <a:ext cx="39099" cy="54306"/>
            </a:xfrm>
            <a:custGeom>
              <a:avLst/>
              <a:gdLst/>
              <a:ahLst/>
              <a:cxnLst/>
              <a:rect l="l" t="t" r="r" b="b"/>
              <a:pathLst>
                <a:path w="995" h="1382" extrusionOk="0">
                  <a:moveTo>
                    <a:pt x="1" y="0"/>
                  </a:moveTo>
                  <a:lnTo>
                    <a:pt x="1" y="0"/>
                  </a:lnTo>
                  <a:cubicBezTo>
                    <a:pt x="220" y="527"/>
                    <a:pt x="557" y="1001"/>
                    <a:pt x="995" y="1382"/>
                  </a:cubicBezTo>
                  <a:cubicBezTo>
                    <a:pt x="561" y="1001"/>
                    <a:pt x="220" y="524"/>
                    <a:pt x="1" y="0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5965592" y="2784355"/>
              <a:ext cx="125548" cy="256714"/>
            </a:xfrm>
            <a:custGeom>
              <a:avLst/>
              <a:gdLst/>
              <a:ahLst/>
              <a:cxnLst/>
              <a:rect l="l" t="t" r="r" b="b"/>
              <a:pathLst>
                <a:path w="3195" h="6533" extrusionOk="0">
                  <a:moveTo>
                    <a:pt x="2729" y="0"/>
                  </a:moveTo>
                  <a:cubicBezTo>
                    <a:pt x="2573" y="0"/>
                    <a:pt x="2423" y="83"/>
                    <a:pt x="2344" y="229"/>
                  </a:cubicBezTo>
                  <a:cubicBezTo>
                    <a:pt x="1838" y="1169"/>
                    <a:pt x="1414" y="2139"/>
                    <a:pt x="1001" y="3115"/>
                  </a:cubicBezTo>
                  <a:cubicBezTo>
                    <a:pt x="804" y="3606"/>
                    <a:pt x="600" y="4091"/>
                    <a:pt x="417" y="4590"/>
                  </a:cubicBezTo>
                  <a:lnTo>
                    <a:pt x="137" y="5329"/>
                  </a:lnTo>
                  <a:cubicBezTo>
                    <a:pt x="44" y="5577"/>
                    <a:pt x="0" y="5843"/>
                    <a:pt x="173" y="6187"/>
                  </a:cubicBezTo>
                  <a:cubicBezTo>
                    <a:pt x="284" y="6404"/>
                    <a:pt x="505" y="6533"/>
                    <a:pt x="736" y="6533"/>
                  </a:cubicBezTo>
                  <a:cubicBezTo>
                    <a:pt x="819" y="6533"/>
                    <a:pt x="903" y="6516"/>
                    <a:pt x="983" y="6481"/>
                  </a:cubicBezTo>
                  <a:cubicBezTo>
                    <a:pt x="1339" y="6330"/>
                    <a:pt x="1475" y="6101"/>
                    <a:pt x="1561" y="5850"/>
                  </a:cubicBezTo>
                  <a:lnTo>
                    <a:pt x="1823" y="5103"/>
                  </a:lnTo>
                  <a:cubicBezTo>
                    <a:pt x="2007" y="4604"/>
                    <a:pt x="2161" y="4098"/>
                    <a:pt x="2326" y="3595"/>
                  </a:cubicBezTo>
                  <a:cubicBezTo>
                    <a:pt x="2638" y="2587"/>
                    <a:pt x="2936" y="1571"/>
                    <a:pt x="3155" y="523"/>
                  </a:cubicBezTo>
                  <a:cubicBezTo>
                    <a:pt x="3195" y="340"/>
                    <a:pt x="3108" y="146"/>
                    <a:pt x="2936" y="53"/>
                  </a:cubicBezTo>
                  <a:cubicBezTo>
                    <a:pt x="2870" y="17"/>
                    <a:pt x="2799" y="0"/>
                    <a:pt x="2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5288021" y="2719557"/>
              <a:ext cx="227950" cy="308348"/>
            </a:xfrm>
            <a:custGeom>
              <a:avLst/>
              <a:gdLst/>
              <a:ahLst/>
              <a:cxnLst/>
              <a:rect l="l" t="t" r="r" b="b"/>
              <a:pathLst>
                <a:path w="5801" h="7847" extrusionOk="0">
                  <a:moveTo>
                    <a:pt x="2024" y="1"/>
                  </a:moveTo>
                  <a:cubicBezTo>
                    <a:pt x="1928" y="130"/>
                    <a:pt x="1863" y="223"/>
                    <a:pt x="1788" y="331"/>
                  </a:cubicBezTo>
                  <a:cubicBezTo>
                    <a:pt x="1716" y="438"/>
                    <a:pt x="1648" y="543"/>
                    <a:pt x="1579" y="650"/>
                  </a:cubicBezTo>
                  <a:cubicBezTo>
                    <a:pt x="1446" y="866"/>
                    <a:pt x="1321" y="1081"/>
                    <a:pt x="1203" y="1303"/>
                  </a:cubicBezTo>
                  <a:cubicBezTo>
                    <a:pt x="966" y="1745"/>
                    <a:pt x="761" y="2204"/>
                    <a:pt x="582" y="2678"/>
                  </a:cubicBezTo>
                  <a:cubicBezTo>
                    <a:pt x="227" y="3626"/>
                    <a:pt x="0" y="4652"/>
                    <a:pt x="15" y="5718"/>
                  </a:cubicBezTo>
                  <a:cubicBezTo>
                    <a:pt x="15" y="5822"/>
                    <a:pt x="18" y="6049"/>
                    <a:pt x="68" y="6256"/>
                  </a:cubicBezTo>
                  <a:cubicBezTo>
                    <a:pt x="115" y="6465"/>
                    <a:pt x="205" y="6680"/>
                    <a:pt x="330" y="6864"/>
                  </a:cubicBezTo>
                  <a:cubicBezTo>
                    <a:pt x="585" y="7240"/>
                    <a:pt x="933" y="7452"/>
                    <a:pt x="1235" y="7578"/>
                  </a:cubicBezTo>
                  <a:cubicBezTo>
                    <a:pt x="1544" y="7707"/>
                    <a:pt x="1831" y="7768"/>
                    <a:pt x="2104" y="7804"/>
                  </a:cubicBezTo>
                  <a:cubicBezTo>
                    <a:pt x="2380" y="7840"/>
                    <a:pt x="2642" y="7847"/>
                    <a:pt x="2901" y="7847"/>
                  </a:cubicBezTo>
                  <a:cubicBezTo>
                    <a:pt x="3927" y="7822"/>
                    <a:pt x="4860" y="7628"/>
                    <a:pt x="5800" y="7341"/>
                  </a:cubicBezTo>
                  <a:lnTo>
                    <a:pt x="5603" y="6397"/>
                  </a:lnTo>
                  <a:cubicBezTo>
                    <a:pt x="5166" y="6423"/>
                    <a:pt x="4720" y="6442"/>
                    <a:pt x="4281" y="6442"/>
                  </a:cubicBezTo>
                  <a:cubicBezTo>
                    <a:pt x="3831" y="6442"/>
                    <a:pt x="3389" y="6422"/>
                    <a:pt x="2972" y="6372"/>
                  </a:cubicBezTo>
                  <a:cubicBezTo>
                    <a:pt x="2563" y="6325"/>
                    <a:pt x="2161" y="6225"/>
                    <a:pt x="1928" y="6092"/>
                  </a:cubicBezTo>
                  <a:cubicBezTo>
                    <a:pt x="1809" y="6024"/>
                    <a:pt x="1763" y="5959"/>
                    <a:pt x="1769" y="5938"/>
                  </a:cubicBezTo>
                  <a:lnTo>
                    <a:pt x="1773" y="5905"/>
                  </a:lnTo>
                  <a:lnTo>
                    <a:pt x="1784" y="5754"/>
                  </a:lnTo>
                  <a:cubicBezTo>
                    <a:pt x="1834" y="4961"/>
                    <a:pt x="2061" y="4157"/>
                    <a:pt x="2376" y="3382"/>
                  </a:cubicBezTo>
                  <a:cubicBezTo>
                    <a:pt x="2538" y="2991"/>
                    <a:pt x="2728" y="2610"/>
                    <a:pt x="2929" y="2237"/>
                  </a:cubicBezTo>
                  <a:cubicBezTo>
                    <a:pt x="3030" y="2050"/>
                    <a:pt x="3137" y="1863"/>
                    <a:pt x="3249" y="1684"/>
                  </a:cubicBezTo>
                  <a:lnTo>
                    <a:pt x="3417" y="1419"/>
                  </a:lnTo>
                  <a:cubicBezTo>
                    <a:pt x="3471" y="1336"/>
                    <a:pt x="3539" y="1235"/>
                    <a:pt x="3578" y="1178"/>
                  </a:cubicBezTo>
                  <a:lnTo>
                    <a:pt x="202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5297766" y="2639787"/>
              <a:ext cx="193528" cy="199147"/>
            </a:xfrm>
            <a:custGeom>
              <a:avLst/>
              <a:gdLst/>
              <a:ahLst/>
              <a:cxnLst/>
              <a:rect l="l" t="t" r="r" b="b"/>
              <a:pathLst>
                <a:path w="4925" h="5068" extrusionOk="0">
                  <a:moveTo>
                    <a:pt x="2971" y="1"/>
                  </a:moveTo>
                  <a:cubicBezTo>
                    <a:pt x="2873" y="1"/>
                    <a:pt x="2766" y="14"/>
                    <a:pt x="2649" y="43"/>
                  </a:cubicBezTo>
                  <a:cubicBezTo>
                    <a:pt x="1863" y="236"/>
                    <a:pt x="0" y="3338"/>
                    <a:pt x="0" y="3338"/>
                  </a:cubicBezTo>
                  <a:lnTo>
                    <a:pt x="4174" y="5067"/>
                  </a:lnTo>
                  <a:cubicBezTo>
                    <a:pt x="4174" y="5067"/>
                    <a:pt x="4924" y="2705"/>
                    <a:pt x="4454" y="1761"/>
                  </a:cubicBezTo>
                  <a:cubicBezTo>
                    <a:pt x="4017" y="883"/>
                    <a:pt x="3772" y="1"/>
                    <a:pt x="2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5488310" y="2958906"/>
              <a:ext cx="102442" cy="63068"/>
            </a:xfrm>
            <a:custGeom>
              <a:avLst/>
              <a:gdLst/>
              <a:ahLst/>
              <a:cxnLst/>
              <a:rect l="l" t="t" r="r" b="b"/>
              <a:pathLst>
                <a:path w="2607" h="1605" extrusionOk="0">
                  <a:moveTo>
                    <a:pt x="2606" y="1"/>
                  </a:moveTo>
                  <a:lnTo>
                    <a:pt x="696" y="202"/>
                  </a:lnTo>
                  <a:lnTo>
                    <a:pt x="0" y="765"/>
                  </a:lnTo>
                  <a:cubicBezTo>
                    <a:pt x="312" y="1494"/>
                    <a:pt x="1533" y="1605"/>
                    <a:pt x="1533" y="1605"/>
                  </a:cubicBezTo>
                  <a:lnTo>
                    <a:pt x="2606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5548510" y="2958906"/>
              <a:ext cx="95801" cy="96076"/>
            </a:xfrm>
            <a:custGeom>
              <a:avLst/>
              <a:gdLst/>
              <a:ahLst/>
              <a:cxnLst/>
              <a:rect l="l" t="t" r="r" b="b"/>
              <a:pathLst>
                <a:path w="2438" h="2445" extrusionOk="0">
                  <a:moveTo>
                    <a:pt x="1074" y="1"/>
                  </a:moveTo>
                  <a:lnTo>
                    <a:pt x="1" y="1605"/>
                  </a:lnTo>
                  <a:lnTo>
                    <a:pt x="970" y="2445"/>
                  </a:lnTo>
                  <a:lnTo>
                    <a:pt x="2438" y="851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5395494" y="4767365"/>
              <a:ext cx="39099" cy="18940"/>
            </a:xfrm>
            <a:custGeom>
              <a:avLst/>
              <a:gdLst/>
              <a:ahLst/>
              <a:cxnLst/>
              <a:rect l="l" t="t" r="r" b="b"/>
              <a:pathLst>
                <a:path w="995" h="482" extrusionOk="0">
                  <a:moveTo>
                    <a:pt x="796" y="88"/>
                  </a:moveTo>
                  <a:cubicBezTo>
                    <a:pt x="818" y="88"/>
                    <a:pt x="836" y="91"/>
                    <a:pt x="851" y="98"/>
                  </a:cubicBezTo>
                  <a:cubicBezTo>
                    <a:pt x="865" y="105"/>
                    <a:pt x="883" y="119"/>
                    <a:pt x="890" y="159"/>
                  </a:cubicBezTo>
                  <a:cubicBezTo>
                    <a:pt x="901" y="227"/>
                    <a:pt x="887" y="281"/>
                    <a:pt x="843" y="316"/>
                  </a:cubicBezTo>
                  <a:cubicBezTo>
                    <a:pt x="789" y="368"/>
                    <a:pt x="685" y="393"/>
                    <a:pt x="545" y="393"/>
                  </a:cubicBezTo>
                  <a:cubicBezTo>
                    <a:pt x="438" y="393"/>
                    <a:pt x="310" y="378"/>
                    <a:pt x="166" y="349"/>
                  </a:cubicBezTo>
                  <a:cubicBezTo>
                    <a:pt x="372" y="227"/>
                    <a:pt x="650" y="88"/>
                    <a:pt x="796" y="88"/>
                  </a:cubicBezTo>
                  <a:close/>
                  <a:moveTo>
                    <a:pt x="792" y="1"/>
                  </a:moveTo>
                  <a:cubicBezTo>
                    <a:pt x="533" y="1"/>
                    <a:pt x="82" y="297"/>
                    <a:pt x="25" y="334"/>
                  </a:cubicBezTo>
                  <a:cubicBezTo>
                    <a:pt x="11" y="342"/>
                    <a:pt x="0" y="359"/>
                    <a:pt x="4" y="378"/>
                  </a:cubicBezTo>
                  <a:cubicBezTo>
                    <a:pt x="7" y="396"/>
                    <a:pt x="22" y="410"/>
                    <a:pt x="40" y="414"/>
                  </a:cubicBezTo>
                  <a:cubicBezTo>
                    <a:pt x="172" y="446"/>
                    <a:pt x="366" y="482"/>
                    <a:pt x="542" y="482"/>
                  </a:cubicBezTo>
                  <a:cubicBezTo>
                    <a:pt x="689" y="482"/>
                    <a:pt x="825" y="457"/>
                    <a:pt x="905" y="385"/>
                  </a:cubicBezTo>
                  <a:cubicBezTo>
                    <a:pt x="969" y="328"/>
                    <a:pt x="994" y="245"/>
                    <a:pt x="980" y="144"/>
                  </a:cubicBezTo>
                  <a:cubicBezTo>
                    <a:pt x="969" y="69"/>
                    <a:pt x="923" y="33"/>
                    <a:pt x="887" y="19"/>
                  </a:cubicBezTo>
                  <a:cubicBezTo>
                    <a:pt x="860" y="7"/>
                    <a:pt x="828" y="1"/>
                    <a:pt x="7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5395612" y="4749799"/>
              <a:ext cx="23341" cy="33990"/>
            </a:xfrm>
            <a:custGeom>
              <a:avLst/>
              <a:gdLst/>
              <a:ahLst/>
              <a:cxnLst/>
              <a:rect l="l" t="t" r="r" b="b"/>
              <a:pathLst>
                <a:path w="594" h="865" extrusionOk="0">
                  <a:moveTo>
                    <a:pt x="385" y="92"/>
                  </a:moveTo>
                  <a:cubicBezTo>
                    <a:pt x="446" y="100"/>
                    <a:pt x="456" y="125"/>
                    <a:pt x="461" y="147"/>
                  </a:cubicBezTo>
                  <a:cubicBezTo>
                    <a:pt x="489" y="279"/>
                    <a:pt x="274" y="588"/>
                    <a:pt x="94" y="731"/>
                  </a:cubicBezTo>
                  <a:cubicBezTo>
                    <a:pt x="101" y="548"/>
                    <a:pt x="144" y="240"/>
                    <a:pt x="267" y="132"/>
                  </a:cubicBezTo>
                  <a:cubicBezTo>
                    <a:pt x="295" y="103"/>
                    <a:pt x="327" y="92"/>
                    <a:pt x="367" y="92"/>
                  </a:cubicBezTo>
                  <a:close/>
                  <a:moveTo>
                    <a:pt x="361" y="0"/>
                  </a:moveTo>
                  <a:cubicBezTo>
                    <a:pt x="303" y="0"/>
                    <a:pt x="250" y="22"/>
                    <a:pt x="206" y="64"/>
                  </a:cubicBezTo>
                  <a:cubicBezTo>
                    <a:pt x="1" y="246"/>
                    <a:pt x="1" y="796"/>
                    <a:pt x="1" y="818"/>
                  </a:cubicBezTo>
                  <a:cubicBezTo>
                    <a:pt x="1" y="836"/>
                    <a:pt x="12" y="849"/>
                    <a:pt x="22" y="857"/>
                  </a:cubicBezTo>
                  <a:cubicBezTo>
                    <a:pt x="30" y="861"/>
                    <a:pt x="37" y="864"/>
                    <a:pt x="47" y="864"/>
                  </a:cubicBezTo>
                  <a:cubicBezTo>
                    <a:pt x="55" y="864"/>
                    <a:pt x="62" y="861"/>
                    <a:pt x="69" y="857"/>
                  </a:cubicBezTo>
                  <a:cubicBezTo>
                    <a:pt x="249" y="756"/>
                    <a:pt x="593" y="344"/>
                    <a:pt x="550" y="128"/>
                  </a:cubicBezTo>
                  <a:cubicBezTo>
                    <a:pt x="542" y="89"/>
                    <a:pt x="511" y="17"/>
                    <a:pt x="396" y="3"/>
                  </a:cubicBezTo>
                  <a:cubicBezTo>
                    <a:pt x="384" y="1"/>
                    <a:pt x="373" y="0"/>
                    <a:pt x="3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5732413" y="4767404"/>
              <a:ext cx="46722" cy="19058"/>
            </a:xfrm>
            <a:custGeom>
              <a:avLst/>
              <a:gdLst/>
              <a:ahLst/>
              <a:cxnLst/>
              <a:rect l="l" t="t" r="r" b="b"/>
              <a:pathLst>
                <a:path w="1189" h="485" extrusionOk="0">
                  <a:moveTo>
                    <a:pt x="977" y="88"/>
                  </a:moveTo>
                  <a:cubicBezTo>
                    <a:pt x="1011" y="88"/>
                    <a:pt x="1039" y="93"/>
                    <a:pt x="1060" y="104"/>
                  </a:cubicBezTo>
                  <a:cubicBezTo>
                    <a:pt x="1081" y="115"/>
                    <a:pt x="1089" y="129"/>
                    <a:pt x="1092" y="154"/>
                  </a:cubicBezTo>
                  <a:cubicBezTo>
                    <a:pt x="1099" y="215"/>
                    <a:pt x="1081" y="262"/>
                    <a:pt x="1042" y="298"/>
                  </a:cubicBezTo>
                  <a:cubicBezTo>
                    <a:pt x="973" y="361"/>
                    <a:pt x="830" y="392"/>
                    <a:pt x="634" y="392"/>
                  </a:cubicBezTo>
                  <a:cubicBezTo>
                    <a:pt x="506" y="392"/>
                    <a:pt x="356" y="378"/>
                    <a:pt x="188" y="352"/>
                  </a:cubicBezTo>
                  <a:cubicBezTo>
                    <a:pt x="449" y="225"/>
                    <a:pt x="798" y="88"/>
                    <a:pt x="977" y="88"/>
                  </a:cubicBezTo>
                  <a:close/>
                  <a:moveTo>
                    <a:pt x="979" y="0"/>
                  </a:moveTo>
                  <a:cubicBezTo>
                    <a:pt x="673" y="0"/>
                    <a:pt x="100" y="293"/>
                    <a:pt x="26" y="330"/>
                  </a:cubicBezTo>
                  <a:cubicBezTo>
                    <a:pt x="12" y="341"/>
                    <a:pt x="1" y="358"/>
                    <a:pt x="4" y="377"/>
                  </a:cubicBezTo>
                  <a:cubicBezTo>
                    <a:pt x="4" y="395"/>
                    <a:pt x="19" y="409"/>
                    <a:pt x="40" y="416"/>
                  </a:cubicBezTo>
                  <a:cubicBezTo>
                    <a:pt x="202" y="449"/>
                    <a:pt x="428" y="484"/>
                    <a:pt x="640" y="484"/>
                  </a:cubicBezTo>
                  <a:cubicBezTo>
                    <a:pt x="830" y="484"/>
                    <a:pt x="1003" y="452"/>
                    <a:pt x="1103" y="366"/>
                  </a:cubicBezTo>
                  <a:cubicBezTo>
                    <a:pt x="1164" y="308"/>
                    <a:pt x="1189" y="237"/>
                    <a:pt x="1182" y="143"/>
                  </a:cubicBezTo>
                  <a:cubicBezTo>
                    <a:pt x="1175" y="93"/>
                    <a:pt x="1150" y="50"/>
                    <a:pt x="1103" y="25"/>
                  </a:cubicBezTo>
                  <a:cubicBezTo>
                    <a:pt x="1070" y="8"/>
                    <a:pt x="1028" y="0"/>
                    <a:pt x="9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5732413" y="4749799"/>
              <a:ext cx="29118" cy="33990"/>
            </a:xfrm>
            <a:custGeom>
              <a:avLst/>
              <a:gdLst/>
              <a:ahLst/>
              <a:cxnLst/>
              <a:rect l="l" t="t" r="r" b="b"/>
              <a:pathLst>
                <a:path w="741" h="865" extrusionOk="0">
                  <a:moveTo>
                    <a:pt x="525" y="92"/>
                  </a:moveTo>
                  <a:cubicBezTo>
                    <a:pt x="607" y="100"/>
                    <a:pt x="612" y="135"/>
                    <a:pt x="615" y="147"/>
                  </a:cubicBezTo>
                  <a:cubicBezTo>
                    <a:pt x="637" y="276"/>
                    <a:pt x="332" y="599"/>
                    <a:pt x="102" y="738"/>
                  </a:cubicBezTo>
                  <a:cubicBezTo>
                    <a:pt x="123" y="588"/>
                    <a:pt x="184" y="279"/>
                    <a:pt x="342" y="150"/>
                  </a:cubicBezTo>
                  <a:cubicBezTo>
                    <a:pt x="389" y="110"/>
                    <a:pt x="439" y="92"/>
                    <a:pt x="496" y="92"/>
                  </a:cubicBezTo>
                  <a:close/>
                  <a:moveTo>
                    <a:pt x="496" y="1"/>
                  </a:moveTo>
                  <a:cubicBezTo>
                    <a:pt x="420" y="1"/>
                    <a:pt x="347" y="29"/>
                    <a:pt x="284" y="82"/>
                  </a:cubicBezTo>
                  <a:cubicBezTo>
                    <a:pt x="44" y="279"/>
                    <a:pt x="4" y="793"/>
                    <a:pt x="4" y="814"/>
                  </a:cubicBezTo>
                  <a:cubicBezTo>
                    <a:pt x="1" y="832"/>
                    <a:pt x="9" y="846"/>
                    <a:pt x="22" y="857"/>
                  </a:cubicBezTo>
                  <a:cubicBezTo>
                    <a:pt x="30" y="861"/>
                    <a:pt x="40" y="864"/>
                    <a:pt x="47" y="864"/>
                  </a:cubicBezTo>
                  <a:cubicBezTo>
                    <a:pt x="55" y="864"/>
                    <a:pt x="62" y="861"/>
                    <a:pt x="65" y="861"/>
                  </a:cubicBezTo>
                  <a:cubicBezTo>
                    <a:pt x="299" y="753"/>
                    <a:pt x="741" y="351"/>
                    <a:pt x="705" y="132"/>
                  </a:cubicBezTo>
                  <a:cubicBezTo>
                    <a:pt x="693" y="78"/>
                    <a:pt x="658" y="14"/>
                    <a:pt x="532" y="3"/>
                  </a:cubicBezTo>
                  <a:cubicBezTo>
                    <a:pt x="520" y="1"/>
                    <a:pt x="508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5530867" y="2460324"/>
              <a:ext cx="185944" cy="209207"/>
            </a:xfrm>
            <a:custGeom>
              <a:avLst/>
              <a:gdLst/>
              <a:ahLst/>
              <a:cxnLst/>
              <a:rect l="l" t="t" r="r" b="b"/>
              <a:pathLst>
                <a:path w="4732" h="5324" extrusionOk="0">
                  <a:moveTo>
                    <a:pt x="44" y="1"/>
                  </a:moveTo>
                  <a:lnTo>
                    <a:pt x="44" y="1"/>
                  </a:lnTo>
                  <a:cubicBezTo>
                    <a:pt x="274" y="1131"/>
                    <a:pt x="787" y="3421"/>
                    <a:pt x="1" y="4179"/>
                  </a:cubicBezTo>
                  <a:cubicBezTo>
                    <a:pt x="1" y="4179"/>
                    <a:pt x="320" y="5324"/>
                    <a:pt x="2420" y="5324"/>
                  </a:cubicBezTo>
                  <a:cubicBezTo>
                    <a:pt x="4732" y="5324"/>
                    <a:pt x="3518" y="4179"/>
                    <a:pt x="3518" y="4179"/>
                  </a:cubicBezTo>
                  <a:cubicBezTo>
                    <a:pt x="2255" y="3877"/>
                    <a:pt x="2280" y="2940"/>
                    <a:pt x="2496" y="206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5716066" y="2364954"/>
              <a:ext cx="35444" cy="16268"/>
            </a:xfrm>
            <a:custGeom>
              <a:avLst/>
              <a:gdLst/>
              <a:ahLst/>
              <a:cxnLst/>
              <a:rect l="l" t="t" r="r" b="b"/>
              <a:pathLst>
                <a:path w="902" h="414" extrusionOk="0">
                  <a:moveTo>
                    <a:pt x="668" y="0"/>
                  </a:moveTo>
                  <a:cubicBezTo>
                    <a:pt x="514" y="0"/>
                    <a:pt x="268" y="41"/>
                    <a:pt x="37" y="256"/>
                  </a:cubicBezTo>
                  <a:cubicBezTo>
                    <a:pt x="1" y="291"/>
                    <a:pt x="1" y="349"/>
                    <a:pt x="33" y="385"/>
                  </a:cubicBezTo>
                  <a:cubicBezTo>
                    <a:pt x="51" y="403"/>
                    <a:pt x="76" y="414"/>
                    <a:pt x="102" y="414"/>
                  </a:cubicBezTo>
                  <a:cubicBezTo>
                    <a:pt x="123" y="414"/>
                    <a:pt x="145" y="407"/>
                    <a:pt x="162" y="389"/>
                  </a:cubicBezTo>
                  <a:cubicBezTo>
                    <a:pt x="349" y="213"/>
                    <a:pt x="548" y="181"/>
                    <a:pt x="669" y="181"/>
                  </a:cubicBezTo>
                  <a:cubicBezTo>
                    <a:pt x="733" y="181"/>
                    <a:pt x="774" y="190"/>
                    <a:pt x="780" y="192"/>
                  </a:cubicBezTo>
                  <a:cubicBezTo>
                    <a:pt x="786" y="193"/>
                    <a:pt x="793" y="194"/>
                    <a:pt x="800" y="194"/>
                  </a:cubicBezTo>
                  <a:cubicBezTo>
                    <a:pt x="842" y="194"/>
                    <a:pt x="879" y="167"/>
                    <a:pt x="891" y="127"/>
                  </a:cubicBezTo>
                  <a:cubicBezTo>
                    <a:pt x="902" y="76"/>
                    <a:pt x="873" y="26"/>
                    <a:pt x="823" y="16"/>
                  </a:cubicBezTo>
                  <a:cubicBezTo>
                    <a:pt x="817" y="14"/>
                    <a:pt x="758" y="0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5721292" y="2426884"/>
              <a:ext cx="21887" cy="44757"/>
            </a:xfrm>
            <a:custGeom>
              <a:avLst/>
              <a:gdLst/>
              <a:ahLst/>
              <a:cxnLst/>
              <a:rect l="l" t="t" r="r" b="b"/>
              <a:pathLst>
                <a:path w="557" h="1139" extrusionOk="0">
                  <a:moveTo>
                    <a:pt x="244" y="1"/>
                  </a:moveTo>
                  <a:lnTo>
                    <a:pt x="0" y="1056"/>
                  </a:lnTo>
                  <a:cubicBezTo>
                    <a:pt x="0" y="1056"/>
                    <a:pt x="159" y="1139"/>
                    <a:pt x="336" y="1139"/>
                  </a:cubicBezTo>
                  <a:cubicBezTo>
                    <a:pt x="410" y="1139"/>
                    <a:pt x="487" y="1125"/>
                    <a:pt x="557" y="1084"/>
                  </a:cubicBezTo>
                  <a:cubicBezTo>
                    <a:pt x="348" y="705"/>
                    <a:pt x="244" y="1"/>
                    <a:pt x="244" y="1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5726637" y="2406332"/>
              <a:ext cx="16543" cy="21691"/>
            </a:xfrm>
            <a:custGeom>
              <a:avLst/>
              <a:gdLst/>
              <a:ahLst/>
              <a:cxnLst/>
              <a:rect l="l" t="t" r="r" b="b"/>
              <a:pathLst>
                <a:path w="421" h="552" extrusionOk="0">
                  <a:moveTo>
                    <a:pt x="248" y="1"/>
                  </a:moveTo>
                  <a:cubicBezTo>
                    <a:pt x="159" y="1"/>
                    <a:pt x="66" y="99"/>
                    <a:pt x="33" y="233"/>
                  </a:cubicBezTo>
                  <a:cubicBezTo>
                    <a:pt x="1" y="384"/>
                    <a:pt x="51" y="524"/>
                    <a:pt x="148" y="549"/>
                  </a:cubicBezTo>
                  <a:cubicBezTo>
                    <a:pt x="156" y="551"/>
                    <a:pt x="165" y="552"/>
                    <a:pt x="174" y="552"/>
                  </a:cubicBezTo>
                  <a:cubicBezTo>
                    <a:pt x="264" y="552"/>
                    <a:pt x="356" y="453"/>
                    <a:pt x="388" y="320"/>
                  </a:cubicBezTo>
                  <a:cubicBezTo>
                    <a:pt x="421" y="169"/>
                    <a:pt x="371" y="28"/>
                    <a:pt x="274" y="3"/>
                  </a:cubicBezTo>
                  <a:cubicBezTo>
                    <a:pt x="265" y="2"/>
                    <a:pt x="257" y="1"/>
                    <a:pt x="2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5735557" y="2405743"/>
              <a:ext cx="15129" cy="4401"/>
            </a:xfrm>
            <a:custGeom>
              <a:avLst/>
              <a:gdLst/>
              <a:ahLst/>
              <a:cxnLst/>
              <a:rect l="l" t="t" r="r" b="b"/>
              <a:pathLst>
                <a:path w="385" h="112" extrusionOk="0">
                  <a:moveTo>
                    <a:pt x="384" y="0"/>
                  </a:moveTo>
                  <a:lnTo>
                    <a:pt x="0" y="18"/>
                  </a:lnTo>
                  <a:cubicBezTo>
                    <a:pt x="43" y="88"/>
                    <a:pt x="97" y="111"/>
                    <a:pt x="151" y="111"/>
                  </a:cubicBezTo>
                  <a:cubicBezTo>
                    <a:pt x="268" y="111"/>
                    <a:pt x="384" y="0"/>
                    <a:pt x="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5651897" y="4608414"/>
              <a:ext cx="78865" cy="173527"/>
            </a:xfrm>
            <a:custGeom>
              <a:avLst/>
              <a:gdLst/>
              <a:ahLst/>
              <a:cxnLst/>
              <a:rect l="l" t="t" r="r" b="b"/>
              <a:pathLst>
                <a:path w="2007" h="4416" extrusionOk="0">
                  <a:moveTo>
                    <a:pt x="101" y="1"/>
                  </a:moveTo>
                  <a:lnTo>
                    <a:pt x="1" y="4416"/>
                  </a:lnTo>
                  <a:lnTo>
                    <a:pt x="1907" y="4416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1"/>
            <p:cNvSpPr/>
            <p:nvPr/>
          </p:nvSpPr>
          <p:spPr>
            <a:xfrm>
              <a:off x="5311559" y="4608414"/>
              <a:ext cx="97923" cy="173527"/>
            </a:xfrm>
            <a:custGeom>
              <a:avLst/>
              <a:gdLst/>
              <a:ahLst/>
              <a:cxnLst/>
              <a:rect l="l" t="t" r="r" b="b"/>
              <a:pathLst>
                <a:path w="2492" h="4416" extrusionOk="0">
                  <a:moveTo>
                    <a:pt x="586" y="1"/>
                  </a:moveTo>
                  <a:lnTo>
                    <a:pt x="1" y="4416"/>
                  </a:lnTo>
                  <a:lnTo>
                    <a:pt x="1906" y="4416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1"/>
            <p:cNvSpPr/>
            <p:nvPr/>
          </p:nvSpPr>
          <p:spPr>
            <a:xfrm>
              <a:off x="5290811" y="4773298"/>
              <a:ext cx="214001" cy="85074"/>
            </a:xfrm>
            <a:custGeom>
              <a:avLst/>
              <a:gdLst/>
              <a:ahLst/>
              <a:cxnLst/>
              <a:rect l="l" t="t" r="r" b="b"/>
              <a:pathLst>
                <a:path w="5446" h="2165" extrusionOk="0">
                  <a:moveTo>
                    <a:pt x="410" y="1"/>
                  </a:moveTo>
                  <a:cubicBezTo>
                    <a:pt x="331" y="1"/>
                    <a:pt x="270" y="54"/>
                    <a:pt x="259" y="130"/>
                  </a:cubicBezTo>
                  <a:lnTo>
                    <a:pt x="26" y="1824"/>
                  </a:lnTo>
                  <a:cubicBezTo>
                    <a:pt x="1" y="1998"/>
                    <a:pt x="152" y="2161"/>
                    <a:pt x="329" y="2161"/>
                  </a:cubicBezTo>
                  <a:cubicBezTo>
                    <a:pt x="331" y="2161"/>
                    <a:pt x="333" y="2161"/>
                    <a:pt x="335" y="2161"/>
                  </a:cubicBezTo>
                  <a:cubicBezTo>
                    <a:pt x="1082" y="2151"/>
                    <a:pt x="1440" y="2108"/>
                    <a:pt x="2381" y="2108"/>
                  </a:cubicBezTo>
                  <a:cubicBezTo>
                    <a:pt x="2962" y="2108"/>
                    <a:pt x="3809" y="2165"/>
                    <a:pt x="4609" y="2165"/>
                  </a:cubicBezTo>
                  <a:cubicBezTo>
                    <a:pt x="5392" y="2165"/>
                    <a:pt x="5446" y="1376"/>
                    <a:pt x="5112" y="1303"/>
                  </a:cubicBezTo>
                  <a:cubicBezTo>
                    <a:pt x="3615" y="984"/>
                    <a:pt x="3378" y="539"/>
                    <a:pt x="2873" y="115"/>
                  </a:cubicBezTo>
                  <a:cubicBezTo>
                    <a:pt x="2779" y="40"/>
                    <a:pt x="2668" y="1"/>
                    <a:pt x="25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5629184" y="4773298"/>
              <a:ext cx="227675" cy="85074"/>
            </a:xfrm>
            <a:custGeom>
              <a:avLst/>
              <a:gdLst/>
              <a:ahLst/>
              <a:cxnLst/>
              <a:rect l="l" t="t" r="r" b="b"/>
              <a:pathLst>
                <a:path w="5794" h="2165" extrusionOk="0">
                  <a:moveTo>
                    <a:pt x="406" y="1"/>
                  </a:moveTo>
                  <a:cubicBezTo>
                    <a:pt x="331" y="1"/>
                    <a:pt x="267" y="54"/>
                    <a:pt x="255" y="130"/>
                  </a:cubicBezTo>
                  <a:lnTo>
                    <a:pt x="22" y="1824"/>
                  </a:lnTo>
                  <a:cubicBezTo>
                    <a:pt x="1" y="1998"/>
                    <a:pt x="148" y="2161"/>
                    <a:pt x="326" y="2161"/>
                  </a:cubicBezTo>
                  <a:cubicBezTo>
                    <a:pt x="328" y="2161"/>
                    <a:pt x="329" y="2161"/>
                    <a:pt x="331" y="2161"/>
                  </a:cubicBezTo>
                  <a:cubicBezTo>
                    <a:pt x="1077" y="2151"/>
                    <a:pt x="1437" y="2108"/>
                    <a:pt x="2381" y="2108"/>
                  </a:cubicBezTo>
                  <a:cubicBezTo>
                    <a:pt x="2959" y="2108"/>
                    <a:pt x="4157" y="2165"/>
                    <a:pt x="4957" y="2165"/>
                  </a:cubicBezTo>
                  <a:cubicBezTo>
                    <a:pt x="5740" y="2165"/>
                    <a:pt x="5794" y="1376"/>
                    <a:pt x="5460" y="1303"/>
                  </a:cubicBezTo>
                  <a:cubicBezTo>
                    <a:pt x="3967" y="984"/>
                    <a:pt x="3375" y="539"/>
                    <a:pt x="2868" y="115"/>
                  </a:cubicBezTo>
                  <a:cubicBezTo>
                    <a:pt x="2779" y="40"/>
                    <a:pt x="2664" y="1"/>
                    <a:pt x="25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5653744" y="4608571"/>
              <a:ext cx="77018" cy="89475"/>
            </a:xfrm>
            <a:custGeom>
              <a:avLst/>
              <a:gdLst/>
              <a:ahLst/>
              <a:cxnLst/>
              <a:rect l="l" t="t" r="r" b="b"/>
              <a:pathLst>
                <a:path w="1960" h="2277" extrusionOk="0">
                  <a:moveTo>
                    <a:pt x="51" y="0"/>
                  </a:moveTo>
                  <a:lnTo>
                    <a:pt x="0" y="2276"/>
                  </a:lnTo>
                  <a:lnTo>
                    <a:pt x="1910" y="227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5322718" y="4608571"/>
              <a:ext cx="86763" cy="89475"/>
            </a:xfrm>
            <a:custGeom>
              <a:avLst/>
              <a:gdLst/>
              <a:ahLst/>
              <a:cxnLst/>
              <a:rect l="l" t="t" r="r" b="b"/>
              <a:pathLst>
                <a:path w="2208" h="2277" extrusionOk="0">
                  <a:moveTo>
                    <a:pt x="302" y="0"/>
                  </a:moveTo>
                  <a:lnTo>
                    <a:pt x="0" y="2276"/>
                  </a:lnTo>
                  <a:lnTo>
                    <a:pt x="1906" y="2276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5401860" y="2621986"/>
              <a:ext cx="429730" cy="473741"/>
            </a:xfrm>
            <a:custGeom>
              <a:avLst/>
              <a:gdLst/>
              <a:ahLst/>
              <a:cxnLst/>
              <a:rect l="l" t="t" r="r" b="b"/>
              <a:pathLst>
                <a:path w="10936" h="12056" extrusionOk="0">
                  <a:moveTo>
                    <a:pt x="5294" y="1"/>
                  </a:moveTo>
                  <a:cubicBezTo>
                    <a:pt x="4661" y="1"/>
                    <a:pt x="4009" y="29"/>
                    <a:pt x="3284" y="65"/>
                  </a:cubicBezTo>
                  <a:cubicBezTo>
                    <a:pt x="1622" y="143"/>
                    <a:pt x="0" y="496"/>
                    <a:pt x="0" y="496"/>
                  </a:cubicBezTo>
                  <a:cubicBezTo>
                    <a:pt x="1551" y="6963"/>
                    <a:pt x="1558" y="8905"/>
                    <a:pt x="1450" y="12056"/>
                  </a:cubicBezTo>
                  <a:lnTo>
                    <a:pt x="9188" y="12056"/>
                  </a:lnTo>
                  <a:cubicBezTo>
                    <a:pt x="10936" y="872"/>
                    <a:pt x="10025" y="552"/>
                    <a:pt x="10025" y="552"/>
                  </a:cubicBezTo>
                  <a:cubicBezTo>
                    <a:pt x="10025" y="552"/>
                    <a:pt x="8313" y="201"/>
                    <a:pt x="6801" y="65"/>
                  </a:cubicBezTo>
                  <a:cubicBezTo>
                    <a:pt x="6292" y="19"/>
                    <a:pt x="5799" y="1"/>
                    <a:pt x="5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1"/>
            <p:cNvSpPr/>
            <p:nvPr/>
          </p:nvSpPr>
          <p:spPr>
            <a:xfrm>
              <a:off x="5744595" y="2726905"/>
              <a:ext cx="303515" cy="331846"/>
            </a:xfrm>
            <a:custGeom>
              <a:avLst/>
              <a:gdLst/>
              <a:ahLst/>
              <a:cxnLst/>
              <a:rect l="l" t="t" r="r" b="b"/>
              <a:pathLst>
                <a:path w="7724" h="8445" extrusionOk="0">
                  <a:moveTo>
                    <a:pt x="1927" y="1"/>
                  </a:moveTo>
                  <a:lnTo>
                    <a:pt x="0" y="284"/>
                  </a:lnTo>
                  <a:cubicBezTo>
                    <a:pt x="79" y="844"/>
                    <a:pt x="179" y="1364"/>
                    <a:pt x="290" y="1896"/>
                  </a:cubicBezTo>
                  <a:cubicBezTo>
                    <a:pt x="398" y="2426"/>
                    <a:pt x="534" y="2954"/>
                    <a:pt x="682" y="3478"/>
                  </a:cubicBezTo>
                  <a:cubicBezTo>
                    <a:pt x="980" y="4530"/>
                    <a:pt x="1331" y="5578"/>
                    <a:pt x="1895" y="6608"/>
                  </a:cubicBezTo>
                  <a:cubicBezTo>
                    <a:pt x="2038" y="6866"/>
                    <a:pt x="2200" y="7121"/>
                    <a:pt x="2391" y="7376"/>
                  </a:cubicBezTo>
                  <a:cubicBezTo>
                    <a:pt x="2484" y="7502"/>
                    <a:pt x="2595" y="7628"/>
                    <a:pt x="2706" y="7749"/>
                  </a:cubicBezTo>
                  <a:cubicBezTo>
                    <a:pt x="2839" y="7890"/>
                    <a:pt x="2997" y="8026"/>
                    <a:pt x="3180" y="8141"/>
                  </a:cubicBezTo>
                  <a:cubicBezTo>
                    <a:pt x="3481" y="8337"/>
                    <a:pt x="3873" y="8445"/>
                    <a:pt x="4235" y="8445"/>
                  </a:cubicBezTo>
                  <a:cubicBezTo>
                    <a:pt x="4317" y="8445"/>
                    <a:pt x="4398" y="8439"/>
                    <a:pt x="4475" y="8428"/>
                  </a:cubicBezTo>
                  <a:cubicBezTo>
                    <a:pt x="4903" y="8374"/>
                    <a:pt x="5240" y="8213"/>
                    <a:pt x="5524" y="8037"/>
                  </a:cubicBezTo>
                  <a:cubicBezTo>
                    <a:pt x="6087" y="7678"/>
                    <a:pt x="6475" y="7237"/>
                    <a:pt x="6830" y="6791"/>
                  </a:cubicBezTo>
                  <a:cubicBezTo>
                    <a:pt x="7006" y="6569"/>
                    <a:pt x="7167" y="6339"/>
                    <a:pt x="7311" y="6102"/>
                  </a:cubicBezTo>
                  <a:cubicBezTo>
                    <a:pt x="7462" y="5862"/>
                    <a:pt x="7595" y="5632"/>
                    <a:pt x="7724" y="5367"/>
                  </a:cubicBezTo>
                  <a:lnTo>
                    <a:pt x="6909" y="4850"/>
                  </a:lnTo>
                  <a:cubicBezTo>
                    <a:pt x="6755" y="5025"/>
                    <a:pt x="6579" y="5219"/>
                    <a:pt x="6407" y="5398"/>
                  </a:cubicBezTo>
                  <a:cubicBezTo>
                    <a:pt x="6231" y="5574"/>
                    <a:pt x="6052" y="5746"/>
                    <a:pt x="5872" y="5912"/>
                  </a:cubicBezTo>
                  <a:cubicBezTo>
                    <a:pt x="5517" y="6238"/>
                    <a:pt x="5121" y="6522"/>
                    <a:pt x="4770" y="6684"/>
                  </a:cubicBezTo>
                  <a:cubicBezTo>
                    <a:pt x="4608" y="6756"/>
                    <a:pt x="4459" y="6792"/>
                    <a:pt x="4358" y="6792"/>
                  </a:cubicBezTo>
                  <a:cubicBezTo>
                    <a:pt x="4349" y="6792"/>
                    <a:pt x="4340" y="6792"/>
                    <a:pt x="4332" y="6791"/>
                  </a:cubicBezTo>
                  <a:cubicBezTo>
                    <a:pt x="4231" y="6784"/>
                    <a:pt x="4200" y="6755"/>
                    <a:pt x="4131" y="6702"/>
                  </a:cubicBezTo>
                  <a:cubicBezTo>
                    <a:pt x="4095" y="6672"/>
                    <a:pt x="4056" y="6629"/>
                    <a:pt x="4013" y="6576"/>
                  </a:cubicBezTo>
                  <a:cubicBezTo>
                    <a:pt x="3955" y="6497"/>
                    <a:pt x="3894" y="6422"/>
                    <a:pt x="3837" y="6332"/>
                  </a:cubicBezTo>
                  <a:cubicBezTo>
                    <a:pt x="3722" y="6160"/>
                    <a:pt x="3610" y="5966"/>
                    <a:pt x="3514" y="5754"/>
                  </a:cubicBezTo>
                  <a:cubicBezTo>
                    <a:pt x="3305" y="5342"/>
                    <a:pt x="3133" y="4882"/>
                    <a:pt x="2979" y="4415"/>
                  </a:cubicBezTo>
                  <a:cubicBezTo>
                    <a:pt x="2821" y="3949"/>
                    <a:pt x="2681" y="3464"/>
                    <a:pt x="2555" y="2976"/>
                  </a:cubicBezTo>
                  <a:cubicBezTo>
                    <a:pt x="2311" y="1999"/>
                    <a:pt x="2096" y="980"/>
                    <a:pt x="1927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1"/>
            <p:cNvSpPr/>
            <p:nvPr/>
          </p:nvSpPr>
          <p:spPr>
            <a:xfrm>
              <a:off x="5682076" y="2638490"/>
              <a:ext cx="167161" cy="221034"/>
            </a:xfrm>
            <a:custGeom>
              <a:avLst/>
              <a:gdLst/>
              <a:ahLst/>
              <a:cxnLst/>
              <a:rect l="l" t="t" r="r" b="b"/>
              <a:pathLst>
                <a:path w="4254" h="5625" extrusionOk="0">
                  <a:moveTo>
                    <a:pt x="2031" y="1"/>
                  </a:moveTo>
                  <a:cubicBezTo>
                    <a:pt x="1432" y="1"/>
                    <a:pt x="1040" y="273"/>
                    <a:pt x="600" y="911"/>
                  </a:cubicBezTo>
                  <a:cubicBezTo>
                    <a:pt x="1" y="1777"/>
                    <a:pt x="1235" y="5624"/>
                    <a:pt x="1235" y="5624"/>
                  </a:cubicBezTo>
                  <a:lnTo>
                    <a:pt x="4254" y="3564"/>
                  </a:lnTo>
                  <a:cubicBezTo>
                    <a:pt x="4254" y="3564"/>
                    <a:pt x="3684" y="330"/>
                    <a:pt x="2894" y="132"/>
                  </a:cubicBezTo>
                  <a:cubicBezTo>
                    <a:pt x="2559" y="47"/>
                    <a:pt x="2278" y="1"/>
                    <a:pt x="20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5997618" y="2884126"/>
              <a:ext cx="87038" cy="62676"/>
            </a:xfrm>
            <a:custGeom>
              <a:avLst/>
              <a:gdLst/>
              <a:ahLst/>
              <a:cxnLst/>
              <a:rect l="l" t="t" r="r" b="b"/>
              <a:pathLst>
                <a:path w="2215" h="1595" extrusionOk="0">
                  <a:moveTo>
                    <a:pt x="423" y="1"/>
                  </a:moveTo>
                  <a:cubicBezTo>
                    <a:pt x="423" y="1"/>
                    <a:pt x="0" y="856"/>
                    <a:pt x="287" y="1595"/>
                  </a:cubicBezTo>
                  <a:lnTo>
                    <a:pt x="1181" y="1513"/>
                  </a:lnTo>
                  <a:lnTo>
                    <a:pt x="2214" y="37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7" name="Google Shape;757;p31"/>
            <p:cNvGrpSpPr/>
            <p:nvPr/>
          </p:nvGrpSpPr>
          <p:grpSpPr>
            <a:xfrm>
              <a:off x="5932859" y="2488224"/>
              <a:ext cx="384109" cy="413192"/>
              <a:chOff x="5932859" y="2488224"/>
              <a:chExt cx="384109" cy="413192"/>
            </a:xfrm>
          </p:grpSpPr>
          <p:sp>
            <p:nvSpPr>
              <p:cNvPr id="758" name="Google Shape;758;p31"/>
              <p:cNvSpPr/>
              <p:nvPr/>
            </p:nvSpPr>
            <p:spPr>
              <a:xfrm>
                <a:off x="5978835" y="2512234"/>
                <a:ext cx="274515" cy="202880"/>
              </a:xfrm>
              <a:custGeom>
                <a:avLst/>
                <a:gdLst/>
                <a:ahLst/>
                <a:cxnLst/>
                <a:rect l="l" t="t" r="r" b="b"/>
                <a:pathLst>
                  <a:path w="6986" h="5163" extrusionOk="0">
                    <a:moveTo>
                      <a:pt x="3188" y="0"/>
                    </a:moveTo>
                    <a:cubicBezTo>
                      <a:pt x="1864" y="191"/>
                      <a:pt x="683" y="1088"/>
                      <a:pt x="191" y="2434"/>
                    </a:cubicBezTo>
                    <a:cubicBezTo>
                      <a:pt x="98" y="2689"/>
                      <a:pt x="36" y="2947"/>
                      <a:pt x="0" y="3209"/>
                    </a:cubicBezTo>
                    <a:lnTo>
                      <a:pt x="5718" y="542"/>
                    </a:lnTo>
                    <a:cubicBezTo>
                      <a:pt x="6085" y="772"/>
                      <a:pt x="6404" y="1063"/>
                      <a:pt x="6663" y="1393"/>
                    </a:cubicBezTo>
                    <a:lnTo>
                      <a:pt x="5632" y="1871"/>
                    </a:lnTo>
                    <a:lnTo>
                      <a:pt x="6986" y="1871"/>
                    </a:lnTo>
                    <a:cubicBezTo>
                      <a:pt x="6562" y="1120"/>
                      <a:pt x="5880" y="510"/>
                      <a:pt x="5004" y="194"/>
                    </a:cubicBezTo>
                    <a:cubicBezTo>
                      <a:pt x="4864" y="140"/>
                      <a:pt x="4724" y="101"/>
                      <a:pt x="4584" y="65"/>
                    </a:cubicBezTo>
                    <a:cubicBezTo>
                      <a:pt x="4251" y="40"/>
                      <a:pt x="3916" y="22"/>
                      <a:pt x="3580" y="11"/>
                    </a:cubicBezTo>
                    <a:cubicBezTo>
                      <a:pt x="3450" y="7"/>
                      <a:pt x="3321" y="4"/>
                      <a:pt x="3188" y="0"/>
                    </a:cubicBezTo>
                    <a:close/>
                    <a:moveTo>
                      <a:pt x="3623" y="2810"/>
                    </a:moveTo>
                    <a:lnTo>
                      <a:pt x="40" y="4476"/>
                    </a:lnTo>
                    <a:cubicBezTo>
                      <a:pt x="91" y="4713"/>
                      <a:pt x="162" y="4942"/>
                      <a:pt x="252" y="5162"/>
                    </a:cubicBezTo>
                    <a:lnTo>
                      <a:pt x="3623" y="3593"/>
                    </a:lnTo>
                    <a:lnTo>
                      <a:pt x="3623" y="281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1"/>
              <p:cNvSpPr/>
              <p:nvPr/>
            </p:nvSpPr>
            <p:spPr>
              <a:xfrm>
                <a:off x="6121163" y="2585716"/>
                <a:ext cx="134743" cy="67745"/>
              </a:xfrm>
              <a:custGeom>
                <a:avLst/>
                <a:gdLst/>
                <a:ahLst/>
                <a:cxnLst/>
                <a:rect l="l" t="t" r="r" b="b"/>
                <a:pathLst>
                  <a:path w="3429" h="1724" extrusionOk="0">
                    <a:moveTo>
                      <a:pt x="2010" y="1"/>
                    </a:moveTo>
                    <a:lnTo>
                      <a:pt x="1" y="940"/>
                    </a:lnTo>
                    <a:lnTo>
                      <a:pt x="1" y="1723"/>
                    </a:lnTo>
                    <a:lnTo>
                      <a:pt x="3428" y="126"/>
                    </a:lnTo>
                    <a:cubicBezTo>
                      <a:pt x="3407" y="83"/>
                      <a:pt x="3385" y="44"/>
                      <a:pt x="33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1"/>
              <p:cNvSpPr/>
              <p:nvPr/>
            </p:nvSpPr>
            <p:spPr>
              <a:xfrm>
                <a:off x="6121163" y="2618607"/>
                <a:ext cx="151364" cy="187319"/>
              </a:xfrm>
              <a:custGeom>
                <a:avLst/>
                <a:gdLst/>
                <a:ahLst/>
                <a:cxnLst/>
                <a:rect l="l" t="t" r="r" b="b"/>
                <a:pathLst>
                  <a:path w="3852" h="4767" extrusionOk="0">
                    <a:moveTo>
                      <a:pt x="3712" y="0"/>
                    </a:moveTo>
                    <a:cubicBezTo>
                      <a:pt x="3731" y="72"/>
                      <a:pt x="3749" y="145"/>
                      <a:pt x="3765" y="218"/>
                    </a:cubicBezTo>
                    <a:lnTo>
                      <a:pt x="3765" y="218"/>
                    </a:lnTo>
                    <a:cubicBezTo>
                      <a:pt x="3749" y="145"/>
                      <a:pt x="3731" y="72"/>
                      <a:pt x="3712" y="0"/>
                    </a:cubicBezTo>
                    <a:close/>
                    <a:moveTo>
                      <a:pt x="3765" y="218"/>
                    </a:moveTo>
                    <a:lnTo>
                      <a:pt x="3765" y="218"/>
                    </a:lnTo>
                    <a:cubicBezTo>
                      <a:pt x="3779" y="286"/>
                      <a:pt x="3792" y="355"/>
                      <a:pt x="3804" y="425"/>
                    </a:cubicBezTo>
                    <a:lnTo>
                      <a:pt x="3804" y="425"/>
                    </a:lnTo>
                    <a:cubicBezTo>
                      <a:pt x="3792" y="355"/>
                      <a:pt x="3779" y="286"/>
                      <a:pt x="3765" y="218"/>
                    </a:cubicBezTo>
                    <a:close/>
                    <a:moveTo>
                      <a:pt x="3804" y="425"/>
                    </a:moveTo>
                    <a:cubicBezTo>
                      <a:pt x="3830" y="593"/>
                      <a:pt x="3846" y="764"/>
                      <a:pt x="3848" y="936"/>
                    </a:cubicBezTo>
                    <a:lnTo>
                      <a:pt x="1" y="2731"/>
                    </a:lnTo>
                    <a:lnTo>
                      <a:pt x="1" y="4763"/>
                    </a:lnTo>
                    <a:cubicBezTo>
                      <a:pt x="32" y="4763"/>
                      <a:pt x="69" y="4766"/>
                      <a:pt x="101" y="4766"/>
                    </a:cubicBezTo>
                    <a:cubicBezTo>
                      <a:pt x="1633" y="4766"/>
                      <a:pt x="3069" y="3819"/>
                      <a:pt x="3622" y="2297"/>
                    </a:cubicBezTo>
                    <a:cubicBezTo>
                      <a:pt x="3776" y="1874"/>
                      <a:pt x="3851" y="1439"/>
                      <a:pt x="3851" y="1012"/>
                    </a:cubicBezTo>
                    <a:cubicBezTo>
                      <a:pt x="3851" y="857"/>
                      <a:pt x="3841" y="706"/>
                      <a:pt x="3823" y="556"/>
                    </a:cubicBezTo>
                    <a:cubicBezTo>
                      <a:pt x="3817" y="512"/>
                      <a:pt x="3811" y="468"/>
                      <a:pt x="3804" y="42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1"/>
              <p:cNvSpPr/>
              <p:nvPr/>
            </p:nvSpPr>
            <p:spPr>
              <a:xfrm>
                <a:off x="6121163" y="2585716"/>
                <a:ext cx="79022" cy="36977"/>
              </a:xfrm>
              <a:custGeom>
                <a:avLst/>
                <a:gdLst/>
                <a:ahLst/>
                <a:cxnLst/>
                <a:rect l="l" t="t" r="r" b="b"/>
                <a:pathLst>
                  <a:path w="2011" h="941" extrusionOk="0">
                    <a:moveTo>
                      <a:pt x="1" y="1"/>
                    </a:moveTo>
                    <a:lnTo>
                      <a:pt x="1" y="940"/>
                    </a:lnTo>
                    <a:lnTo>
                      <a:pt x="20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1"/>
              <p:cNvSpPr/>
              <p:nvPr/>
            </p:nvSpPr>
            <p:spPr>
              <a:xfrm>
                <a:off x="6121163" y="2590667"/>
                <a:ext cx="151207" cy="135253"/>
              </a:xfrm>
              <a:custGeom>
                <a:avLst/>
                <a:gdLst/>
                <a:ahLst/>
                <a:cxnLst/>
                <a:rect l="l" t="t" r="r" b="b"/>
                <a:pathLst>
                  <a:path w="3848" h="3442" extrusionOk="0">
                    <a:moveTo>
                      <a:pt x="3428" y="0"/>
                    </a:moveTo>
                    <a:lnTo>
                      <a:pt x="1" y="1597"/>
                    </a:lnTo>
                    <a:lnTo>
                      <a:pt x="1" y="3442"/>
                    </a:lnTo>
                    <a:lnTo>
                      <a:pt x="3848" y="1647"/>
                    </a:lnTo>
                    <a:cubicBezTo>
                      <a:pt x="3844" y="1328"/>
                      <a:pt x="3794" y="1016"/>
                      <a:pt x="3712" y="711"/>
                    </a:cubicBezTo>
                    <a:cubicBezTo>
                      <a:pt x="3712" y="711"/>
                      <a:pt x="3708" y="711"/>
                      <a:pt x="3708" y="707"/>
                    </a:cubicBezTo>
                    <a:cubicBezTo>
                      <a:pt x="3640" y="463"/>
                      <a:pt x="3546" y="226"/>
                      <a:pt x="34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1"/>
              <p:cNvSpPr/>
              <p:nvPr/>
            </p:nvSpPr>
            <p:spPr>
              <a:xfrm>
                <a:off x="6027758" y="2725883"/>
                <a:ext cx="93444" cy="79887"/>
              </a:xfrm>
              <a:custGeom>
                <a:avLst/>
                <a:gdLst/>
                <a:ahLst/>
                <a:cxnLst/>
                <a:rect l="l" t="t" r="r" b="b"/>
                <a:pathLst>
                  <a:path w="2378" h="2033" extrusionOk="0">
                    <a:moveTo>
                      <a:pt x="2378" y="1"/>
                    </a:moveTo>
                    <a:lnTo>
                      <a:pt x="1" y="1107"/>
                    </a:lnTo>
                    <a:cubicBezTo>
                      <a:pt x="342" y="1405"/>
                      <a:pt x="741" y="1645"/>
                      <a:pt x="1189" y="1806"/>
                    </a:cubicBezTo>
                    <a:cubicBezTo>
                      <a:pt x="1581" y="1950"/>
                      <a:pt x="1979" y="2025"/>
                      <a:pt x="2378" y="2033"/>
                    </a:cubicBezTo>
                    <a:lnTo>
                      <a:pt x="2378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1"/>
              <p:cNvSpPr/>
              <p:nvPr/>
            </p:nvSpPr>
            <p:spPr>
              <a:xfrm>
                <a:off x="5976438" y="2533532"/>
                <a:ext cx="264220" cy="154626"/>
              </a:xfrm>
              <a:custGeom>
                <a:avLst/>
                <a:gdLst/>
                <a:ahLst/>
                <a:cxnLst/>
                <a:rect l="l" t="t" r="r" b="b"/>
                <a:pathLst>
                  <a:path w="6724" h="3935" extrusionOk="0">
                    <a:moveTo>
                      <a:pt x="5779" y="0"/>
                    </a:moveTo>
                    <a:lnTo>
                      <a:pt x="61" y="2667"/>
                    </a:lnTo>
                    <a:cubicBezTo>
                      <a:pt x="1" y="3095"/>
                      <a:pt x="18" y="3525"/>
                      <a:pt x="101" y="3934"/>
                    </a:cubicBezTo>
                    <a:lnTo>
                      <a:pt x="3684" y="2268"/>
                    </a:lnTo>
                    <a:lnTo>
                      <a:pt x="3684" y="1329"/>
                    </a:lnTo>
                    <a:lnTo>
                      <a:pt x="5693" y="1329"/>
                    </a:lnTo>
                    <a:lnTo>
                      <a:pt x="6724" y="851"/>
                    </a:lnTo>
                    <a:cubicBezTo>
                      <a:pt x="6465" y="521"/>
                      <a:pt x="6146" y="230"/>
                      <a:pt x="57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1"/>
              <p:cNvSpPr/>
              <p:nvPr/>
            </p:nvSpPr>
            <p:spPr>
              <a:xfrm>
                <a:off x="5988698" y="2653422"/>
                <a:ext cx="132503" cy="115960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2951" extrusionOk="0">
                    <a:moveTo>
                      <a:pt x="3372" y="0"/>
                    </a:moveTo>
                    <a:lnTo>
                      <a:pt x="1" y="1569"/>
                    </a:lnTo>
                    <a:cubicBezTo>
                      <a:pt x="220" y="2093"/>
                      <a:pt x="561" y="2570"/>
                      <a:pt x="995" y="2951"/>
                    </a:cubicBezTo>
                    <a:lnTo>
                      <a:pt x="3372" y="1845"/>
                    </a:lnTo>
                    <a:lnTo>
                      <a:pt x="33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1"/>
              <p:cNvSpPr/>
              <p:nvPr/>
            </p:nvSpPr>
            <p:spPr>
              <a:xfrm>
                <a:off x="5932859" y="2488224"/>
                <a:ext cx="384109" cy="340295"/>
              </a:xfrm>
              <a:custGeom>
                <a:avLst/>
                <a:gdLst/>
                <a:ahLst/>
                <a:cxnLst/>
                <a:rect l="l" t="t" r="r" b="b"/>
                <a:pathLst>
                  <a:path w="9775" h="8660" extrusionOk="0">
                    <a:moveTo>
                      <a:pt x="4886" y="914"/>
                    </a:moveTo>
                    <a:cubicBezTo>
                      <a:pt x="5275" y="914"/>
                      <a:pt x="5670" y="981"/>
                      <a:pt x="6055" y="1121"/>
                    </a:cubicBezTo>
                    <a:cubicBezTo>
                      <a:pt x="7829" y="1767"/>
                      <a:pt x="8744" y="3727"/>
                      <a:pt x="8098" y="5500"/>
                    </a:cubicBezTo>
                    <a:cubicBezTo>
                      <a:pt x="7593" y="6887"/>
                      <a:pt x="6284" y="7747"/>
                      <a:pt x="4889" y="7747"/>
                    </a:cubicBezTo>
                    <a:cubicBezTo>
                      <a:pt x="4501" y="7747"/>
                      <a:pt x="4106" y="7680"/>
                      <a:pt x="3719" y="7539"/>
                    </a:cubicBezTo>
                    <a:cubicBezTo>
                      <a:pt x="1946" y="6893"/>
                      <a:pt x="1034" y="4933"/>
                      <a:pt x="1677" y="3160"/>
                    </a:cubicBezTo>
                    <a:cubicBezTo>
                      <a:pt x="2182" y="1773"/>
                      <a:pt x="3493" y="914"/>
                      <a:pt x="4886" y="914"/>
                    </a:cubicBezTo>
                    <a:close/>
                    <a:moveTo>
                      <a:pt x="4886" y="0"/>
                    </a:moveTo>
                    <a:cubicBezTo>
                      <a:pt x="3120" y="0"/>
                      <a:pt x="1459" y="1090"/>
                      <a:pt x="819" y="2848"/>
                    </a:cubicBezTo>
                    <a:cubicBezTo>
                      <a:pt x="0" y="5094"/>
                      <a:pt x="1160" y="7578"/>
                      <a:pt x="3407" y="8396"/>
                    </a:cubicBezTo>
                    <a:cubicBezTo>
                      <a:pt x="3896" y="8575"/>
                      <a:pt x="4397" y="8659"/>
                      <a:pt x="4890" y="8659"/>
                    </a:cubicBezTo>
                    <a:cubicBezTo>
                      <a:pt x="6657" y="8659"/>
                      <a:pt x="8316" y="7570"/>
                      <a:pt x="8956" y="5812"/>
                    </a:cubicBezTo>
                    <a:cubicBezTo>
                      <a:pt x="9774" y="3565"/>
                      <a:pt x="8615" y="1082"/>
                      <a:pt x="6368" y="263"/>
                    </a:cubicBezTo>
                    <a:cubicBezTo>
                      <a:pt x="5879" y="85"/>
                      <a:pt x="5379" y="0"/>
                      <a:pt x="48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1"/>
              <p:cNvSpPr/>
              <p:nvPr/>
            </p:nvSpPr>
            <p:spPr>
              <a:xfrm>
                <a:off x="6008032" y="2844399"/>
                <a:ext cx="85231" cy="57017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1451" extrusionOk="0">
                    <a:moveTo>
                      <a:pt x="1854" y="1"/>
                    </a:moveTo>
                    <a:cubicBezTo>
                      <a:pt x="1808" y="1"/>
                      <a:pt x="1763" y="15"/>
                      <a:pt x="1724" y="47"/>
                    </a:cubicBezTo>
                    <a:lnTo>
                      <a:pt x="1217" y="452"/>
                    </a:lnTo>
                    <a:cubicBezTo>
                      <a:pt x="1134" y="519"/>
                      <a:pt x="1033" y="553"/>
                      <a:pt x="932" y="553"/>
                    </a:cubicBezTo>
                    <a:cubicBezTo>
                      <a:pt x="848" y="553"/>
                      <a:pt x="764" y="530"/>
                      <a:pt x="690" y="485"/>
                    </a:cubicBezTo>
                    <a:lnTo>
                      <a:pt x="532" y="309"/>
                    </a:lnTo>
                    <a:cubicBezTo>
                      <a:pt x="498" y="270"/>
                      <a:pt x="453" y="251"/>
                      <a:pt x="408" y="251"/>
                    </a:cubicBezTo>
                    <a:cubicBezTo>
                      <a:pt x="361" y="251"/>
                      <a:pt x="314" y="272"/>
                      <a:pt x="281" y="313"/>
                    </a:cubicBezTo>
                    <a:lnTo>
                      <a:pt x="241" y="359"/>
                    </a:lnTo>
                    <a:cubicBezTo>
                      <a:pt x="158" y="460"/>
                      <a:pt x="108" y="578"/>
                      <a:pt x="90" y="707"/>
                    </a:cubicBezTo>
                    <a:lnTo>
                      <a:pt x="1" y="1450"/>
                    </a:lnTo>
                    <a:lnTo>
                      <a:pt x="381" y="1152"/>
                    </a:lnTo>
                    <a:lnTo>
                      <a:pt x="1949" y="1048"/>
                    </a:lnTo>
                    <a:lnTo>
                      <a:pt x="2097" y="736"/>
                    </a:lnTo>
                    <a:cubicBezTo>
                      <a:pt x="2161" y="592"/>
                      <a:pt x="2169" y="427"/>
                      <a:pt x="2111" y="280"/>
                    </a:cubicBezTo>
                    <a:lnTo>
                      <a:pt x="2053" y="137"/>
                    </a:lnTo>
                    <a:cubicBezTo>
                      <a:pt x="2019" y="51"/>
                      <a:pt x="1937" y="1"/>
                      <a:pt x="1854" y="1"/>
                    </a:cubicBez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8" name="Google Shape;768;p31"/>
            <p:cNvSpPr/>
            <p:nvPr/>
          </p:nvSpPr>
          <p:spPr>
            <a:xfrm>
              <a:off x="5515934" y="2262864"/>
              <a:ext cx="241782" cy="287011"/>
            </a:xfrm>
            <a:custGeom>
              <a:avLst/>
              <a:gdLst/>
              <a:ahLst/>
              <a:cxnLst/>
              <a:rect l="l" t="t" r="r" b="b"/>
              <a:pathLst>
                <a:path w="6153" h="7304" extrusionOk="0">
                  <a:moveTo>
                    <a:pt x="3019" y="0"/>
                  </a:moveTo>
                  <a:cubicBezTo>
                    <a:pt x="1817" y="0"/>
                    <a:pt x="702" y="866"/>
                    <a:pt x="485" y="2179"/>
                  </a:cubicBezTo>
                  <a:cubicBezTo>
                    <a:pt x="172" y="4046"/>
                    <a:pt x="0" y="4828"/>
                    <a:pt x="711" y="5995"/>
                  </a:cubicBezTo>
                  <a:cubicBezTo>
                    <a:pt x="1245" y="6869"/>
                    <a:pt x="2100" y="7303"/>
                    <a:pt x="2930" y="7303"/>
                  </a:cubicBezTo>
                  <a:cubicBezTo>
                    <a:pt x="3762" y="7303"/>
                    <a:pt x="4569" y="6866"/>
                    <a:pt x="5001" y="5998"/>
                  </a:cubicBezTo>
                  <a:cubicBezTo>
                    <a:pt x="5776" y="4440"/>
                    <a:pt x="6152" y="1648"/>
                    <a:pt x="4523" y="492"/>
                  </a:cubicBezTo>
                  <a:cubicBezTo>
                    <a:pt x="4046" y="154"/>
                    <a:pt x="3525" y="0"/>
                    <a:pt x="3019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1"/>
            <p:cNvSpPr/>
            <p:nvPr/>
          </p:nvSpPr>
          <p:spPr>
            <a:xfrm>
              <a:off x="5262046" y="2236615"/>
              <a:ext cx="531583" cy="693989"/>
            </a:xfrm>
            <a:custGeom>
              <a:avLst/>
              <a:gdLst/>
              <a:ahLst/>
              <a:cxnLst/>
              <a:rect l="l" t="t" r="r" b="b"/>
              <a:pathLst>
                <a:path w="13528" h="17661" extrusionOk="0">
                  <a:moveTo>
                    <a:pt x="8819" y="1"/>
                  </a:moveTo>
                  <a:cubicBezTo>
                    <a:pt x="7000" y="1"/>
                    <a:pt x="5307" y="902"/>
                    <a:pt x="5374" y="2937"/>
                  </a:cubicBezTo>
                  <a:cubicBezTo>
                    <a:pt x="5464" y="5665"/>
                    <a:pt x="5374" y="5708"/>
                    <a:pt x="4143" y="7129"/>
                  </a:cubicBezTo>
                  <a:cubicBezTo>
                    <a:pt x="2908" y="8550"/>
                    <a:pt x="1128" y="9746"/>
                    <a:pt x="3156" y="11663"/>
                  </a:cubicBezTo>
                  <a:cubicBezTo>
                    <a:pt x="5184" y="13576"/>
                    <a:pt x="0" y="16217"/>
                    <a:pt x="6088" y="17491"/>
                  </a:cubicBezTo>
                  <a:cubicBezTo>
                    <a:pt x="6643" y="17607"/>
                    <a:pt x="7183" y="17661"/>
                    <a:pt x="7700" y="17661"/>
                  </a:cubicBezTo>
                  <a:cubicBezTo>
                    <a:pt x="11143" y="17661"/>
                    <a:pt x="13527" y="15291"/>
                    <a:pt x="11936" y="13349"/>
                  </a:cubicBezTo>
                  <a:cubicBezTo>
                    <a:pt x="10226" y="11264"/>
                    <a:pt x="11917" y="10578"/>
                    <a:pt x="12093" y="8759"/>
                  </a:cubicBezTo>
                  <a:cubicBezTo>
                    <a:pt x="12269" y="6939"/>
                    <a:pt x="9623" y="6125"/>
                    <a:pt x="10586" y="4793"/>
                  </a:cubicBezTo>
                  <a:cubicBezTo>
                    <a:pt x="11548" y="3461"/>
                    <a:pt x="12315" y="870"/>
                    <a:pt x="10647" y="302"/>
                  </a:cubicBezTo>
                  <a:cubicBezTo>
                    <a:pt x="10065" y="104"/>
                    <a:pt x="9435" y="1"/>
                    <a:pt x="88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1"/>
            <p:cNvSpPr/>
            <p:nvPr/>
          </p:nvSpPr>
          <p:spPr>
            <a:xfrm>
              <a:off x="5622425" y="2234728"/>
              <a:ext cx="139969" cy="168772"/>
            </a:xfrm>
            <a:custGeom>
              <a:avLst/>
              <a:gdLst/>
              <a:ahLst/>
              <a:cxnLst/>
              <a:rect l="l" t="t" r="r" b="b"/>
              <a:pathLst>
                <a:path w="3562" h="4295" extrusionOk="0">
                  <a:moveTo>
                    <a:pt x="1043" y="0"/>
                  </a:moveTo>
                  <a:cubicBezTo>
                    <a:pt x="721" y="0"/>
                    <a:pt x="372" y="24"/>
                    <a:pt x="0" y="63"/>
                  </a:cubicBezTo>
                  <a:lnTo>
                    <a:pt x="1167" y="4295"/>
                  </a:lnTo>
                  <a:cubicBezTo>
                    <a:pt x="1167" y="4295"/>
                    <a:pt x="3561" y="3347"/>
                    <a:pt x="3411" y="1728"/>
                  </a:cubicBezTo>
                  <a:cubicBezTo>
                    <a:pt x="3285" y="416"/>
                    <a:pt x="2408" y="0"/>
                    <a:pt x="10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5652761" y="2389278"/>
              <a:ext cx="53756" cy="71281"/>
            </a:xfrm>
            <a:custGeom>
              <a:avLst/>
              <a:gdLst/>
              <a:ahLst/>
              <a:cxnLst/>
              <a:rect l="l" t="t" r="r" b="b"/>
              <a:pathLst>
                <a:path w="1368" h="1814" extrusionOk="0">
                  <a:moveTo>
                    <a:pt x="664" y="0"/>
                  </a:moveTo>
                  <a:cubicBezTo>
                    <a:pt x="357" y="0"/>
                    <a:pt x="94" y="250"/>
                    <a:pt x="50" y="592"/>
                  </a:cubicBezTo>
                  <a:cubicBezTo>
                    <a:pt x="0" y="979"/>
                    <a:pt x="133" y="1357"/>
                    <a:pt x="334" y="1611"/>
                  </a:cubicBezTo>
                  <a:cubicBezTo>
                    <a:pt x="446" y="1751"/>
                    <a:pt x="575" y="1813"/>
                    <a:pt x="702" y="1813"/>
                  </a:cubicBezTo>
                  <a:cubicBezTo>
                    <a:pt x="918" y="1813"/>
                    <a:pt x="1126" y="1634"/>
                    <a:pt x="1221" y="1360"/>
                  </a:cubicBezTo>
                  <a:cubicBezTo>
                    <a:pt x="1360" y="969"/>
                    <a:pt x="1368" y="301"/>
                    <a:pt x="951" y="75"/>
                  </a:cubicBezTo>
                  <a:cubicBezTo>
                    <a:pt x="855" y="24"/>
                    <a:pt x="757" y="0"/>
                    <a:pt x="664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1"/>
            <p:cNvSpPr/>
            <p:nvPr/>
          </p:nvSpPr>
          <p:spPr>
            <a:xfrm>
              <a:off x="5313405" y="3095694"/>
              <a:ext cx="369137" cy="1584964"/>
            </a:xfrm>
            <a:custGeom>
              <a:avLst/>
              <a:gdLst/>
              <a:ahLst/>
              <a:cxnLst/>
              <a:rect l="l" t="t" r="r" b="b"/>
              <a:pathLst>
                <a:path w="9394" h="40335" extrusionOk="0">
                  <a:moveTo>
                    <a:pt x="3701" y="1"/>
                  </a:moveTo>
                  <a:cubicBezTo>
                    <a:pt x="1242" y="3458"/>
                    <a:pt x="2979" y="5726"/>
                    <a:pt x="1885" y="20632"/>
                  </a:cubicBezTo>
                  <a:cubicBezTo>
                    <a:pt x="1454" y="26523"/>
                    <a:pt x="0" y="40334"/>
                    <a:pt x="0" y="40334"/>
                  </a:cubicBezTo>
                  <a:lnTo>
                    <a:pt x="2599" y="40334"/>
                  </a:lnTo>
                  <a:cubicBezTo>
                    <a:pt x="2599" y="40334"/>
                    <a:pt x="6020" y="26046"/>
                    <a:pt x="6910" y="20090"/>
                  </a:cubicBezTo>
                  <a:cubicBezTo>
                    <a:pt x="7006" y="19426"/>
                    <a:pt x="7107" y="18723"/>
                    <a:pt x="7208" y="17991"/>
                  </a:cubicBezTo>
                  <a:cubicBezTo>
                    <a:pt x="7614" y="15087"/>
                    <a:pt x="8033" y="11716"/>
                    <a:pt x="8399" y="8684"/>
                  </a:cubicBezTo>
                  <a:cubicBezTo>
                    <a:pt x="8966" y="3932"/>
                    <a:pt x="9393" y="1"/>
                    <a:pt x="9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5296587" y="4630420"/>
              <a:ext cx="147042" cy="51948"/>
            </a:xfrm>
            <a:custGeom>
              <a:avLst/>
              <a:gdLst/>
              <a:ahLst/>
              <a:cxnLst/>
              <a:rect l="l" t="t" r="r" b="b"/>
              <a:pathLst>
                <a:path w="3742" h="1322" extrusionOk="0">
                  <a:moveTo>
                    <a:pt x="3741" y="1"/>
                  </a:moveTo>
                  <a:lnTo>
                    <a:pt x="62" y="94"/>
                  </a:lnTo>
                  <a:lnTo>
                    <a:pt x="1" y="1321"/>
                  </a:lnTo>
                  <a:lnTo>
                    <a:pt x="3454" y="1321"/>
                  </a:lnTo>
                  <a:lnTo>
                    <a:pt x="374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5519157" y="3329738"/>
              <a:ext cx="124329" cy="472955"/>
            </a:xfrm>
            <a:custGeom>
              <a:avLst/>
              <a:gdLst/>
              <a:ahLst/>
              <a:cxnLst/>
              <a:rect l="l" t="t" r="r" b="b"/>
              <a:pathLst>
                <a:path w="3164" h="12036" extrusionOk="0">
                  <a:moveTo>
                    <a:pt x="2148" y="0"/>
                  </a:moveTo>
                  <a:cubicBezTo>
                    <a:pt x="1" y="1328"/>
                    <a:pt x="1365" y="8952"/>
                    <a:pt x="1972" y="12035"/>
                  </a:cubicBezTo>
                  <a:cubicBezTo>
                    <a:pt x="2378" y="9131"/>
                    <a:pt x="2797" y="5760"/>
                    <a:pt x="3163" y="2728"/>
                  </a:cubicBezTo>
                  <a:cubicBezTo>
                    <a:pt x="2984" y="1637"/>
                    <a:pt x="2664" y="682"/>
                    <a:pt x="21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5540180" y="3095694"/>
              <a:ext cx="271293" cy="1584964"/>
            </a:xfrm>
            <a:custGeom>
              <a:avLst/>
              <a:gdLst/>
              <a:ahLst/>
              <a:cxnLst/>
              <a:rect l="l" t="t" r="r" b="b"/>
              <a:pathLst>
                <a:path w="6904" h="40335" extrusionOk="0">
                  <a:moveTo>
                    <a:pt x="1" y="1"/>
                  </a:moveTo>
                  <a:cubicBezTo>
                    <a:pt x="1" y="1"/>
                    <a:pt x="1785" y="14118"/>
                    <a:pt x="2075" y="20594"/>
                  </a:cubicBezTo>
                  <a:cubicBezTo>
                    <a:pt x="2341" y="26530"/>
                    <a:pt x="2621" y="40334"/>
                    <a:pt x="2621" y="40334"/>
                  </a:cubicBezTo>
                  <a:lnTo>
                    <a:pt x="5202" y="40334"/>
                  </a:lnTo>
                  <a:cubicBezTo>
                    <a:pt x="5202" y="40334"/>
                    <a:pt x="6723" y="26178"/>
                    <a:pt x="6813" y="20130"/>
                  </a:cubicBezTo>
                  <a:cubicBezTo>
                    <a:pt x="6903" y="14319"/>
                    <a:pt x="5668" y="1"/>
                    <a:pt x="56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5624115" y="4630420"/>
              <a:ext cx="146885" cy="51948"/>
            </a:xfrm>
            <a:custGeom>
              <a:avLst/>
              <a:gdLst/>
              <a:ahLst/>
              <a:cxnLst/>
              <a:rect l="l" t="t" r="r" b="b"/>
              <a:pathLst>
                <a:path w="3738" h="1322" extrusionOk="0">
                  <a:moveTo>
                    <a:pt x="3737" y="1"/>
                  </a:moveTo>
                  <a:lnTo>
                    <a:pt x="0" y="94"/>
                  </a:lnTo>
                  <a:lnTo>
                    <a:pt x="61" y="1321"/>
                  </a:lnTo>
                  <a:lnTo>
                    <a:pt x="3449" y="1321"/>
                  </a:lnTo>
                  <a:lnTo>
                    <a:pt x="3737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5439505" y="3075574"/>
              <a:ext cx="333025" cy="33872"/>
            </a:xfrm>
            <a:custGeom>
              <a:avLst/>
              <a:gdLst/>
              <a:ahLst/>
              <a:cxnLst/>
              <a:rect l="l" t="t" r="r" b="b"/>
              <a:pathLst>
                <a:path w="8475" h="862" extrusionOk="0">
                  <a:moveTo>
                    <a:pt x="495" y="0"/>
                  </a:moveTo>
                  <a:cubicBezTo>
                    <a:pt x="438" y="0"/>
                    <a:pt x="388" y="25"/>
                    <a:pt x="370" y="57"/>
                  </a:cubicBezTo>
                  <a:lnTo>
                    <a:pt x="25" y="750"/>
                  </a:lnTo>
                  <a:cubicBezTo>
                    <a:pt x="0" y="804"/>
                    <a:pt x="65" y="862"/>
                    <a:pt x="154" y="862"/>
                  </a:cubicBezTo>
                  <a:lnTo>
                    <a:pt x="8273" y="862"/>
                  </a:lnTo>
                  <a:cubicBezTo>
                    <a:pt x="8341" y="862"/>
                    <a:pt x="8399" y="826"/>
                    <a:pt x="8402" y="783"/>
                  </a:cubicBezTo>
                  <a:lnTo>
                    <a:pt x="8470" y="90"/>
                  </a:lnTo>
                  <a:cubicBezTo>
                    <a:pt x="8475" y="39"/>
                    <a:pt x="8414" y="0"/>
                    <a:pt x="8338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5484459" y="3073177"/>
              <a:ext cx="18115" cy="39216"/>
            </a:xfrm>
            <a:custGeom>
              <a:avLst/>
              <a:gdLst/>
              <a:ahLst/>
              <a:cxnLst/>
              <a:rect l="l" t="t" r="r" b="b"/>
              <a:pathLst>
                <a:path w="461" h="998" extrusionOk="0">
                  <a:moveTo>
                    <a:pt x="177" y="0"/>
                  </a:moveTo>
                  <a:cubicBezTo>
                    <a:pt x="138" y="0"/>
                    <a:pt x="102" y="22"/>
                    <a:pt x="98" y="47"/>
                  </a:cubicBezTo>
                  <a:lnTo>
                    <a:pt x="4" y="948"/>
                  </a:lnTo>
                  <a:cubicBezTo>
                    <a:pt x="1" y="976"/>
                    <a:pt x="34" y="998"/>
                    <a:pt x="77" y="998"/>
                  </a:cubicBezTo>
                  <a:lnTo>
                    <a:pt x="284" y="998"/>
                  </a:lnTo>
                  <a:cubicBezTo>
                    <a:pt x="327" y="998"/>
                    <a:pt x="364" y="976"/>
                    <a:pt x="367" y="948"/>
                  </a:cubicBezTo>
                  <a:lnTo>
                    <a:pt x="461" y="47"/>
                  </a:lnTo>
                  <a:cubicBezTo>
                    <a:pt x="461" y="22"/>
                    <a:pt x="432" y="0"/>
                    <a:pt x="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5684512" y="3073177"/>
              <a:ext cx="18076" cy="39216"/>
            </a:xfrm>
            <a:custGeom>
              <a:avLst/>
              <a:gdLst/>
              <a:ahLst/>
              <a:cxnLst/>
              <a:rect l="l" t="t" r="r" b="b"/>
              <a:pathLst>
                <a:path w="460" h="998" extrusionOk="0">
                  <a:moveTo>
                    <a:pt x="176" y="0"/>
                  </a:moveTo>
                  <a:cubicBezTo>
                    <a:pt x="136" y="0"/>
                    <a:pt x="97" y="22"/>
                    <a:pt x="97" y="47"/>
                  </a:cubicBezTo>
                  <a:lnTo>
                    <a:pt x="4" y="948"/>
                  </a:lnTo>
                  <a:cubicBezTo>
                    <a:pt x="0" y="976"/>
                    <a:pt x="32" y="998"/>
                    <a:pt x="75" y="998"/>
                  </a:cubicBezTo>
                  <a:lnTo>
                    <a:pt x="283" y="998"/>
                  </a:lnTo>
                  <a:cubicBezTo>
                    <a:pt x="327" y="998"/>
                    <a:pt x="362" y="976"/>
                    <a:pt x="366" y="948"/>
                  </a:cubicBezTo>
                  <a:lnTo>
                    <a:pt x="459" y="47"/>
                  </a:lnTo>
                  <a:cubicBezTo>
                    <a:pt x="459" y="22"/>
                    <a:pt x="426" y="0"/>
                    <a:pt x="3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88493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34"/>
          <p:cNvSpPr txBox="1">
            <a:spLocks noGrp="1"/>
          </p:cNvSpPr>
          <p:nvPr>
            <p:ph type="ctrTitle"/>
          </p:nvPr>
        </p:nvSpPr>
        <p:spPr>
          <a:xfrm>
            <a:off x="692108" y="1600448"/>
            <a:ext cx="4538400" cy="18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STOCKS IN </a:t>
            </a:r>
            <a:br>
              <a:rPr lang="en-US" dirty="0"/>
            </a:br>
            <a:r>
              <a:rPr lang="en-US" dirty="0"/>
              <a:t>US MARKET</a:t>
            </a:r>
            <a:endParaRPr dirty="0"/>
          </a:p>
        </p:txBody>
      </p:sp>
      <p:sp>
        <p:nvSpPr>
          <p:cNvPr id="836" name="Google Shape;836;p34"/>
          <p:cNvSpPr/>
          <p:nvPr/>
        </p:nvSpPr>
        <p:spPr>
          <a:xfrm>
            <a:off x="10529695" y="2633661"/>
            <a:ext cx="189725" cy="176648"/>
          </a:xfrm>
          <a:custGeom>
            <a:avLst/>
            <a:gdLst/>
            <a:ahLst/>
            <a:cxnLst/>
            <a:rect l="l" t="t" r="r" b="b"/>
            <a:pathLst>
              <a:path w="5223" h="4863" extrusionOk="0">
                <a:moveTo>
                  <a:pt x="2509" y="229"/>
                </a:moveTo>
                <a:cubicBezTo>
                  <a:pt x="2718" y="229"/>
                  <a:pt x="2926" y="258"/>
                  <a:pt x="3131" y="319"/>
                </a:cubicBezTo>
                <a:cubicBezTo>
                  <a:pt x="4297" y="657"/>
                  <a:pt x="4968" y="1881"/>
                  <a:pt x="4628" y="3047"/>
                </a:cubicBezTo>
                <a:cubicBezTo>
                  <a:pt x="4462" y="3614"/>
                  <a:pt x="4089" y="4081"/>
                  <a:pt x="3572" y="4361"/>
                </a:cubicBezTo>
                <a:cubicBezTo>
                  <a:pt x="3245" y="4541"/>
                  <a:pt x="2885" y="4633"/>
                  <a:pt x="2520" y="4633"/>
                </a:cubicBezTo>
                <a:cubicBezTo>
                  <a:pt x="2313" y="4633"/>
                  <a:pt x="2104" y="4603"/>
                  <a:pt x="1900" y="4543"/>
                </a:cubicBezTo>
                <a:cubicBezTo>
                  <a:pt x="1333" y="4382"/>
                  <a:pt x="866" y="4005"/>
                  <a:pt x="586" y="3492"/>
                </a:cubicBezTo>
                <a:cubicBezTo>
                  <a:pt x="302" y="2975"/>
                  <a:pt x="238" y="2379"/>
                  <a:pt x="402" y="1816"/>
                </a:cubicBezTo>
                <a:cubicBezTo>
                  <a:pt x="564" y="1253"/>
                  <a:pt x="941" y="786"/>
                  <a:pt x="1454" y="502"/>
                </a:cubicBezTo>
                <a:cubicBezTo>
                  <a:pt x="1785" y="319"/>
                  <a:pt x="2147" y="229"/>
                  <a:pt x="2509" y="229"/>
                </a:cubicBezTo>
                <a:close/>
                <a:moveTo>
                  <a:pt x="2508" y="1"/>
                </a:moveTo>
                <a:cubicBezTo>
                  <a:pt x="2106" y="1"/>
                  <a:pt x="1708" y="102"/>
                  <a:pt x="1347" y="301"/>
                </a:cubicBezTo>
                <a:cubicBezTo>
                  <a:pt x="776" y="613"/>
                  <a:pt x="364" y="1130"/>
                  <a:pt x="184" y="1751"/>
                </a:cubicBezTo>
                <a:cubicBezTo>
                  <a:pt x="1" y="2376"/>
                  <a:pt x="72" y="3032"/>
                  <a:pt x="385" y="3600"/>
                </a:cubicBezTo>
                <a:cubicBezTo>
                  <a:pt x="697" y="4170"/>
                  <a:pt x="1210" y="4583"/>
                  <a:pt x="1835" y="4763"/>
                </a:cubicBezTo>
                <a:cubicBezTo>
                  <a:pt x="2061" y="4831"/>
                  <a:pt x="2291" y="4863"/>
                  <a:pt x="2517" y="4863"/>
                </a:cubicBezTo>
                <a:cubicBezTo>
                  <a:pt x="2922" y="4863"/>
                  <a:pt x="3321" y="4759"/>
                  <a:pt x="3684" y="4561"/>
                </a:cubicBezTo>
                <a:cubicBezTo>
                  <a:pt x="4250" y="4250"/>
                  <a:pt x="4666" y="3736"/>
                  <a:pt x="4847" y="3112"/>
                </a:cubicBezTo>
                <a:cubicBezTo>
                  <a:pt x="5223" y="1826"/>
                  <a:pt x="4480" y="473"/>
                  <a:pt x="3195" y="100"/>
                </a:cubicBezTo>
                <a:cubicBezTo>
                  <a:pt x="2969" y="34"/>
                  <a:pt x="2738" y="1"/>
                  <a:pt x="25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34"/>
          <p:cNvSpPr/>
          <p:nvPr/>
        </p:nvSpPr>
        <p:spPr>
          <a:xfrm>
            <a:off x="11428406" y="2940695"/>
            <a:ext cx="25718" cy="71342"/>
          </a:xfrm>
          <a:custGeom>
            <a:avLst/>
            <a:gdLst/>
            <a:ahLst/>
            <a:cxnLst/>
            <a:rect l="l" t="t" r="r" b="b"/>
            <a:pathLst>
              <a:path w="708" h="1964" extrusionOk="0">
                <a:moveTo>
                  <a:pt x="101" y="1"/>
                </a:moveTo>
                <a:lnTo>
                  <a:pt x="54" y="163"/>
                </a:lnTo>
                <a:lnTo>
                  <a:pt x="475" y="287"/>
                </a:lnTo>
                <a:lnTo>
                  <a:pt x="1" y="1910"/>
                </a:lnTo>
                <a:lnTo>
                  <a:pt x="183" y="1964"/>
                </a:lnTo>
                <a:lnTo>
                  <a:pt x="707" y="176"/>
                </a:lnTo>
                <a:lnTo>
                  <a:pt x="1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34"/>
          <p:cNvSpPr/>
          <p:nvPr/>
        </p:nvSpPr>
        <p:spPr>
          <a:xfrm>
            <a:off x="11456304" y="2957223"/>
            <a:ext cx="59755" cy="74248"/>
          </a:xfrm>
          <a:custGeom>
            <a:avLst/>
            <a:gdLst/>
            <a:ahLst/>
            <a:cxnLst/>
            <a:rect l="l" t="t" r="r" b="b"/>
            <a:pathLst>
              <a:path w="1645" h="2044" extrusionOk="0">
                <a:moveTo>
                  <a:pt x="811" y="1"/>
                </a:moveTo>
                <a:cubicBezTo>
                  <a:pt x="656" y="1"/>
                  <a:pt x="515" y="40"/>
                  <a:pt x="399" y="117"/>
                </a:cubicBezTo>
                <a:lnTo>
                  <a:pt x="496" y="267"/>
                </a:lnTo>
                <a:cubicBezTo>
                  <a:pt x="594" y="205"/>
                  <a:pt x="699" y="175"/>
                  <a:pt x="815" y="175"/>
                </a:cubicBezTo>
                <a:cubicBezTo>
                  <a:pt x="887" y="175"/>
                  <a:pt x="962" y="186"/>
                  <a:pt x="1042" y="210"/>
                </a:cubicBezTo>
                <a:cubicBezTo>
                  <a:pt x="1314" y="289"/>
                  <a:pt x="1425" y="461"/>
                  <a:pt x="1365" y="665"/>
                </a:cubicBezTo>
                <a:cubicBezTo>
                  <a:pt x="1329" y="788"/>
                  <a:pt x="1253" y="899"/>
                  <a:pt x="994" y="1038"/>
                </a:cubicBezTo>
                <a:lnTo>
                  <a:pt x="40" y="1548"/>
                </a:lnTo>
                <a:lnTo>
                  <a:pt x="0" y="1681"/>
                </a:lnTo>
                <a:lnTo>
                  <a:pt x="1257" y="2044"/>
                </a:lnTo>
                <a:lnTo>
                  <a:pt x="1304" y="1883"/>
                </a:lnTo>
                <a:lnTo>
                  <a:pt x="320" y="1595"/>
                </a:lnTo>
                <a:lnTo>
                  <a:pt x="1102" y="1175"/>
                </a:lnTo>
                <a:cubicBezTo>
                  <a:pt x="1411" y="1010"/>
                  <a:pt x="1508" y="874"/>
                  <a:pt x="1559" y="702"/>
                </a:cubicBezTo>
                <a:cubicBezTo>
                  <a:pt x="1645" y="404"/>
                  <a:pt x="1468" y="152"/>
                  <a:pt x="1106" y="44"/>
                </a:cubicBezTo>
                <a:cubicBezTo>
                  <a:pt x="1004" y="15"/>
                  <a:pt x="905" y="1"/>
                  <a:pt x="81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4"/>
          <p:cNvSpPr/>
          <p:nvPr/>
        </p:nvSpPr>
        <p:spPr>
          <a:xfrm>
            <a:off x="11515513" y="2970663"/>
            <a:ext cx="61062" cy="73050"/>
          </a:xfrm>
          <a:custGeom>
            <a:avLst/>
            <a:gdLst/>
            <a:ahLst/>
            <a:cxnLst/>
            <a:rect l="l" t="t" r="r" b="b"/>
            <a:pathLst>
              <a:path w="1681" h="2011" extrusionOk="0">
                <a:moveTo>
                  <a:pt x="532" y="1"/>
                </a:moveTo>
                <a:lnTo>
                  <a:pt x="484" y="163"/>
                </a:lnTo>
                <a:lnTo>
                  <a:pt x="1400" y="428"/>
                </a:lnTo>
                <a:lnTo>
                  <a:pt x="721" y="905"/>
                </a:lnTo>
                <a:lnTo>
                  <a:pt x="682" y="1042"/>
                </a:lnTo>
                <a:lnTo>
                  <a:pt x="812" y="1078"/>
                </a:lnTo>
                <a:cubicBezTo>
                  <a:pt x="1142" y="1175"/>
                  <a:pt x="1253" y="1358"/>
                  <a:pt x="1192" y="1573"/>
                </a:cubicBezTo>
                <a:cubicBezTo>
                  <a:pt x="1141" y="1740"/>
                  <a:pt x="1016" y="1832"/>
                  <a:pt x="832" y="1832"/>
                </a:cubicBezTo>
                <a:cubicBezTo>
                  <a:pt x="769" y="1832"/>
                  <a:pt x="700" y="1821"/>
                  <a:pt x="625" y="1799"/>
                </a:cubicBezTo>
                <a:cubicBezTo>
                  <a:pt x="391" y="1731"/>
                  <a:pt x="212" y="1584"/>
                  <a:pt x="133" y="1433"/>
                </a:cubicBezTo>
                <a:lnTo>
                  <a:pt x="0" y="1551"/>
                </a:lnTo>
                <a:cubicBezTo>
                  <a:pt x="97" y="1731"/>
                  <a:pt x="320" y="1893"/>
                  <a:pt x="578" y="1968"/>
                </a:cubicBezTo>
                <a:cubicBezTo>
                  <a:pt x="677" y="1997"/>
                  <a:pt x="769" y="2011"/>
                  <a:pt x="852" y="2011"/>
                </a:cubicBezTo>
                <a:cubicBezTo>
                  <a:pt x="1129" y="2011"/>
                  <a:pt x="1312" y="1860"/>
                  <a:pt x="1379" y="1631"/>
                </a:cubicBezTo>
                <a:cubicBezTo>
                  <a:pt x="1461" y="1344"/>
                  <a:pt x="1329" y="1085"/>
                  <a:pt x="951" y="953"/>
                </a:cubicBezTo>
                <a:lnTo>
                  <a:pt x="1644" y="464"/>
                </a:lnTo>
                <a:lnTo>
                  <a:pt x="1680" y="335"/>
                </a:lnTo>
                <a:lnTo>
                  <a:pt x="53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0" name="Google Shape;840;p34"/>
          <p:cNvGrpSpPr/>
          <p:nvPr/>
        </p:nvGrpSpPr>
        <p:grpSpPr>
          <a:xfrm>
            <a:off x="4089562" y="596016"/>
            <a:ext cx="5045501" cy="4267484"/>
            <a:chOff x="4089562" y="596016"/>
            <a:chExt cx="5045501" cy="4267484"/>
          </a:xfrm>
        </p:grpSpPr>
        <p:grpSp>
          <p:nvGrpSpPr>
            <p:cNvPr id="841" name="Google Shape;841;p34"/>
            <p:cNvGrpSpPr/>
            <p:nvPr/>
          </p:nvGrpSpPr>
          <p:grpSpPr>
            <a:xfrm>
              <a:off x="6472501" y="1326053"/>
              <a:ext cx="1000385" cy="883233"/>
              <a:chOff x="6472501" y="1326053"/>
              <a:chExt cx="1000385" cy="883233"/>
            </a:xfrm>
          </p:grpSpPr>
          <p:sp>
            <p:nvSpPr>
              <p:cNvPr id="842" name="Google Shape;842;p34"/>
              <p:cNvSpPr/>
              <p:nvPr/>
            </p:nvSpPr>
            <p:spPr>
              <a:xfrm>
                <a:off x="6472501" y="1326053"/>
                <a:ext cx="1000385" cy="883233"/>
              </a:xfrm>
              <a:custGeom>
                <a:avLst/>
                <a:gdLst/>
                <a:ahLst/>
                <a:cxnLst/>
                <a:rect l="l" t="t" r="r" b="b"/>
                <a:pathLst>
                  <a:path w="22535" h="19896" extrusionOk="0">
                    <a:moveTo>
                      <a:pt x="11255" y="0"/>
                    </a:moveTo>
                    <a:cubicBezTo>
                      <a:pt x="8227" y="0"/>
                      <a:pt x="5239" y="1376"/>
                      <a:pt x="3289" y="3985"/>
                    </a:cubicBezTo>
                    <a:cubicBezTo>
                      <a:pt x="1" y="8378"/>
                      <a:pt x="913" y="14612"/>
                      <a:pt x="5316" y="17907"/>
                    </a:cubicBezTo>
                    <a:cubicBezTo>
                      <a:pt x="7110" y="19248"/>
                      <a:pt x="9206" y="19895"/>
                      <a:pt x="11284" y="19895"/>
                    </a:cubicBezTo>
                    <a:cubicBezTo>
                      <a:pt x="14312" y="19895"/>
                      <a:pt x="17299" y="18520"/>
                      <a:pt x="19247" y="15912"/>
                    </a:cubicBezTo>
                    <a:cubicBezTo>
                      <a:pt x="22535" y="11515"/>
                      <a:pt x="21627" y="5281"/>
                      <a:pt x="17219" y="1986"/>
                    </a:cubicBezTo>
                    <a:cubicBezTo>
                      <a:pt x="15426" y="647"/>
                      <a:pt x="13331" y="0"/>
                      <a:pt x="112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4"/>
              <p:cNvSpPr/>
              <p:nvPr/>
            </p:nvSpPr>
            <p:spPr>
              <a:xfrm>
                <a:off x="6591559" y="1431083"/>
                <a:ext cx="762308" cy="673123"/>
              </a:xfrm>
              <a:custGeom>
                <a:avLst/>
                <a:gdLst/>
                <a:ahLst/>
                <a:cxnLst/>
                <a:rect l="l" t="t" r="r" b="b"/>
                <a:pathLst>
                  <a:path w="17172" h="15163" extrusionOk="0">
                    <a:moveTo>
                      <a:pt x="8574" y="0"/>
                    </a:moveTo>
                    <a:cubicBezTo>
                      <a:pt x="6268" y="0"/>
                      <a:pt x="3991" y="1048"/>
                      <a:pt x="2505" y="3036"/>
                    </a:cubicBezTo>
                    <a:cubicBezTo>
                      <a:pt x="0" y="6385"/>
                      <a:pt x="693" y="11138"/>
                      <a:pt x="4052" y="13646"/>
                    </a:cubicBezTo>
                    <a:cubicBezTo>
                      <a:pt x="5418" y="14669"/>
                      <a:pt x="7014" y="15162"/>
                      <a:pt x="8596" y="15162"/>
                    </a:cubicBezTo>
                    <a:cubicBezTo>
                      <a:pt x="10903" y="15162"/>
                      <a:pt x="13180" y="14113"/>
                      <a:pt x="14666" y="12124"/>
                    </a:cubicBezTo>
                    <a:cubicBezTo>
                      <a:pt x="17171" y="8776"/>
                      <a:pt x="16479" y="4023"/>
                      <a:pt x="13119" y="1515"/>
                    </a:cubicBezTo>
                    <a:cubicBezTo>
                      <a:pt x="11753" y="494"/>
                      <a:pt x="10157" y="0"/>
                      <a:pt x="85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4"/>
              <p:cNvSpPr/>
              <p:nvPr/>
            </p:nvSpPr>
            <p:spPr>
              <a:xfrm>
                <a:off x="6695435" y="1419230"/>
                <a:ext cx="625446" cy="541722"/>
              </a:xfrm>
              <a:custGeom>
                <a:avLst/>
                <a:gdLst/>
                <a:ahLst/>
                <a:cxnLst/>
                <a:rect l="l" t="t" r="r" b="b"/>
                <a:pathLst>
                  <a:path w="14089" h="12203" extrusionOk="0">
                    <a:moveTo>
                      <a:pt x="6307" y="1"/>
                    </a:moveTo>
                    <a:cubicBezTo>
                      <a:pt x="6282" y="1"/>
                      <a:pt x="6257" y="1"/>
                      <a:pt x="6231" y="1"/>
                    </a:cubicBezTo>
                    <a:cubicBezTo>
                      <a:pt x="5492" y="8"/>
                      <a:pt x="4795" y="127"/>
                      <a:pt x="4167" y="306"/>
                    </a:cubicBezTo>
                    <a:cubicBezTo>
                      <a:pt x="3539" y="490"/>
                      <a:pt x="2983" y="737"/>
                      <a:pt x="2502" y="1013"/>
                    </a:cubicBezTo>
                    <a:cubicBezTo>
                      <a:pt x="1540" y="1566"/>
                      <a:pt x="909" y="2216"/>
                      <a:pt x="528" y="2690"/>
                    </a:cubicBezTo>
                    <a:cubicBezTo>
                      <a:pt x="147" y="3170"/>
                      <a:pt x="1" y="3480"/>
                      <a:pt x="29" y="3497"/>
                    </a:cubicBezTo>
                    <a:cubicBezTo>
                      <a:pt x="31" y="3498"/>
                      <a:pt x="33" y="3499"/>
                      <a:pt x="35" y="3499"/>
                    </a:cubicBezTo>
                    <a:cubicBezTo>
                      <a:pt x="85" y="3499"/>
                      <a:pt x="292" y="3245"/>
                      <a:pt x="693" y="2844"/>
                    </a:cubicBezTo>
                    <a:cubicBezTo>
                      <a:pt x="1116" y="2428"/>
                      <a:pt x="1767" y="1853"/>
                      <a:pt x="2700" y="1376"/>
                    </a:cubicBezTo>
                    <a:cubicBezTo>
                      <a:pt x="3166" y="1136"/>
                      <a:pt x="3701" y="924"/>
                      <a:pt x="4297" y="770"/>
                    </a:cubicBezTo>
                    <a:cubicBezTo>
                      <a:pt x="4863" y="630"/>
                      <a:pt x="5480" y="539"/>
                      <a:pt x="6128" y="539"/>
                    </a:cubicBezTo>
                    <a:cubicBezTo>
                      <a:pt x="6162" y="539"/>
                      <a:pt x="6197" y="539"/>
                      <a:pt x="6231" y="540"/>
                    </a:cubicBezTo>
                    <a:cubicBezTo>
                      <a:pt x="6576" y="543"/>
                      <a:pt x="6928" y="565"/>
                      <a:pt x="7283" y="622"/>
                    </a:cubicBezTo>
                    <a:cubicBezTo>
                      <a:pt x="7638" y="680"/>
                      <a:pt x="7997" y="755"/>
                      <a:pt x="8357" y="869"/>
                    </a:cubicBezTo>
                    <a:cubicBezTo>
                      <a:pt x="8712" y="981"/>
                      <a:pt x="9067" y="1114"/>
                      <a:pt x="9412" y="1286"/>
                    </a:cubicBezTo>
                    <a:cubicBezTo>
                      <a:pt x="9760" y="1459"/>
                      <a:pt x="10097" y="1656"/>
                      <a:pt x="10424" y="1882"/>
                    </a:cubicBezTo>
                    <a:cubicBezTo>
                      <a:pt x="10747" y="2112"/>
                      <a:pt x="11049" y="2360"/>
                      <a:pt x="11324" y="2625"/>
                    </a:cubicBezTo>
                    <a:cubicBezTo>
                      <a:pt x="11604" y="2890"/>
                      <a:pt x="11856" y="3182"/>
                      <a:pt x="12082" y="3475"/>
                    </a:cubicBezTo>
                    <a:cubicBezTo>
                      <a:pt x="12311" y="3773"/>
                      <a:pt x="12505" y="4083"/>
                      <a:pt x="12678" y="4398"/>
                    </a:cubicBezTo>
                    <a:cubicBezTo>
                      <a:pt x="12853" y="4714"/>
                      <a:pt x="12997" y="5034"/>
                      <a:pt x="13120" y="5357"/>
                    </a:cubicBezTo>
                    <a:cubicBezTo>
                      <a:pt x="13363" y="5999"/>
                      <a:pt x="13499" y="6645"/>
                      <a:pt x="13564" y="7255"/>
                    </a:cubicBezTo>
                    <a:cubicBezTo>
                      <a:pt x="13625" y="7865"/>
                      <a:pt x="13607" y="8443"/>
                      <a:pt x="13547" y="8960"/>
                    </a:cubicBezTo>
                    <a:cubicBezTo>
                      <a:pt x="13418" y="10005"/>
                      <a:pt x="13098" y="10812"/>
                      <a:pt x="12853" y="11351"/>
                    </a:cubicBezTo>
                    <a:cubicBezTo>
                      <a:pt x="12603" y="11889"/>
                      <a:pt x="12430" y="12176"/>
                      <a:pt x="12466" y="12202"/>
                    </a:cubicBezTo>
                    <a:cubicBezTo>
                      <a:pt x="12467" y="12202"/>
                      <a:pt x="12468" y="12202"/>
                      <a:pt x="12469" y="12202"/>
                    </a:cubicBezTo>
                    <a:cubicBezTo>
                      <a:pt x="12511" y="12202"/>
                      <a:pt x="12743" y="11961"/>
                      <a:pt x="13055" y="11455"/>
                    </a:cubicBezTo>
                    <a:cubicBezTo>
                      <a:pt x="13367" y="10934"/>
                      <a:pt x="13762" y="10116"/>
                      <a:pt x="13952" y="9025"/>
                    </a:cubicBezTo>
                    <a:cubicBezTo>
                      <a:pt x="14046" y="8479"/>
                      <a:pt x="14089" y="7869"/>
                      <a:pt x="14046" y="7216"/>
                    </a:cubicBezTo>
                    <a:cubicBezTo>
                      <a:pt x="13999" y="6566"/>
                      <a:pt x="13873" y="5870"/>
                      <a:pt x="13622" y="5173"/>
                    </a:cubicBezTo>
                    <a:cubicBezTo>
                      <a:pt x="13499" y="4829"/>
                      <a:pt x="13353" y="4477"/>
                      <a:pt x="13169" y="4136"/>
                    </a:cubicBezTo>
                    <a:cubicBezTo>
                      <a:pt x="12987" y="3795"/>
                      <a:pt x="12782" y="3458"/>
                      <a:pt x="12538" y="3135"/>
                    </a:cubicBezTo>
                    <a:cubicBezTo>
                      <a:pt x="12293" y="2815"/>
                      <a:pt x="12028" y="2499"/>
                      <a:pt x="11730" y="2212"/>
                    </a:cubicBezTo>
                    <a:cubicBezTo>
                      <a:pt x="11429" y="1921"/>
                      <a:pt x="11102" y="1652"/>
                      <a:pt x="10754" y="1404"/>
                    </a:cubicBezTo>
                    <a:cubicBezTo>
                      <a:pt x="10403" y="1164"/>
                      <a:pt x="10040" y="949"/>
                      <a:pt x="9663" y="766"/>
                    </a:cubicBezTo>
                    <a:cubicBezTo>
                      <a:pt x="9290" y="583"/>
                      <a:pt x="8905" y="443"/>
                      <a:pt x="8518" y="324"/>
                    </a:cubicBezTo>
                    <a:cubicBezTo>
                      <a:pt x="8134" y="206"/>
                      <a:pt x="7746" y="127"/>
                      <a:pt x="7362" y="73"/>
                    </a:cubicBezTo>
                    <a:cubicBezTo>
                      <a:pt x="7005" y="23"/>
                      <a:pt x="6653" y="1"/>
                      <a:pt x="63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34"/>
              <p:cNvSpPr/>
              <p:nvPr/>
            </p:nvSpPr>
            <p:spPr>
              <a:xfrm>
                <a:off x="6758560" y="1569362"/>
                <a:ext cx="413028" cy="429586"/>
              </a:xfrm>
              <a:custGeom>
                <a:avLst/>
                <a:gdLst/>
                <a:ahLst/>
                <a:cxnLst/>
                <a:rect l="l" t="t" r="r" b="b"/>
                <a:pathLst>
                  <a:path w="9304" h="9677" extrusionOk="0">
                    <a:moveTo>
                      <a:pt x="5325" y="2199"/>
                    </a:moveTo>
                    <a:cubicBezTo>
                      <a:pt x="5490" y="2199"/>
                      <a:pt x="5679" y="2241"/>
                      <a:pt x="5893" y="2333"/>
                    </a:cubicBezTo>
                    <a:lnTo>
                      <a:pt x="4910" y="3690"/>
                    </a:lnTo>
                    <a:cubicBezTo>
                      <a:pt x="4587" y="3252"/>
                      <a:pt x="4429" y="2861"/>
                      <a:pt x="4673" y="2527"/>
                    </a:cubicBezTo>
                    <a:cubicBezTo>
                      <a:pt x="4819" y="2326"/>
                      <a:pt x="5035" y="2199"/>
                      <a:pt x="5325" y="2199"/>
                    </a:cubicBezTo>
                    <a:close/>
                    <a:moveTo>
                      <a:pt x="4673" y="6027"/>
                    </a:moveTo>
                    <a:cubicBezTo>
                      <a:pt x="4978" y="6468"/>
                      <a:pt x="5126" y="6849"/>
                      <a:pt x="4881" y="7186"/>
                    </a:cubicBezTo>
                    <a:cubicBezTo>
                      <a:pt x="4747" y="7373"/>
                      <a:pt x="4548" y="7482"/>
                      <a:pt x="4286" y="7482"/>
                    </a:cubicBezTo>
                    <a:cubicBezTo>
                      <a:pt x="4121" y="7482"/>
                      <a:pt x="3930" y="7438"/>
                      <a:pt x="3715" y="7344"/>
                    </a:cubicBezTo>
                    <a:lnTo>
                      <a:pt x="4673" y="6027"/>
                    </a:lnTo>
                    <a:close/>
                    <a:moveTo>
                      <a:pt x="7584" y="0"/>
                    </a:moveTo>
                    <a:lnTo>
                      <a:pt x="6816" y="1059"/>
                    </a:lnTo>
                    <a:cubicBezTo>
                      <a:pt x="6155" y="686"/>
                      <a:pt x="5538" y="519"/>
                      <a:pt x="4989" y="519"/>
                    </a:cubicBezTo>
                    <a:cubicBezTo>
                      <a:pt x="4180" y="519"/>
                      <a:pt x="3518" y="883"/>
                      <a:pt x="3080" y="1486"/>
                    </a:cubicBezTo>
                    <a:cubicBezTo>
                      <a:pt x="2089" y="2854"/>
                      <a:pt x="3015" y="4067"/>
                      <a:pt x="3890" y="5094"/>
                    </a:cubicBezTo>
                    <a:lnTo>
                      <a:pt x="2731" y="6691"/>
                    </a:lnTo>
                    <a:cubicBezTo>
                      <a:pt x="2093" y="6123"/>
                      <a:pt x="1594" y="5366"/>
                      <a:pt x="1371" y="4667"/>
                    </a:cubicBezTo>
                    <a:lnTo>
                      <a:pt x="0" y="5452"/>
                    </a:lnTo>
                    <a:cubicBezTo>
                      <a:pt x="226" y="6246"/>
                      <a:pt x="918" y="7200"/>
                      <a:pt x="1823" y="7944"/>
                    </a:cubicBezTo>
                    <a:lnTo>
                      <a:pt x="1069" y="8984"/>
                    </a:lnTo>
                    <a:lnTo>
                      <a:pt x="2024" y="9677"/>
                    </a:lnTo>
                    <a:lnTo>
                      <a:pt x="2800" y="8608"/>
                    </a:lnTo>
                    <a:cubicBezTo>
                      <a:pt x="3458" y="8973"/>
                      <a:pt x="4071" y="9136"/>
                      <a:pt x="4614" y="9136"/>
                    </a:cubicBezTo>
                    <a:cubicBezTo>
                      <a:pt x="5419" y="9136"/>
                      <a:pt x="6073" y="8778"/>
                      <a:pt x="6504" y="8187"/>
                    </a:cubicBezTo>
                    <a:cubicBezTo>
                      <a:pt x="7480" y="6838"/>
                      <a:pt x="6572" y="5639"/>
                      <a:pt x="5692" y="4620"/>
                    </a:cubicBezTo>
                    <a:lnTo>
                      <a:pt x="6870" y="2997"/>
                    </a:lnTo>
                    <a:cubicBezTo>
                      <a:pt x="7308" y="3399"/>
                      <a:pt x="7684" y="3923"/>
                      <a:pt x="7972" y="4556"/>
                    </a:cubicBezTo>
                    <a:lnTo>
                      <a:pt x="9304" y="3726"/>
                    </a:lnTo>
                    <a:cubicBezTo>
                      <a:pt x="9019" y="3008"/>
                      <a:pt x="8459" y="2311"/>
                      <a:pt x="7785" y="1734"/>
                    </a:cubicBezTo>
                    <a:lnTo>
                      <a:pt x="8539" y="693"/>
                    </a:lnTo>
                    <a:lnTo>
                      <a:pt x="75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6" name="Google Shape;846;p34"/>
            <p:cNvGrpSpPr/>
            <p:nvPr/>
          </p:nvGrpSpPr>
          <p:grpSpPr>
            <a:xfrm>
              <a:off x="4694531" y="2250235"/>
              <a:ext cx="1090502" cy="1018186"/>
              <a:chOff x="4694531" y="2250235"/>
              <a:chExt cx="1090502" cy="1018186"/>
            </a:xfrm>
          </p:grpSpPr>
          <p:sp>
            <p:nvSpPr>
              <p:cNvPr id="847" name="Google Shape;847;p34"/>
              <p:cNvSpPr/>
              <p:nvPr/>
            </p:nvSpPr>
            <p:spPr>
              <a:xfrm>
                <a:off x="4694531" y="2250235"/>
                <a:ext cx="1090502" cy="1018186"/>
              </a:xfrm>
              <a:custGeom>
                <a:avLst/>
                <a:gdLst/>
                <a:ahLst/>
                <a:cxnLst/>
                <a:rect l="l" t="t" r="r" b="b"/>
                <a:pathLst>
                  <a:path w="24565" h="22936" extrusionOk="0">
                    <a:moveTo>
                      <a:pt x="12304" y="1"/>
                    </a:moveTo>
                    <a:cubicBezTo>
                      <a:pt x="11753" y="1"/>
                      <a:pt x="11196" y="40"/>
                      <a:pt x="10635" y="122"/>
                    </a:cubicBezTo>
                    <a:cubicBezTo>
                      <a:pt x="4354" y="1033"/>
                      <a:pt x="0" y="6855"/>
                      <a:pt x="912" y="13122"/>
                    </a:cubicBezTo>
                    <a:cubicBezTo>
                      <a:pt x="1738" y="18828"/>
                      <a:pt x="6647" y="22935"/>
                      <a:pt x="12259" y="22935"/>
                    </a:cubicBezTo>
                    <a:cubicBezTo>
                      <a:pt x="12812" y="22935"/>
                      <a:pt x="13371" y="22895"/>
                      <a:pt x="13934" y="22813"/>
                    </a:cubicBezTo>
                    <a:cubicBezTo>
                      <a:pt x="20211" y="21901"/>
                      <a:pt x="24565" y="16083"/>
                      <a:pt x="23657" y="9816"/>
                    </a:cubicBezTo>
                    <a:cubicBezTo>
                      <a:pt x="22827" y="4109"/>
                      <a:pt x="17918" y="1"/>
                      <a:pt x="12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4"/>
              <p:cNvSpPr/>
              <p:nvPr/>
            </p:nvSpPr>
            <p:spPr>
              <a:xfrm>
                <a:off x="4824199" y="2371334"/>
                <a:ext cx="831161" cy="775937"/>
              </a:xfrm>
              <a:custGeom>
                <a:avLst/>
                <a:gdLst/>
                <a:ahLst/>
                <a:cxnLst/>
                <a:rect l="l" t="t" r="r" b="b"/>
                <a:pathLst>
                  <a:path w="18723" h="17479" extrusionOk="0">
                    <a:moveTo>
                      <a:pt x="9375" y="1"/>
                    </a:moveTo>
                    <a:cubicBezTo>
                      <a:pt x="8956" y="1"/>
                      <a:pt x="8532" y="31"/>
                      <a:pt x="8106" y="92"/>
                    </a:cubicBezTo>
                    <a:cubicBezTo>
                      <a:pt x="3320" y="789"/>
                      <a:pt x="0" y="5226"/>
                      <a:pt x="697" y="9999"/>
                    </a:cubicBezTo>
                    <a:cubicBezTo>
                      <a:pt x="1328" y="14348"/>
                      <a:pt x="5067" y="17478"/>
                      <a:pt x="9342" y="17478"/>
                    </a:cubicBezTo>
                    <a:cubicBezTo>
                      <a:pt x="9763" y="17478"/>
                      <a:pt x="10189" y="17448"/>
                      <a:pt x="10617" y="17386"/>
                    </a:cubicBezTo>
                    <a:cubicBezTo>
                      <a:pt x="15406" y="16690"/>
                      <a:pt x="18723" y="12257"/>
                      <a:pt x="18029" y="7479"/>
                    </a:cubicBezTo>
                    <a:cubicBezTo>
                      <a:pt x="17395" y="3131"/>
                      <a:pt x="13655" y="1"/>
                      <a:pt x="93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4"/>
              <p:cNvSpPr/>
              <p:nvPr/>
            </p:nvSpPr>
            <p:spPr>
              <a:xfrm>
                <a:off x="4841911" y="2356596"/>
                <a:ext cx="782507" cy="470782"/>
              </a:xfrm>
              <a:custGeom>
                <a:avLst/>
                <a:gdLst/>
                <a:ahLst/>
                <a:cxnLst/>
                <a:rect l="l" t="t" r="r" b="b"/>
                <a:pathLst>
                  <a:path w="17627" h="10605" extrusionOk="0">
                    <a:moveTo>
                      <a:pt x="8959" y="0"/>
                    </a:moveTo>
                    <a:cubicBezTo>
                      <a:pt x="8916" y="0"/>
                      <a:pt x="8873" y="1"/>
                      <a:pt x="8830" y="1"/>
                    </a:cubicBezTo>
                    <a:cubicBezTo>
                      <a:pt x="8348" y="12"/>
                      <a:pt x="7864" y="55"/>
                      <a:pt x="7379" y="141"/>
                    </a:cubicBezTo>
                    <a:cubicBezTo>
                      <a:pt x="6895" y="227"/>
                      <a:pt x="6421" y="353"/>
                      <a:pt x="5969" y="511"/>
                    </a:cubicBezTo>
                    <a:cubicBezTo>
                      <a:pt x="5513" y="665"/>
                      <a:pt x="5083" y="866"/>
                      <a:pt x="4673" y="1085"/>
                    </a:cubicBezTo>
                    <a:cubicBezTo>
                      <a:pt x="4264" y="1301"/>
                      <a:pt x="3880" y="1556"/>
                      <a:pt x="3524" y="1824"/>
                    </a:cubicBezTo>
                    <a:cubicBezTo>
                      <a:pt x="3169" y="2094"/>
                      <a:pt x="2843" y="2384"/>
                      <a:pt x="2545" y="2689"/>
                    </a:cubicBezTo>
                    <a:cubicBezTo>
                      <a:pt x="1949" y="3296"/>
                      <a:pt x="1478" y="3964"/>
                      <a:pt x="1112" y="4620"/>
                    </a:cubicBezTo>
                    <a:cubicBezTo>
                      <a:pt x="750" y="5281"/>
                      <a:pt x="499" y="5941"/>
                      <a:pt x="334" y="6559"/>
                    </a:cubicBezTo>
                    <a:cubicBezTo>
                      <a:pt x="0" y="7793"/>
                      <a:pt x="14" y="8842"/>
                      <a:pt x="90" y="9538"/>
                    </a:cubicBezTo>
                    <a:cubicBezTo>
                      <a:pt x="172" y="10235"/>
                      <a:pt x="303" y="10604"/>
                      <a:pt x="340" y="10604"/>
                    </a:cubicBezTo>
                    <a:cubicBezTo>
                      <a:pt x="341" y="10604"/>
                      <a:pt x="341" y="10604"/>
                      <a:pt x="341" y="10604"/>
                    </a:cubicBezTo>
                    <a:cubicBezTo>
                      <a:pt x="395" y="10593"/>
                      <a:pt x="352" y="10209"/>
                      <a:pt x="352" y="9524"/>
                    </a:cubicBezTo>
                    <a:cubicBezTo>
                      <a:pt x="355" y="8842"/>
                      <a:pt x="416" y="7844"/>
                      <a:pt x="786" y="6691"/>
                    </a:cubicBezTo>
                    <a:cubicBezTo>
                      <a:pt x="973" y="6118"/>
                      <a:pt x="1235" y="5503"/>
                      <a:pt x="1594" y="4894"/>
                    </a:cubicBezTo>
                    <a:cubicBezTo>
                      <a:pt x="1960" y="4291"/>
                      <a:pt x="2416" y="3680"/>
                      <a:pt x="2982" y="3124"/>
                    </a:cubicBezTo>
                    <a:cubicBezTo>
                      <a:pt x="3266" y="2848"/>
                      <a:pt x="3575" y="2578"/>
                      <a:pt x="3908" y="2338"/>
                    </a:cubicBezTo>
                    <a:cubicBezTo>
                      <a:pt x="4246" y="2090"/>
                      <a:pt x="4601" y="1860"/>
                      <a:pt x="4985" y="1663"/>
                    </a:cubicBezTo>
                    <a:cubicBezTo>
                      <a:pt x="5366" y="1462"/>
                      <a:pt x="5764" y="1282"/>
                      <a:pt x="6188" y="1139"/>
                    </a:cubicBezTo>
                    <a:cubicBezTo>
                      <a:pt x="6608" y="996"/>
                      <a:pt x="7046" y="880"/>
                      <a:pt x="7495" y="798"/>
                    </a:cubicBezTo>
                    <a:cubicBezTo>
                      <a:pt x="7947" y="722"/>
                      <a:pt x="8396" y="679"/>
                      <a:pt x="8840" y="669"/>
                    </a:cubicBezTo>
                    <a:cubicBezTo>
                      <a:pt x="8899" y="668"/>
                      <a:pt x="8958" y="667"/>
                      <a:pt x="9016" y="667"/>
                    </a:cubicBezTo>
                    <a:cubicBezTo>
                      <a:pt x="9401" y="667"/>
                      <a:pt x="9780" y="698"/>
                      <a:pt x="10150" y="744"/>
                    </a:cubicBezTo>
                    <a:cubicBezTo>
                      <a:pt x="10578" y="798"/>
                      <a:pt x="10994" y="895"/>
                      <a:pt x="11393" y="1009"/>
                    </a:cubicBezTo>
                    <a:cubicBezTo>
                      <a:pt x="11791" y="1121"/>
                      <a:pt x="12171" y="1268"/>
                      <a:pt x="12531" y="1430"/>
                    </a:cubicBezTo>
                    <a:cubicBezTo>
                      <a:pt x="13255" y="1753"/>
                      <a:pt x="13894" y="2169"/>
                      <a:pt x="14447" y="2614"/>
                    </a:cubicBezTo>
                    <a:cubicBezTo>
                      <a:pt x="14993" y="3063"/>
                      <a:pt x="15448" y="3547"/>
                      <a:pt x="15821" y="4021"/>
                    </a:cubicBezTo>
                    <a:cubicBezTo>
                      <a:pt x="16568" y="4976"/>
                      <a:pt x="16970" y="5895"/>
                      <a:pt x="17207" y="6534"/>
                    </a:cubicBezTo>
                    <a:cubicBezTo>
                      <a:pt x="17442" y="7171"/>
                      <a:pt x="17536" y="7543"/>
                      <a:pt x="17586" y="7543"/>
                    </a:cubicBezTo>
                    <a:cubicBezTo>
                      <a:pt x="17586" y="7543"/>
                      <a:pt x="17587" y="7543"/>
                      <a:pt x="17587" y="7542"/>
                    </a:cubicBezTo>
                    <a:cubicBezTo>
                      <a:pt x="17627" y="7535"/>
                      <a:pt x="17623" y="7144"/>
                      <a:pt x="17458" y="6454"/>
                    </a:cubicBezTo>
                    <a:cubicBezTo>
                      <a:pt x="17290" y="5773"/>
                      <a:pt x="16941" y="4786"/>
                      <a:pt x="16205" y="3741"/>
                    </a:cubicBezTo>
                    <a:cubicBezTo>
                      <a:pt x="15836" y="3221"/>
                      <a:pt x="15373" y="2686"/>
                      <a:pt x="14806" y="2190"/>
                    </a:cubicBezTo>
                    <a:cubicBezTo>
                      <a:pt x="14235" y="1699"/>
                      <a:pt x="13564" y="1236"/>
                      <a:pt x="12792" y="870"/>
                    </a:cubicBezTo>
                    <a:cubicBezTo>
                      <a:pt x="12408" y="686"/>
                      <a:pt x="12002" y="525"/>
                      <a:pt x="11575" y="396"/>
                    </a:cubicBezTo>
                    <a:cubicBezTo>
                      <a:pt x="11148" y="267"/>
                      <a:pt x="10703" y="159"/>
                      <a:pt x="10243" y="95"/>
                    </a:cubicBezTo>
                    <a:cubicBezTo>
                      <a:pt x="9825" y="36"/>
                      <a:pt x="9395" y="0"/>
                      <a:pt x="89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4"/>
              <p:cNvSpPr/>
              <p:nvPr/>
            </p:nvSpPr>
            <p:spPr>
              <a:xfrm>
                <a:off x="5058586" y="2488083"/>
                <a:ext cx="386747" cy="570799"/>
              </a:xfrm>
              <a:custGeom>
                <a:avLst/>
                <a:gdLst/>
                <a:ahLst/>
                <a:cxnLst/>
                <a:rect l="l" t="t" r="r" b="b"/>
                <a:pathLst>
                  <a:path w="8712" h="12858" extrusionOk="0">
                    <a:moveTo>
                      <a:pt x="3209" y="3500"/>
                    </a:moveTo>
                    <a:lnTo>
                      <a:pt x="3518" y="5409"/>
                    </a:lnTo>
                    <a:cubicBezTo>
                      <a:pt x="2894" y="5316"/>
                      <a:pt x="2452" y="5122"/>
                      <a:pt x="2377" y="4652"/>
                    </a:cubicBezTo>
                    <a:cubicBezTo>
                      <a:pt x="2304" y="4211"/>
                      <a:pt x="2524" y="3772"/>
                      <a:pt x="3209" y="3500"/>
                    </a:cubicBezTo>
                    <a:close/>
                    <a:moveTo>
                      <a:pt x="5233" y="7506"/>
                    </a:moveTo>
                    <a:cubicBezTo>
                      <a:pt x="5844" y="7617"/>
                      <a:pt x="6275" y="7807"/>
                      <a:pt x="6350" y="8277"/>
                    </a:cubicBezTo>
                    <a:cubicBezTo>
                      <a:pt x="6418" y="8708"/>
                      <a:pt x="6177" y="9106"/>
                      <a:pt x="5528" y="9361"/>
                    </a:cubicBezTo>
                    <a:lnTo>
                      <a:pt x="5233" y="7506"/>
                    </a:lnTo>
                    <a:close/>
                    <a:moveTo>
                      <a:pt x="4032" y="0"/>
                    </a:moveTo>
                    <a:lnTo>
                      <a:pt x="2685" y="216"/>
                    </a:lnTo>
                    <a:lnTo>
                      <a:pt x="2925" y="1708"/>
                    </a:lnTo>
                    <a:cubicBezTo>
                      <a:pt x="840" y="2290"/>
                      <a:pt x="0" y="3683"/>
                      <a:pt x="227" y="5108"/>
                    </a:cubicBezTo>
                    <a:cubicBezTo>
                      <a:pt x="535" y="7032"/>
                      <a:pt x="2283" y="7261"/>
                      <a:pt x="3833" y="7384"/>
                    </a:cubicBezTo>
                    <a:lnTo>
                      <a:pt x="4193" y="9630"/>
                    </a:lnTo>
                    <a:cubicBezTo>
                      <a:pt x="4079" y="9637"/>
                      <a:pt x="3965" y="9641"/>
                      <a:pt x="3850" y="9641"/>
                    </a:cubicBezTo>
                    <a:cubicBezTo>
                      <a:pt x="2975" y="9641"/>
                      <a:pt x="2096" y="9438"/>
                      <a:pt x="1433" y="9092"/>
                    </a:cubicBezTo>
                    <a:lnTo>
                      <a:pt x="955" y="10854"/>
                    </a:lnTo>
                    <a:cubicBezTo>
                      <a:pt x="1623" y="11223"/>
                      <a:pt x="2619" y="11432"/>
                      <a:pt x="3681" y="11432"/>
                    </a:cubicBezTo>
                    <a:cubicBezTo>
                      <a:pt x="3943" y="11432"/>
                      <a:pt x="4210" y="11419"/>
                      <a:pt x="4476" y="11393"/>
                    </a:cubicBezTo>
                    <a:lnTo>
                      <a:pt x="4709" y="12857"/>
                    </a:lnTo>
                    <a:lnTo>
                      <a:pt x="6056" y="12642"/>
                    </a:lnTo>
                    <a:lnTo>
                      <a:pt x="5815" y="11138"/>
                    </a:lnTo>
                    <a:cubicBezTo>
                      <a:pt x="7882" y="10542"/>
                      <a:pt x="8712" y="9171"/>
                      <a:pt x="8489" y="7771"/>
                    </a:cubicBezTo>
                    <a:cubicBezTo>
                      <a:pt x="8184" y="5876"/>
                      <a:pt x="6465" y="5639"/>
                      <a:pt x="4915" y="5528"/>
                    </a:cubicBezTo>
                    <a:lnTo>
                      <a:pt x="4548" y="3242"/>
                    </a:lnTo>
                    <a:cubicBezTo>
                      <a:pt x="4611" y="3239"/>
                      <a:pt x="4673" y="3238"/>
                      <a:pt x="4736" y="3238"/>
                    </a:cubicBezTo>
                    <a:cubicBezTo>
                      <a:pt x="5367" y="3238"/>
                      <a:pt x="6038" y="3357"/>
                      <a:pt x="6719" y="3611"/>
                    </a:cubicBezTo>
                    <a:lnTo>
                      <a:pt x="7125" y="1849"/>
                    </a:lnTo>
                    <a:cubicBezTo>
                      <a:pt x="6479" y="1570"/>
                      <a:pt x="5703" y="1442"/>
                      <a:pt x="4899" y="1442"/>
                    </a:cubicBezTo>
                    <a:cubicBezTo>
                      <a:pt x="4689" y="1442"/>
                      <a:pt x="4476" y="1451"/>
                      <a:pt x="4264" y="1468"/>
                    </a:cubicBezTo>
                    <a:lnTo>
                      <a:pt x="403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1" name="Google Shape;851;p34"/>
            <p:cNvGrpSpPr/>
            <p:nvPr/>
          </p:nvGrpSpPr>
          <p:grpSpPr>
            <a:xfrm>
              <a:off x="6256625" y="616414"/>
              <a:ext cx="546250" cy="503056"/>
              <a:chOff x="6256625" y="616414"/>
              <a:chExt cx="546250" cy="503056"/>
            </a:xfrm>
          </p:grpSpPr>
          <p:sp>
            <p:nvSpPr>
              <p:cNvPr id="852" name="Google Shape;852;p34"/>
              <p:cNvSpPr/>
              <p:nvPr/>
            </p:nvSpPr>
            <p:spPr>
              <a:xfrm>
                <a:off x="6256625" y="616414"/>
                <a:ext cx="546250" cy="503056"/>
              </a:xfrm>
              <a:custGeom>
                <a:avLst/>
                <a:gdLst/>
                <a:ahLst/>
                <a:cxnLst/>
                <a:rect l="l" t="t" r="r" b="b"/>
                <a:pathLst>
                  <a:path w="12305" h="11332" extrusionOk="0">
                    <a:moveTo>
                      <a:pt x="6142" y="0"/>
                    </a:moveTo>
                    <a:cubicBezTo>
                      <a:pt x="3460" y="0"/>
                      <a:pt x="1077" y="1903"/>
                      <a:pt x="571" y="4630"/>
                    </a:cubicBezTo>
                    <a:cubicBezTo>
                      <a:pt x="1" y="7706"/>
                      <a:pt x="2035" y="10663"/>
                      <a:pt x="5119" y="11234"/>
                    </a:cubicBezTo>
                    <a:cubicBezTo>
                      <a:pt x="5471" y="11300"/>
                      <a:pt x="5822" y="11332"/>
                      <a:pt x="6167" y="11332"/>
                    </a:cubicBezTo>
                    <a:cubicBezTo>
                      <a:pt x="8847" y="11332"/>
                      <a:pt x="11228" y="9429"/>
                      <a:pt x="11733" y="6705"/>
                    </a:cubicBezTo>
                    <a:cubicBezTo>
                      <a:pt x="12305" y="3629"/>
                      <a:pt x="10269" y="671"/>
                      <a:pt x="7186" y="97"/>
                    </a:cubicBezTo>
                    <a:cubicBezTo>
                      <a:pt x="6835" y="32"/>
                      <a:pt x="6486" y="0"/>
                      <a:pt x="61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34"/>
              <p:cNvSpPr/>
              <p:nvPr/>
            </p:nvSpPr>
            <p:spPr>
              <a:xfrm>
                <a:off x="6321659" y="676342"/>
                <a:ext cx="416224" cy="383285"/>
              </a:xfrm>
              <a:custGeom>
                <a:avLst/>
                <a:gdLst/>
                <a:ahLst/>
                <a:cxnLst/>
                <a:rect l="l" t="t" r="r" b="b"/>
                <a:pathLst>
                  <a:path w="9376" h="8634" extrusionOk="0">
                    <a:moveTo>
                      <a:pt x="4678" y="0"/>
                    </a:moveTo>
                    <a:cubicBezTo>
                      <a:pt x="2635" y="0"/>
                      <a:pt x="819" y="1451"/>
                      <a:pt x="434" y="3528"/>
                    </a:cubicBezTo>
                    <a:cubicBezTo>
                      <a:pt x="0" y="5872"/>
                      <a:pt x="1551" y="8125"/>
                      <a:pt x="3898" y="8559"/>
                    </a:cubicBezTo>
                    <a:cubicBezTo>
                      <a:pt x="4167" y="8610"/>
                      <a:pt x="4434" y="8634"/>
                      <a:pt x="4698" y="8634"/>
                    </a:cubicBezTo>
                    <a:cubicBezTo>
                      <a:pt x="6741" y="8634"/>
                      <a:pt x="8556" y="7183"/>
                      <a:pt x="8941" y="5107"/>
                    </a:cubicBezTo>
                    <a:cubicBezTo>
                      <a:pt x="9375" y="2763"/>
                      <a:pt x="7825" y="509"/>
                      <a:pt x="5477" y="74"/>
                    </a:cubicBezTo>
                    <a:cubicBezTo>
                      <a:pt x="5209" y="24"/>
                      <a:pt x="4942" y="0"/>
                      <a:pt x="46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34"/>
              <p:cNvSpPr/>
              <p:nvPr/>
            </p:nvSpPr>
            <p:spPr>
              <a:xfrm>
                <a:off x="6339016" y="668929"/>
                <a:ext cx="386881" cy="228266"/>
              </a:xfrm>
              <a:custGeom>
                <a:avLst/>
                <a:gdLst/>
                <a:ahLst/>
                <a:cxnLst/>
                <a:rect l="l" t="t" r="r" b="b"/>
                <a:pathLst>
                  <a:path w="8715" h="5142" extrusionOk="0">
                    <a:moveTo>
                      <a:pt x="4257" y="1"/>
                    </a:moveTo>
                    <a:cubicBezTo>
                      <a:pt x="4020" y="4"/>
                      <a:pt x="3787" y="26"/>
                      <a:pt x="3561" y="66"/>
                    </a:cubicBezTo>
                    <a:cubicBezTo>
                      <a:pt x="3335" y="102"/>
                      <a:pt x="3115" y="159"/>
                      <a:pt x="2908" y="227"/>
                    </a:cubicBezTo>
                    <a:cubicBezTo>
                      <a:pt x="2696" y="296"/>
                      <a:pt x="2498" y="382"/>
                      <a:pt x="2312" y="478"/>
                    </a:cubicBezTo>
                    <a:cubicBezTo>
                      <a:pt x="1935" y="665"/>
                      <a:pt x="1608" y="902"/>
                      <a:pt x="1332" y="1154"/>
                    </a:cubicBezTo>
                    <a:cubicBezTo>
                      <a:pt x="1059" y="1404"/>
                      <a:pt x="837" y="1674"/>
                      <a:pt x="660" y="1936"/>
                    </a:cubicBezTo>
                    <a:cubicBezTo>
                      <a:pt x="309" y="2459"/>
                      <a:pt x="148" y="2951"/>
                      <a:pt x="72" y="3289"/>
                    </a:cubicBezTo>
                    <a:cubicBezTo>
                      <a:pt x="0" y="3630"/>
                      <a:pt x="0" y="3824"/>
                      <a:pt x="22" y="3827"/>
                    </a:cubicBezTo>
                    <a:cubicBezTo>
                      <a:pt x="22" y="3827"/>
                      <a:pt x="22" y="3827"/>
                      <a:pt x="23" y="3827"/>
                    </a:cubicBezTo>
                    <a:cubicBezTo>
                      <a:pt x="48" y="3827"/>
                      <a:pt x="91" y="3641"/>
                      <a:pt x="198" y="3325"/>
                    </a:cubicBezTo>
                    <a:cubicBezTo>
                      <a:pt x="309" y="3006"/>
                      <a:pt x="496" y="2550"/>
                      <a:pt x="851" y="2068"/>
                    </a:cubicBezTo>
                    <a:cubicBezTo>
                      <a:pt x="1031" y="1828"/>
                      <a:pt x="1249" y="1584"/>
                      <a:pt x="1515" y="1358"/>
                    </a:cubicBezTo>
                    <a:cubicBezTo>
                      <a:pt x="1780" y="1132"/>
                      <a:pt x="2093" y="920"/>
                      <a:pt x="2448" y="751"/>
                    </a:cubicBezTo>
                    <a:cubicBezTo>
                      <a:pt x="2624" y="665"/>
                      <a:pt x="2810" y="590"/>
                      <a:pt x="3004" y="529"/>
                    </a:cubicBezTo>
                    <a:cubicBezTo>
                      <a:pt x="3201" y="468"/>
                      <a:pt x="3403" y="418"/>
                      <a:pt x="3615" y="385"/>
                    </a:cubicBezTo>
                    <a:cubicBezTo>
                      <a:pt x="3826" y="353"/>
                      <a:pt x="4041" y="332"/>
                      <a:pt x="4261" y="332"/>
                    </a:cubicBezTo>
                    <a:cubicBezTo>
                      <a:pt x="4480" y="332"/>
                      <a:pt x="4702" y="349"/>
                      <a:pt x="4929" y="382"/>
                    </a:cubicBezTo>
                    <a:cubicBezTo>
                      <a:pt x="5151" y="418"/>
                      <a:pt x="5366" y="468"/>
                      <a:pt x="5578" y="532"/>
                    </a:cubicBezTo>
                    <a:cubicBezTo>
                      <a:pt x="5786" y="600"/>
                      <a:pt x="5987" y="683"/>
                      <a:pt x="6178" y="780"/>
                    </a:cubicBezTo>
                    <a:cubicBezTo>
                      <a:pt x="6367" y="870"/>
                      <a:pt x="6547" y="981"/>
                      <a:pt x="6716" y="1099"/>
                    </a:cubicBezTo>
                    <a:cubicBezTo>
                      <a:pt x="6884" y="1215"/>
                      <a:pt x="7039" y="1344"/>
                      <a:pt x="7182" y="1477"/>
                    </a:cubicBezTo>
                    <a:cubicBezTo>
                      <a:pt x="7470" y="1745"/>
                      <a:pt x="7699" y="2040"/>
                      <a:pt x="7889" y="2335"/>
                    </a:cubicBezTo>
                    <a:cubicBezTo>
                      <a:pt x="8073" y="2632"/>
                      <a:pt x="8209" y="2930"/>
                      <a:pt x="8310" y="3213"/>
                    </a:cubicBezTo>
                    <a:cubicBezTo>
                      <a:pt x="8504" y="3777"/>
                      <a:pt x="8547" y="4273"/>
                      <a:pt x="8557" y="4606"/>
                    </a:cubicBezTo>
                    <a:cubicBezTo>
                      <a:pt x="8564" y="4947"/>
                      <a:pt x="8547" y="5138"/>
                      <a:pt x="8575" y="5141"/>
                    </a:cubicBezTo>
                    <a:cubicBezTo>
                      <a:pt x="8575" y="5141"/>
                      <a:pt x="8575" y="5141"/>
                      <a:pt x="8576" y="5141"/>
                    </a:cubicBezTo>
                    <a:cubicBezTo>
                      <a:pt x="8594" y="5141"/>
                      <a:pt x="8655" y="4954"/>
                      <a:pt x="8686" y="4613"/>
                    </a:cubicBezTo>
                    <a:cubicBezTo>
                      <a:pt x="8715" y="4265"/>
                      <a:pt x="8708" y="3748"/>
                      <a:pt x="8532" y="3142"/>
                    </a:cubicBezTo>
                    <a:cubicBezTo>
                      <a:pt x="8442" y="2840"/>
                      <a:pt x="8310" y="2517"/>
                      <a:pt x="8123" y="2194"/>
                    </a:cubicBezTo>
                    <a:cubicBezTo>
                      <a:pt x="7936" y="1875"/>
                      <a:pt x="7695" y="1552"/>
                      <a:pt x="7394" y="1258"/>
                    </a:cubicBezTo>
                    <a:cubicBezTo>
                      <a:pt x="7243" y="1110"/>
                      <a:pt x="7078" y="970"/>
                      <a:pt x="6899" y="841"/>
                    </a:cubicBezTo>
                    <a:cubicBezTo>
                      <a:pt x="6719" y="712"/>
                      <a:pt x="6529" y="594"/>
                      <a:pt x="6324" y="489"/>
                    </a:cubicBezTo>
                    <a:cubicBezTo>
                      <a:pt x="6120" y="385"/>
                      <a:pt x="5905" y="292"/>
                      <a:pt x="5678" y="220"/>
                    </a:cubicBezTo>
                    <a:cubicBezTo>
                      <a:pt x="5452" y="148"/>
                      <a:pt x="5219" y="91"/>
                      <a:pt x="4979" y="55"/>
                    </a:cubicBezTo>
                    <a:cubicBezTo>
                      <a:pt x="4735" y="19"/>
                      <a:pt x="4494" y="1"/>
                      <a:pt x="42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34"/>
              <p:cNvSpPr/>
              <p:nvPr/>
            </p:nvSpPr>
            <p:spPr>
              <a:xfrm>
                <a:off x="6431261" y="735693"/>
                <a:ext cx="191864" cy="281937"/>
              </a:xfrm>
              <a:custGeom>
                <a:avLst/>
                <a:gdLst/>
                <a:ahLst/>
                <a:cxnLst/>
                <a:rect l="l" t="t" r="r" b="b"/>
                <a:pathLst>
                  <a:path w="4322" h="6351" extrusionOk="0">
                    <a:moveTo>
                      <a:pt x="2226" y="1620"/>
                    </a:moveTo>
                    <a:lnTo>
                      <a:pt x="2064" y="2560"/>
                    </a:lnTo>
                    <a:cubicBezTo>
                      <a:pt x="1791" y="2420"/>
                      <a:pt x="1612" y="2259"/>
                      <a:pt x="1651" y="2025"/>
                    </a:cubicBezTo>
                    <a:cubicBezTo>
                      <a:pt x="1691" y="1807"/>
                      <a:pt x="1863" y="1638"/>
                      <a:pt x="2226" y="1620"/>
                    </a:cubicBezTo>
                    <a:close/>
                    <a:moveTo>
                      <a:pt x="2534" y="3816"/>
                    </a:moveTo>
                    <a:cubicBezTo>
                      <a:pt x="2803" y="3964"/>
                      <a:pt x="2972" y="4121"/>
                      <a:pt x="2932" y="4355"/>
                    </a:cubicBezTo>
                    <a:cubicBezTo>
                      <a:pt x="2897" y="4567"/>
                      <a:pt x="2721" y="4714"/>
                      <a:pt x="2377" y="4732"/>
                    </a:cubicBezTo>
                    <a:lnTo>
                      <a:pt x="2534" y="3816"/>
                    </a:lnTo>
                    <a:close/>
                    <a:moveTo>
                      <a:pt x="2502" y="1"/>
                    </a:moveTo>
                    <a:lnTo>
                      <a:pt x="2377" y="737"/>
                    </a:lnTo>
                    <a:cubicBezTo>
                      <a:pt x="2323" y="734"/>
                      <a:pt x="2270" y="732"/>
                      <a:pt x="2218" y="732"/>
                    </a:cubicBezTo>
                    <a:cubicBezTo>
                      <a:pt x="1249" y="732"/>
                      <a:pt x="691" y="1228"/>
                      <a:pt x="575" y="1896"/>
                    </a:cubicBezTo>
                    <a:cubicBezTo>
                      <a:pt x="413" y="2847"/>
                      <a:pt x="1192" y="3231"/>
                      <a:pt x="1899" y="3536"/>
                    </a:cubicBezTo>
                    <a:lnTo>
                      <a:pt x="1709" y="4646"/>
                    </a:lnTo>
                    <a:cubicBezTo>
                      <a:pt x="1239" y="4517"/>
                      <a:pt x="793" y="4255"/>
                      <a:pt x="503" y="3953"/>
                    </a:cubicBezTo>
                    <a:lnTo>
                      <a:pt x="0" y="4699"/>
                    </a:lnTo>
                    <a:cubicBezTo>
                      <a:pt x="316" y="5047"/>
                      <a:pt x="912" y="5360"/>
                      <a:pt x="1562" y="5514"/>
                    </a:cubicBezTo>
                    <a:lnTo>
                      <a:pt x="1440" y="6236"/>
                    </a:lnTo>
                    <a:lnTo>
                      <a:pt x="2100" y="6351"/>
                    </a:lnTo>
                    <a:lnTo>
                      <a:pt x="2229" y="5607"/>
                    </a:lnTo>
                    <a:cubicBezTo>
                      <a:pt x="2278" y="5610"/>
                      <a:pt x="2326" y="5611"/>
                      <a:pt x="2373" y="5611"/>
                    </a:cubicBezTo>
                    <a:cubicBezTo>
                      <a:pt x="3346" y="5611"/>
                      <a:pt x="3904" y="5116"/>
                      <a:pt x="4017" y="4459"/>
                    </a:cubicBezTo>
                    <a:cubicBezTo>
                      <a:pt x="4175" y="3523"/>
                      <a:pt x="3406" y="3138"/>
                      <a:pt x="2700" y="2840"/>
                    </a:cubicBezTo>
                    <a:lnTo>
                      <a:pt x="2894" y="1714"/>
                    </a:lnTo>
                    <a:cubicBezTo>
                      <a:pt x="3220" y="1810"/>
                      <a:pt x="3543" y="1982"/>
                      <a:pt x="3848" y="2230"/>
                    </a:cubicBezTo>
                    <a:lnTo>
                      <a:pt x="4322" y="1472"/>
                    </a:lnTo>
                    <a:cubicBezTo>
                      <a:pt x="3995" y="1179"/>
                      <a:pt x="3532" y="963"/>
                      <a:pt x="3044" y="837"/>
                    </a:cubicBezTo>
                    <a:lnTo>
                      <a:pt x="3166" y="116"/>
                    </a:lnTo>
                    <a:lnTo>
                      <a:pt x="250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6" name="Google Shape;856;p34"/>
            <p:cNvGrpSpPr/>
            <p:nvPr/>
          </p:nvGrpSpPr>
          <p:grpSpPr>
            <a:xfrm>
              <a:off x="4321997" y="3141168"/>
              <a:ext cx="921144" cy="1561106"/>
              <a:chOff x="4321997" y="3141168"/>
              <a:chExt cx="921144" cy="1561106"/>
            </a:xfrm>
          </p:grpSpPr>
          <p:sp>
            <p:nvSpPr>
              <p:cNvPr id="857" name="Google Shape;857;p34"/>
              <p:cNvSpPr/>
              <p:nvPr/>
            </p:nvSpPr>
            <p:spPr>
              <a:xfrm>
                <a:off x="4321997" y="3141168"/>
                <a:ext cx="921144" cy="1187366"/>
              </a:xfrm>
              <a:custGeom>
                <a:avLst/>
                <a:gdLst/>
                <a:ahLst/>
                <a:cxnLst/>
                <a:rect l="l" t="t" r="r" b="b"/>
                <a:pathLst>
                  <a:path w="20750" h="26747" extrusionOk="0">
                    <a:moveTo>
                      <a:pt x="2574" y="0"/>
                    </a:moveTo>
                    <a:cubicBezTo>
                      <a:pt x="1560" y="0"/>
                      <a:pt x="524" y="638"/>
                      <a:pt x="269" y="1627"/>
                    </a:cubicBezTo>
                    <a:cubicBezTo>
                      <a:pt x="0" y="2664"/>
                      <a:pt x="607" y="3716"/>
                      <a:pt x="1264" y="4552"/>
                    </a:cubicBezTo>
                    <a:cubicBezTo>
                      <a:pt x="2240" y="5797"/>
                      <a:pt x="3396" y="6900"/>
                      <a:pt x="4680" y="7811"/>
                    </a:cubicBezTo>
                    <a:cubicBezTo>
                      <a:pt x="4910" y="7977"/>
                      <a:pt x="5162" y="8152"/>
                      <a:pt x="5251" y="8425"/>
                    </a:cubicBezTo>
                    <a:cubicBezTo>
                      <a:pt x="5412" y="8913"/>
                      <a:pt x="4946" y="9402"/>
                      <a:pt x="4461" y="9563"/>
                    </a:cubicBezTo>
                    <a:cubicBezTo>
                      <a:pt x="3916" y="9746"/>
                      <a:pt x="3320" y="9688"/>
                      <a:pt x="2745" y="9756"/>
                    </a:cubicBezTo>
                    <a:cubicBezTo>
                      <a:pt x="2175" y="9824"/>
                      <a:pt x="1554" y="10076"/>
                      <a:pt x="1335" y="10618"/>
                    </a:cubicBezTo>
                    <a:cubicBezTo>
                      <a:pt x="1034" y="11368"/>
                      <a:pt x="1662" y="12158"/>
                      <a:pt x="2283" y="12672"/>
                    </a:cubicBezTo>
                    <a:cubicBezTo>
                      <a:pt x="3521" y="13705"/>
                      <a:pt x="4935" y="14519"/>
                      <a:pt x="6443" y="15072"/>
                    </a:cubicBezTo>
                    <a:cubicBezTo>
                      <a:pt x="6981" y="15270"/>
                      <a:pt x="7552" y="15445"/>
                      <a:pt x="7986" y="15826"/>
                    </a:cubicBezTo>
                    <a:cubicBezTo>
                      <a:pt x="8424" y="16207"/>
                      <a:pt x="8686" y="16867"/>
                      <a:pt x="8424" y="17384"/>
                    </a:cubicBezTo>
                    <a:cubicBezTo>
                      <a:pt x="8209" y="17803"/>
                      <a:pt x="7723" y="17991"/>
                      <a:pt x="7244" y="17991"/>
                    </a:cubicBezTo>
                    <a:cubicBezTo>
                      <a:pt x="7133" y="17991"/>
                      <a:pt x="7023" y="17981"/>
                      <a:pt x="6917" y="17962"/>
                    </a:cubicBezTo>
                    <a:cubicBezTo>
                      <a:pt x="6350" y="17857"/>
                      <a:pt x="5843" y="17549"/>
                      <a:pt x="5305" y="17348"/>
                    </a:cubicBezTo>
                    <a:cubicBezTo>
                      <a:pt x="4931" y="17206"/>
                      <a:pt x="4517" y="17126"/>
                      <a:pt x="4111" y="17126"/>
                    </a:cubicBezTo>
                    <a:cubicBezTo>
                      <a:pt x="3419" y="17126"/>
                      <a:pt x="2751" y="17358"/>
                      <a:pt x="2344" y="17908"/>
                    </a:cubicBezTo>
                    <a:cubicBezTo>
                      <a:pt x="1917" y="18482"/>
                      <a:pt x="1881" y="19279"/>
                      <a:pt x="2096" y="19964"/>
                    </a:cubicBezTo>
                    <a:cubicBezTo>
                      <a:pt x="2308" y="20650"/>
                      <a:pt x="2745" y="21238"/>
                      <a:pt x="3209" y="21781"/>
                    </a:cubicBezTo>
                    <a:cubicBezTo>
                      <a:pt x="4828" y="23680"/>
                      <a:pt x="6902" y="25209"/>
                      <a:pt x="9246" y="26024"/>
                    </a:cubicBezTo>
                    <a:cubicBezTo>
                      <a:pt x="10555" y="26477"/>
                      <a:pt x="11811" y="26747"/>
                      <a:pt x="13072" y="26747"/>
                    </a:cubicBezTo>
                    <a:cubicBezTo>
                      <a:pt x="14065" y="26747"/>
                      <a:pt x="15061" y="26579"/>
                      <a:pt x="16087" y="26203"/>
                    </a:cubicBezTo>
                    <a:cubicBezTo>
                      <a:pt x="19885" y="23551"/>
                      <a:pt x="20749" y="18626"/>
                      <a:pt x="20599" y="14196"/>
                    </a:cubicBezTo>
                    <a:cubicBezTo>
                      <a:pt x="20574" y="13457"/>
                      <a:pt x="20653" y="12678"/>
                      <a:pt x="20301" y="12029"/>
                    </a:cubicBezTo>
                    <a:cubicBezTo>
                      <a:pt x="20028" y="11528"/>
                      <a:pt x="19475" y="11148"/>
                      <a:pt x="18933" y="11148"/>
                    </a:cubicBezTo>
                    <a:cubicBezTo>
                      <a:pt x="18776" y="11148"/>
                      <a:pt x="18619" y="11180"/>
                      <a:pt x="18471" y="11250"/>
                    </a:cubicBezTo>
                    <a:cubicBezTo>
                      <a:pt x="17921" y="11509"/>
                      <a:pt x="17681" y="12147"/>
                      <a:pt x="17373" y="12675"/>
                    </a:cubicBezTo>
                    <a:cubicBezTo>
                      <a:pt x="16967" y="13378"/>
                      <a:pt x="16356" y="13959"/>
                      <a:pt x="15639" y="14330"/>
                    </a:cubicBezTo>
                    <a:cubicBezTo>
                      <a:pt x="15341" y="14484"/>
                      <a:pt x="15000" y="14601"/>
                      <a:pt x="14672" y="14601"/>
                    </a:cubicBezTo>
                    <a:cubicBezTo>
                      <a:pt x="14481" y="14601"/>
                      <a:pt x="14294" y="14561"/>
                      <a:pt x="14124" y="14466"/>
                    </a:cubicBezTo>
                    <a:cubicBezTo>
                      <a:pt x="13485" y="14114"/>
                      <a:pt x="13410" y="13235"/>
                      <a:pt x="13413" y="12499"/>
                    </a:cubicBezTo>
                    <a:cubicBezTo>
                      <a:pt x="13424" y="11128"/>
                      <a:pt x="13432" y="9760"/>
                      <a:pt x="13442" y="8389"/>
                    </a:cubicBezTo>
                    <a:cubicBezTo>
                      <a:pt x="13445" y="7654"/>
                      <a:pt x="13445" y="6903"/>
                      <a:pt x="13220" y="6206"/>
                    </a:cubicBezTo>
                    <a:cubicBezTo>
                      <a:pt x="12990" y="5507"/>
                      <a:pt x="12484" y="4861"/>
                      <a:pt x="11784" y="4664"/>
                    </a:cubicBezTo>
                    <a:cubicBezTo>
                      <a:pt x="11666" y="4631"/>
                      <a:pt x="11543" y="4615"/>
                      <a:pt x="11419" y="4615"/>
                    </a:cubicBezTo>
                    <a:cubicBezTo>
                      <a:pt x="10815" y="4615"/>
                      <a:pt x="10198" y="4993"/>
                      <a:pt x="10075" y="5590"/>
                    </a:cubicBezTo>
                    <a:cubicBezTo>
                      <a:pt x="10011" y="5891"/>
                      <a:pt x="10072" y="6203"/>
                      <a:pt x="10054" y="6505"/>
                    </a:cubicBezTo>
                    <a:cubicBezTo>
                      <a:pt x="10032" y="6814"/>
                      <a:pt x="9888" y="7151"/>
                      <a:pt x="9602" y="7233"/>
                    </a:cubicBezTo>
                    <a:cubicBezTo>
                      <a:pt x="9555" y="7247"/>
                      <a:pt x="9508" y="7253"/>
                      <a:pt x="9462" y="7253"/>
                    </a:cubicBezTo>
                    <a:cubicBezTo>
                      <a:pt x="9216" y="7253"/>
                      <a:pt x="8978" y="7077"/>
                      <a:pt x="8794" y="6896"/>
                    </a:cubicBezTo>
                    <a:cubicBezTo>
                      <a:pt x="8033" y="6156"/>
                      <a:pt x="7520" y="5199"/>
                      <a:pt x="7039" y="4247"/>
                    </a:cubicBezTo>
                    <a:cubicBezTo>
                      <a:pt x="6557" y="3296"/>
                      <a:pt x="6091" y="2323"/>
                      <a:pt x="5402" y="1516"/>
                    </a:cubicBezTo>
                    <a:cubicBezTo>
                      <a:pt x="4713" y="704"/>
                      <a:pt x="3762" y="62"/>
                      <a:pt x="2710" y="4"/>
                    </a:cubicBezTo>
                    <a:cubicBezTo>
                      <a:pt x="2665" y="2"/>
                      <a:pt x="2619" y="0"/>
                      <a:pt x="25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34"/>
              <p:cNvSpPr/>
              <p:nvPr/>
            </p:nvSpPr>
            <p:spPr>
              <a:xfrm>
                <a:off x="4380949" y="3168602"/>
                <a:ext cx="665088" cy="1533672"/>
              </a:xfrm>
              <a:custGeom>
                <a:avLst/>
                <a:gdLst/>
                <a:ahLst/>
                <a:cxnLst/>
                <a:rect l="l" t="t" r="r" b="b"/>
                <a:pathLst>
                  <a:path w="14982" h="34548" extrusionOk="0">
                    <a:moveTo>
                      <a:pt x="0" y="0"/>
                    </a:moveTo>
                    <a:cubicBezTo>
                      <a:pt x="0" y="4"/>
                      <a:pt x="25" y="25"/>
                      <a:pt x="72" y="72"/>
                    </a:cubicBezTo>
                    <a:cubicBezTo>
                      <a:pt x="125" y="118"/>
                      <a:pt x="201" y="183"/>
                      <a:pt x="291" y="266"/>
                    </a:cubicBezTo>
                    <a:cubicBezTo>
                      <a:pt x="485" y="434"/>
                      <a:pt x="768" y="686"/>
                      <a:pt x="1124" y="1019"/>
                    </a:cubicBezTo>
                    <a:cubicBezTo>
                      <a:pt x="1838" y="1684"/>
                      <a:pt x="2843" y="2681"/>
                      <a:pt x="3934" y="4049"/>
                    </a:cubicBezTo>
                    <a:cubicBezTo>
                      <a:pt x="4480" y="4731"/>
                      <a:pt x="5047" y="5502"/>
                      <a:pt x="5643" y="6342"/>
                    </a:cubicBezTo>
                    <a:cubicBezTo>
                      <a:pt x="6238" y="7182"/>
                      <a:pt x="6866" y="8083"/>
                      <a:pt x="7491" y="9056"/>
                    </a:cubicBezTo>
                    <a:cubicBezTo>
                      <a:pt x="8115" y="10029"/>
                      <a:pt x="8744" y="11073"/>
                      <a:pt x="9304" y="12200"/>
                    </a:cubicBezTo>
                    <a:cubicBezTo>
                      <a:pt x="9587" y="12760"/>
                      <a:pt x="9842" y="13349"/>
                      <a:pt x="10096" y="13949"/>
                    </a:cubicBezTo>
                    <a:cubicBezTo>
                      <a:pt x="10355" y="14547"/>
                      <a:pt x="10613" y="15158"/>
                      <a:pt x="10879" y="15771"/>
                    </a:cubicBezTo>
                    <a:cubicBezTo>
                      <a:pt x="11924" y="18238"/>
                      <a:pt x="12843" y="20620"/>
                      <a:pt x="13499" y="22846"/>
                    </a:cubicBezTo>
                    <a:cubicBezTo>
                      <a:pt x="14160" y="25072"/>
                      <a:pt x="14551" y="27132"/>
                      <a:pt x="14723" y="28876"/>
                    </a:cubicBezTo>
                    <a:cubicBezTo>
                      <a:pt x="14899" y="30624"/>
                      <a:pt x="14864" y="32053"/>
                      <a:pt x="14791" y="33029"/>
                    </a:cubicBezTo>
                    <a:cubicBezTo>
                      <a:pt x="14752" y="33517"/>
                      <a:pt x="14716" y="33898"/>
                      <a:pt x="14680" y="34156"/>
                    </a:cubicBezTo>
                    <a:cubicBezTo>
                      <a:pt x="14666" y="34279"/>
                      <a:pt x="14655" y="34375"/>
                      <a:pt x="14648" y="34447"/>
                    </a:cubicBezTo>
                    <a:cubicBezTo>
                      <a:pt x="14640" y="34515"/>
                      <a:pt x="14637" y="34547"/>
                      <a:pt x="14640" y="34547"/>
                    </a:cubicBezTo>
                    <a:cubicBezTo>
                      <a:pt x="14645" y="34547"/>
                      <a:pt x="14652" y="34515"/>
                      <a:pt x="14662" y="34451"/>
                    </a:cubicBezTo>
                    <a:cubicBezTo>
                      <a:pt x="14673" y="34378"/>
                      <a:pt x="14688" y="34282"/>
                      <a:pt x="14709" y="34160"/>
                    </a:cubicBezTo>
                    <a:cubicBezTo>
                      <a:pt x="14752" y="33905"/>
                      <a:pt x="14799" y="33525"/>
                      <a:pt x="14845" y="33033"/>
                    </a:cubicBezTo>
                    <a:cubicBezTo>
                      <a:pt x="14932" y="32053"/>
                      <a:pt x="14982" y="30624"/>
                      <a:pt x="14817" y="28869"/>
                    </a:cubicBezTo>
                    <a:cubicBezTo>
                      <a:pt x="14659" y="27114"/>
                      <a:pt x="14274" y="25043"/>
                      <a:pt x="13618" y="22810"/>
                    </a:cubicBezTo>
                    <a:cubicBezTo>
                      <a:pt x="12965" y="20574"/>
                      <a:pt x="12049" y="18183"/>
                      <a:pt x="11001" y="15718"/>
                    </a:cubicBezTo>
                    <a:cubicBezTo>
                      <a:pt x="10739" y="15104"/>
                      <a:pt x="10477" y="14494"/>
                      <a:pt x="10222" y="13894"/>
                    </a:cubicBezTo>
                    <a:cubicBezTo>
                      <a:pt x="9964" y="13295"/>
                      <a:pt x="9709" y="12703"/>
                      <a:pt x="9422" y="12140"/>
                    </a:cubicBezTo>
                    <a:cubicBezTo>
                      <a:pt x="8855" y="11009"/>
                      <a:pt x="8227" y="9960"/>
                      <a:pt x="7595" y="8988"/>
                    </a:cubicBezTo>
                    <a:cubicBezTo>
                      <a:pt x="6967" y="8015"/>
                      <a:pt x="6332" y="7114"/>
                      <a:pt x="5732" y="6274"/>
                    </a:cubicBezTo>
                    <a:cubicBezTo>
                      <a:pt x="5133" y="5438"/>
                      <a:pt x="4558" y="4670"/>
                      <a:pt x="4006" y="3988"/>
                    </a:cubicBezTo>
                    <a:cubicBezTo>
                      <a:pt x="2903" y="2624"/>
                      <a:pt x="1884" y="1634"/>
                      <a:pt x="1159" y="980"/>
                    </a:cubicBezTo>
                    <a:cubicBezTo>
                      <a:pt x="797" y="653"/>
                      <a:pt x="506" y="406"/>
                      <a:pt x="309" y="244"/>
                    </a:cubicBezTo>
                    <a:cubicBezTo>
                      <a:pt x="211" y="166"/>
                      <a:pt x="140" y="105"/>
                      <a:pt x="82" y="61"/>
                    </a:cubicBezTo>
                    <a:cubicBezTo>
                      <a:pt x="29" y="18"/>
                      <a:pt x="4" y="0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34"/>
              <p:cNvSpPr/>
              <p:nvPr/>
            </p:nvSpPr>
            <p:spPr>
              <a:xfrm>
                <a:off x="4797120" y="3348164"/>
                <a:ext cx="48477" cy="359002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8087" extrusionOk="0">
                    <a:moveTo>
                      <a:pt x="1081" y="1"/>
                    </a:moveTo>
                    <a:lnTo>
                      <a:pt x="1081" y="1"/>
                    </a:lnTo>
                    <a:cubicBezTo>
                      <a:pt x="1074" y="1"/>
                      <a:pt x="1041" y="108"/>
                      <a:pt x="991" y="309"/>
                    </a:cubicBezTo>
                    <a:cubicBezTo>
                      <a:pt x="937" y="510"/>
                      <a:pt x="876" y="801"/>
                      <a:pt x="808" y="1167"/>
                    </a:cubicBezTo>
                    <a:cubicBezTo>
                      <a:pt x="668" y="1892"/>
                      <a:pt x="528" y="2908"/>
                      <a:pt x="413" y="4028"/>
                    </a:cubicBezTo>
                    <a:cubicBezTo>
                      <a:pt x="302" y="5133"/>
                      <a:pt x="198" y="6135"/>
                      <a:pt x="123" y="6899"/>
                    </a:cubicBezTo>
                    <a:cubicBezTo>
                      <a:pt x="87" y="7244"/>
                      <a:pt x="54" y="7535"/>
                      <a:pt x="29" y="7767"/>
                    </a:cubicBezTo>
                    <a:cubicBezTo>
                      <a:pt x="7" y="7972"/>
                      <a:pt x="0" y="8087"/>
                      <a:pt x="7" y="8087"/>
                    </a:cubicBezTo>
                    <a:cubicBezTo>
                      <a:pt x="7" y="8087"/>
                      <a:pt x="8" y="8087"/>
                      <a:pt x="8" y="8087"/>
                    </a:cubicBezTo>
                    <a:cubicBezTo>
                      <a:pt x="19" y="8087"/>
                      <a:pt x="44" y="7976"/>
                      <a:pt x="80" y="7775"/>
                    </a:cubicBezTo>
                    <a:cubicBezTo>
                      <a:pt x="118" y="7570"/>
                      <a:pt x="166" y="7276"/>
                      <a:pt x="216" y="6910"/>
                    </a:cubicBezTo>
                    <a:cubicBezTo>
                      <a:pt x="320" y="6178"/>
                      <a:pt x="431" y="5161"/>
                      <a:pt x="546" y="4042"/>
                    </a:cubicBezTo>
                    <a:cubicBezTo>
                      <a:pt x="661" y="2922"/>
                      <a:pt x="786" y="1910"/>
                      <a:pt x="901" y="1182"/>
                    </a:cubicBezTo>
                    <a:cubicBezTo>
                      <a:pt x="955" y="819"/>
                      <a:pt x="1006" y="524"/>
                      <a:pt x="1041" y="320"/>
                    </a:cubicBezTo>
                    <a:cubicBezTo>
                      <a:pt x="1077" y="119"/>
                      <a:pt x="1092" y="4"/>
                      <a:pt x="1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34"/>
              <p:cNvSpPr/>
              <p:nvPr/>
            </p:nvSpPr>
            <p:spPr>
              <a:xfrm>
                <a:off x="4377886" y="3628362"/>
                <a:ext cx="419731" cy="78930"/>
              </a:xfrm>
              <a:custGeom>
                <a:avLst/>
                <a:gdLst/>
                <a:ahLst/>
                <a:cxnLst/>
                <a:rect l="l" t="t" r="r" b="b"/>
                <a:pathLst>
                  <a:path w="9455" h="1778" extrusionOk="0">
                    <a:moveTo>
                      <a:pt x="209" y="1"/>
                    </a:moveTo>
                    <a:cubicBezTo>
                      <a:pt x="74" y="1"/>
                      <a:pt x="0" y="4"/>
                      <a:pt x="0" y="9"/>
                    </a:cubicBezTo>
                    <a:cubicBezTo>
                      <a:pt x="0" y="20"/>
                      <a:pt x="137" y="34"/>
                      <a:pt x="378" y="55"/>
                    </a:cubicBezTo>
                    <a:cubicBezTo>
                      <a:pt x="622" y="77"/>
                      <a:pt x="974" y="106"/>
                      <a:pt x="1405" y="156"/>
                    </a:cubicBezTo>
                    <a:cubicBezTo>
                      <a:pt x="2270" y="249"/>
                      <a:pt x="3461" y="422"/>
                      <a:pt x="4768" y="666"/>
                    </a:cubicBezTo>
                    <a:cubicBezTo>
                      <a:pt x="6074" y="917"/>
                      <a:pt x="7248" y="1190"/>
                      <a:pt x="8088" y="1417"/>
                    </a:cubicBezTo>
                    <a:cubicBezTo>
                      <a:pt x="8511" y="1524"/>
                      <a:pt x="8848" y="1621"/>
                      <a:pt x="9085" y="1685"/>
                    </a:cubicBezTo>
                    <a:cubicBezTo>
                      <a:pt x="9288" y="1745"/>
                      <a:pt x="9415" y="1777"/>
                      <a:pt x="9445" y="1777"/>
                    </a:cubicBezTo>
                    <a:cubicBezTo>
                      <a:pt x="9449" y="1777"/>
                      <a:pt x="9451" y="1776"/>
                      <a:pt x="9451" y="1775"/>
                    </a:cubicBezTo>
                    <a:cubicBezTo>
                      <a:pt x="9455" y="1768"/>
                      <a:pt x="9330" y="1718"/>
                      <a:pt x="9100" y="1635"/>
                    </a:cubicBezTo>
                    <a:cubicBezTo>
                      <a:pt x="8870" y="1553"/>
                      <a:pt x="8533" y="1442"/>
                      <a:pt x="8113" y="1319"/>
                    </a:cubicBezTo>
                    <a:cubicBezTo>
                      <a:pt x="7276" y="1072"/>
                      <a:pt x="6103" y="781"/>
                      <a:pt x="4793" y="534"/>
                    </a:cubicBezTo>
                    <a:cubicBezTo>
                      <a:pt x="3482" y="285"/>
                      <a:pt x="2283" y="128"/>
                      <a:pt x="1415" y="60"/>
                    </a:cubicBezTo>
                    <a:cubicBezTo>
                      <a:pt x="981" y="24"/>
                      <a:pt x="625" y="9"/>
                      <a:pt x="381" y="2"/>
                    </a:cubicBezTo>
                    <a:cubicBezTo>
                      <a:pt x="316" y="1"/>
                      <a:pt x="258" y="1"/>
                      <a:pt x="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34"/>
              <p:cNvSpPr/>
              <p:nvPr/>
            </p:nvSpPr>
            <p:spPr>
              <a:xfrm>
                <a:off x="4980013" y="3637507"/>
                <a:ext cx="211663" cy="535906"/>
              </a:xfrm>
              <a:custGeom>
                <a:avLst/>
                <a:gdLst/>
                <a:ahLst/>
                <a:cxnLst/>
                <a:rect l="l" t="t" r="r" b="b"/>
                <a:pathLst>
                  <a:path w="4768" h="12072" extrusionOk="0">
                    <a:moveTo>
                      <a:pt x="4764" y="0"/>
                    </a:moveTo>
                    <a:lnTo>
                      <a:pt x="4764" y="0"/>
                    </a:lnTo>
                    <a:cubicBezTo>
                      <a:pt x="4760" y="0"/>
                      <a:pt x="4739" y="40"/>
                      <a:pt x="4699" y="119"/>
                    </a:cubicBezTo>
                    <a:cubicBezTo>
                      <a:pt x="4656" y="209"/>
                      <a:pt x="4602" y="323"/>
                      <a:pt x="4538" y="460"/>
                    </a:cubicBezTo>
                    <a:cubicBezTo>
                      <a:pt x="4397" y="758"/>
                      <a:pt x="4208" y="1192"/>
                      <a:pt x="3981" y="1734"/>
                    </a:cubicBezTo>
                    <a:cubicBezTo>
                      <a:pt x="3526" y="2818"/>
                      <a:pt x="2944" y="4333"/>
                      <a:pt x="2323" y="6013"/>
                    </a:cubicBezTo>
                    <a:cubicBezTo>
                      <a:pt x="1702" y="7696"/>
                      <a:pt x="1132" y="9214"/>
                      <a:pt x="701" y="10306"/>
                    </a:cubicBezTo>
                    <a:cubicBezTo>
                      <a:pt x="489" y="10833"/>
                      <a:pt x="313" y="11271"/>
                      <a:pt x="184" y="11594"/>
                    </a:cubicBezTo>
                    <a:cubicBezTo>
                      <a:pt x="130" y="11734"/>
                      <a:pt x="83" y="11853"/>
                      <a:pt x="47" y="11946"/>
                    </a:cubicBezTo>
                    <a:cubicBezTo>
                      <a:pt x="15" y="12028"/>
                      <a:pt x="1" y="12072"/>
                      <a:pt x="4" y="12072"/>
                    </a:cubicBezTo>
                    <a:cubicBezTo>
                      <a:pt x="4" y="12072"/>
                      <a:pt x="5" y="12072"/>
                      <a:pt x="5" y="12072"/>
                    </a:cubicBezTo>
                    <a:cubicBezTo>
                      <a:pt x="14" y="12072"/>
                      <a:pt x="35" y="12032"/>
                      <a:pt x="69" y="11957"/>
                    </a:cubicBezTo>
                    <a:cubicBezTo>
                      <a:pt x="116" y="11866"/>
                      <a:pt x="169" y="11752"/>
                      <a:pt x="231" y="11616"/>
                    </a:cubicBezTo>
                    <a:cubicBezTo>
                      <a:pt x="370" y="11318"/>
                      <a:pt x="561" y="10884"/>
                      <a:pt x="791" y="10342"/>
                    </a:cubicBezTo>
                    <a:cubicBezTo>
                      <a:pt x="1246" y="9257"/>
                      <a:pt x="1828" y="7743"/>
                      <a:pt x="2449" y="6063"/>
                    </a:cubicBezTo>
                    <a:cubicBezTo>
                      <a:pt x="3070" y="4380"/>
                      <a:pt x="3637" y="2861"/>
                      <a:pt x="4071" y="1770"/>
                    </a:cubicBezTo>
                    <a:cubicBezTo>
                      <a:pt x="4283" y="1242"/>
                      <a:pt x="4455" y="805"/>
                      <a:pt x="4584" y="482"/>
                    </a:cubicBezTo>
                    <a:cubicBezTo>
                      <a:pt x="4642" y="341"/>
                      <a:pt x="4689" y="223"/>
                      <a:pt x="4725" y="129"/>
                    </a:cubicBezTo>
                    <a:cubicBezTo>
                      <a:pt x="4753" y="48"/>
                      <a:pt x="4768" y="5"/>
                      <a:pt x="47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4"/>
              <p:cNvSpPr/>
              <p:nvPr/>
            </p:nvSpPr>
            <p:spPr>
              <a:xfrm>
                <a:off x="4422677" y="3993702"/>
                <a:ext cx="557747" cy="179790"/>
              </a:xfrm>
              <a:custGeom>
                <a:avLst/>
                <a:gdLst/>
                <a:ahLst/>
                <a:cxnLst/>
                <a:rect l="l" t="t" r="r" b="b"/>
                <a:pathLst>
                  <a:path w="12564" h="4050" extrusionOk="0">
                    <a:moveTo>
                      <a:pt x="8" y="0"/>
                    </a:moveTo>
                    <a:cubicBezTo>
                      <a:pt x="3" y="0"/>
                      <a:pt x="1" y="1"/>
                      <a:pt x="0" y="2"/>
                    </a:cubicBezTo>
                    <a:cubicBezTo>
                      <a:pt x="0" y="6"/>
                      <a:pt x="43" y="24"/>
                      <a:pt x="126" y="52"/>
                    </a:cubicBezTo>
                    <a:cubicBezTo>
                      <a:pt x="227" y="85"/>
                      <a:pt x="345" y="125"/>
                      <a:pt x="492" y="175"/>
                    </a:cubicBezTo>
                    <a:cubicBezTo>
                      <a:pt x="830" y="286"/>
                      <a:pt x="1282" y="433"/>
                      <a:pt x="1834" y="612"/>
                    </a:cubicBezTo>
                    <a:cubicBezTo>
                      <a:pt x="2972" y="978"/>
                      <a:pt x="4534" y="1506"/>
                      <a:pt x="6260" y="2091"/>
                    </a:cubicBezTo>
                    <a:cubicBezTo>
                      <a:pt x="7987" y="2676"/>
                      <a:pt x="9555" y="3186"/>
                      <a:pt x="10700" y="3531"/>
                    </a:cubicBezTo>
                    <a:cubicBezTo>
                      <a:pt x="11271" y="3706"/>
                      <a:pt x="11734" y="3839"/>
                      <a:pt x="12057" y="3925"/>
                    </a:cubicBezTo>
                    <a:cubicBezTo>
                      <a:pt x="12204" y="3965"/>
                      <a:pt x="12330" y="3998"/>
                      <a:pt x="12430" y="4026"/>
                    </a:cubicBezTo>
                    <a:cubicBezTo>
                      <a:pt x="12495" y="4040"/>
                      <a:pt x="12538" y="4050"/>
                      <a:pt x="12553" y="4050"/>
                    </a:cubicBezTo>
                    <a:cubicBezTo>
                      <a:pt x="12557" y="4050"/>
                      <a:pt x="12559" y="4049"/>
                      <a:pt x="12559" y="4048"/>
                    </a:cubicBezTo>
                    <a:cubicBezTo>
                      <a:pt x="12563" y="4044"/>
                      <a:pt x="12520" y="4026"/>
                      <a:pt x="12438" y="3998"/>
                    </a:cubicBezTo>
                    <a:cubicBezTo>
                      <a:pt x="12337" y="3965"/>
                      <a:pt x="12219" y="3925"/>
                      <a:pt x="12072" y="3875"/>
                    </a:cubicBezTo>
                    <a:cubicBezTo>
                      <a:pt x="11734" y="3768"/>
                      <a:pt x="11282" y="3620"/>
                      <a:pt x="10725" y="3441"/>
                    </a:cubicBezTo>
                    <a:cubicBezTo>
                      <a:pt x="9591" y="3072"/>
                      <a:pt x="8030" y="2543"/>
                      <a:pt x="6303" y="1962"/>
                    </a:cubicBezTo>
                    <a:cubicBezTo>
                      <a:pt x="4577" y="1377"/>
                      <a:pt x="3008" y="864"/>
                      <a:pt x="1864" y="519"/>
                    </a:cubicBezTo>
                    <a:cubicBezTo>
                      <a:pt x="1292" y="347"/>
                      <a:pt x="830" y="211"/>
                      <a:pt x="507" y="125"/>
                    </a:cubicBezTo>
                    <a:cubicBezTo>
                      <a:pt x="356" y="85"/>
                      <a:pt x="234" y="52"/>
                      <a:pt x="133" y="27"/>
                    </a:cubicBezTo>
                    <a:cubicBezTo>
                      <a:pt x="65" y="10"/>
                      <a:pt x="23" y="0"/>
                      <a:pt x="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63" name="Google Shape;863;p34"/>
            <p:cNvSpPr/>
            <p:nvPr/>
          </p:nvSpPr>
          <p:spPr>
            <a:xfrm>
              <a:off x="5853639" y="2701250"/>
              <a:ext cx="365927" cy="41463"/>
            </a:xfrm>
            <a:custGeom>
              <a:avLst/>
              <a:gdLst/>
              <a:ahLst/>
              <a:cxnLst/>
              <a:rect l="l" t="t" r="r" b="b"/>
              <a:pathLst>
                <a:path w="8243" h="934" extrusionOk="0">
                  <a:moveTo>
                    <a:pt x="1" y="1"/>
                  </a:moveTo>
                  <a:lnTo>
                    <a:pt x="1" y="934"/>
                  </a:lnTo>
                  <a:lnTo>
                    <a:pt x="8242" y="934"/>
                  </a:lnTo>
                  <a:lnTo>
                    <a:pt x="8242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4"/>
            <p:cNvSpPr/>
            <p:nvPr/>
          </p:nvSpPr>
          <p:spPr>
            <a:xfrm>
              <a:off x="5919915" y="2773786"/>
              <a:ext cx="233505" cy="39065"/>
            </a:xfrm>
            <a:custGeom>
              <a:avLst/>
              <a:gdLst/>
              <a:ahLst/>
              <a:cxnLst/>
              <a:rect l="l" t="t" r="r" b="b"/>
              <a:pathLst>
                <a:path w="5260" h="880" extrusionOk="0">
                  <a:moveTo>
                    <a:pt x="1" y="0"/>
                  </a:moveTo>
                  <a:lnTo>
                    <a:pt x="1" y="880"/>
                  </a:lnTo>
                  <a:lnTo>
                    <a:pt x="5260" y="880"/>
                  </a:lnTo>
                  <a:lnTo>
                    <a:pt x="5260" y="0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5" name="Google Shape;865;p34"/>
            <p:cNvGrpSpPr/>
            <p:nvPr/>
          </p:nvGrpSpPr>
          <p:grpSpPr>
            <a:xfrm>
              <a:off x="4089562" y="596016"/>
              <a:ext cx="4545076" cy="4119899"/>
              <a:chOff x="4089562" y="596016"/>
              <a:chExt cx="4545076" cy="4119899"/>
            </a:xfrm>
          </p:grpSpPr>
          <p:grpSp>
            <p:nvGrpSpPr>
              <p:cNvPr id="866" name="Google Shape;866;p34"/>
              <p:cNvGrpSpPr/>
              <p:nvPr/>
            </p:nvGrpSpPr>
            <p:grpSpPr>
              <a:xfrm>
                <a:off x="6208458" y="4139123"/>
                <a:ext cx="623499" cy="576793"/>
                <a:chOff x="2681574" y="1237063"/>
                <a:chExt cx="340338" cy="314998"/>
              </a:xfrm>
            </p:grpSpPr>
            <p:sp>
              <p:nvSpPr>
                <p:cNvPr id="867" name="Google Shape;867;p34"/>
                <p:cNvSpPr/>
                <p:nvPr/>
              </p:nvSpPr>
              <p:spPr>
                <a:xfrm>
                  <a:off x="2681574" y="1237063"/>
                  <a:ext cx="340338" cy="314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7" h="8540" extrusionOk="0">
                      <a:moveTo>
                        <a:pt x="6425" y="0"/>
                      </a:moveTo>
                      <a:cubicBezTo>
                        <a:pt x="6425" y="0"/>
                        <a:pt x="6228" y="2011"/>
                        <a:pt x="3964" y="2884"/>
                      </a:cubicBezTo>
                      <a:cubicBezTo>
                        <a:pt x="2562" y="3427"/>
                        <a:pt x="1" y="4855"/>
                        <a:pt x="254" y="5974"/>
                      </a:cubicBezTo>
                      <a:lnTo>
                        <a:pt x="2369" y="8540"/>
                      </a:lnTo>
                      <a:cubicBezTo>
                        <a:pt x="2369" y="8540"/>
                        <a:pt x="3746" y="7084"/>
                        <a:pt x="5677" y="6442"/>
                      </a:cubicBezTo>
                      <a:cubicBezTo>
                        <a:pt x="7574" y="5813"/>
                        <a:pt x="9226" y="3160"/>
                        <a:pt x="9226" y="3160"/>
                      </a:cubicBezTo>
                      <a:lnTo>
                        <a:pt x="642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8" name="Google Shape;868;p34"/>
                <p:cNvSpPr/>
                <p:nvPr/>
              </p:nvSpPr>
              <p:spPr>
                <a:xfrm>
                  <a:off x="2798758" y="1347238"/>
                  <a:ext cx="136733" cy="114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7" h="3115" extrusionOk="0">
                      <a:moveTo>
                        <a:pt x="2035" y="1"/>
                      </a:moveTo>
                      <a:cubicBezTo>
                        <a:pt x="1894" y="1"/>
                        <a:pt x="1751" y="21"/>
                        <a:pt x="1608" y="63"/>
                      </a:cubicBezTo>
                      <a:cubicBezTo>
                        <a:pt x="813" y="299"/>
                        <a:pt x="1" y="1239"/>
                        <a:pt x="232" y="2035"/>
                      </a:cubicBezTo>
                      <a:cubicBezTo>
                        <a:pt x="409" y="2631"/>
                        <a:pt x="1028" y="3114"/>
                        <a:pt x="1736" y="3114"/>
                      </a:cubicBezTo>
                      <a:cubicBezTo>
                        <a:pt x="1972" y="3114"/>
                        <a:pt x="2218" y="3061"/>
                        <a:pt x="2461" y="2939"/>
                      </a:cubicBezTo>
                      <a:cubicBezTo>
                        <a:pt x="3200" y="2568"/>
                        <a:pt x="3706" y="1868"/>
                        <a:pt x="3470" y="1077"/>
                      </a:cubicBezTo>
                      <a:cubicBezTo>
                        <a:pt x="3276" y="424"/>
                        <a:pt x="2682" y="1"/>
                        <a:pt x="203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9" name="Google Shape;869;p34"/>
                <p:cNvSpPr/>
                <p:nvPr/>
              </p:nvSpPr>
              <p:spPr>
                <a:xfrm>
                  <a:off x="2831807" y="1370734"/>
                  <a:ext cx="68385" cy="7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4" h="2032" extrusionOk="0">
                      <a:moveTo>
                        <a:pt x="529" y="422"/>
                      </a:moveTo>
                      <a:cubicBezTo>
                        <a:pt x="613" y="541"/>
                        <a:pt x="712" y="676"/>
                        <a:pt x="827" y="825"/>
                      </a:cubicBezTo>
                      <a:cubicBezTo>
                        <a:pt x="796" y="842"/>
                        <a:pt x="770" y="856"/>
                        <a:pt x="744" y="873"/>
                      </a:cubicBezTo>
                      <a:cubicBezTo>
                        <a:pt x="630" y="737"/>
                        <a:pt x="525" y="615"/>
                        <a:pt x="433" y="523"/>
                      </a:cubicBezTo>
                      <a:cubicBezTo>
                        <a:pt x="442" y="515"/>
                        <a:pt x="446" y="501"/>
                        <a:pt x="450" y="493"/>
                      </a:cubicBezTo>
                      <a:cubicBezTo>
                        <a:pt x="476" y="467"/>
                        <a:pt x="503" y="445"/>
                        <a:pt x="529" y="422"/>
                      </a:cubicBezTo>
                      <a:close/>
                      <a:moveTo>
                        <a:pt x="363" y="642"/>
                      </a:moveTo>
                      <a:cubicBezTo>
                        <a:pt x="424" y="733"/>
                        <a:pt x="503" y="838"/>
                        <a:pt x="587" y="952"/>
                      </a:cubicBezTo>
                      <a:cubicBezTo>
                        <a:pt x="569" y="956"/>
                        <a:pt x="547" y="969"/>
                        <a:pt x="534" y="973"/>
                      </a:cubicBezTo>
                      <a:cubicBezTo>
                        <a:pt x="512" y="978"/>
                        <a:pt x="494" y="978"/>
                        <a:pt x="476" y="978"/>
                      </a:cubicBezTo>
                      <a:cubicBezTo>
                        <a:pt x="460" y="978"/>
                        <a:pt x="446" y="973"/>
                        <a:pt x="433" y="969"/>
                      </a:cubicBezTo>
                      <a:cubicBezTo>
                        <a:pt x="407" y="961"/>
                        <a:pt x="377" y="939"/>
                        <a:pt x="359" y="908"/>
                      </a:cubicBezTo>
                      <a:cubicBezTo>
                        <a:pt x="315" y="851"/>
                        <a:pt x="302" y="785"/>
                        <a:pt x="329" y="707"/>
                      </a:cubicBezTo>
                      <a:cubicBezTo>
                        <a:pt x="333" y="685"/>
                        <a:pt x="355" y="664"/>
                        <a:pt x="363" y="642"/>
                      </a:cubicBezTo>
                      <a:close/>
                      <a:moveTo>
                        <a:pt x="1286" y="1027"/>
                      </a:moveTo>
                      <a:cubicBezTo>
                        <a:pt x="1295" y="1027"/>
                        <a:pt x="1303" y="1028"/>
                        <a:pt x="1311" y="1031"/>
                      </a:cubicBezTo>
                      <a:cubicBezTo>
                        <a:pt x="1382" y="1039"/>
                        <a:pt x="1456" y="1100"/>
                        <a:pt x="1482" y="1170"/>
                      </a:cubicBezTo>
                      <a:cubicBezTo>
                        <a:pt x="1513" y="1227"/>
                        <a:pt x="1509" y="1310"/>
                        <a:pt x="1486" y="1384"/>
                      </a:cubicBezTo>
                      <a:cubicBezTo>
                        <a:pt x="1408" y="1279"/>
                        <a:pt x="1321" y="1162"/>
                        <a:pt x="1224" y="1035"/>
                      </a:cubicBezTo>
                      <a:cubicBezTo>
                        <a:pt x="1245" y="1032"/>
                        <a:pt x="1266" y="1027"/>
                        <a:pt x="1286" y="1027"/>
                      </a:cubicBezTo>
                      <a:close/>
                      <a:moveTo>
                        <a:pt x="1053" y="1104"/>
                      </a:moveTo>
                      <a:cubicBezTo>
                        <a:pt x="1180" y="1262"/>
                        <a:pt x="1303" y="1406"/>
                        <a:pt x="1408" y="1524"/>
                      </a:cubicBezTo>
                      <a:cubicBezTo>
                        <a:pt x="1386" y="1555"/>
                        <a:pt x="1373" y="1594"/>
                        <a:pt x="1347" y="1620"/>
                      </a:cubicBezTo>
                      <a:cubicBezTo>
                        <a:pt x="1342" y="1624"/>
                        <a:pt x="1338" y="1629"/>
                        <a:pt x="1333" y="1638"/>
                      </a:cubicBezTo>
                      <a:cubicBezTo>
                        <a:pt x="1233" y="1498"/>
                        <a:pt x="1111" y="1332"/>
                        <a:pt x="970" y="1152"/>
                      </a:cubicBezTo>
                      <a:cubicBezTo>
                        <a:pt x="992" y="1140"/>
                        <a:pt x="1015" y="1126"/>
                        <a:pt x="1037" y="1114"/>
                      </a:cubicBezTo>
                      <a:cubicBezTo>
                        <a:pt x="1041" y="1109"/>
                        <a:pt x="1045" y="1109"/>
                        <a:pt x="1053" y="1104"/>
                      </a:cubicBezTo>
                      <a:close/>
                      <a:moveTo>
                        <a:pt x="290" y="1"/>
                      </a:moveTo>
                      <a:cubicBezTo>
                        <a:pt x="288" y="1"/>
                        <a:pt x="286" y="1"/>
                        <a:pt x="285" y="3"/>
                      </a:cubicBezTo>
                      <a:cubicBezTo>
                        <a:pt x="267" y="12"/>
                        <a:pt x="315" y="104"/>
                        <a:pt x="403" y="235"/>
                      </a:cubicBezTo>
                      <a:cubicBezTo>
                        <a:pt x="363" y="261"/>
                        <a:pt x="324" y="275"/>
                        <a:pt x="280" y="305"/>
                      </a:cubicBezTo>
                      <a:cubicBezTo>
                        <a:pt x="272" y="313"/>
                        <a:pt x="258" y="327"/>
                        <a:pt x="250" y="340"/>
                      </a:cubicBezTo>
                      <a:cubicBezTo>
                        <a:pt x="217" y="311"/>
                        <a:pt x="194" y="294"/>
                        <a:pt x="179" y="294"/>
                      </a:cubicBezTo>
                      <a:cubicBezTo>
                        <a:pt x="176" y="294"/>
                        <a:pt x="173" y="295"/>
                        <a:pt x="171" y="297"/>
                      </a:cubicBezTo>
                      <a:cubicBezTo>
                        <a:pt x="162" y="305"/>
                        <a:pt x="175" y="335"/>
                        <a:pt x="202" y="388"/>
                      </a:cubicBezTo>
                      <a:cubicBezTo>
                        <a:pt x="145" y="445"/>
                        <a:pt x="88" y="511"/>
                        <a:pt x="49" y="602"/>
                      </a:cubicBezTo>
                      <a:cubicBezTo>
                        <a:pt x="22" y="672"/>
                        <a:pt x="0" y="747"/>
                        <a:pt x="4" y="838"/>
                      </a:cubicBezTo>
                      <a:cubicBezTo>
                        <a:pt x="10" y="926"/>
                        <a:pt x="36" y="1013"/>
                        <a:pt x="79" y="1092"/>
                      </a:cubicBezTo>
                      <a:cubicBezTo>
                        <a:pt x="131" y="1166"/>
                        <a:pt x="202" y="1235"/>
                        <a:pt x="298" y="1279"/>
                      </a:cubicBezTo>
                      <a:cubicBezTo>
                        <a:pt x="341" y="1301"/>
                        <a:pt x="394" y="1314"/>
                        <a:pt x="446" y="1323"/>
                      </a:cubicBezTo>
                      <a:cubicBezTo>
                        <a:pt x="466" y="1325"/>
                        <a:pt x="487" y="1326"/>
                        <a:pt x="508" y="1326"/>
                      </a:cubicBezTo>
                      <a:cubicBezTo>
                        <a:pt x="537" y="1326"/>
                        <a:pt x="567" y="1324"/>
                        <a:pt x="595" y="1319"/>
                      </a:cubicBezTo>
                      <a:cubicBezTo>
                        <a:pt x="678" y="1301"/>
                        <a:pt x="748" y="1271"/>
                        <a:pt x="809" y="1241"/>
                      </a:cubicBezTo>
                      <a:cubicBezTo>
                        <a:pt x="962" y="1428"/>
                        <a:pt x="1106" y="1598"/>
                        <a:pt x="1228" y="1729"/>
                      </a:cubicBezTo>
                      <a:cubicBezTo>
                        <a:pt x="1150" y="1791"/>
                        <a:pt x="1075" y="1848"/>
                        <a:pt x="1023" y="1887"/>
                      </a:cubicBezTo>
                      <a:cubicBezTo>
                        <a:pt x="932" y="1949"/>
                        <a:pt x="883" y="1987"/>
                        <a:pt x="892" y="2009"/>
                      </a:cubicBezTo>
                      <a:cubicBezTo>
                        <a:pt x="897" y="2024"/>
                        <a:pt x="918" y="2031"/>
                        <a:pt x="954" y="2031"/>
                      </a:cubicBezTo>
                      <a:cubicBezTo>
                        <a:pt x="984" y="2031"/>
                        <a:pt x="1025" y="2026"/>
                        <a:pt x="1075" y="2014"/>
                      </a:cubicBezTo>
                      <a:cubicBezTo>
                        <a:pt x="1154" y="1996"/>
                        <a:pt x="1263" y="1953"/>
                        <a:pt x="1377" y="1891"/>
                      </a:cubicBezTo>
                      <a:cubicBezTo>
                        <a:pt x="1461" y="1972"/>
                        <a:pt x="1516" y="2015"/>
                        <a:pt x="1538" y="2015"/>
                      </a:cubicBezTo>
                      <a:cubicBezTo>
                        <a:pt x="1540" y="2015"/>
                        <a:pt x="1542" y="2014"/>
                        <a:pt x="1543" y="2014"/>
                      </a:cubicBezTo>
                      <a:cubicBezTo>
                        <a:pt x="1557" y="2001"/>
                        <a:pt x="1525" y="1939"/>
                        <a:pt x="1464" y="1838"/>
                      </a:cubicBezTo>
                      <a:cubicBezTo>
                        <a:pt x="1486" y="1826"/>
                        <a:pt x="1499" y="1822"/>
                        <a:pt x="1521" y="1808"/>
                      </a:cubicBezTo>
                      <a:cubicBezTo>
                        <a:pt x="1547" y="1786"/>
                        <a:pt x="1569" y="1756"/>
                        <a:pt x="1596" y="1729"/>
                      </a:cubicBezTo>
                      <a:cubicBezTo>
                        <a:pt x="1695" y="1833"/>
                        <a:pt x="1762" y="1893"/>
                        <a:pt x="1786" y="1893"/>
                      </a:cubicBezTo>
                      <a:cubicBezTo>
                        <a:pt x="1789" y="1893"/>
                        <a:pt x="1791" y="1892"/>
                        <a:pt x="1793" y="1891"/>
                      </a:cubicBezTo>
                      <a:cubicBezTo>
                        <a:pt x="1810" y="1878"/>
                        <a:pt x="1761" y="1786"/>
                        <a:pt x="1670" y="1646"/>
                      </a:cubicBezTo>
                      <a:cubicBezTo>
                        <a:pt x="1700" y="1608"/>
                        <a:pt x="1727" y="1568"/>
                        <a:pt x="1753" y="1520"/>
                      </a:cubicBezTo>
                      <a:cubicBezTo>
                        <a:pt x="1814" y="1398"/>
                        <a:pt x="1854" y="1231"/>
                        <a:pt x="1793" y="1052"/>
                      </a:cubicBezTo>
                      <a:cubicBezTo>
                        <a:pt x="1731" y="882"/>
                        <a:pt x="1587" y="737"/>
                        <a:pt x="1390" y="690"/>
                      </a:cubicBezTo>
                      <a:cubicBezTo>
                        <a:pt x="1338" y="676"/>
                        <a:pt x="1285" y="672"/>
                        <a:pt x="1237" y="672"/>
                      </a:cubicBezTo>
                      <a:cubicBezTo>
                        <a:pt x="1184" y="676"/>
                        <a:pt x="1137" y="685"/>
                        <a:pt x="1093" y="698"/>
                      </a:cubicBezTo>
                      <a:cubicBezTo>
                        <a:pt x="1053" y="711"/>
                        <a:pt x="1023" y="729"/>
                        <a:pt x="988" y="747"/>
                      </a:cubicBezTo>
                      <a:cubicBezTo>
                        <a:pt x="861" y="589"/>
                        <a:pt x="739" y="449"/>
                        <a:pt x="639" y="331"/>
                      </a:cubicBezTo>
                      <a:cubicBezTo>
                        <a:pt x="691" y="291"/>
                        <a:pt x="739" y="257"/>
                        <a:pt x="783" y="231"/>
                      </a:cubicBezTo>
                      <a:cubicBezTo>
                        <a:pt x="870" y="166"/>
                        <a:pt x="914" y="121"/>
                        <a:pt x="905" y="99"/>
                      </a:cubicBezTo>
                      <a:cubicBezTo>
                        <a:pt x="901" y="88"/>
                        <a:pt x="883" y="83"/>
                        <a:pt x="853" y="83"/>
                      </a:cubicBezTo>
                      <a:cubicBezTo>
                        <a:pt x="823" y="83"/>
                        <a:pt x="781" y="88"/>
                        <a:pt x="726" y="99"/>
                      </a:cubicBezTo>
                      <a:cubicBezTo>
                        <a:pt x="669" y="113"/>
                        <a:pt x="603" y="134"/>
                        <a:pt x="529" y="166"/>
                      </a:cubicBezTo>
                      <a:cubicBezTo>
                        <a:pt x="521" y="170"/>
                        <a:pt x="508" y="178"/>
                        <a:pt x="498" y="182"/>
                      </a:cubicBezTo>
                      <a:cubicBezTo>
                        <a:pt x="392" y="72"/>
                        <a:pt x="314" y="1"/>
                        <a:pt x="29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0" name="Google Shape;870;p34"/>
                <p:cNvSpPr/>
                <p:nvPr/>
              </p:nvSpPr>
              <p:spPr>
                <a:xfrm>
                  <a:off x="2700128" y="1258825"/>
                  <a:ext cx="302900" cy="276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7504" extrusionOk="0">
                      <a:moveTo>
                        <a:pt x="6123" y="179"/>
                      </a:moveTo>
                      <a:lnTo>
                        <a:pt x="8090" y="2504"/>
                      </a:lnTo>
                      <a:cubicBezTo>
                        <a:pt x="7251" y="4309"/>
                        <a:pt x="5573" y="5340"/>
                        <a:pt x="4379" y="5673"/>
                      </a:cubicBezTo>
                      <a:cubicBezTo>
                        <a:pt x="3318" y="5974"/>
                        <a:pt x="2159" y="7106"/>
                        <a:pt x="1923" y="7347"/>
                      </a:cubicBezTo>
                      <a:lnTo>
                        <a:pt x="123" y="5144"/>
                      </a:lnTo>
                      <a:cubicBezTo>
                        <a:pt x="660" y="3859"/>
                        <a:pt x="2636" y="3046"/>
                        <a:pt x="3942" y="2508"/>
                      </a:cubicBezTo>
                      <a:cubicBezTo>
                        <a:pt x="4173" y="2413"/>
                        <a:pt x="4393" y="2321"/>
                        <a:pt x="4580" y="2238"/>
                      </a:cubicBezTo>
                      <a:cubicBezTo>
                        <a:pt x="4803" y="2141"/>
                        <a:pt x="4996" y="2014"/>
                        <a:pt x="5157" y="1875"/>
                      </a:cubicBezTo>
                      <a:cubicBezTo>
                        <a:pt x="5742" y="1377"/>
                        <a:pt x="5983" y="709"/>
                        <a:pt x="6053" y="477"/>
                      </a:cubicBezTo>
                      <a:cubicBezTo>
                        <a:pt x="6065" y="437"/>
                        <a:pt x="6105" y="302"/>
                        <a:pt x="6123" y="179"/>
                      </a:cubicBezTo>
                      <a:close/>
                      <a:moveTo>
                        <a:pt x="6105" y="1"/>
                      </a:moveTo>
                      <a:lnTo>
                        <a:pt x="6018" y="57"/>
                      </a:lnTo>
                      <a:cubicBezTo>
                        <a:pt x="6061" y="175"/>
                        <a:pt x="5769" y="1595"/>
                        <a:pt x="4536" y="2141"/>
                      </a:cubicBezTo>
                      <a:cubicBezTo>
                        <a:pt x="4353" y="2224"/>
                        <a:pt x="4135" y="2316"/>
                        <a:pt x="3903" y="2408"/>
                      </a:cubicBezTo>
                      <a:cubicBezTo>
                        <a:pt x="2977" y="2793"/>
                        <a:pt x="1718" y="3309"/>
                        <a:pt x="857" y="4043"/>
                      </a:cubicBezTo>
                      <a:cubicBezTo>
                        <a:pt x="476" y="4362"/>
                        <a:pt x="175" y="4725"/>
                        <a:pt x="14" y="5135"/>
                      </a:cubicBezTo>
                      <a:lnTo>
                        <a:pt x="0" y="5166"/>
                      </a:lnTo>
                      <a:lnTo>
                        <a:pt x="1914" y="7504"/>
                      </a:lnTo>
                      <a:lnTo>
                        <a:pt x="1958" y="7460"/>
                      </a:lnTo>
                      <a:cubicBezTo>
                        <a:pt x="1971" y="7447"/>
                        <a:pt x="3273" y="6096"/>
                        <a:pt x="4409" y="5778"/>
                      </a:cubicBezTo>
                      <a:cubicBezTo>
                        <a:pt x="5629" y="5432"/>
                        <a:pt x="7350" y="4374"/>
                        <a:pt x="8199" y="2518"/>
                      </a:cubicBezTo>
                      <a:lnTo>
                        <a:pt x="8211" y="2486"/>
                      </a:lnTo>
                      <a:lnTo>
                        <a:pt x="610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71" name="Google Shape;871;p34"/>
              <p:cNvGrpSpPr/>
              <p:nvPr/>
            </p:nvGrpSpPr>
            <p:grpSpPr>
              <a:xfrm rot="756199">
                <a:off x="8106510" y="1414495"/>
                <a:ext cx="502396" cy="423275"/>
                <a:chOff x="2681574" y="1237063"/>
                <a:chExt cx="340338" cy="314998"/>
              </a:xfrm>
            </p:grpSpPr>
            <p:sp>
              <p:nvSpPr>
                <p:cNvPr id="872" name="Google Shape;872;p34"/>
                <p:cNvSpPr/>
                <p:nvPr/>
              </p:nvSpPr>
              <p:spPr>
                <a:xfrm>
                  <a:off x="2681574" y="1237063"/>
                  <a:ext cx="340338" cy="314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7" h="8540" extrusionOk="0">
                      <a:moveTo>
                        <a:pt x="6425" y="0"/>
                      </a:moveTo>
                      <a:cubicBezTo>
                        <a:pt x="6425" y="0"/>
                        <a:pt x="6228" y="2011"/>
                        <a:pt x="3964" y="2884"/>
                      </a:cubicBezTo>
                      <a:cubicBezTo>
                        <a:pt x="2562" y="3427"/>
                        <a:pt x="1" y="4855"/>
                        <a:pt x="254" y="5974"/>
                      </a:cubicBezTo>
                      <a:lnTo>
                        <a:pt x="2369" y="8540"/>
                      </a:lnTo>
                      <a:cubicBezTo>
                        <a:pt x="2369" y="8540"/>
                        <a:pt x="3746" y="7084"/>
                        <a:pt x="5677" y="6442"/>
                      </a:cubicBezTo>
                      <a:cubicBezTo>
                        <a:pt x="7574" y="5813"/>
                        <a:pt x="9226" y="3160"/>
                        <a:pt x="9226" y="3160"/>
                      </a:cubicBezTo>
                      <a:lnTo>
                        <a:pt x="642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3" name="Google Shape;873;p34"/>
                <p:cNvSpPr/>
                <p:nvPr/>
              </p:nvSpPr>
              <p:spPr>
                <a:xfrm>
                  <a:off x="2798758" y="1347238"/>
                  <a:ext cx="136733" cy="114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7" h="3115" extrusionOk="0">
                      <a:moveTo>
                        <a:pt x="2035" y="1"/>
                      </a:moveTo>
                      <a:cubicBezTo>
                        <a:pt x="1894" y="1"/>
                        <a:pt x="1751" y="21"/>
                        <a:pt x="1608" y="63"/>
                      </a:cubicBezTo>
                      <a:cubicBezTo>
                        <a:pt x="813" y="299"/>
                        <a:pt x="1" y="1239"/>
                        <a:pt x="232" y="2035"/>
                      </a:cubicBezTo>
                      <a:cubicBezTo>
                        <a:pt x="409" y="2631"/>
                        <a:pt x="1028" y="3114"/>
                        <a:pt x="1736" y="3114"/>
                      </a:cubicBezTo>
                      <a:cubicBezTo>
                        <a:pt x="1972" y="3114"/>
                        <a:pt x="2218" y="3061"/>
                        <a:pt x="2461" y="2939"/>
                      </a:cubicBezTo>
                      <a:cubicBezTo>
                        <a:pt x="3200" y="2568"/>
                        <a:pt x="3706" y="1868"/>
                        <a:pt x="3470" y="1077"/>
                      </a:cubicBezTo>
                      <a:cubicBezTo>
                        <a:pt x="3276" y="424"/>
                        <a:pt x="2682" y="1"/>
                        <a:pt x="203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4" name="Google Shape;874;p34"/>
                <p:cNvSpPr/>
                <p:nvPr/>
              </p:nvSpPr>
              <p:spPr>
                <a:xfrm>
                  <a:off x="2831807" y="1370734"/>
                  <a:ext cx="68385" cy="7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4" h="2032" extrusionOk="0">
                      <a:moveTo>
                        <a:pt x="529" y="422"/>
                      </a:moveTo>
                      <a:cubicBezTo>
                        <a:pt x="613" y="541"/>
                        <a:pt x="712" y="676"/>
                        <a:pt x="827" y="825"/>
                      </a:cubicBezTo>
                      <a:cubicBezTo>
                        <a:pt x="796" y="842"/>
                        <a:pt x="770" y="856"/>
                        <a:pt x="744" y="873"/>
                      </a:cubicBezTo>
                      <a:cubicBezTo>
                        <a:pt x="630" y="737"/>
                        <a:pt x="525" y="615"/>
                        <a:pt x="433" y="523"/>
                      </a:cubicBezTo>
                      <a:cubicBezTo>
                        <a:pt x="442" y="515"/>
                        <a:pt x="446" y="501"/>
                        <a:pt x="450" y="493"/>
                      </a:cubicBezTo>
                      <a:cubicBezTo>
                        <a:pt x="476" y="467"/>
                        <a:pt x="503" y="445"/>
                        <a:pt x="529" y="422"/>
                      </a:cubicBezTo>
                      <a:close/>
                      <a:moveTo>
                        <a:pt x="363" y="642"/>
                      </a:moveTo>
                      <a:cubicBezTo>
                        <a:pt x="424" y="733"/>
                        <a:pt x="503" y="838"/>
                        <a:pt x="587" y="952"/>
                      </a:cubicBezTo>
                      <a:cubicBezTo>
                        <a:pt x="569" y="956"/>
                        <a:pt x="547" y="969"/>
                        <a:pt x="534" y="973"/>
                      </a:cubicBezTo>
                      <a:cubicBezTo>
                        <a:pt x="512" y="978"/>
                        <a:pt x="494" y="978"/>
                        <a:pt x="476" y="978"/>
                      </a:cubicBezTo>
                      <a:cubicBezTo>
                        <a:pt x="460" y="978"/>
                        <a:pt x="446" y="973"/>
                        <a:pt x="433" y="969"/>
                      </a:cubicBezTo>
                      <a:cubicBezTo>
                        <a:pt x="407" y="961"/>
                        <a:pt x="377" y="939"/>
                        <a:pt x="359" y="908"/>
                      </a:cubicBezTo>
                      <a:cubicBezTo>
                        <a:pt x="315" y="851"/>
                        <a:pt x="302" y="785"/>
                        <a:pt x="329" y="707"/>
                      </a:cubicBezTo>
                      <a:cubicBezTo>
                        <a:pt x="333" y="685"/>
                        <a:pt x="355" y="664"/>
                        <a:pt x="363" y="642"/>
                      </a:cubicBezTo>
                      <a:close/>
                      <a:moveTo>
                        <a:pt x="1286" y="1027"/>
                      </a:moveTo>
                      <a:cubicBezTo>
                        <a:pt x="1295" y="1027"/>
                        <a:pt x="1303" y="1028"/>
                        <a:pt x="1311" y="1031"/>
                      </a:cubicBezTo>
                      <a:cubicBezTo>
                        <a:pt x="1382" y="1039"/>
                        <a:pt x="1456" y="1100"/>
                        <a:pt x="1482" y="1170"/>
                      </a:cubicBezTo>
                      <a:cubicBezTo>
                        <a:pt x="1513" y="1227"/>
                        <a:pt x="1509" y="1310"/>
                        <a:pt x="1486" y="1384"/>
                      </a:cubicBezTo>
                      <a:cubicBezTo>
                        <a:pt x="1408" y="1279"/>
                        <a:pt x="1321" y="1162"/>
                        <a:pt x="1224" y="1035"/>
                      </a:cubicBezTo>
                      <a:cubicBezTo>
                        <a:pt x="1245" y="1032"/>
                        <a:pt x="1266" y="1027"/>
                        <a:pt x="1286" y="1027"/>
                      </a:cubicBezTo>
                      <a:close/>
                      <a:moveTo>
                        <a:pt x="1053" y="1104"/>
                      </a:moveTo>
                      <a:cubicBezTo>
                        <a:pt x="1180" y="1262"/>
                        <a:pt x="1303" y="1406"/>
                        <a:pt x="1408" y="1524"/>
                      </a:cubicBezTo>
                      <a:cubicBezTo>
                        <a:pt x="1386" y="1555"/>
                        <a:pt x="1373" y="1594"/>
                        <a:pt x="1347" y="1620"/>
                      </a:cubicBezTo>
                      <a:cubicBezTo>
                        <a:pt x="1342" y="1624"/>
                        <a:pt x="1338" y="1629"/>
                        <a:pt x="1333" y="1638"/>
                      </a:cubicBezTo>
                      <a:cubicBezTo>
                        <a:pt x="1233" y="1498"/>
                        <a:pt x="1111" y="1332"/>
                        <a:pt x="970" y="1152"/>
                      </a:cubicBezTo>
                      <a:cubicBezTo>
                        <a:pt x="992" y="1140"/>
                        <a:pt x="1015" y="1126"/>
                        <a:pt x="1037" y="1114"/>
                      </a:cubicBezTo>
                      <a:cubicBezTo>
                        <a:pt x="1041" y="1109"/>
                        <a:pt x="1045" y="1109"/>
                        <a:pt x="1053" y="1104"/>
                      </a:cubicBezTo>
                      <a:close/>
                      <a:moveTo>
                        <a:pt x="290" y="1"/>
                      </a:moveTo>
                      <a:cubicBezTo>
                        <a:pt x="288" y="1"/>
                        <a:pt x="286" y="1"/>
                        <a:pt x="285" y="3"/>
                      </a:cubicBezTo>
                      <a:cubicBezTo>
                        <a:pt x="267" y="12"/>
                        <a:pt x="315" y="104"/>
                        <a:pt x="403" y="235"/>
                      </a:cubicBezTo>
                      <a:cubicBezTo>
                        <a:pt x="363" y="261"/>
                        <a:pt x="324" y="275"/>
                        <a:pt x="280" y="305"/>
                      </a:cubicBezTo>
                      <a:cubicBezTo>
                        <a:pt x="272" y="313"/>
                        <a:pt x="258" y="327"/>
                        <a:pt x="250" y="340"/>
                      </a:cubicBezTo>
                      <a:cubicBezTo>
                        <a:pt x="217" y="311"/>
                        <a:pt x="194" y="294"/>
                        <a:pt x="179" y="294"/>
                      </a:cubicBezTo>
                      <a:cubicBezTo>
                        <a:pt x="176" y="294"/>
                        <a:pt x="173" y="295"/>
                        <a:pt x="171" y="297"/>
                      </a:cubicBezTo>
                      <a:cubicBezTo>
                        <a:pt x="162" y="305"/>
                        <a:pt x="175" y="335"/>
                        <a:pt x="202" y="388"/>
                      </a:cubicBezTo>
                      <a:cubicBezTo>
                        <a:pt x="145" y="445"/>
                        <a:pt x="88" y="511"/>
                        <a:pt x="49" y="602"/>
                      </a:cubicBezTo>
                      <a:cubicBezTo>
                        <a:pt x="22" y="672"/>
                        <a:pt x="0" y="747"/>
                        <a:pt x="4" y="838"/>
                      </a:cubicBezTo>
                      <a:cubicBezTo>
                        <a:pt x="10" y="926"/>
                        <a:pt x="36" y="1013"/>
                        <a:pt x="79" y="1092"/>
                      </a:cubicBezTo>
                      <a:cubicBezTo>
                        <a:pt x="131" y="1166"/>
                        <a:pt x="202" y="1235"/>
                        <a:pt x="298" y="1279"/>
                      </a:cubicBezTo>
                      <a:cubicBezTo>
                        <a:pt x="341" y="1301"/>
                        <a:pt x="394" y="1314"/>
                        <a:pt x="446" y="1323"/>
                      </a:cubicBezTo>
                      <a:cubicBezTo>
                        <a:pt x="466" y="1325"/>
                        <a:pt x="487" y="1326"/>
                        <a:pt x="508" y="1326"/>
                      </a:cubicBezTo>
                      <a:cubicBezTo>
                        <a:pt x="537" y="1326"/>
                        <a:pt x="567" y="1324"/>
                        <a:pt x="595" y="1319"/>
                      </a:cubicBezTo>
                      <a:cubicBezTo>
                        <a:pt x="678" y="1301"/>
                        <a:pt x="748" y="1271"/>
                        <a:pt x="809" y="1241"/>
                      </a:cubicBezTo>
                      <a:cubicBezTo>
                        <a:pt x="962" y="1428"/>
                        <a:pt x="1106" y="1598"/>
                        <a:pt x="1228" y="1729"/>
                      </a:cubicBezTo>
                      <a:cubicBezTo>
                        <a:pt x="1150" y="1791"/>
                        <a:pt x="1075" y="1848"/>
                        <a:pt x="1023" y="1887"/>
                      </a:cubicBezTo>
                      <a:cubicBezTo>
                        <a:pt x="932" y="1949"/>
                        <a:pt x="883" y="1987"/>
                        <a:pt x="892" y="2009"/>
                      </a:cubicBezTo>
                      <a:cubicBezTo>
                        <a:pt x="897" y="2024"/>
                        <a:pt x="918" y="2031"/>
                        <a:pt x="954" y="2031"/>
                      </a:cubicBezTo>
                      <a:cubicBezTo>
                        <a:pt x="984" y="2031"/>
                        <a:pt x="1025" y="2026"/>
                        <a:pt x="1075" y="2014"/>
                      </a:cubicBezTo>
                      <a:cubicBezTo>
                        <a:pt x="1154" y="1996"/>
                        <a:pt x="1263" y="1953"/>
                        <a:pt x="1377" y="1891"/>
                      </a:cubicBezTo>
                      <a:cubicBezTo>
                        <a:pt x="1461" y="1972"/>
                        <a:pt x="1516" y="2015"/>
                        <a:pt x="1538" y="2015"/>
                      </a:cubicBezTo>
                      <a:cubicBezTo>
                        <a:pt x="1540" y="2015"/>
                        <a:pt x="1542" y="2014"/>
                        <a:pt x="1543" y="2014"/>
                      </a:cubicBezTo>
                      <a:cubicBezTo>
                        <a:pt x="1557" y="2001"/>
                        <a:pt x="1525" y="1939"/>
                        <a:pt x="1464" y="1838"/>
                      </a:cubicBezTo>
                      <a:cubicBezTo>
                        <a:pt x="1486" y="1826"/>
                        <a:pt x="1499" y="1822"/>
                        <a:pt x="1521" y="1808"/>
                      </a:cubicBezTo>
                      <a:cubicBezTo>
                        <a:pt x="1547" y="1786"/>
                        <a:pt x="1569" y="1756"/>
                        <a:pt x="1596" y="1729"/>
                      </a:cubicBezTo>
                      <a:cubicBezTo>
                        <a:pt x="1695" y="1833"/>
                        <a:pt x="1762" y="1893"/>
                        <a:pt x="1786" y="1893"/>
                      </a:cubicBezTo>
                      <a:cubicBezTo>
                        <a:pt x="1789" y="1893"/>
                        <a:pt x="1791" y="1892"/>
                        <a:pt x="1793" y="1891"/>
                      </a:cubicBezTo>
                      <a:cubicBezTo>
                        <a:pt x="1810" y="1878"/>
                        <a:pt x="1761" y="1786"/>
                        <a:pt x="1670" y="1646"/>
                      </a:cubicBezTo>
                      <a:cubicBezTo>
                        <a:pt x="1700" y="1608"/>
                        <a:pt x="1727" y="1568"/>
                        <a:pt x="1753" y="1520"/>
                      </a:cubicBezTo>
                      <a:cubicBezTo>
                        <a:pt x="1814" y="1398"/>
                        <a:pt x="1854" y="1231"/>
                        <a:pt x="1793" y="1052"/>
                      </a:cubicBezTo>
                      <a:cubicBezTo>
                        <a:pt x="1731" y="882"/>
                        <a:pt x="1587" y="737"/>
                        <a:pt x="1390" y="690"/>
                      </a:cubicBezTo>
                      <a:cubicBezTo>
                        <a:pt x="1338" y="676"/>
                        <a:pt x="1285" y="672"/>
                        <a:pt x="1237" y="672"/>
                      </a:cubicBezTo>
                      <a:cubicBezTo>
                        <a:pt x="1184" y="676"/>
                        <a:pt x="1137" y="685"/>
                        <a:pt x="1093" y="698"/>
                      </a:cubicBezTo>
                      <a:cubicBezTo>
                        <a:pt x="1053" y="711"/>
                        <a:pt x="1023" y="729"/>
                        <a:pt x="988" y="747"/>
                      </a:cubicBezTo>
                      <a:cubicBezTo>
                        <a:pt x="861" y="589"/>
                        <a:pt x="739" y="449"/>
                        <a:pt x="639" y="331"/>
                      </a:cubicBezTo>
                      <a:cubicBezTo>
                        <a:pt x="691" y="291"/>
                        <a:pt x="739" y="257"/>
                        <a:pt x="783" y="231"/>
                      </a:cubicBezTo>
                      <a:cubicBezTo>
                        <a:pt x="870" y="166"/>
                        <a:pt x="914" y="121"/>
                        <a:pt x="905" y="99"/>
                      </a:cubicBezTo>
                      <a:cubicBezTo>
                        <a:pt x="901" y="88"/>
                        <a:pt x="883" y="83"/>
                        <a:pt x="853" y="83"/>
                      </a:cubicBezTo>
                      <a:cubicBezTo>
                        <a:pt x="823" y="83"/>
                        <a:pt x="781" y="88"/>
                        <a:pt x="726" y="99"/>
                      </a:cubicBezTo>
                      <a:cubicBezTo>
                        <a:pt x="669" y="113"/>
                        <a:pt x="603" y="134"/>
                        <a:pt x="529" y="166"/>
                      </a:cubicBezTo>
                      <a:cubicBezTo>
                        <a:pt x="521" y="170"/>
                        <a:pt x="508" y="178"/>
                        <a:pt x="498" y="182"/>
                      </a:cubicBezTo>
                      <a:cubicBezTo>
                        <a:pt x="392" y="72"/>
                        <a:pt x="314" y="1"/>
                        <a:pt x="29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5" name="Google Shape;875;p34"/>
                <p:cNvSpPr/>
                <p:nvPr/>
              </p:nvSpPr>
              <p:spPr>
                <a:xfrm>
                  <a:off x="2700128" y="1258825"/>
                  <a:ext cx="302900" cy="276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7504" extrusionOk="0">
                      <a:moveTo>
                        <a:pt x="6123" y="179"/>
                      </a:moveTo>
                      <a:lnTo>
                        <a:pt x="8090" y="2504"/>
                      </a:lnTo>
                      <a:cubicBezTo>
                        <a:pt x="7251" y="4309"/>
                        <a:pt x="5573" y="5340"/>
                        <a:pt x="4379" y="5673"/>
                      </a:cubicBezTo>
                      <a:cubicBezTo>
                        <a:pt x="3318" y="5974"/>
                        <a:pt x="2159" y="7106"/>
                        <a:pt x="1923" y="7347"/>
                      </a:cubicBezTo>
                      <a:lnTo>
                        <a:pt x="123" y="5144"/>
                      </a:lnTo>
                      <a:cubicBezTo>
                        <a:pt x="660" y="3859"/>
                        <a:pt x="2636" y="3046"/>
                        <a:pt x="3942" y="2508"/>
                      </a:cubicBezTo>
                      <a:cubicBezTo>
                        <a:pt x="4173" y="2413"/>
                        <a:pt x="4393" y="2321"/>
                        <a:pt x="4580" y="2238"/>
                      </a:cubicBezTo>
                      <a:cubicBezTo>
                        <a:pt x="4803" y="2141"/>
                        <a:pt x="4996" y="2014"/>
                        <a:pt x="5157" y="1875"/>
                      </a:cubicBezTo>
                      <a:cubicBezTo>
                        <a:pt x="5742" y="1377"/>
                        <a:pt x="5983" y="709"/>
                        <a:pt x="6053" y="477"/>
                      </a:cubicBezTo>
                      <a:cubicBezTo>
                        <a:pt x="6065" y="437"/>
                        <a:pt x="6105" y="302"/>
                        <a:pt x="6123" y="179"/>
                      </a:cubicBezTo>
                      <a:close/>
                      <a:moveTo>
                        <a:pt x="6105" y="1"/>
                      </a:moveTo>
                      <a:lnTo>
                        <a:pt x="6018" y="57"/>
                      </a:lnTo>
                      <a:cubicBezTo>
                        <a:pt x="6061" y="175"/>
                        <a:pt x="5769" y="1595"/>
                        <a:pt x="4536" y="2141"/>
                      </a:cubicBezTo>
                      <a:cubicBezTo>
                        <a:pt x="4353" y="2224"/>
                        <a:pt x="4135" y="2316"/>
                        <a:pt x="3903" y="2408"/>
                      </a:cubicBezTo>
                      <a:cubicBezTo>
                        <a:pt x="2977" y="2793"/>
                        <a:pt x="1718" y="3309"/>
                        <a:pt x="857" y="4043"/>
                      </a:cubicBezTo>
                      <a:cubicBezTo>
                        <a:pt x="476" y="4362"/>
                        <a:pt x="175" y="4725"/>
                        <a:pt x="14" y="5135"/>
                      </a:cubicBezTo>
                      <a:lnTo>
                        <a:pt x="0" y="5166"/>
                      </a:lnTo>
                      <a:lnTo>
                        <a:pt x="1914" y="7504"/>
                      </a:lnTo>
                      <a:lnTo>
                        <a:pt x="1958" y="7460"/>
                      </a:lnTo>
                      <a:cubicBezTo>
                        <a:pt x="1971" y="7447"/>
                        <a:pt x="3273" y="6096"/>
                        <a:pt x="4409" y="5778"/>
                      </a:cubicBezTo>
                      <a:cubicBezTo>
                        <a:pt x="5629" y="5432"/>
                        <a:pt x="7350" y="4374"/>
                        <a:pt x="8199" y="2518"/>
                      </a:cubicBezTo>
                      <a:lnTo>
                        <a:pt x="8211" y="2486"/>
                      </a:lnTo>
                      <a:lnTo>
                        <a:pt x="610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76" name="Google Shape;876;p34"/>
              <p:cNvGrpSpPr/>
              <p:nvPr/>
            </p:nvGrpSpPr>
            <p:grpSpPr>
              <a:xfrm rot="4421280">
                <a:off x="4109838" y="1944564"/>
                <a:ext cx="569153" cy="479566"/>
                <a:chOff x="2681574" y="1237063"/>
                <a:chExt cx="340338" cy="314998"/>
              </a:xfrm>
            </p:grpSpPr>
            <p:sp>
              <p:nvSpPr>
                <p:cNvPr id="877" name="Google Shape;877;p34"/>
                <p:cNvSpPr/>
                <p:nvPr/>
              </p:nvSpPr>
              <p:spPr>
                <a:xfrm>
                  <a:off x="2681574" y="1237063"/>
                  <a:ext cx="340338" cy="314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7" h="8540" extrusionOk="0">
                      <a:moveTo>
                        <a:pt x="6425" y="0"/>
                      </a:moveTo>
                      <a:cubicBezTo>
                        <a:pt x="6425" y="0"/>
                        <a:pt x="6228" y="2011"/>
                        <a:pt x="3964" y="2884"/>
                      </a:cubicBezTo>
                      <a:cubicBezTo>
                        <a:pt x="2562" y="3427"/>
                        <a:pt x="1" y="4855"/>
                        <a:pt x="254" y="5974"/>
                      </a:cubicBezTo>
                      <a:lnTo>
                        <a:pt x="2369" y="8540"/>
                      </a:lnTo>
                      <a:cubicBezTo>
                        <a:pt x="2369" y="8540"/>
                        <a:pt x="3746" y="7084"/>
                        <a:pt x="5677" y="6442"/>
                      </a:cubicBezTo>
                      <a:cubicBezTo>
                        <a:pt x="7574" y="5813"/>
                        <a:pt x="9226" y="3160"/>
                        <a:pt x="9226" y="3160"/>
                      </a:cubicBezTo>
                      <a:lnTo>
                        <a:pt x="642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8" name="Google Shape;878;p34"/>
                <p:cNvSpPr/>
                <p:nvPr/>
              </p:nvSpPr>
              <p:spPr>
                <a:xfrm>
                  <a:off x="2798758" y="1347238"/>
                  <a:ext cx="136733" cy="114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7" h="3115" extrusionOk="0">
                      <a:moveTo>
                        <a:pt x="2035" y="1"/>
                      </a:moveTo>
                      <a:cubicBezTo>
                        <a:pt x="1894" y="1"/>
                        <a:pt x="1751" y="21"/>
                        <a:pt x="1608" y="63"/>
                      </a:cubicBezTo>
                      <a:cubicBezTo>
                        <a:pt x="813" y="299"/>
                        <a:pt x="1" y="1239"/>
                        <a:pt x="232" y="2035"/>
                      </a:cubicBezTo>
                      <a:cubicBezTo>
                        <a:pt x="409" y="2631"/>
                        <a:pt x="1028" y="3114"/>
                        <a:pt x="1736" y="3114"/>
                      </a:cubicBezTo>
                      <a:cubicBezTo>
                        <a:pt x="1972" y="3114"/>
                        <a:pt x="2218" y="3061"/>
                        <a:pt x="2461" y="2939"/>
                      </a:cubicBezTo>
                      <a:cubicBezTo>
                        <a:pt x="3200" y="2568"/>
                        <a:pt x="3706" y="1868"/>
                        <a:pt x="3470" y="1077"/>
                      </a:cubicBezTo>
                      <a:cubicBezTo>
                        <a:pt x="3276" y="424"/>
                        <a:pt x="2682" y="1"/>
                        <a:pt x="203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9" name="Google Shape;879;p34"/>
                <p:cNvSpPr/>
                <p:nvPr/>
              </p:nvSpPr>
              <p:spPr>
                <a:xfrm>
                  <a:off x="2831807" y="1370734"/>
                  <a:ext cx="68385" cy="7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4" h="2032" extrusionOk="0">
                      <a:moveTo>
                        <a:pt x="529" y="422"/>
                      </a:moveTo>
                      <a:cubicBezTo>
                        <a:pt x="613" y="541"/>
                        <a:pt x="712" y="676"/>
                        <a:pt x="827" y="825"/>
                      </a:cubicBezTo>
                      <a:cubicBezTo>
                        <a:pt x="796" y="842"/>
                        <a:pt x="770" y="856"/>
                        <a:pt x="744" y="873"/>
                      </a:cubicBezTo>
                      <a:cubicBezTo>
                        <a:pt x="630" y="737"/>
                        <a:pt x="525" y="615"/>
                        <a:pt x="433" y="523"/>
                      </a:cubicBezTo>
                      <a:cubicBezTo>
                        <a:pt x="442" y="515"/>
                        <a:pt x="446" y="501"/>
                        <a:pt x="450" y="493"/>
                      </a:cubicBezTo>
                      <a:cubicBezTo>
                        <a:pt x="476" y="467"/>
                        <a:pt x="503" y="445"/>
                        <a:pt x="529" y="422"/>
                      </a:cubicBezTo>
                      <a:close/>
                      <a:moveTo>
                        <a:pt x="363" y="642"/>
                      </a:moveTo>
                      <a:cubicBezTo>
                        <a:pt x="424" y="733"/>
                        <a:pt x="503" y="838"/>
                        <a:pt x="587" y="952"/>
                      </a:cubicBezTo>
                      <a:cubicBezTo>
                        <a:pt x="569" y="956"/>
                        <a:pt x="547" y="969"/>
                        <a:pt x="534" y="973"/>
                      </a:cubicBezTo>
                      <a:cubicBezTo>
                        <a:pt x="512" y="978"/>
                        <a:pt x="494" y="978"/>
                        <a:pt x="476" y="978"/>
                      </a:cubicBezTo>
                      <a:cubicBezTo>
                        <a:pt x="460" y="978"/>
                        <a:pt x="446" y="973"/>
                        <a:pt x="433" y="969"/>
                      </a:cubicBezTo>
                      <a:cubicBezTo>
                        <a:pt x="407" y="961"/>
                        <a:pt x="377" y="939"/>
                        <a:pt x="359" y="908"/>
                      </a:cubicBezTo>
                      <a:cubicBezTo>
                        <a:pt x="315" y="851"/>
                        <a:pt x="302" y="785"/>
                        <a:pt x="329" y="707"/>
                      </a:cubicBezTo>
                      <a:cubicBezTo>
                        <a:pt x="333" y="685"/>
                        <a:pt x="355" y="664"/>
                        <a:pt x="363" y="642"/>
                      </a:cubicBezTo>
                      <a:close/>
                      <a:moveTo>
                        <a:pt x="1286" y="1027"/>
                      </a:moveTo>
                      <a:cubicBezTo>
                        <a:pt x="1295" y="1027"/>
                        <a:pt x="1303" y="1028"/>
                        <a:pt x="1311" y="1031"/>
                      </a:cubicBezTo>
                      <a:cubicBezTo>
                        <a:pt x="1382" y="1039"/>
                        <a:pt x="1456" y="1100"/>
                        <a:pt x="1482" y="1170"/>
                      </a:cubicBezTo>
                      <a:cubicBezTo>
                        <a:pt x="1513" y="1227"/>
                        <a:pt x="1509" y="1310"/>
                        <a:pt x="1486" y="1384"/>
                      </a:cubicBezTo>
                      <a:cubicBezTo>
                        <a:pt x="1408" y="1279"/>
                        <a:pt x="1321" y="1162"/>
                        <a:pt x="1224" y="1035"/>
                      </a:cubicBezTo>
                      <a:cubicBezTo>
                        <a:pt x="1245" y="1032"/>
                        <a:pt x="1266" y="1027"/>
                        <a:pt x="1286" y="1027"/>
                      </a:cubicBezTo>
                      <a:close/>
                      <a:moveTo>
                        <a:pt x="1053" y="1104"/>
                      </a:moveTo>
                      <a:cubicBezTo>
                        <a:pt x="1180" y="1262"/>
                        <a:pt x="1303" y="1406"/>
                        <a:pt x="1408" y="1524"/>
                      </a:cubicBezTo>
                      <a:cubicBezTo>
                        <a:pt x="1386" y="1555"/>
                        <a:pt x="1373" y="1594"/>
                        <a:pt x="1347" y="1620"/>
                      </a:cubicBezTo>
                      <a:cubicBezTo>
                        <a:pt x="1342" y="1624"/>
                        <a:pt x="1338" y="1629"/>
                        <a:pt x="1333" y="1638"/>
                      </a:cubicBezTo>
                      <a:cubicBezTo>
                        <a:pt x="1233" y="1498"/>
                        <a:pt x="1111" y="1332"/>
                        <a:pt x="970" y="1152"/>
                      </a:cubicBezTo>
                      <a:cubicBezTo>
                        <a:pt x="992" y="1140"/>
                        <a:pt x="1015" y="1126"/>
                        <a:pt x="1037" y="1114"/>
                      </a:cubicBezTo>
                      <a:cubicBezTo>
                        <a:pt x="1041" y="1109"/>
                        <a:pt x="1045" y="1109"/>
                        <a:pt x="1053" y="1104"/>
                      </a:cubicBezTo>
                      <a:close/>
                      <a:moveTo>
                        <a:pt x="290" y="1"/>
                      </a:moveTo>
                      <a:cubicBezTo>
                        <a:pt x="288" y="1"/>
                        <a:pt x="286" y="1"/>
                        <a:pt x="285" y="3"/>
                      </a:cubicBezTo>
                      <a:cubicBezTo>
                        <a:pt x="267" y="12"/>
                        <a:pt x="315" y="104"/>
                        <a:pt x="403" y="235"/>
                      </a:cubicBezTo>
                      <a:cubicBezTo>
                        <a:pt x="363" y="261"/>
                        <a:pt x="324" y="275"/>
                        <a:pt x="280" y="305"/>
                      </a:cubicBezTo>
                      <a:cubicBezTo>
                        <a:pt x="272" y="313"/>
                        <a:pt x="258" y="327"/>
                        <a:pt x="250" y="340"/>
                      </a:cubicBezTo>
                      <a:cubicBezTo>
                        <a:pt x="217" y="311"/>
                        <a:pt x="194" y="294"/>
                        <a:pt x="179" y="294"/>
                      </a:cubicBezTo>
                      <a:cubicBezTo>
                        <a:pt x="176" y="294"/>
                        <a:pt x="173" y="295"/>
                        <a:pt x="171" y="297"/>
                      </a:cubicBezTo>
                      <a:cubicBezTo>
                        <a:pt x="162" y="305"/>
                        <a:pt x="175" y="335"/>
                        <a:pt x="202" y="388"/>
                      </a:cubicBezTo>
                      <a:cubicBezTo>
                        <a:pt x="145" y="445"/>
                        <a:pt x="88" y="511"/>
                        <a:pt x="49" y="602"/>
                      </a:cubicBezTo>
                      <a:cubicBezTo>
                        <a:pt x="22" y="672"/>
                        <a:pt x="0" y="747"/>
                        <a:pt x="4" y="838"/>
                      </a:cubicBezTo>
                      <a:cubicBezTo>
                        <a:pt x="10" y="926"/>
                        <a:pt x="36" y="1013"/>
                        <a:pt x="79" y="1092"/>
                      </a:cubicBezTo>
                      <a:cubicBezTo>
                        <a:pt x="131" y="1166"/>
                        <a:pt x="202" y="1235"/>
                        <a:pt x="298" y="1279"/>
                      </a:cubicBezTo>
                      <a:cubicBezTo>
                        <a:pt x="341" y="1301"/>
                        <a:pt x="394" y="1314"/>
                        <a:pt x="446" y="1323"/>
                      </a:cubicBezTo>
                      <a:cubicBezTo>
                        <a:pt x="466" y="1325"/>
                        <a:pt x="487" y="1326"/>
                        <a:pt x="508" y="1326"/>
                      </a:cubicBezTo>
                      <a:cubicBezTo>
                        <a:pt x="537" y="1326"/>
                        <a:pt x="567" y="1324"/>
                        <a:pt x="595" y="1319"/>
                      </a:cubicBezTo>
                      <a:cubicBezTo>
                        <a:pt x="678" y="1301"/>
                        <a:pt x="748" y="1271"/>
                        <a:pt x="809" y="1241"/>
                      </a:cubicBezTo>
                      <a:cubicBezTo>
                        <a:pt x="962" y="1428"/>
                        <a:pt x="1106" y="1598"/>
                        <a:pt x="1228" y="1729"/>
                      </a:cubicBezTo>
                      <a:cubicBezTo>
                        <a:pt x="1150" y="1791"/>
                        <a:pt x="1075" y="1848"/>
                        <a:pt x="1023" y="1887"/>
                      </a:cubicBezTo>
                      <a:cubicBezTo>
                        <a:pt x="932" y="1949"/>
                        <a:pt x="883" y="1987"/>
                        <a:pt x="892" y="2009"/>
                      </a:cubicBezTo>
                      <a:cubicBezTo>
                        <a:pt x="897" y="2024"/>
                        <a:pt x="918" y="2031"/>
                        <a:pt x="954" y="2031"/>
                      </a:cubicBezTo>
                      <a:cubicBezTo>
                        <a:pt x="984" y="2031"/>
                        <a:pt x="1025" y="2026"/>
                        <a:pt x="1075" y="2014"/>
                      </a:cubicBezTo>
                      <a:cubicBezTo>
                        <a:pt x="1154" y="1996"/>
                        <a:pt x="1263" y="1953"/>
                        <a:pt x="1377" y="1891"/>
                      </a:cubicBezTo>
                      <a:cubicBezTo>
                        <a:pt x="1461" y="1972"/>
                        <a:pt x="1516" y="2015"/>
                        <a:pt x="1538" y="2015"/>
                      </a:cubicBezTo>
                      <a:cubicBezTo>
                        <a:pt x="1540" y="2015"/>
                        <a:pt x="1542" y="2014"/>
                        <a:pt x="1543" y="2014"/>
                      </a:cubicBezTo>
                      <a:cubicBezTo>
                        <a:pt x="1557" y="2001"/>
                        <a:pt x="1525" y="1939"/>
                        <a:pt x="1464" y="1838"/>
                      </a:cubicBezTo>
                      <a:cubicBezTo>
                        <a:pt x="1486" y="1826"/>
                        <a:pt x="1499" y="1822"/>
                        <a:pt x="1521" y="1808"/>
                      </a:cubicBezTo>
                      <a:cubicBezTo>
                        <a:pt x="1547" y="1786"/>
                        <a:pt x="1569" y="1756"/>
                        <a:pt x="1596" y="1729"/>
                      </a:cubicBezTo>
                      <a:cubicBezTo>
                        <a:pt x="1695" y="1833"/>
                        <a:pt x="1762" y="1893"/>
                        <a:pt x="1786" y="1893"/>
                      </a:cubicBezTo>
                      <a:cubicBezTo>
                        <a:pt x="1789" y="1893"/>
                        <a:pt x="1791" y="1892"/>
                        <a:pt x="1793" y="1891"/>
                      </a:cubicBezTo>
                      <a:cubicBezTo>
                        <a:pt x="1810" y="1878"/>
                        <a:pt x="1761" y="1786"/>
                        <a:pt x="1670" y="1646"/>
                      </a:cubicBezTo>
                      <a:cubicBezTo>
                        <a:pt x="1700" y="1608"/>
                        <a:pt x="1727" y="1568"/>
                        <a:pt x="1753" y="1520"/>
                      </a:cubicBezTo>
                      <a:cubicBezTo>
                        <a:pt x="1814" y="1398"/>
                        <a:pt x="1854" y="1231"/>
                        <a:pt x="1793" y="1052"/>
                      </a:cubicBezTo>
                      <a:cubicBezTo>
                        <a:pt x="1731" y="882"/>
                        <a:pt x="1587" y="737"/>
                        <a:pt x="1390" y="690"/>
                      </a:cubicBezTo>
                      <a:cubicBezTo>
                        <a:pt x="1338" y="676"/>
                        <a:pt x="1285" y="672"/>
                        <a:pt x="1237" y="672"/>
                      </a:cubicBezTo>
                      <a:cubicBezTo>
                        <a:pt x="1184" y="676"/>
                        <a:pt x="1137" y="685"/>
                        <a:pt x="1093" y="698"/>
                      </a:cubicBezTo>
                      <a:cubicBezTo>
                        <a:pt x="1053" y="711"/>
                        <a:pt x="1023" y="729"/>
                        <a:pt x="988" y="747"/>
                      </a:cubicBezTo>
                      <a:cubicBezTo>
                        <a:pt x="861" y="589"/>
                        <a:pt x="739" y="449"/>
                        <a:pt x="639" y="331"/>
                      </a:cubicBezTo>
                      <a:cubicBezTo>
                        <a:pt x="691" y="291"/>
                        <a:pt x="739" y="257"/>
                        <a:pt x="783" y="231"/>
                      </a:cubicBezTo>
                      <a:cubicBezTo>
                        <a:pt x="870" y="166"/>
                        <a:pt x="914" y="121"/>
                        <a:pt x="905" y="99"/>
                      </a:cubicBezTo>
                      <a:cubicBezTo>
                        <a:pt x="901" y="88"/>
                        <a:pt x="883" y="83"/>
                        <a:pt x="853" y="83"/>
                      </a:cubicBezTo>
                      <a:cubicBezTo>
                        <a:pt x="823" y="83"/>
                        <a:pt x="781" y="88"/>
                        <a:pt x="726" y="99"/>
                      </a:cubicBezTo>
                      <a:cubicBezTo>
                        <a:pt x="669" y="113"/>
                        <a:pt x="603" y="134"/>
                        <a:pt x="529" y="166"/>
                      </a:cubicBezTo>
                      <a:cubicBezTo>
                        <a:pt x="521" y="170"/>
                        <a:pt x="508" y="178"/>
                        <a:pt x="498" y="182"/>
                      </a:cubicBezTo>
                      <a:cubicBezTo>
                        <a:pt x="392" y="72"/>
                        <a:pt x="314" y="1"/>
                        <a:pt x="29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0" name="Google Shape;880;p34"/>
                <p:cNvSpPr/>
                <p:nvPr/>
              </p:nvSpPr>
              <p:spPr>
                <a:xfrm>
                  <a:off x="2700128" y="1258825"/>
                  <a:ext cx="302900" cy="276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7504" extrusionOk="0">
                      <a:moveTo>
                        <a:pt x="6123" y="179"/>
                      </a:moveTo>
                      <a:lnTo>
                        <a:pt x="8090" y="2504"/>
                      </a:lnTo>
                      <a:cubicBezTo>
                        <a:pt x="7251" y="4309"/>
                        <a:pt x="5573" y="5340"/>
                        <a:pt x="4379" y="5673"/>
                      </a:cubicBezTo>
                      <a:cubicBezTo>
                        <a:pt x="3318" y="5974"/>
                        <a:pt x="2159" y="7106"/>
                        <a:pt x="1923" y="7347"/>
                      </a:cubicBezTo>
                      <a:lnTo>
                        <a:pt x="123" y="5144"/>
                      </a:lnTo>
                      <a:cubicBezTo>
                        <a:pt x="660" y="3859"/>
                        <a:pt x="2636" y="3046"/>
                        <a:pt x="3942" y="2508"/>
                      </a:cubicBezTo>
                      <a:cubicBezTo>
                        <a:pt x="4173" y="2413"/>
                        <a:pt x="4393" y="2321"/>
                        <a:pt x="4580" y="2238"/>
                      </a:cubicBezTo>
                      <a:cubicBezTo>
                        <a:pt x="4803" y="2141"/>
                        <a:pt x="4996" y="2014"/>
                        <a:pt x="5157" y="1875"/>
                      </a:cubicBezTo>
                      <a:cubicBezTo>
                        <a:pt x="5742" y="1377"/>
                        <a:pt x="5983" y="709"/>
                        <a:pt x="6053" y="477"/>
                      </a:cubicBezTo>
                      <a:cubicBezTo>
                        <a:pt x="6065" y="437"/>
                        <a:pt x="6105" y="302"/>
                        <a:pt x="6123" y="179"/>
                      </a:cubicBezTo>
                      <a:close/>
                      <a:moveTo>
                        <a:pt x="6105" y="1"/>
                      </a:moveTo>
                      <a:lnTo>
                        <a:pt x="6018" y="57"/>
                      </a:lnTo>
                      <a:cubicBezTo>
                        <a:pt x="6061" y="175"/>
                        <a:pt x="5769" y="1595"/>
                        <a:pt x="4536" y="2141"/>
                      </a:cubicBezTo>
                      <a:cubicBezTo>
                        <a:pt x="4353" y="2224"/>
                        <a:pt x="4135" y="2316"/>
                        <a:pt x="3903" y="2408"/>
                      </a:cubicBezTo>
                      <a:cubicBezTo>
                        <a:pt x="2977" y="2793"/>
                        <a:pt x="1718" y="3309"/>
                        <a:pt x="857" y="4043"/>
                      </a:cubicBezTo>
                      <a:cubicBezTo>
                        <a:pt x="476" y="4362"/>
                        <a:pt x="175" y="4725"/>
                        <a:pt x="14" y="5135"/>
                      </a:cubicBezTo>
                      <a:lnTo>
                        <a:pt x="0" y="5166"/>
                      </a:lnTo>
                      <a:lnTo>
                        <a:pt x="1914" y="7504"/>
                      </a:lnTo>
                      <a:lnTo>
                        <a:pt x="1958" y="7460"/>
                      </a:lnTo>
                      <a:cubicBezTo>
                        <a:pt x="1971" y="7447"/>
                        <a:pt x="3273" y="6096"/>
                        <a:pt x="4409" y="5778"/>
                      </a:cubicBezTo>
                      <a:cubicBezTo>
                        <a:pt x="5629" y="5432"/>
                        <a:pt x="7350" y="4374"/>
                        <a:pt x="8199" y="2518"/>
                      </a:cubicBezTo>
                      <a:lnTo>
                        <a:pt x="8211" y="2486"/>
                      </a:lnTo>
                      <a:lnTo>
                        <a:pt x="610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81" name="Google Shape;881;p34"/>
              <p:cNvGrpSpPr/>
              <p:nvPr/>
            </p:nvGrpSpPr>
            <p:grpSpPr>
              <a:xfrm>
                <a:off x="4980432" y="596016"/>
                <a:ext cx="773384" cy="715644"/>
                <a:chOff x="2681574" y="1237063"/>
                <a:chExt cx="340338" cy="314998"/>
              </a:xfrm>
            </p:grpSpPr>
            <p:sp>
              <p:nvSpPr>
                <p:cNvPr id="882" name="Google Shape;882;p34"/>
                <p:cNvSpPr/>
                <p:nvPr/>
              </p:nvSpPr>
              <p:spPr>
                <a:xfrm>
                  <a:off x="2681574" y="1237063"/>
                  <a:ext cx="340338" cy="314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7" h="8540" extrusionOk="0">
                      <a:moveTo>
                        <a:pt x="6425" y="0"/>
                      </a:moveTo>
                      <a:cubicBezTo>
                        <a:pt x="6425" y="0"/>
                        <a:pt x="6228" y="2011"/>
                        <a:pt x="3964" y="2884"/>
                      </a:cubicBezTo>
                      <a:cubicBezTo>
                        <a:pt x="2562" y="3427"/>
                        <a:pt x="1" y="4855"/>
                        <a:pt x="254" y="5974"/>
                      </a:cubicBezTo>
                      <a:lnTo>
                        <a:pt x="2369" y="8540"/>
                      </a:lnTo>
                      <a:cubicBezTo>
                        <a:pt x="2369" y="8540"/>
                        <a:pt x="3746" y="7084"/>
                        <a:pt x="5677" y="6442"/>
                      </a:cubicBezTo>
                      <a:cubicBezTo>
                        <a:pt x="7574" y="5813"/>
                        <a:pt x="9226" y="3160"/>
                        <a:pt x="9226" y="3160"/>
                      </a:cubicBezTo>
                      <a:lnTo>
                        <a:pt x="642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3" name="Google Shape;883;p34"/>
                <p:cNvSpPr/>
                <p:nvPr/>
              </p:nvSpPr>
              <p:spPr>
                <a:xfrm>
                  <a:off x="2798758" y="1347238"/>
                  <a:ext cx="136733" cy="114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7" h="3115" extrusionOk="0">
                      <a:moveTo>
                        <a:pt x="2035" y="1"/>
                      </a:moveTo>
                      <a:cubicBezTo>
                        <a:pt x="1894" y="1"/>
                        <a:pt x="1751" y="21"/>
                        <a:pt x="1608" y="63"/>
                      </a:cubicBezTo>
                      <a:cubicBezTo>
                        <a:pt x="813" y="299"/>
                        <a:pt x="1" y="1239"/>
                        <a:pt x="232" y="2035"/>
                      </a:cubicBezTo>
                      <a:cubicBezTo>
                        <a:pt x="409" y="2631"/>
                        <a:pt x="1028" y="3114"/>
                        <a:pt x="1736" y="3114"/>
                      </a:cubicBezTo>
                      <a:cubicBezTo>
                        <a:pt x="1972" y="3114"/>
                        <a:pt x="2218" y="3061"/>
                        <a:pt x="2461" y="2939"/>
                      </a:cubicBezTo>
                      <a:cubicBezTo>
                        <a:pt x="3200" y="2568"/>
                        <a:pt x="3706" y="1868"/>
                        <a:pt x="3470" y="1077"/>
                      </a:cubicBezTo>
                      <a:cubicBezTo>
                        <a:pt x="3276" y="424"/>
                        <a:pt x="2682" y="1"/>
                        <a:pt x="203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4" name="Google Shape;884;p34"/>
                <p:cNvSpPr/>
                <p:nvPr/>
              </p:nvSpPr>
              <p:spPr>
                <a:xfrm>
                  <a:off x="2831807" y="1370734"/>
                  <a:ext cx="68385" cy="7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4" h="2032" extrusionOk="0">
                      <a:moveTo>
                        <a:pt x="529" y="422"/>
                      </a:moveTo>
                      <a:cubicBezTo>
                        <a:pt x="613" y="541"/>
                        <a:pt x="712" y="676"/>
                        <a:pt x="827" y="825"/>
                      </a:cubicBezTo>
                      <a:cubicBezTo>
                        <a:pt x="796" y="842"/>
                        <a:pt x="770" y="856"/>
                        <a:pt x="744" y="873"/>
                      </a:cubicBezTo>
                      <a:cubicBezTo>
                        <a:pt x="630" y="737"/>
                        <a:pt x="525" y="615"/>
                        <a:pt x="433" y="523"/>
                      </a:cubicBezTo>
                      <a:cubicBezTo>
                        <a:pt x="442" y="515"/>
                        <a:pt x="446" y="501"/>
                        <a:pt x="450" y="493"/>
                      </a:cubicBezTo>
                      <a:cubicBezTo>
                        <a:pt x="476" y="467"/>
                        <a:pt x="503" y="445"/>
                        <a:pt x="529" y="422"/>
                      </a:cubicBezTo>
                      <a:close/>
                      <a:moveTo>
                        <a:pt x="363" y="642"/>
                      </a:moveTo>
                      <a:cubicBezTo>
                        <a:pt x="424" y="733"/>
                        <a:pt x="503" y="838"/>
                        <a:pt x="587" y="952"/>
                      </a:cubicBezTo>
                      <a:cubicBezTo>
                        <a:pt x="569" y="956"/>
                        <a:pt x="547" y="969"/>
                        <a:pt x="534" y="973"/>
                      </a:cubicBezTo>
                      <a:cubicBezTo>
                        <a:pt x="512" y="978"/>
                        <a:pt x="494" y="978"/>
                        <a:pt x="476" y="978"/>
                      </a:cubicBezTo>
                      <a:cubicBezTo>
                        <a:pt x="460" y="978"/>
                        <a:pt x="446" y="973"/>
                        <a:pt x="433" y="969"/>
                      </a:cubicBezTo>
                      <a:cubicBezTo>
                        <a:pt x="407" y="961"/>
                        <a:pt x="377" y="939"/>
                        <a:pt x="359" y="908"/>
                      </a:cubicBezTo>
                      <a:cubicBezTo>
                        <a:pt x="315" y="851"/>
                        <a:pt x="302" y="785"/>
                        <a:pt x="329" y="707"/>
                      </a:cubicBezTo>
                      <a:cubicBezTo>
                        <a:pt x="333" y="685"/>
                        <a:pt x="355" y="664"/>
                        <a:pt x="363" y="642"/>
                      </a:cubicBezTo>
                      <a:close/>
                      <a:moveTo>
                        <a:pt x="1286" y="1027"/>
                      </a:moveTo>
                      <a:cubicBezTo>
                        <a:pt x="1295" y="1027"/>
                        <a:pt x="1303" y="1028"/>
                        <a:pt x="1311" y="1031"/>
                      </a:cubicBezTo>
                      <a:cubicBezTo>
                        <a:pt x="1382" y="1039"/>
                        <a:pt x="1456" y="1100"/>
                        <a:pt x="1482" y="1170"/>
                      </a:cubicBezTo>
                      <a:cubicBezTo>
                        <a:pt x="1513" y="1227"/>
                        <a:pt x="1509" y="1310"/>
                        <a:pt x="1486" y="1384"/>
                      </a:cubicBezTo>
                      <a:cubicBezTo>
                        <a:pt x="1408" y="1279"/>
                        <a:pt x="1321" y="1162"/>
                        <a:pt x="1224" y="1035"/>
                      </a:cubicBezTo>
                      <a:cubicBezTo>
                        <a:pt x="1245" y="1032"/>
                        <a:pt x="1266" y="1027"/>
                        <a:pt x="1286" y="1027"/>
                      </a:cubicBezTo>
                      <a:close/>
                      <a:moveTo>
                        <a:pt x="1053" y="1104"/>
                      </a:moveTo>
                      <a:cubicBezTo>
                        <a:pt x="1180" y="1262"/>
                        <a:pt x="1303" y="1406"/>
                        <a:pt x="1408" y="1524"/>
                      </a:cubicBezTo>
                      <a:cubicBezTo>
                        <a:pt x="1386" y="1555"/>
                        <a:pt x="1373" y="1594"/>
                        <a:pt x="1347" y="1620"/>
                      </a:cubicBezTo>
                      <a:cubicBezTo>
                        <a:pt x="1342" y="1624"/>
                        <a:pt x="1338" y="1629"/>
                        <a:pt x="1333" y="1638"/>
                      </a:cubicBezTo>
                      <a:cubicBezTo>
                        <a:pt x="1233" y="1498"/>
                        <a:pt x="1111" y="1332"/>
                        <a:pt x="970" y="1152"/>
                      </a:cubicBezTo>
                      <a:cubicBezTo>
                        <a:pt x="992" y="1140"/>
                        <a:pt x="1015" y="1126"/>
                        <a:pt x="1037" y="1114"/>
                      </a:cubicBezTo>
                      <a:cubicBezTo>
                        <a:pt x="1041" y="1109"/>
                        <a:pt x="1045" y="1109"/>
                        <a:pt x="1053" y="1104"/>
                      </a:cubicBezTo>
                      <a:close/>
                      <a:moveTo>
                        <a:pt x="290" y="1"/>
                      </a:moveTo>
                      <a:cubicBezTo>
                        <a:pt x="288" y="1"/>
                        <a:pt x="286" y="1"/>
                        <a:pt x="285" y="3"/>
                      </a:cubicBezTo>
                      <a:cubicBezTo>
                        <a:pt x="267" y="12"/>
                        <a:pt x="315" y="104"/>
                        <a:pt x="403" y="235"/>
                      </a:cubicBezTo>
                      <a:cubicBezTo>
                        <a:pt x="363" y="261"/>
                        <a:pt x="324" y="275"/>
                        <a:pt x="280" y="305"/>
                      </a:cubicBezTo>
                      <a:cubicBezTo>
                        <a:pt x="272" y="313"/>
                        <a:pt x="258" y="327"/>
                        <a:pt x="250" y="340"/>
                      </a:cubicBezTo>
                      <a:cubicBezTo>
                        <a:pt x="217" y="311"/>
                        <a:pt x="194" y="294"/>
                        <a:pt x="179" y="294"/>
                      </a:cubicBezTo>
                      <a:cubicBezTo>
                        <a:pt x="176" y="294"/>
                        <a:pt x="173" y="295"/>
                        <a:pt x="171" y="297"/>
                      </a:cubicBezTo>
                      <a:cubicBezTo>
                        <a:pt x="162" y="305"/>
                        <a:pt x="175" y="335"/>
                        <a:pt x="202" y="388"/>
                      </a:cubicBezTo>
                      <a:cubicBezTo>
                        <a:pt x="145" y="445"/>
                        <a:pt x="88" y="511"/>
                        <a:pt x="49" y="602"/>
                      </a:cubicBezTo>
                      <a:cubicBezTo>
                        <a:pt x="22" y="672"/>
                        <a:pt x="0" y="747"/>
                        <a:pt x="4" y="838"/>
                      </a:cubicBezTo>
                      <a:cubicBezTo>
                        <a:pt x="10" y="926"/>
                        <a:pt x="36" y="1013"/>
                        <a:pt x="79" y="1092"/>
                      </a:cubicBezTo>
                      <a:cubicBezTo>
                        <a:pt x="131" y="1166"/>
                        <a:pt x="202" y="1235"/>
                        <a:pt x="298" y="1279"/>
                      </a:cubicBezTo>
                      <a:cubicBezTo>
                        <a:pt x="341" y="1301"/>
                        <a:pt x="394" y="1314"/>
                        <a:pt x="446" y="1323"/>
                      </a:cubicBezTo>
                      <a:cubicBezTo>
                        <a:pt x="466" y="1325"/>
                        <a:pt x="487" y="1326"/>
                        <a:pt x="508" y="1326"/>
                      </a:cubicBezTo>
                      <a:cubicBezTo>
                        <a:pt x="537" y="1326"/>
                        <a:pt x="567" y="1324"/>
                        <a:pt x="595" y="1319"/>
                      </a:cubicBezTo>
                      <a:cubicBezTo>
                        <a:pt x="678" y="1301"/>
                        <a:pt x="748" y="1271"/>
                        <a:pt x="809" y="1241"/>
                      </a:cubicBezTo>
                      <a:cubicBezTo>
                        <a:pt x="962" y="1428"/>
                        <a:pt x="1106" y="1598"/>
                        <a:pt x="1228" y="1729"/>
                      </a:cubicBezTo>
                      <a:cubicBezTo>
                        <a:pt x="1150" y="1791"/>
                        <a:pt x="1075" y="1848"/>
                        <a:pt x="1023" y="1887"/>
                      </a:cubicBezTo>
                      <a:cubicBezTo>
                        <a:pt x="932" y="1949"/>
                        <a:pt x="883" y="1987"/>
                        <a:pt x="892" y="2009"/>
                      </a:cubicBezTo>
                      <a:cubicBezTo>
                        <a:pt x="897" y="2024"/>
                        <a:pt x="918" y="2031"/>
                        <a:pt x="954" y="2031"/>
                      </a:cubicBezTo>
                      <a:cubicBezTo>
                        <a:pt x="984" y="2031"/>
                        <a:pt x="1025" y="2026"/>
                        <a:pt x="1075" y="2014"/>
                      </a:cubicBezTo>
                      <a:cubicBezTo>
                        <a:pt x="1154" y="1996"/>
                        <a:pt x="1263" y="1953"/>
                        <a:pt x="1377" y="1891"/>
                      </a:cubicBezTo>
                      <a:cubicBezTo>
                        <a:pt x="1461" y="1972"/>
                        <a:pt x="1516" y="2015"/>
                        <a:pt x="1538" y="2015"/>
                      </a:cubicBezTo>
                      <a:cubicBezTo>
                        <a:pt x="1540" y="2015"/>
                        <a:pt x="1542" y="2014"/>
                        <a:pt x="1543" y="2014"/>
                      </a:cubicBezTo>
                      <a:cubicBezTo>
                        <a:pt x="1557" y="2001"/>
                        <a:pt x="1525" y="1939"/>
                        <a:pt x="1464" y="1838"/>
                      </a:cubicBezTo>
                      <a:cubicBezTo>
                        <a:pt x="1486" y="1826"/>
                        <a:pt x="1499" y="1822"/>
                        <a:pt x="1521" y="1808"/>
                      </a:cubicBezTo>
                      <a:cubicBezTo>
                        <a:pt x="1547" y="1786"/>
                        <a:pt x="1569" y="1756"/>
                        <a:pt x="1596" y="1729"/>
                      </a:cubicBezTo>
                      <a:cubicBezTo>
                        <a:pt x="1695" y="1833"/>
                        <a:pt x="1762" y="1893"/>
                        <a:pt x="1786" y="1893"/>
                      </a:cubicBezTo>
                      <a:cubicBezTo>
                        <a:pt x="1789" y="1893"/>
                        <a:pt x="1791" y="1892"/>
                        <a:pt x="1793" y="1891"/>
                      </a:cubicBezTo>
                      <a:cubicBezTo>
                        <a:pt x="1810" y="1878"/>
                        <a:pt x="1761" y="1786"/>
                        <a:pt x="1670" y="1646"/>
                      </a:cubicBezTo>
                      <a:cubicBezTo>
                        <a:pt x="1700" y="1608"/>
                        <a:pt x="1727" y="1568"/>
                        <a:pt x="1753" y="1520"/>
                      </a:cubicBezTo>
                      <a:cubicBezTo>
                        <a:pt x="1814" y="1398"/>
                        <a:pt x="1854" y="1231"/>
                        <a:pt x="1793" y="1052"/>
                      </a:cubicBezTo>
                      <a:cubicBezTo>
                        <a:pt x="1731" y="882"/>
                        <a:pt x="1587" y="737"/>
                        <a:pt x="1390" y="690"/>
                      </a:cubicBezTo>
                      <a:cubicBezTo>
                        <a:pt x="1338" y="676"/>
                        <a:pt x="1285" y="672"/>
                        <a:pt x="1237" y="672"/>
                      </a:cubicBezTo>
                      <a:cubicBezTo>
                        <a:pt x="1184" y="676"/>
                        <a:pt x="1137" y="685"/>
                        <a:pt x="1093" y="698"/>
                      </a:cubicBezTo>
                      <a:cubicBezTo>
                        <a:pt x="1053" y="711"/>
                        <a:pt x="1023" y="729"/>
                        <a:pt x="988" y="747"/>
                      </a:cubicBezTo>
                      <a:cubicBezTo>
                        <a:pt x="861" y="589"/>
                        <a:pt x="739" y="449"/>
                        <a:pt x="639" y="331"/>
                      </a:cubicBezTo>
                      <a:cubicBezTo>
                        <a:pt x="691" y="291"/>
                        <a:pt x="739" y="257"/>
                        <a:pt x="783" y="231"/>
                      </a:cubicBezTo>
                      <a:cubicBezTo>
                        <a:pt x="870" y="166"/>
                        <a:pt x="914" y="121"/>
                        <a:pt x="905" y="99"/>
                      </a:cubicBezTo>
                      <a:cubicBezTo>
                        <a:pt x="901" y="88"/>
                        <a:pt x="883" y="83"/>
                        <a:pt x="853" y="83"/>
                      </a:cubicBezTo>
                      <a:cubicBezTo>
                        <a:pt x="823" y="83"/>
                        <a:pt x="781" y="88"/>
                        <a:pt x="726" y="99"/>
                      </a:cubicBezTo>
                      <a:cubicBezTo>
                        <a:pt x="669" y="113"/>
                        <a:pt x="603" y="134"/>
                        <a:pt x="529" y="166"/>
                      </a:cubicBezTo>
                      <a:cubicBezTo>
                        <a:pt x="521" y="170"/>
                        <a:pt x="508" y="178"/>
                        <a:pt x="498" y="182"/>
                      </a:cubicBezTo>
                      <a:cubicBezTo>
                        <a:pt x="392" y="72"/>
                        <a:pt x="314" y="1"/>
                        <a:pt x="29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5" name="Google Shape;885;p34"/>
                <p:cNvSpPr/>
                <p:nvPr/>
              </p:nvSpPr>
              <p:spPr>
                <a:xfrm>
                  <a:off x="2700128" y="1258825"/>
                  <a:ext cx="302900" cy="276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7504" extrusionOk="0">
                      <a:moveTo>
                        <a:pt x="6123" y="179"/>
                      </a:moveTo>
                      <a:lnTo>
                        <a:pt x="8090" y="2504"/>
                      </a:lnTo>
                      <a:cubicBezTo>
                        <a:pt x="7251" y="4309"/>
                        <a:pt x="5573" y="5340"/>
                        <a:pt x="4379" y="5673"/>
                      </a:cubicBezTo>
                      <a:cubicBezTo>
                        <a:pt x="3318" y="5974"/>
                        <a:pt x="2159" y="7106"/>
                        <a:pt x="1923" y="7347"/>
                      </a:cubicBezTo>
                      <a:lnTo>
                        <a:pt x="123" y="5144"/>
                      </a:lnTo>
                      <a:cubicBezTo>
                        <a:pt x="660" y="3859"/>
                        <a:pt x="2636" y="3046"/>
                        <a:pt x="3942" y="2508"/>
                      </a:cubicBezTo>
                      <a:cubicBezTo>
                        <a:pt x="4173" y="2413"/>
                        <a:pt x="4393" y="2321"/>
                        <a:pt x="4580" y="2238"/>
                      </a:cubicBezTo>
                      <a:cubicBezTo>
                        <a:pt x="4803" y="2141"/>
                        <a:pt x="4996" y="2014"/>
                        <a:pt x="5157" y="1875"/>
                      </a:cubicBezTo>
                      <a:cubicBezTo>
                        <a:pt x="5742" y="1377"/>
                        <a:pt x="5983" y="709"/>
                        <a:pt x="6053" y="477"/>
                      </a:cubicBezTo>
                      <a:cubicBezTo>
                        <a:pt x="6065" y="437"/>
                        <a:pt x="6105" y="302"/>
                        <a:pt x="6123" y="179"/>
                      </a:cubicBezTo>
                      <a:close/>
                      <a:moveTo>
                        <a:pt x="6105" y="1"/>
                      </a:moveTo>
                      <a:lnTo>
                        <a:pt x="6018" y="57"/>
                      </a:lnTo>
                      <a:cubicBezTo>
                        <a:pt x="6061" y="175"/>
                        <a:pt x="5769" y="1595"/>
                        <a:pt x="4536" y="2141"/>
                      </a:cubicBezTo>
                      <a:cubicBezTo>
                        <a:pt x="4353" y="2224"/>
                        <a:pt x="4135" y="2316"/>
                        <a:pt x="3903" y="2408"/>
                      </a:cubicBezTo>
                      <a:cubicBezTo>
                        <a:pt x="2977" y="2793"/>
                        <a:pt x="1718" y="3309"/>
                        <a:pt x="857" y="4043"/>
                      </a:cubicBezTo>
                      <a:cubicBezTo>
                        <a:pt x="476" y="4362"/>
                        <a:pt x="175" y="4725"/>
                        <a:pt x="14" y="5135"/>
                      </a:cubicBezTo>
                      <a:lnTo>
                        <a:pt x="0" y="5166"/>
                      </a:lnTo>
                      <a:lnTo>
                        <a:pt x="1914" y="7504"/>
                      </a:lnTo>
                      <a:lnTo>
                        <a:pt x="1958" y="7460"/>
                      </a:lnTo>
                      <a:cubicBezTo>
                        <a:pt x="1971" y="7447"/>
                        <a:pt x="3273" y="6096"/>
                        <a:pt x="4409" y="5778"/>
                      </a:cubicBezTo>
                      <a:cubicBezTo>
                        <a:pt x="5629" y="5432"/>
                        <a:pt x="7350" y="4374"/>
                        <a:pt x="8199" y="2518"/>
                      </a:cubicBezTo>
                      <a:lnTo>
                        <a:pt x="8211" y="2486"/>
                      </a:lnTo>
                      <a:lnTo>
                        <a:pt x="610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86" name="Google Shape;886;p34"/>
            <p:cNvSpPr/>
            <p:nvPr/>
          </p:nvSpPr>
          <p:spPr>
            <a:xfrm>
              <a:off x="5593637" y="1744796"/>
              <a:ext cx="208467" cy="16114"/>
            </a:xfrm>
            <a:custGeom>
              <a:avLst/>
              <a:gdLst/>
              <a:ahLst/>
              <a:cxnLst/>
              <a:rect l="l" t="t" r="r" b="b"/>
              <a:pathLst>
                <a:path w="4696" h="363" extrusionOk="0">
                  <a:moveTo>
                    <a:pt x="0" y="1"/>
                  </a:moveTo>
                  <a:lnTo>
                    <a:pt x="0" y="362"/>
                  </a:lnTo>
                  <a:lnTo>
                    <a:pt x="4695" y="362"/>
                  </a:lnTo>
                  <a:lnTo>
                    <a:pt x="4695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4"/>
            <p:cNvSpPr/>
            <p:nvPr/>
          </p:nvSpPr>
          <p:spPr>
            <a:xfrm>
              <a:off x="5634877" y="1773917"/>
              <a:ext cx="129449" cy="16026"/>
            </a:xfrm>
            <a:custGeom>
              <a:avLst/>
              <a:gdLst/>
              <a:ahLst/>
              <a:cxnLst/>
              <a:rect l="l" t="t" r="r" b="b"/>
              <a:pathLst>
                <a:path w="2916" h="361" extrusionOk="0">
                  <a:moveTo>
                    <a:pt x="1" y="1"/>
                  </a:moveTo>
                  <a:lnTo>
                    <a:pt x="1" y="360"/>
                  </a:lnTo>
                  <a:lnTo>
                    <a:pt x="2916" y="360"/>
                  </a:lnTo>
                  <a:lnTo>
                    <a:pt x="2916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4"/>
            <p:cNvSpPr/>
            <p:nvPr/>
          </p:nvSpPr>
          <p:spPr>
            <a:xfrm>
              <a:off x="5899229" y="1639278"/>
              <a:ext cx="44" cy="4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533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4"/>
            <p:cNvSpPr/>
            <p:nvPr/>
          </p:nvSpPr>
          <p:spPr>
            <a:xfrm>
              <a:off x="5851597" y="1694145"/>
              <a:ext cx="5283" cy="156173"/>
            </a:xfrm>
            <a:custGeom>
              <a:avLst/>
              <a:gdLst/>
              <a:ahLst/>
              <a:cxnLst/>
              <a:rect l="l" t="t" r="r" b="b"/>
              <a:pathLst>
                <a:path w="119" h="3518" extrusionOk="0">
                  <a:moveTo>
                    <a:pt x="58" y="0"/>
                  </a:moveTo>
                  <a:cubicBezTo>
                    <a:pt x="25" y="0"/>
                    <a:pt x="0" y="786"/>
                    <a:pt x="0" y="1758"/>
                  </a:cubicBezTo>
                  <a:cubicBezTo>
                    <a:pt x="0" y="2727"/>
                    <a:pt x="25" y="3517"/>
                    <a:pt x="58" y="3517"/>
                  </a:cubicBezTo>
                  <a:cubicBezTo>
                    <a:pt x="93" y="3517"/>
                    <a:pt x="118" y="2727"/>
                    <a:pt x="118" y="1758"/>
                  </a:cubicBezTo>
                  <a:cubicBezTo>
                    <a:pt x="118" y="786"/>
                    <a:pt x="93" y="0"/>
                    <a:pt x="58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4"/>
            <p:cNvSpPr/>
            <p:nvPr/>
          </p:nvSpPr>
          <p:spPr>
            <a:xfrm>
              <a:off x="6073687" y="1706042"/>
              <a:ext cx="110937" cy="16159"/>
            </a:xfrm>
            <a:custGeom>
              <a:avLst/>
              <a:gdLst/>
              <a:ahLst/>
              <a:cxnLst/>
              <a:rect l="l" t="t" r="r" b="b"/>
              <a:pathLst>
                <a:path w="2499" h="364" extrusionOk="0">
                  <a:moveTo>
                    <a:pt x="1" y="1"/>
                  </a:moveTo>
                  <a:lnTo>
                    <a:pt x="1" y="364"/>
                  </a:lnTo>
                  <a:lnTo>
                    <a:pt x="2499" y="364"/>
                  </a:lnTo>
                  <a:lnTo>
                    <a:pt x="2499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4"/>
            <p:cNvSpPr/>
            <p:nvPr/>
          </p:nvSpPr>
          <p:spPr>
            <a:xfrm>
              <a:off x="6095528" y="1735252"/>
              <a:ext cx="69030" cy="16070"/>
            </a:xfrm>
            <a:custGeom>
              <a:avLst/>
              <a:gdLst/>
              <a:ahLst/>
              <a:cxnLst/>
              <a:rect l="l" t="t" r="r" b="b"/>
              <a:pathLst>
                <a:path w="1555" h="362" extrusionOk="0">
                  <a:moveTo>
                    <a:pt x="1" y="0"/>
                  </a:moveTo>
                  <a:lnTo>
                    <a:pt x="1" y="362"/>
                  </a:lnTo>
                  <a:lnTo>
                    <a:pt x="1555" y="362"/>
                  </a:lnTo>
                  <a:lnTo>
                    <a:pt x="1555" y="0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4"/>
            <p:cNvSpPr/>
            <p:nvPr/>
          </p:nvSpPr>
          <p:spPr>
            <a:xfrm>
              <a:off x="6242775" y="1608381"/>
              <a:ext cx="5283" cy="241939"/>
            </a:xfrm>
            <a:custGeom>
              <a:avLst/>
              <a:gdLst/>
              <a:ahLst/>
              <a:cxnLst/>
              <a:rect l="l" t="t" r="r" b="b"/>
              <a:pathLst>
                <a:path w="119" h="5450" extrusionOk="0">
                  <a:moveTo>
                    <a:pt x="61" y="1"/>
                  </a:moveTo>
                  <a:cubicBezTo>
                    <a:pt x="28" y="1"/>
                    <a:pt x="0" y="1221"/>
                    <a:pt x="0" y="2725"/>
                  </a:cubicBezTo>
                  <a:cubicBezTo>
                    <a:pt x="0" y="4229"/>
                    <a:pt x="28" y="5449"/>
                    <a:pt x="61" y="5449"/>
                  </a:cubicBezTo>
                  <a:cubicBezTo>
                    <a:pt x="93" y="5449"/>
                    <a:pt x="119" y="4229"/>
                    <a:pt x="119" y="2725"/>
                  </a:cubicBezTo>
                  <a:cubicBezTo>
                    <a:pt x="119" y="1221"/>
                    <a:pt x="93" y="1"/>
                    <a:pt x="61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4"/>
            <p:cNvSpPr/>
            <p:nvPr/>
          </p:nvSpPr>
          <p:spPr>
            <a:xfrm>
              <a:off x="6841350" y="964486"/>
              <a:ext cx="113023" cy="113068"/>
            </a:xfrm>
            <a:custGeom>
              <a:avLst/>
              <a:gdLst/>
              <a:ahLst/>
              <a:cxnLst/>
              <a:rect l="l" t="t" r="r" b="b"/>
              <a:pathLst>
                <a:path w="2546" h="2547" extrusionOk="0">
                  <a:moveTo>
                    <a:pt x="1275" y="1"/>
                  </a:moveTo>
                  <a:lnTo>
                    <a:pt x="823" y="824"/>
                  </a:lnTo>
                  <a:lnTo>
                    <a:pt x="1" y="1276"/>
                  </a:lnTo>
                  <a:lnTo>
                    <a:pt x="823" y="1724"/>
                  </a:lnTo>
                  <a:lnTo>
                    <a:pt x="1275" y="2546"/>
                  </a:lnTo>
                  <a:lnTo>
                    <a:pt x="1724" y="1724"/>
                  </a:lnTo>
                  <a:lnTo>
                    <a:pt x="2546" y="1276"/>
                  </a:lnTo>
                  <a:lnTo>
                    <a:pt x="1724" y="824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4"/>
            <p:cNvSpPr/>
            <p:nvPr/>
          </p:nvSpPr>
          <p:spPr>
            <a:xfrm>
              <a:off x="5132542" y="1904471"/>
              <a:ext cx="113156" cy="112979"/>
            </a:xfrm>
            <a:custGeom>
              <a:avLst/>
              <a:gdLst/>
              <a:ahLst/>
              <a:cxnLst/>
              <a:rect l="l" t="t" r="r" b="b"/>
              <a:pathLst>
                <a:path w="2549" h="2545" extrusionOk="0">
                  <a:moveTo>
                    <a:pt x="1274" y="0"/>
                  </a:moveTo>
                  <a:lnTo>
                    <a:pt x="825" y="822"/>
                  </a:lnTo>
                  <a:lnTo>
                    <a:pt x="0" y="1271"/>
                  </a:lnTo>
                  <a:lnTo>
                    <a:pt x="825" y="1723"/>
                  </a:lnTo>
                  <a:lnTo>
                    <a:pt x="1274" y="2545"/>
                  </a:lnTo>
                  <a:lnTo>
                    <a:pt x="1723" y="1723"/>
                  </a:lnTo>
                  <a:lnTo>
                    <a:pt x="2548" y="1271"/>
                  </a:lnTo>
                  <a:lnTo>
                    <a:pt x="1723" y="822"/>
                  </a:lnTo>
                  <a:lnTo>
                    <a:pt x="1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4"/>
            <p:cNvSpPr/>
            <p:nvPr/>
          </p:nvSpPr>
          <p:spPr>
            <a:xfrm>
              <a:off x="7008840" y="1119367"/>
              <a:ext cx="69519" cy="69519"/>
            </a:xfrm>
            <a:custGeom>
              <a:avLst/>
              <a:gdLst/>
              <a:ahLst/>
              <a:cxnLst/>
              <a:rect l="l" t="t" r="r" b="b"/>
              <a:pathLst>
                <a:path w="1566" h="1566" extrusionOk="0">
                  <a:moveTo>
                    <a:pt x="783" y="1"/>
                  </a:moveTo>
                  <a:lnTo>
                    <a:pt x="507" y="507"/>
                  </a:lnTo>
                  <a:lnTo>
                    <a:pt x="0" y="784"/>
                  </a:lnTo>
                  <a:lnTo>
                    <a:pt x="507" y="1060"/>
                  </a:lnTo>
                  <a:lnTo>
                    <a:pt x="783" y="1566"/>
                  </a:lnTo>
                  <a:lnTo>
                    <a:pt x="1060" y="1060"/>
                  </a:lnTo>
                  <a:lnTo>
                    <a:pt x="1565" y="784"/>
                  </a:lnTo>
                  <a:lnTo>
                    <a:pt x="1060" y="507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4"/>
            <p:cNvSpPr/>
            <p:nvPr/>
          </p:nvSpPr>
          <p:spPr>
            <a:xfrm>
              <a:off x="5044736" y="1694456"/>
              <a:ext cx="69519" cy="69297"/>
            </a:xfrm>
            <a:custGeom>
              <a:avLst/>
              <a:gdLst/>
              <a:ahLst/>
              <a:cxnLst/>
              <a:rect l="l" t="t" r="r" b="b"/>
              <a:pathLst>
                <a:path w="1566" h="1561" extrusionOk="0">
                  <a:moveTo>
                    <a:pt x="782" y="0"/>
                  </a:moveTo>
                  <a:lnTo>
                    <a:pt x="506" y="506"/>
                  </a:lnTo>
                  <a:lnTo>
                    <a:pt x="0" y="782"/>
                  </a:lnTo>
                  <a:lnTo>
                    <a:pt x="506" y="1059"/>
                  </a:lnTo>
                  <a:lnTo>
                    <a:pt x="782" y="1561"/>
                  </a:lnTo>
                  <a:lnTo>
                    <a:pt x="1059" y="1059"/>
                  </a:lnTo>
                  <a:lnTo>
                    <a:pt x="1565" y="782"/>
                  </a:lnTo>
                  <a:lnTo>
                    <a:pt x="1059" y="506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7" name="Google Shape;897;p34"/>
            <p:cNvGrpSpPr/>
            <p:nvPr/>
          </p:nvGrpSpPr>
          <p:grpSpPr>
            <a:xfrm>
              <a:off x="5310641" y="1002130"/>
              <a:ext cx="1577976" cy="3213440"/>
              <a:chOff x="5310641" y="1002130"/>
              <a:chExt cx="1577976" cy="3213440"/>
            </a:xfrm>
          </p:grpSpPr>
          <p:sp>
            <p:nvSpPr>
              <p:cNvPr id="898" name="Google Shape;898;p34"/>
              <p:cNvSpPr/>
              <p:nvPr/>
            </p:nvSpPr>
            <p:spPr>
              <a:xfrm>
                <a:off x="5310641" y="1002130"/>
                <a:ext cx="1577976" cy="3213440"/>
              </a:xfrm>
              <a:custGeom>
                <a:avLst/>
                <a:gdLst/>
                <a:ahLst/>
                <a:cxnLst/>
                <a:rect l="l" t="t" r="r" b="b"/>
                <a:pathLst>
                  <a:path w="35546" h="72387" extrusionOk="0">
                    <a:moveTo>
                      <a:pt x="5629" y="1"/>
                    </a:moveTo>
                    <a:cubicBezTo>
                      <a:pt x="2681" y="1"/>
                      <a:pt x="287" y="2380"/>
                      <a:pt x="274" y="5330"/>
                    </a:cubicBezTo>
                    <a:lnTo>
                      <a:pt x="15" y="66898"/>
                    </a:lnTo>
                    <a:cubicBezTo>
                      <a:pt x="1" y="69852"/>
                      <a:pt x="2388" y="72257"/>
                      <a:pt x="5338" y="72272"/>
                    </a:cubicBezTo>
                    <a:lnTo>
                      <a:pt x="29899" y="72386"/>
                    </a:lnTo>
                    <a:cubicBezTo>
                      <a:pt x="29906" y="72386"/>
                      <a:pt x="29912" y="72386"/>
                      <a:pt x="29918" y="72386"/>
                    </a:cubicBezTo>
                    <a:cubicBezTo>
                      <a:pt x="32864" y="72386"/>
                      <a:pt x="35262" y="70007"/>
                      <a:pt x="35273" y="67060"/>
                    </a:cubicBezTo>
                    <a:lnTo>
                      <a:pt x="35535" y="5489"/>
                    </a:lnTo>
                    <a:cubicBezTo>
                      <a:pt x="35546" y="2534"/>
                      <a:pt x="33162" y="130"/>
                      <a:pt x="30209" y="115"/>
                    </a:cubicBezTo>
                    <a:lnTo>
                      <a:pt x="5650" y="1"/>
                    </a:lnTo>
                    <a:cubicBezTo>
                      <a:pt x="5643" y="1"/>
                      <a:pt x="5636" y="1"/>
                      <a:pt x="562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99" name="Google Shape;899;p34"/>
              <p:cNvGrpSpPr/>
              <p:nvPr/>
            </p:nvGrpSpPr>
            <p:grpSpPr>
              <a:xfrm>
                <a:off x="5383310" y="1096639"/>
                <a:ext cx="1432812" cy="3005461"/>
                <a:chOff x="5383310" y="1096639"/>
                <a:chExt cx="1432812" cy="3005461"/>
              </a:xfrm>
            </p:grpSpPr>
            <p:sp>
              <p:nvSpPr>
                <p:cNvPr id="900" name="Google Shape;900;p34"/>
                <p:cNvSpPr/>
                <p:nvPr/>
              </p:nvSpPr>
              <p:spPr>
                <a:xfrm>
                  <a:off x="5383310" y="1096639"/>
                  <a:ext cx="1432812" cy="3005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76" h="67702" extrusionOk="0">
                      <a:moveTo>
                        <a:pt x="4007" y="0"/>
                      </a:moveTo>
                      <a:cubicBezTo>
                        <a:pt x="1945" y="0"/>
                        <a:pt x="270" y="1665"/>
                        <a:pt x="262" y="3729"/>
                      </a:cubicBezTo>
                      <a:lnTo>
                        <a:pt x="7" y="63825"/>
                      </a:lnTo>
                      <a:cubicBezTo>
                        <a:pt x="0" y="65896"/>
                        <a:pt x="1670" y="67580"/>
                        <a:pt x="3737" y="67587"/>
                      </a:cubicBezTo>
                      <a:lnTo>
                        <a:pt x="28248" y="67701"/>
                      </a:lnTo>
                      <a:cubicBezTo>
                        <a:pt x="28255" y="67701"/>
                        <a:pt x="28262" y="67701"/>
                        <a:pt x="28269" y="67701"/>
                      </a:cubicBezTo>
                      <a:cubicBezTo>
                        <a:pt x="30327" y="67701"/>
                        <a:pt x="32003" y="66033"/>
                        <a:pt x="32009" y="63972"/>
                      </a:cubicBezTo>
                      <a:lnTo>
                        <a:pt x="32264" y="3872"/>
                      </a:lnTo>
                      <a:cubicBezTo>
                        <a:pt x="32276" y="1805"/>
                        <a:pt x="30606" y="122"/>
                        <a:pt x="28535" y="111"/>
                      </a:cubicBezTo>
                      <a:lnTo>
                        <a:pt x="23776" y="90"/>
                      </a:lnTo>
                      <a:cubicBezTo>
                        <a:pt x="23774" y="90"/>
                        <a:pt x="23772" y="90"/>
                        <a:pt x="23770" y="90"/>
                      </a:cubicBezTo>
                      <a:cubicBezTo>
                        <a:pt x="23133" y="90"/>
                        <a:pt x="22616" y="627"/>
                        <a:pt x="22613" y="1292"/>
                      </a:cubicBezTo>
                      <a:lnTo>
                        <a:pt x="22610" y="2157"/>
                      </a:lnTo>
                      <a:cubicBezTo>
                        <a:pt x="22606" y="2823"/>
                        <a:pt x="22089" y="3360"/>
                        <a:pt x="21456" y="3360"/>
                      </a:cubicBezTo>
                      <a:cubicBezTo>
                        <a:pt x="21454" y="3360"/>
                        <a:pt x="21452" y="3360"/>
                        <a:pt x="21450" y="3360"/>
                      </a:cubicBezTo>
                      <a:lnTo>
                        <a:pt x="12168" y="3317"/>
                      </a:lnTo>
                      <a:cubicBezTo>
                        <a:pt x="11529" y="3312"/>
                        <a:pt x="11012" y="2771"/>
                        <a:pt x="11016" y="2103"/>
                      </a:cubicBezTo>
                      <a:lnTo>
                        <a:pt x="11020" y="1238"/>
                      </a:lnTo>
                      <a:cubicBezTo>
                        <a:pt x="11023" y="570"/>
                        <a:pt x="10506" y="29"/>
                        <a:pt x="9867" y="25"/>
                      </a:cubicBezTo>
                      <a:lnTo>
                        <a:pt x="8195" y="17"/>
                      </a:lnTo>
                      <a:lnTo>
                        <a:pt x="4028" y="0"/>
                      </a:lnTo>
                      <a:cubicBezTo>
                        <a:pt x="4021" y="0"/>
                        <a:pt x="4014" y="0"/>
                        <a:pt x="400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01" name="Google Shape;901;p34"/>
                <p:cNvGrpSpPr/>
                <p:nvPr/>
              </p:nvGrpSpPr>
              <p:grpSpPr>
                <a:xfrm>
                  <a:off x="5702130" y="2232834"/>
                  <a:ext cx="834668" cy="863168"/>
                  <a:chOff x="5702130" y="2232834"/>
                  <a:chExt cx="834668" cy="863168"/>
                </a:xfrm>
              </p:grpSpPr>
              <p:sp>
                <p:nvSpPr>
                  <p:cNvPr id="902" name="Google Shape;902;p34"/>
                  <p:cNvSpPr/>
                  <p:nvPr/>
                </p:nvSpPr>
                <p:spPr>
                  <a:xfrm>
                    <a:off x="5702130" y="2421008"/>
                    <a:ext cx="700647" cy="6749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83" h="15205" extrusionOk="0">
                        <a:moveTo>
                          <a:pt x="1" y="0"/>
                        </a:moveTo>
                        <a:lnTo>
                          <a:pt x="1" y="15205"/>
                        </a:lnTo>
                        <a:lnTo>
                          <a:pt x="15782" y="15205"/>
                        </a:lnTo>
                        <a:lnTo>
                          <a:pt x="15782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3" name="Google Shape;903;p34"/>
                  <p:cNvSpPr/>
                  <p:nvPr/>
                </p:nvSpPr>
                <p:spPr>
                  <a:xfrm>
                    <a:off x="5702130" y="2232834"/>
                    <a:ext cx="834668" cy="1882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02" h="4240" extrusionOk="0">
                        <a:moveTo>
                          <a:pt x="4351" y="0"/>
                        </a:moveTo>
                        <a:lnTo>
                          <a:pt x="1" y="4239"/>
                        </a:lnTo>
                        <a:lnTo>
                          <a:pt x="15782" y="4239"/>
                        </a:lnTo>
                        <a:lnTo>
                          <a:pt x="1880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4" name="Google Shape;904;p34"/>
                  <p:cNvSpPr/>
                  <p:nvPr/>
                </p:nvSpPr>
                <p:spPr>
                  <a:xfrm>
                    <a:off x="6402718" y="2232834"/>
                    <a:ext cx="134065" cy="8631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0" h="19444" extrusionOk="0">
                        <a:moveTo>
                          <a:pt x="3020" y="0"/>
                        </a:moveTo>
                        <a:lnTo>
                          <a:pt x="0" y="4239"/>
                        </a:lnTo>
                        <a:lnTo>
                          <a:pt x="0" y="19444"/>
                        </a:lnTo>
                        <a:lnTo>
                          <a:pt x="3020" y="15147"/>
                        </a:lnTo>
                        <a:lnTo>
                          <a:pt x="302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5" name="Google Shape;905;p34"/>
                  <p:cNvSpPr/>
                  <p:nvPr/>
                </p:nvSpPr>
                <p:spPr>
                  <a:xfrm>
                    <a:off x="5853639" y="2701250"/>
                    <a:ext cx="365927" cy="414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43" h="934" extrusionOk="0">
                        <a:moveTo>
                          <a:pt x="1" y="1"/>
                        </a:moveTo>
                        <a:lnTo>
                          <a:pt x="1" y="934"/>
                        </a:lnTo>
                        <a:lnTo>
                          <a:pt x="8242" y="934"/>
                        </a:lnTo>
                        <a:lnTo>
                          <a:pt x="824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6" name="Google Shape;906;p34"/>
                  <p:cNvSpPr/>
                  <p:nvPr/>
                </p:nvSpPr>
                <p:spPr>
                  <a:xfrm>
                    <a:off x="5919915" y="2773786"/>
                    <a:ext cx="233505" cy="390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60" h="880" extrusionOk="0">
                        <a:moveTo>
                          <a:pt x="1" y="0"/>
                        </a:moveTo>
                        <a:lnTo>
                          <a:pt x="1" y="880"/>
                        </a:lnTo>
                        <a:lnTo>
                          <a:pt x="5260" y="880"/>
                        </a:lnTo>
                        <a:lnTo>
                          <a:pt x="526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907" name="Google Shape;907;p34"/>
                <p:cNvGrpSpPr/>
                <p:nvPr/>
              </p:nvGrpSpPr>
              <p:grpSpPr>
                <a:xfrm>
                  <a:off x="5632169" y="2098772"/>
                  <a:ext cx="214194" cy="214460"/>
                  <a:chOff x="5632169" y="2098772"/>
                  <a:chExt cx="214194" cy="214460"/>
                </a:xfrm>
              </p:grpSpPr>
              <p:sp>
                <p:nvSpPr>
                  <p:cNvPr id="908" name="Google Shape;908;p34"/>
                  <p:cNvSpPr/>
                  <p:nvPr/>
                </p:nvSpPr>
                <p:spPr>
                  <a:xfrm>
                    <a:off x="5632169" y="2098772"/>
                    <a:ext cx="214194" cy="2144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25" h="4831" extrusionOk="0">
                        <a:moveTo>
                          <a:pt x="2434" y="102"/>
                        </a:moveTo>
                        <a:cubicBezTo>
                          <a:pt x="2579" y="102"/>
                          <a:pt x="2720" y="115"/>
                          <a:pt x="2854" y="138"/>
                        </a:cubicBezTo>
                        <a:cubicBezTo>
                          <a:pt x="3239" y="206"/>
                          <a:pt x="3572" y="371"/>
                          <a:pt x="3834" y="569"/>
                        </a:cubicBezTo>
                        <a:cubicBezTo>
                          <a:pt x="4369" y="967"/>
                          <a:pt x="4606" y="1488"/>
                          <a:pt x="4700" y="1843"/>
                        </a:cubicBezTo>
                        <a:cubicBezTo>
                          <a:pt x="4792" y="2202"/>
                          <a:pt x="4778" y="2414"/>
                          <a:pt x="4796" y="2414"/>
                        </a:cubicBezTo>
                        <a:lnTo>
                          <a:pt x="4796" y="2414"/>
                        </a:lnTo>
                        <a:cubicBezTo>
                          <a:pt x="4778" y="2417"/>
                          <a:pt x="4792" y="2629"/>
                          <a:pt x="4700" y="2988"/>
                        </a:cubicBezTo>
                        <a:cubicBezTo>
                          <a:pt x="4606" y="3343"/>
                          <a:pt x="4369" y="3860"/>
                          <a:pt x="3834" y="4262"/>
                        </a:cubicBezTo>
                        <a:cubicBezTo>
                          <a:pt x="3572" y="4460"/>
                          <a:pt x="3239" y="4625"/>
                          <a:pt x="2854" y="4693"/>
                        </a:cubicBezTo>
                        <a:cubicBezTo>
                          <a:pt x="2720" y="4716"/>
                          <a:pt x="2579" y="4729"/>
                          <a:pt x="2434" y="4729"/>
                        </a:cubicBezTo>
                        <a:cubicBezTo>
                          <a:pt x="2173" y="4729"/>
                          <a:pt x="1902" y="4687"/>
                          <a:pt x="1642" y="4585"/>
                        </a:cubicBezTo>
                        <a:cubicBezTo>
                          <a:pt x="1437" y="4517"/>
                          <a:pt x="1239" y="4405"/>
                          <a:pt x="1056" y="4269"/>
                        </a:cubicBezTo>
                        <a:cubicBezTo>
                          <a:pt x="873" y="4137"/>
                          <a:pt x="704" y="3971"/>
                          <a:pt x="568" y="3781"/>
                        </a:cubicBezTo>
                        <a:cubicBezTo>
                          <a:pt x="285" y="3401"/>
                          <a:pt x="126" y="2916"/>
                          <a:pt x="119" y="2414"/>
                        </a:cubicBezTo>
                        <a:cubicBezTo>
                          <a:pt x="126" y="1915"/>
                          <a:pt x="285" y="1430"/>
                          <a:pt x="568" y="1050"/>
                        </a:cubicBezTo>
                        <a:cubicBezTo>
                          <a:pt x="708" y="860"/>
                          <a:pt x="873" y="694"/>
                          <a:pt x="1056" y="558"/>
                        </a:cubicBezTo>
                        <a:cubicBezTo>
                          <a:pt x="1239" y="426"/>
                          <a:pt x="1437" y="314"/>
                          <a:pt x="1642" y="245"/>
                        </a:cubicBezTo>
                        <a:cubicBezTo>
                          <a:pt x="1902" y="144"/>
                          <a:pt x="2173" y="102"/>
                          <a:pt x="2434" y="102"/>
                        </a:cubicBezTo>
                        <a:close/>
                        <a:moveTo>
                          <a:pt x="2406" y="1"/>
                        </a:moveTo>
                        <a:cubicBezTo>
                          <a:pt x="2143" y="1"/>
                          <a:pt x="1870" y="41"/>
                          <a:pt x="1602" y="141"/>
                        </a:cubicBezTo>
                        <a:cubicBezTo>
                          <a:pt x="1387" y="214"/>
                          <a:pt x="1182" y="328"/>
                          <a:pt x="988" y="469"/>
                        </a:cubicBezTo>
                        <a:cubicBezTo>
                          <a:pt x="797" y="608"/>
                          <a:pt x="622" y="780"/>
                          <a:pt x="474" y="981"/>
                        </a:cubicBezTo>
                        <a:cubicBezTo>
                          <a:pt x="177" y="1377"/>
                          <a:pt x="8" y="1890"/>
                          <a:pt x="1" y="2414"/>
                        </a:cubicBezTo>
                        <a:cubicBezTo>
                          <a:pt x="8" y="2941"/>
                          <a:pt x="177" y="3451"/>
                          <a:pt x="474" y="3850"/>
                        </a:cubicBezTo>
                        <a:cubicBezTo>
                          <a:pt x="622" y="4050"/>
                          <a:pt x="794" y="4223"/>
                          <a:pt x="988" y="4362"/>
                        </a:cubicBezTo>
                        <a:cubicBezTo>
                          <a:pt x="1182" y="4503"/>
                          <a:pt x="1387" y="4617"/>
                          <a:pt x="1602" y="4690"/>
                        </a:cubicBezTo>
                        <a:cubicBezTo>
                          <a:pt x="1870" y="4790"/>
                          <a:pt x="2143" y="4830"/>
                          <a:pt x="2406" y="4830"/>
                        </a:cubicBezTo>
                        <a:cubicBezTo>
                          <a:pt x="2566" y="4830"/>
                          <a:pt x="2723" y="4815"/>
                          <a:pt x="2873" y="4790"/>
                        </a:cubicBezTo>
                        <a:cubicBezTo>
                          <a:pt x="3271" y="4715"/>
                          <a:pt x="3615" y="4539"/>
                          <a:pt x="3885" y="4330"/>
                        </a:cubicBezTo>
                        <a:cubicBezTo>
                          <a:pt x="4430" y="3907"/>
                          <a:pt x="4663" y="3365"/>
                          <a:pt x="4743" y="2999"/>
                        </a:cubicBezTo>
                        <a:cubicBezTo>
                          <a:pt x="4825" y="2626"/>
                          <a:pt x="4796" y="2414"/>
                          <a:pt x="4796" y="2414"/>
                        </a:cubicBezTo>
                        <a:cubicBezTo>
                          <a:pt x="4796" y="2414"/>
                          <a:pt x="4825" y="2205"/>
                          <a:pt x="4743" y="1832"/>
                        </a:cubicBezTo>
                        <a:cubicBezTo>
                          <a:pt x="4663" y="1466"/>
                          <a:pt x="4430" y="924"/>
                          <a:pt x="3885" y="500"/>
                        </a:cubicBezTo>
                        <a:cubicBezTo>
                          <a:pt x="3615" y="292"/>
                          <a:pt x="3271" y="116"/>
                          <a:pt x="2873" y="41"/>
                        </a:cubicBezTo>
                        <a:cubicBezTo>
                          <a:pt x="2723" y="16"/>
                          <a:pt x="2566" y="1"/>
                          <a:pt x="2406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9" name="Google Shape;909;p34"/>
                  <p:cNvSpPr/>
                  <p:nvPr/>
                </p:nvSpPr>
                <p:spPr>
                  <a:xfrm>
                    <a:off x="5692897" y="2167179"/>
                    <a:ext cx="96287" cy="916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9" h="2065" extrusionOk="0">
                        <a:moveTo>
                          <a:pt x="460" y="129"/>
                        </a:moveTo>
                        <a:cubicBezTo>
                          <a:pt x="650" y="129"/>
                          <a:pt x="776" y="288"/>
                          <a:pt x="776" y="553"/>
                        </a:cubicBezTo>
                        <a:cubicBezTo>
                          <a:pt x="776" y="815"/>
                          <a:pt x="650" y="973"/>
                          <a:pt x="460" y="973"/>
                        </a:cubicBezTo>
                        <a:cubicBezTo>
                          <a:pt x="269" y="973"/>
                          <a:pt x="148" y="815"/>
                          <a:pt x="148" y="553"/>
                        </a:cubicBezTo>
                        <a:cubicBezTo>
                          <a:pt x="148" y="291"/>
                          <a:pt x="269" y="129"/>
                          <a:pt x="460" y="129"/>
                        </a:cubicBezTo>
                        <a:close/>
                        <a:moveTo>
                          <a:pt x="460" y="0"/>
                        </a:moveTo>
                        <a:cubicBezTo>
                          <a:pt x="187" y="0"/>
                          <a:pt x="0" y="220"/>
                          <a:pt x="0" y="553"/>
                        </a:cubicBezTo>
                        <a:cubicBezTo>
                          <a:pt x="0" y="883"/>
                          <a:pt x="187" y="1106"/>
                          <a:pt x="460" y="1106"/>
                        </a:cubicBezTo>
                        <a:cubicBezTo>
                          <a:pt x="733" y="1106"/>
                          <a:pt x="920" y="887"/>
                          <a:pt x="920" y="553"/>
                        </a:cubicBezTo>
                        <a:cubicBezTo>
                          <a:pt x="920" y="215"/>
                          <a:pt x="733" y="0"/>
                          <a:pt x="460" y="0"/>
                        </a:cubicBezTo>
                        <a:close/>
                        <a:moveTo>
                          <a:pt x="1709" y="1092"/>
                        </a:moveTo>
                        <a:cubicBezTo>
                          <a:pt x="1903" y="1092"/>
                          <a:pt x="2025" y="1249"/>
                          <a:pt x="2025" y="1512"/>
                        </a:cubicBezTo>
                        <a:cubicBezTo>
                          <a:pt x="2025" y="1774"/>
                          <a:pt x="1903" y="1935"/>
                          <a:pt x="1709" y="1935"/>
                        </a:cubicBezTo>
                        <a:cubicBezTo>
                          <a:pt x="1518" y="1935"/>
                          <a:pt x="1393" y="1777"/>
                          <a:pt x="1393" y="1512"/>
                        </a:cubicBezTo>
                        <a:cubicBezTo>
                          <a:pt x="1393" y="1249"/>
                          <a:pt x="1518" y="1092"/>
                          <a:pt x="1709" y="1092"/>
                        </a:cubicBezTo>
                        <a:close/>
                        <a:moveTo>
                          <a:pt x="1695" y="15"/>
                        </a:moveTo>
                        <a:lnTo>
                          <a:pt x="302" y="2050"/>
                        </a:lnTo>
                        <a:lnTo>
                          <a:pt x="474" y="2050"/>
                        </a:lnTo>
                        <a:lnTo>
                          <a:pt x="1867" y="15"/>
                        </a:lnTo>
                        <a:close/>
                        <a:moveTo>
                          <a:pt x="1709" y="959"/>
                        </a:moveTo>
                        <a:cubicBezTo>
                          <a:pt x="1440" y="959"/>
                          <a:pt x="1250" y="1181"/>
                          <a:pt x="1250" y="1512"/>
                        </a:cubicBezTo>
                        <a:cubicBezTo>
                          <a:pt x="1250" y="1845"/>
                          <a:pt x="1440" y="2064"/>
                          <a:pt x="1709" y="2064"/>
                        </a:cubicBezTo>
                        <a:cubicBezTo>
                          <a:pt x="1982" y="2064"/>
                          <a:pt x="2169" y="1845"/>
                          <a:pt x="2169" y="1512"/>
                        </a:cubicBezTo>
                        <a:cubicBezTo>
                          <a:pt x="2169" y="1181"/>
                          <a:pt x="1982" y="959"/>
                          <a:pt x="1709" y="959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910" name="Google Shape;910;p34"/>
                <p:cNvGrpSpPr/>
                <p:nvPr/>
              </p:nvGrpSpPr>
              <p:grpSpPr>
                <a:xfrm>
                  <a:off x="5652722" y="3247130"/>
                  <a:ext cx="850898" cy="113512"/>
                  <a:chOff x="5652722" y="3247130"/>
                  <a:chExt cx="850898" cy="113512"/>
                </a:xfrm>
              </p:grpSpPr>
              <p:sp>
                <p:nvSpPr>
                  <p:cNvPr id="911" name="Google Shape;911;p34"/>
                  <p:cNvSpPr/>
                  <p:nvPr/>
                </p:nvSpPr>
                <p:spPr>
                  <a:xfrm>
                    <a:off x="6426023" y="3250814"/>
                    <a:ext cx="36979" cy="462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3" h="1042" extrusionOk="0">
                        <a:moveTo>
                          <a:pt x="395" y="176"/>
                        </a:moveTo>
                        <a:cubicBezTo>
                          <a:pt x="506" y="176"/>
                          <a:pt x="570" y="237"/>
                          <a:pt x="570" y="323"/>
                        </a:cubicBezTo>
                        <a:cubicBezTo>
                          <a:pt x="570" y="413"/>
                          <a:pt x="502" y="474"/>
                          <a:pt x="398" y="474"/>
                        </a:cubicBezTo>
                        <a:cubicBezTo>
                          <a:pt x="294" y="474"/>
                          <a:pt x="229" y="416"/>
                          <a:pt x="229" y="323"/>
                        </a:cubicBezTo>
                        <a:cubicBezTo>
                          <a:pt x="229" y="234"/>
                          <a:pt x="298" y="176"/>
                          <a:pt x="395" y="176"/>
                        </a:cubicBezTo>
                        <a:close/>
                        <a:moveTo>
                          <a:pt x="380" y="0"/>
                        </a:moveTo>
                        <a:cubicBezTo>
                          <a:pt x="169" y="0"/>
                          <a:pt x="0" y="130"/>
                          <a:pt x="0" y="338"/>
                        </a:cubicBezTo>
                        <a:cubicBezTo>
                          <a:pt x="0" y="524"/>
                          <a:pt x="154" y="650"/>
                          <a:pt x="348" y="650"/>
                        </a:cubicBezTo>
                        <a:cubicBezTo>
                          <a:pt x="452" y="650"/>
                          <a:pt x="538" y="618"/>
                          <a:pt x="600" y="560"/>
                        </a:cubicBezTo>
                        <a:lnTo>
                          <a:pt x="600" y="560"/>
                        </a:lnTo>
                        <a:cubicBezTo>
                          <a:pt x="592" y="754"/>
                          <a:pt x="481" y="851"/>
                          <a:pt x="315" y="851"/>
                        </a:cubicBezTo>
                        <a:cubicBezTo>
                          <a:pt x="244" y="851"/>
                          <a:pt x="179" y="840"/>
                          <a:pt x="126" y="801"/>
                        </a:cubicBezTo>
                        <a:lnTo>
                          <a:pt x="40" y="973"/>
                        </a:lnTo>
                        <a:cubicBezTo>
                          <a:pt x="111" y="1016"/>
                          <a:pt x="212" y="1041"/>
                          <a:pt x="320" y="1041"/>
                        </a:cubicBezTo>
                        <a:cubicBezTo>
                          <a:pt x="625" y="1041"/>
                          <a:pt x="832" y="847"/>
                          <a:pt x="832" y="499"/>
                        </a:cubicBezTo>
                        <a:cubicBezTo>
                          <a:pt x="832" y="176"/>
                          <a:pt x="660" y="0"/>
                          <a:pt x="380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rgbClr val="434343"/>
                      </a:solidFill>
                    </a:endParaRPr>
                  </a:p>
                </p:txBody>
              </p:sp>
              <p:sp>
                <p:nvSpPr>
                  <p:cNvPr id="912" name="Google Shape;912;p34"/>
                  <p:cNvSpPr/>
                  <p:nvPr/>
                </p:nvSpPr>
                <p:spPr>
                  <a:xfrm>
                    <a:off x="6205308" y="3248905"/>
                    <a:ext cx="87498" cy="111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71" h="2517" extrusionOk="0">
                        <a:moveTo>
                          <a:pt x="309" y="0"/>
                        </a:moveTo>
                        <a:lnTo>
                          <a:pt x="183" y="1393"/>
                        </a:lnTo>
                        <a:lnTo>
                          <a:pt x="816" y="1393"/>
                        </a:lnTo>
                        <a:cubicBezTo>
                          <a:pt x="1264" y="1393"/>
                          <a:pt x="1389" y="1522"/>
                          <a:pt x="1389" y="1716"/>
                        </a:cubicBezTo>
                        <a:cubicBezTo>
                          <a:pt x="1389" y="1917"/>
                          <a:pt x="1214" y="2035"/>
                          <a:pt x="927" y="2035"/>
                        </a:cubicBezTo>
                        <a:cubicBezTo>
                          <a:pt x="672" y="2035"/>
                          <a:pt x="413" y="1957"/>
                          <a:pt x="226" y="1813"/>
                        </a:cubicBezTo>
                        <a:lnTo>
                          <a:pt x="1" y="2250"/>
                        </a:lnTo>
                        <a:cubicBezTo>
                          <a:pt x="241" y="2423"/>
                          <a:pt x="600" y="2517"/>
                          <a:pt x="941" y="2517"/>
                        </a:cubicBezTo>
                        <a:cubicBezTo>
                          <a:pt x="1648" y="2517"/>
                          <a:pt x="1971" y="2136"/>
                          <a:pt x="1971" y="1698"/>
                        </a:cubicBezTo>
                        <a:cubicBezTo>
                          <a:pt x="1971" y="1260"/>
                          <a:pt x="1681" y="930"/>
                          <a:pt x="948" y="930"/>
                        </a:cubicBezTo>
                        <a:lnTo>
                          <a:pt x="748" y="930"/>
                        </a:lnTo>
                        <a:lnTo>
                          <a:pt x="786" y="459"/>
                        </a:lnTo>
                        <a:lnTo>
                          <a:pt x="1820" y="459"/>
                        </a:lnTo>
                        <a:lnTo>
                          <a:pt x="182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rgbClr val="434343"/>
                      </a:solidFill>
                    </a:endParaRPr>
                  </a:p>
                </p:txBody>
              </p:sp>
              <p:sp>
                <p:nvSpPr>
                  <p:cNvPr id="913" name="Google Shape;913;p34"/>
                  <p:cNvSpPr/>
                  <p:nvPr/>
                </p:nvSpPr>
                <p:spPr>
                  <a:xfrm>
                    <a:off x="6303147" y="3247130"/>
                    <a:ext cx="94068" cy="1135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19" h="2557" extrusionOk="0">
                        <a:moveTo>
                          <a:pt x="1059" y="481"/>
                        </a:moveTo>
                        <a:cubicBezTo>
                          <a:pt x="1347" y="481"/>
                          <a:pt x="1544" y="715"/>
                          <a:pt x="1544" y="1278"/>
                        </a:cubicBezTo>
                        <a:cubicBezTo>
                          <a:pt x="1544" y="1838"/>
                          <a:pt x="1347" y="2072"/>
                          <a:pt x="1059" y="2072"/>
                        </a:cubicBezTo>
                        <a:cubicBezTo>
                          <a:pt x="776" y="2072"/>
                          <a:pt x="578" y="1838"/>
                          <a:pt x="578" y="1278"/>
                        </a:cubicBezTo>
                        <a:cubicBezTo>
                          <a:pt x="578" y="715"/>
                          <a:pt x="776" y="481"/>
                          <a:pt x="1059" y="481"/>
                        </a:cubicBezTo>
                        <a:close/>
                        <a:moveTo>
                          <a:pt x="1059" y="1"/>
                        </a:moveTo>
                        <a:cubicBezTo>
                          <a:pt x="453" y="1"/>
                          <a:pt x="0" y="460"/>
                          <a:pt x="0" y="1278"/>
                        </a:cubicBezTo>
                        <a:cubicBezTo>
                          <a:pt x="0" y="2093"/>
                          <a:pt x="453" y="2557"/>
                          <a:pt x="1059" y="2557"/>
                        </a:cubicBezTo>
                        <a:cubicBezTo>
                          <a:pt x="1670" y="2557"/>
                          <a:pt x="2119" y="2093"/>
                          <a:pt x="2119" y="1278"/>
                        </a:cubicBezTo>
                        <a:cubicBezTo>
                          <a:pt x="2119" y="460"/>
                          <a:pt x="1670" y="1"/>
                          <a:pt x="1059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rgbClr val="434343"/>
                      </a:solidFill>
                    </a:endParaRPr>
                  </a:p>
                </p:txBody>
              </p:sp>
              <p:sp>
                <p:nvSpPr>
                  <p:cNvPr id="914" name="Google Shape;914;p34"/>
                  <p:cNvSpPr/>
                  <p:nvPr/>
                </p:nvSpPr>
                <p:spPr>
                  <a:xfrm>
                    <a:off x="6466597" y="3250814"/>
                    <a:ext cx="37023" cy="462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4" h="1042" extrusionOk="0">
                        <a:moveTo>
                          <a:pt x="396" y="176"/>
                        </a:moveTo>
                        <a:cubicBezTo>
                          <a:pt x="507" y="176"/>
                          <a:pt x="572" y="237"/>
                          <a:pt x="572" y="323"/>
                        </a:cubicBezTo>
                        <a:cubicBezTo>
                          <a:pt x="572" y="413"/>
                          <a:pt x="504" y="474"/>
                          <a:pt x="400" y="474"/>
                        </a:cubicBezTo>
                        <a:cubicBezTo>
                          <a:pt x="296" y="474"/>
                          <a:pt x="231" y="416"/>
                          <a:pt x="231" y="323"/>
                        </a:cubicBezTo>
                        <a:cubicBezTo>
                          <a:pt x="231" y="234"/>
                          <a:pt x="299" y="176"/>
                          <a:pt x="396" y="176"/>
                        </a:cubicBezTo>
                        <a:close/>
                        <a:moveTo>
                          <a:pt x="382" y="0"/>
                        </a:moveTo>
                        <a:cubicBezTo>
                          <a:pt x="170" y="0"/>
                          <a:pt x="1" y="130"/>
                          <a:pt x="1" y="338"/>
                        </a:cubicBezTo>
                        <a:cubicBezTo>
                          <a:pt x="1" y="524"/>
                          <a:pt x="155" y="650"/>
                          <a:pt x="349" y="650"/>
                        </a:cubicBezTo>
                        <a:cubicBezTo>
                          <a:pt x="453" y="650"/>
                          <a:pt x="539" y="618"/>
                          <a:pt x="600" y="560"/>
                        </a:cubicBezTo>
                        <a:lnTo>
                          <a:pt x="600" y="560"/>
                        </a:lnTo>
                        <a:cubicBezTo>
                          <a:pt x="594" y="754"/>
                          <a:pt x="482" y="851"/>
                          <a:pt x="317" y="851"/>
                        </a:cubicBezTo>
                        <a:cubicBezTo>
                          <a:pt x="246" y="851"/>
                          <a:pt x="181" y="840"/>
                          <a:pt x="127" y="801"/>
                        </a:cubicBezTo>
                        <a:lnTo>
                          <a:pt x="41" y="973"/>
                        </a:lnTo>
                        <a:cubicBezTo>
                          <a:pt x="112" y="1016"/>
                          <a:pt x="213" y="1041"/>
                          <a:pt x="320" y="1041"/>
                        </a:cubicBezTo>
                        <a:cubicBezTo>
                          <a:pt x="625" y="1041"/>
                          <a:pt x="834" y="847"/>
                          <a:pt x="834" y="499"/>
                        </a:cubicBezTo>
                        <a:cubicBezTo>
                          <a:pt x="834" y="176"/>
                          <a:pt x="662" y="0"/>
                          <a:pt x="382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rgbClr val="434343"/>
                      </a:solidFill>
                    </a:endParaRPr>
                  </a:p>
                </p:txBody>
              </p:sp>
              <p:sp>
                <p:nvSpPr>
                  <p:cNvPr id="915" name="Google Shape;915;p34"/>
                  <p:cNvSpPr/>
                  <p:nvPr/>
                </p:nvSpPr>
                <p:spPr>
                  <a:xfrm>
                    <a:off x="6424691" y="3312296"/>
                    <a:ext cx="78442" cy="9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7" h="224" extrusionOk="0">
                        <a:moveTo>
                          <a:pt x="1" y="1"/>
                        </a:moveTo>
                        <a:lnTo>
                          <a:pt x="1" y="224"/>
                        </a:lnTo>
                        <a:lnTo>
                          <a:pt x="1767" y="224"/>
                        </a:lnTo>
                        <a:lnTo>
                          <a:pt x="176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rgbClr val="434343"/>
                      </a:solidFill>
                    </a:endParaRPr>
                  </a:p>
                </p:txBody>
              </p:sp>
              <p:sp>
                <p:nvSpPr>
                  <p:cNvPr id="916" name="Google Shape;916;p34"/>
                  <p:cNvSpPr/>
                  <p:nvPr/>
                </p:nvSpPr>
                <p:spPr>
                  <a:xfrm>
                    <a:off x="5652722" y="3281089"/>
                    <a:ext cx="404771" cy="126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18" h="285" extrusionOk="0">
                        <a:moveTo>
                          <a:pt x="1" y="1"/>
                        </a:moveTo>
                        <a:lnTo>
                          <a:pt x="1" y="284"/>
                        </a:lnTo>
                        <a:lnTo>
                          <a:pt x="9118" y="284"/>
                        </a:lnTo>
                        <a:lnTo>
                          <a:pt x="911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rgbClr val="434343"/>
                      </a:solidFill>
                    </a:endParaRPr>
                  </a:p>
                </p:txBody>
              </p:sp>
              <p:sp>
                <p:nvSpPr>
                  <p:cNvPr id="917" name="Google Shape;917;p34"/>
                  <p:cNvSpPr/>
                  <p:nvPr/>
                </p:nvSpPr>
                <p:spPr>
                  <a:xfrm>
                    <a:off x="5652722" y="3321263"/>
                    <a:ext cx="245757" cy="126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36" h="284" extrusionOk="0">
                        <a:moveTo>
                          <a:pt x="1" y="0"/>
                        </a:moveTo>
                        <a:lnTo>
                          <a:pt x="1" y="284"/>
                        </a:lnTo>
                        <a:lnTo>
                          <a:pt x="5536" y="284"/>
                        </a:lnTo>
                        <a:lnTo>
                          <a:pt x="553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rgbClr val="434343"/>
                      </a:solidFill>
                    </a:endParaRPr>
                  </a:p>
                </p:txBody>
              </p:sp>
            </p:grpSp>
            <p:grpSp>
              <p:nvGrpSpPr>
                <p:cNvPr id="918" name="Google Shape;918;p34"/>
                <p:cNvGrpSpPr/>
                <p:nvPr/>
              </p:nvGrpSpPr>
              <p:grpSpPr>
                <a:xfrm>
                  <a:off x="5699289" y="3583483"/>
                  <a:ext cx="840394" cy="256145"/>
                  <a:chOff x="5699289" y="3583483"/>
                  <a:chExt cx="840394" cy="256145"/>
                </a:xfrm>
              </p:grpSpPr>
              <p:sp>
                <p:nvSpPr>
                  <p:cNvPr id="919" name="Google Shape;919;p34"/>
                  <p:cNvSpPr/>
                  <p:nvPr/>
                </p:nvSpPr>
                <p:spPr>
                  <a:xfrm>
                    <a:off x="5699289" y="3583483"/>
                    <a:ext cx="840394" cy="256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31" h="5770" extrusionOk="0">
                        <a:moveTo>
                          <a:pt x="362" y="1"/>
                        </a:moveTo>
                        <a:cubicBezTo>
                          <a:pt x="176" y="1"/>
                          <a:pt x="22" y="205"/>
                          <a:pt x="22" y="457"/>
                        </a:cubicBezTo>
                        <a:lnTo>
                          <a:pt x="0" y="5223"/>
                        </a:lnTo>
                        <a:cubicBezTo>
                          <a:pt x="0" y="5478"/>
                          <a:pt x="151" y="5683"/>
                          <a:pt x="341" y="5683"/>
                        </a:cubicBezTo>
                        <a:lnTo>
                          <a:pt x="18564" y="5769"/>
                        </a:lnTo>
                        <a:cubicBezTo>
                          <a:pt x="18754" y="5769"/>
                          <a:pt x="18909" y="5564"/>
                          <a:pt x="18909" y="5313"/>
                        </a:cubicBezTo>
                        <a:lnTo>
                          <a:pt x="18930" y="543"/>
                        </a:lnTo>
                        <a:cubicBezTo>
                          <a:pt x="18930" y="291"/>
                          <a:pt x="18780" y="87"/>
                          <a:pt x="18589" y="87"/>
                        </a:cubicBezTo>
                        <a:lnTo>
                          <a:pt x="36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920" name="Google Shape;920;p34"/>
                  <p:cNvGrpSpPr/>
                  <p:nvPr/>
                </p:nvGrpSpPr>
                <p:grpSpPr>
                  <a:xfrm>
                    <a:off x="6035156" y="3674307"/>
                    <a:ext cx="178500" cy="64414"/>
                    <a:chOff x="6035156" y="3674307"/>
                    <a:chExt cx="178500" cy="64414"/>
                  </a:xfrm>
                </p:grpSpPr>
                <p:sp>
                  <p:nvSpPr>
                    <p:cNvPr id="921" name="Google Shape;921;p34"/>
                    <p:cNvSpPr/>
                    <p:nvPr/>
                  </p:nvSpPr>
                  <p:spPr>
                    <a:xfrm>
                      <a:off x="6035156" y="3674307"/>
                      <a:ext cx="50874" cy="6348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46" h="1430" extrusionOk="0">
                          <a:moveTo>
                            <a:pt x="585" y="127"/>
                          </a:moveTo>
                          <a:cubicBezTo>
                            <a:pt x="804" y="130"/>
                            <a:pt x="930" y="216"/>
                            <a:pt x="930" y="388"/>
                          </a:cubicBezTo>
                          <a:cubicBezTo>
                            <a:pt x="930" y="561"/>
                            <a:pt x="804" y="647"/>
                            <a:pt x="585" y="647"/>
                          </a:cubicBezTo>
                          <a:lnTo>
                            <a:pt x="148" y="643"/>
                          </a:lnTo>
                          <a:lnTo>
                            <a:pt x="151" y="127"/>
                          </a:lnTo>
                          <a:close/>
                          <a:moveTo>
                            <a:pt x="632" y="769"/>
                          </a:moveTo>
                          <a:cubicBezTo>
                            <a:pt x="869" y="773"/>
                            <a:pt x="1001" y="855"/>
                            <a:pt x="1001" y="1038"/>
                          </a:cubicBezTo>
                          <a:cubicBezTo>
                            <a:pt x="998" y="1228"/>
                            <a:pt x="869" y="1308"/>
                            <a:pt x="628" y="1308"/>
                          </a:cubicBezTo>
                          <a:lnTo>
                            <a:pt x="148" y="1303"/>
                          </a:lnTo>
                          <a:lnTo>
                            <a:pt x="148" y="769"/>
                          </a:lnTo>
                          <a:close/>
                          <a:moveTo>
                            <a:pt x="7" y="1"/>
                          </a:moveTo>
                          <a:lnTo>
                            <a:pt x="0" y="1429"/>
                          </a:lnTo>
                          <a:lnTo>
                            <a:pt x="628" y="1429"/>
                          </a:lnTo>
                          <a:cubicBezTo>
                            <a:pt x="632" y="1429"/>
                            <a:pt x="637" y="1429"/>
                            <a:pt x="641" y="1429"/>
                          </a:cubicBezTo>
                          <a:cubicBezTo>
                            <a:pt x="974" y="1429"/>
                            <a:pt x="1142" y="1290"/>
                            <a:pt x="1145" y="1053"/>
                          </a:cubicBezTo>
                          <a:cubicBezTo>
                            <a:pt x="1145" y="859"/>
                            <a:pt x="1041" y="736"/>
                            <a:pt x="865" y="697"/>
                          </a:cubicBezTo>
                          <a:cubicBezTo>
                            <a:pt x="991" y="643"/>
                            <a:pt x="1074" y="536"/>
                            <a:pt x="1074" y="374"/>
                          </a:cubicBezTo>
                          <a:cubicBezTo>
                            <a:pt x="1077" y="140"/>
                            <a:pt x="901" y="4"/>
                            <a:pt x="596" y="4"/>
                          </a:cubicBezTo>
                          <a:lnTo>
                            <a:pt x="7" y="1"/>
                          </a:ln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22" name="Google Shape;922;p34"/>
                    <p:cNvSpPr/>
                    <p:nvPr/>
                  </p:nvSpPr>
                  <p:spPr>
                    <a:xfrm>
                      <a:off x="6100012" y="3674618"/>
                      <a:ext cx="50075" cy="6410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28" h="1444" extrusionOk="0">
                          <a:moveTo>
                            <a:pt x="7" y="1"/>
                          </a:moveTo>
                          <a:lnTo>
                            <a:pt x="4" y="819"/>
                          </a:lnTo>
                          <a:cubicBezTo>
                            <a:pt x="0" y="1228"/>
                            <a:pt x="212" y="1440"/>
                            <a:pt x="564" y="1444"/>
                          </a:cubicBezTo>
                          <a:cubicBezTo>
                            <a:pt x="912" y="1444"/>
                            <a:pt x="1124" y="1232"/>
                            <a:pt x="1124" y="822"/>
                          </a:cubicBezTo>
                          <a:lnTo>
                            <a:pt x="1127" y="4"/>
                          </a:lnTo>
                          <a:lnTo>
                            <a:pt x="988" y="4"/>
                          </a:lnTo>
                          <a:lnTo>
                            <a:pt x="983" y="816"/>
                          </a:lnTo>
                          <a:cubicBezTo>
                            <a:pt x="983" y="1153"/>
                            <a:pt x="829" y="1307"/>
                            <a:pt x="564" y="1307"/>
                          </a:cubicBezTo>
                          <a:cubicBezTo>
                            <a:pt x="298" y="1307"/>
                            <a:pt x="148" y="1150"/>
                            <a:pt x="148" y="812"/>
                          </a:cubicBezTo>
                          <a:lnTo>
                            <a:pt x="151" y="1"/>
                          </a:ln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23" name="Google Shape;923;p34"/>
                    <p:cNvSpPr/>
                    <p:nvPr/>
                  </p:nvSpPr>
                  <p:spPr>
                    <a:xfrm>
                      <a:off x="6158786" y="3674973"/>
                      <a:ext cx="54869" cy="6343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36" h="1429" extrusionOk="0">
                          <a:moveTo>
                            <a:pt x="0" y="0"/>
                          </a:moveTo>
                          <a:lnTo>
                            <a:pt x="542" y="933"/>
                          </a:lnTo>
                          <a:lnTo>
                            <a:pt x="539" y="1429"/>
                          </a:lnTo>
                          <a:lnTo>
                            <a:pt x="683" y="1429"/>
                          </a:lnTo>
                          <a:lnTo>
                            <a:pt x="686" y="937"/>
                          </a:lnTo>
                          <a:lnTo>
                            <a:pt x="1236" y="4"/>
                          </a:lnTo>
                          <a:lnTo>
                            <a:pt x="1092" y="4"/>
                          </a:lnTo>
                          <a:lnTo>
                            <a:pt x="618" y="804"/>
                          </a:lnTo>
                          <a:lnTo>
                            <a:pt x="155" y="0"/>
                          </a:ln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924" name="Google Shape;924;p34"/>
                <p:cNvGrpSpPr/>
                <p:nvPr/>
              </p:nvGrpSpPr>
              <p:grpSpPr>
                <a:xfrm>
                  <a:off x="5634877" y="1934391"/>
                  <a:ext cx="964054" cy="21220"/>
                  <a:chOff x="5634877" y="1934391"/>
                  <a:chExt cx="964054" cy="21220"/>
                </a:xfrm>
              </p:grpSpPr>
              <p:sp>
                <p:nvSpPr>
                  <p:cNvPr id="925" name="Google Shape;925;p34"/>
                  <p:cNvSpPr/>
                  <p:nvPr/>
                </p:nvSpPr>
                <p:spPr>
                  <a:xfrm>
                    <a:off x="5634877" y="1934391"/>
                    <a:ext cx="139348" cy="212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39" h="478" extrusionOk="0">
                        <a:moveTo>
                          <a:pt x="1" y="1"/>
                        </a:moveTo>
                        <a:lnTo>
                          <a:pt x="1" y="478"/>
                        </a:lnTo>
                        <a:lnTo>
                          <a:pt x="3138" y="478"/>
                        </a:lnTo>
                        <a:lnTo>
                          <a:pt x="3138" y="1"/>
                        </a:ln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6" name="Google Shape;926;p34"/>
                  <p:cNvSpPr/>
                  <p:nvPr/>
                </p:nvSpPr>
                <p:spPr>
                  <a:xfrm>
                    <a:off x="6071157" y="1934391"/>
                    <a:ext cx="139437" cy="212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41" h="478" extrusionOk="0">
                        <a:moveTo>
                          <a:pt x="1" y="1"/>
                        </a:moveTo>
                        <a:lnTo>
                          <a:pt x="1" y="478"/>
                        </a:lnTo>
                        <a:lnTo>
                          <a:pt x="3141" y="478"/>
                        </a:lnTo>
                        <a:lnTo>
                          <a:pt x="3141" y="1"/>
                        </a:ln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7" name="Google Shape;927;p34"/>
                  <p:cNvSpPr/>
                  <p:nvPr/>
                </p:nvSpPr>
                <p:spPr>
                  <a:xfrm>
                    <a:off x="6459628" y="1934391"/>
                    <a:ext cx="139304" cy="212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38" h="478" extrusionOk="0">
                        <a:moveTo>
                          <a:pt x="0" y="1"/>
                        </a:moveTo>
                        <a:lnTo>
                          <a:pt x="0" y="478"/>
                        </a:lnTo>
                        <a:lnTo>
                          <a:pt x="3138" y="478"/>
                        </a:lnTo>
                        <a:lnTo>
                          <a:pt x="3138" y="1"/>
                        </a:ln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928" name="Google Shape;928;p34"/>
                <p:cNvGrpSpPr/>
                <p:nvPr/>
              </p:nvGrpSpPr>
              <p:grpSpPr>
                <a:xfrm>
                  <a:off x="6429663" y="1666667"/>
                  <a:ext cx="222390" cy="183652"/>
                  <a:chOff x="6429663" y="1666667"/>
                  <a:chExt cx="222390" cy="183652"/>
                </a:xfrm>
              </p:grpSpPr>
              <p:sp>
                <p:nvSpPr>
                  <p:cNvPr id="929" name="Google Shape;929;p34"/>
                  <p:cNvSpPr/>
                  <p:nvPr/>
                </p:nvSpPr>
                <p:spPr>
                  <a:xfrm>
                    <a:off x="6429663" y="1697963"/>
                    <a:ext cx="192974" cy="1523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47" h="3432" extrusionOk="0">
                        <a:moveTo>
                          <a:pt x="1" y="0"/>
                        </a:moveTo>
                        <a:lnTo>
                          <a:pt x="1" y="3431"/>
                        </a:lnTo>
                        <a:lnTo>
                          <a:pt x="4347" y="3431"/>
                        </a:lnTo>
                        <a:lnTo>
                          <a:pt x="434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0" name="Google Shape;930;p34"/>
                  <p:cNvSpPr/>
                  <p:nvPr/>
                </p:nvSpPr>
                <p:spPr>
                  <a:xfrm>
                    <a:off x="6429663" y="1666712"/>
                    <a:ext cx="221341" cy="312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86" h="705" extrusionOk="0">
                        <a:moveTo>
                          <a:pt x="919" y="0"/>
                        </a:moveTo>
                        <a:lnTo>
                          <a:pt x="1" y="704"/>
                        </a:lnTo>
                        <a:lnTo>
                          <a:pt x="4347" y="704"/>
                        </a:lnTo>
                        <a:lnTo>
                          <a:pt x="4986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1" name="Google Shape;931;p34"/>
                  <p:cNvSpPr/>
                  <p:nvPr/>
                </p:nvSpPr>
                <p:spPr>
                  <a:xfrm>
                    <a:off x="6429663" y="1666667"/>
                    <a:ext cx="221652" cy="340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93" h="766" extrusionOk="0">
                        <a:moveTo>
                          <a:pt x="4984" y="1"/>
                        </a:moveTo>
                        <a:cubicBezTo>
                          <a:pt x="4972" y="1"/>
                          <a:pt x="4905" y="61"/>
                          <a:pt x="4792" y="174"/>
                        </a:cubicBezTo>
                        <a:cubicBezTo>
                          <a:pt x="4680" y="289"/>
                          <a:pt x="4519" y="453"/>
                          <a:pt x="4325" y="662"/>
                        </a:cubicBezTo>
                        <a:lnTo>
                          <a:pt x="4325" y="662"/>
                        </a:lnTo>
                        <a:cubicBezTo>
                          <a:pt x="3872" y="651"/>
                          <a:pt x="3289" y="648"/>
                          <a:pt x="2650" y="648"/>
                        </a:cubicBezTo>
                        <a:cubicBezTo>
                          <a:pt x="1917" y="648"/>
                          <a:pt x="1257" y="654"/>
                          <a:pt x="776" y="666"/>
                        </a:cubicBezTo>
                        <a:cubicBezTo>
                          <a:pt x="298" y="676"/>
                          <a:pt x="1" y="691"/>
                          <a:pt x="1" y="705"/>
                        </a:cubicBezTo>
                        <a:cubicBezTo>
                          <a:pt x="1" y="722"/>
                          <a:pt x="298" y="737"/>
                          <a:pt x="776" y="748"/>
                        </a:cubicBezTo>
                        <a:cubicBezTo>
                          <a:pt x="1257" y="759"/>
                          <a:pt x="1917" y="766"/>
                          <a:pt x="2650" y="766"/>
                        </a:cubicBezTo>
                        <a:cubicBezTo>
                          <a:pt x="3299" y="766"/>
                          <a:pt x="3891" y="759"/>
                          <a:pt x="4347" y="752"/>
                        </a:cubicBezTo>
                        <a:lnTo>
                          <a:pt x="4365" y="752"/>
                        </a:lnTo>
                        <a:lnTo>
                          <a:pt x="4379" y="737"/>
                        </a:lnTo>
                        <a:cubicBezTo>
                          <a:pt x="4573" y="515"/>
                          <a:pt x="4727" y="335"/>
                          <a:pt x="4832" y="210"/>
                        </a:cubicBezTo>
                        <a:cubicBezTo>
                          <a:pt x="4936" y="81"/>
                          <a:pt x="4993" y="8"/>
                          <a:pt x="4986" y="1"/>
                        </a:cubicBezTo>
                        <a:cubicBezTo>
                          <a:pt x="4986" y="1"/>
                          <a:pt x="4985" y="1"/>
                          <a:pt x="498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2" name="Google Shape;932;p34"/>
                  <p:cNvSpPr/>
                  <p:nvPr/>
                </p:nvSpPr>
                <p:spPr>
                  <a:xfrm>
                    <a:off x="6623642" y="1666712"/>
                    <a:ext cx="28411" cy="1836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0" h="4136" extrusionOk="0">
                        <a:moveTo>
                          <a:pt x="640" y="0"/>
                        </a:moveTo>
                        <a:lnTo>
                          <a:pt x="1" y="704"/>
                        </a:lnTo>
                        <a:lnTo>
                          <a:pt x="1" y="4135"/>
                        </a:lnTo>
                        <a:lnTo>
                          <a:pt x="640" y="3289"/>
                        </a:lnTo>
                        <a:lnTo>
                          <a:pt x="640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3" name="Google Shape;933;p34"/>
                  <p:cNvSpPr/>
                  <p:nvPr/>
                </p:nvSpPr>
                <p:spPr>
                  <a:xfrm>
                    <a:off x="6484309" y="1756071"/>
                    <a:ext cx="88297" cy="118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9" h="267" extrusionOk="0">
                        <a:moveTo>
                          <a:pt x="1" y="1"/>
                        </a:moveTo>
                        <a:lnTo>
                          <a:pt x="1" y="267"/>
                        </a:lnTo>
                        <a:lnTo>
                          <a:pt x="1989" y="267"/>
                        </a:lnTo>
                        <a:lnTo>
                          <a:pt x="198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4" name="Google Shape;934;p34"/>
                  <p:cNvSpPr/>
                  <p:nvPr/>
                </p:nvSpPr>
                <p:spPr>
                  <a:xfrm>
                    <a:off x="6501844" y="1777468"/>
                    <a:ext cx="54825" cy="119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5" h="269" extrusionOk="0">
                        <a:moveTo>
                          <a:pt x="0" y="0"/>
                        </a:moveTo>
                        <a:lnTo>
                          <a:pt x="0" y="269"/>
                        </a:lnTo>
                        <a:lnTo>
                          <a:pt x="1235" y="269"/>
                        </a:lnTo>
                        <a:lnTo>
                          <a:pt x="123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5" name="Google Shape;935;p34"/>
                  <p:cNvSpPr/>
                  <p:nvPr/>
                </p:nvSpPr>
                <p:spPr>
                  <a:xfrm>
                    <a:off x="6620277" y="1694145"/>
                    <a:ext cx="5283" cy="1561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" h="3518" extrusionOk="0">
                        <a:moveTo>
                          <a:pt x="58" y="0"/>
                        </a:moveTo>
                        <a:cubicBezTo>
                          <a:pt x="25" y="0"/>
                          <a:pt x="0" y="786"/>
                          <a:pt x="0" y="1758"/>
                        </a:cubicBezTo>
                        <a:cubicBezTo>
                          <a:pt x="0" y="2727"/>
                          <a:pt x="25" y="3517"/>
                          <a:pt x="58" y="3517"/>
                        </a:cubicBezTo>
                        <a:cubicBezTo>
                          <a:pt x="93" y="3517"/>
                          <a:pt x="118" y="2727"/>
                          <a:pt x="118" y="1758"/>
                        </a:cubicBezTo>
                        <a:cubicBezTo>
                          <a:pt x="118" y="786"/>
                          <a:pt x="93" y="0"/>
                          <a:pt x="58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936" name="Google Shape;936;p34"/>
                <p:cNvGrpSpPr/>
                <p:nvPr/>
              </p:nvGrpSpPr>
              <p:grpSpPr>
                <a:xfrm>
                  <a:off x="6024003" y="1558663"/>
                  <a:ext cx="266587" cy="292456"/>
                  <a:chOff x="6024003" y="1558663"/>
                  <a:chExt cx="266587" cy="292456"/>
                </a:xfrm>
              </p:grpSpPr>
              <p:sp>
                <p:nvSpPr>
                  <p:cNvPr id="937" name="Google Shape;937;p34"/>
                  <p:cNvSpPr/>
                  <p:nvPr/>
                </p:nvSpPr>
                <p:spPr>
                  <a:xfrm>
                    <a:off x="6025079" y="1607449"/>
                    <a:ext cx="221385" cy="243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87" h="5489" extrusionOk="0">
                        <a:moveTo>
                          <a:pt x="48" y="0"/>
                        </a:moveTo>
                        <a:lnTo>
                          <a:pt x="1" y="5449"/>
                        </a:lnTo>
                        <a:lnTo>
                          <a:pt x="4940" y="5488"/>
                        </a:lnTo>
                        <a:lnTo>
                          <a:pt x="4987" y="43"/>
                        </a:lnTo>
                        <a:lnTo>
                          <a:pt x="4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8" name="Google Shape;938;p34"/>
                  <p:cNvSpPr/>
                  <p:nvPr/>
                </p:nvSpPr>
                <p:spPr>
                  <a:xfrm>
                    <a:off x="6026055" y="1558663"/>
                    <a:ext cx="264535" cy="497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9" h="1121" extrusionOk="0">
                        <a:moveTo>
                          <a:pt x="1458" y="1"/>
                        </a:moveTo>
                        <a:lnTo>
                          <a:pt x="0" y="1121"/>
                        </a:lnTo>
                        <a:lnTo>
                          <a:pt x="4943" y="1121"/>
                        </a:lnTo>
                        <a:lnTo>
                          <a:pt x="5959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9" name="Google Shape;939;p34"/>
                  <p:cNvSpPr/>
                  <p:nvPr/>
                </p:nvSpPr>
                <p:spPr>
                  <a:xfrm>
                    <a:off x="6245483" y="1558663"/>
                    <a:ext cx="45103" cy="2916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16" h="6570" extrusionOk="0">
                        <a:moveTo>
                          <a:pt x="1016" y="1"/>
                        </a:moveTo>
                        <a:lnTo>
                          <a:pt x="0" y="1121"/>
                        </a:lnTo>
                        <a:lnTo>
                          <a:pt x="0" y="6569"/>
                        </a:lnTo>
                        <a:lnTo>
                          <a:pt x="1016" y="5227"/>
                        </a:lnTo>
                        <a:lnTo>
                          <a:pt x="1016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0" name="Google Shape;940;p34"/>
                  <p:cNvSpPr/>
                  <p:nvPr/>
                </p:nvSpPr>
                <p:spPr>
                  <a:xfrm>
                    <a:off x="6073687" y="1706042"/>
                    <a:ext cx="110937" cy="161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9" h="364" extrusionOk="0">
                        <a:moveTo>
                          <a:pt x="1" y="1"/>
                        </a:moveTo>
                        <a:lnTo>
                          <a:pt x="1" y="364"/>
                        </a:lnTo>
                        <a:lnTo>
                          <a:pt x="2499" y="364"/>
                        </a:lnTo>
                        <a:lnTo>
                          <a:pt x="249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1" name="Google Shape;941;p34"/>
                  <p:cNvSpPr/>
                  <p:nvPr/>
                </p:nvSpPr>
                <p:spPr>
                  <a:xfrm>
                    <a:off x="6095528" y="1735252"/>
                    <a:ext cx="69030" cy="160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5" h="362" extrusionOk="0">
                        <a:moveTo>
                          <a:pt x="1" y="0"/>
                        </a:moveTo>
                        <a:lnTo>
                          <a:pt x="1" y="362"/>
                        </a:lnTo>
                        <a:lnTo>
                          <a:pt x="1555" y="362"/>
                        </a:lnTo>
                        <a:lnTo>
                          <a:pt x="155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2" name="Google Shape;942;p34"/>
                  <p:cNvSpPr/>
                  <p:nvPr/>
                </p:nvSpPr>
                <p:spPr>
                  <a:xfrm>
                    <a:off x="6242775" y="1608381"/>
                    <a:ext cx="5283" cy="2419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" h="5450" extrusionOk="0">
                        <a:moveTo>
                          <a:pt x="61" y="1"/>
                        </a:moveTo>
                        <a:cubicBezTo>
                          <a:pt x="28" y="1"/>
                          <a:pt x="0" y="1221"/>
                          <a:pt x="0" y="2725"/>
                        </a:cubicBezTo>
                        <a:cubicBezTo>
                          <a:pt x="0" y="4229"/>
                          <a:pt x="28" y="5449"/>
                          <a:pt x="61" y="5449"/>
                        </a:cubicBezTo>
                        <a:cubicBezTo>
                          <a:pt x="93" y="5449"/>
                          <a:pt x="119" y="4229"/>
                          <a:pt x="119" y="2725"/>
                        </a:cubicBezTo>
                        <a:cubicBezTo>
                          <a:pt x="119" y="1221"/>
                          <a:pt x="93" y="1"/>
                          <a:pt x="61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3" name="Google Shape;943;p34"/>
                  <p:cNvSpPr/>
                  <p:nvPr/>
                </p:nvSpPr>
                <p:spPr>
                  <a:xfrm>
                    <a:off x="6024003" y="1570557"/>
                    <a:ext cx="254730" cy="390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93" h="766" extrusionOk="0">
                        <a:moveTo>
                          <a:pt x="4984" y="1"/>
                        </a:moveTo>
                        <a:cubicBezTo>
                          <a:pt x="4972" y="1"/>
                          <a:pt x="4905" y="61"/>
                          <a:pt x="4792" y="174"/>
                        </a:cubicBezTo>
                        <a:cubicBezTo>
                          <a:pt x="4680" y="289"/>
                          <a:pt x="4519" y="453"/>
                          <a:pt x="4325" y="662"/>
                        </a:cubicBezTo>
                        <a:lnTo>
                          <a:pt x="4325" y="662"/>
                        </a:lnTo>
                        <a:cubicBezTo>
                          <a:pt x="3872" y="651"/>
                          <a:pt x="3289" y="648"/>
                          <a:pt x="2650" y="648"/>
                        </a:cubicBezTo>
                        <a:cubicBezTo>
                          <a:pt x="1917" y="648"/>
                          <a:pt x="1257" y="654"/>
                          <a:pt x="776" y="666"/>
                        </a:cubicBezTo>
                        <a:cubicBezTo>
                          <a:pt x="298" y="676"/>
                          <a:pt x="1" y="691"/>
                          <a:pt x="1" y="705"/>
                        </a:cubicBezTo>
                        <a:cubicBezTo>
                          <a:pt x="1" y="722"/>
                          <a:pt x="298" y="737"/>
                          <a:pt x="776" y="748"/>
                        </a:cubicBezTo>
                        <a:cubicBezTo>
                          <a:pt x="1257" y="759"/>
                          <a:pt x="1917" y="766"/>
                          <a:pt x="2650" y="766"/>
                        </a:cubicBezTo>
                        <a:cubicBezTo>
                          <a:pt x="3299" y="766"/>
                          <a:pt x="3891" y="759"/>
                          <a:pt x="4347" y="752"/>
                        </a:cubicBezTo>
                        <a:lnTo>
                          <a:pt x="4365" y="752"/>
                        </a:lnTo>
                        <a:lnTo>
                          <a:pt x="4379" y="737"/>
                        </a:lnTo>
                        <a:cubicBezTo>
                          <a:pt x="4573" y="515"/>
                          <a:pt x="4727" y="335"/>
                          <a:pt x="4832" y="210"/>
                        </a:cubicBezTo>
                        <a:cubicBezTo>
                          <a:pt x="4936" y="81"/>
                          <a:pt x="4993" y="8"/>
                          <a:pt x="4986" y="1"/>
                        </a:cubicBezTo>
                        <a:cubicBezTo>
                          <a:pt x="4986" y="1"/>
                          <a:pt x="4985" y="1"/>
                          <a:pt x="498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944" name="Google Shape;944;p34"/>
                <p:cNvGrpSpPr/>
                <p:nvPr/>
              </p:nvGrpSpPr>
              <p:grpSpPr>
                <a:xfrm>
                  <a:off x="5548402" y="1639278"/>
                  <a:ext cx="350878" cy="211040"/>
                  <a:chOff x="5548402" y="1639278"/>
                  <a:chExt cx="350878" cy="211040"/>
                </a:xfrm>
              </p:grpSpPr>
              <p:sp>
                <p:nvSpPr>
                  <p:cNvPr id="945" name="Google Shape;945;p34"/>
                  <p:cNvSpPr/>
                  <p:nvPr/>
                </p:nvSpPr>
                <p:spPr>
                  <a:xfrm>
                    <a:off x="5548402" y="1694145"/>
                    <a:ext cx="305820" cy="1561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89" h="3518" extrusionOk="0">
                        <a:moveTo>
                          <a:pt x="0" y="0"/>
                        </a:moveTo>
                        <a:lnTo>
                          <a:pt x="0" y="3517"/>
                        </a:lnTo>
                        <a:lnTo>
                          <a:pt x="6888" y="3517"/>
                        </a:lnTo>
                        <a:lnTo>
                          <a:pt x="68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6" name="Google Shape;946;p34"/>
                  <p:cNvSpPr/>
                  <p:nvPr/>
                </p:nvSpPr>
                <p:spPr>
                  <a:xfrm>
                    <a:off x="5548402" y="1639278"/>
                    <a:ext cx="350878" cy="549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04" h="1237" extrusionOk="0">
                        <a:moveTo>
                          <a:pt x="1486" y="1"/>
                        </a:moveTo>
                        <a:lnTo>
                          <a:pt x="0" y="1236"/>
                        </a:lnTo>
                        <a:lnTo>
                          <a:pt x="6888" y="1236"/>
                        </a:lnTo>
                        <a:lnTo>
                          <a:pt x="7904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7" name="Google Shape;947;p34"/>
                  <p:cNvSpPr/>
                  <p:nvPr/>
                </p:nvSpPr>
                <p:spPr>
                  <a:xfrm>
                    <a:off x="5854482" y="1639455"/>
                    <a:ext cx="44792" cy="2105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4743" extrusionOk="0">
                        <a:moveTo>
                          <a:pt x="1009" y="0"/>
                        </a:moveTo>
                        <a:cubicBezTo>
                          <a:pt x="1001" y="22"/>
                          <a:pt x="911" y="144"/>
                          <a:pt x="757" y="345"/>
                        </a:cubicBezTo>
                        <a:cubicBezTo>
                          <a:pt x="570" y="582"/>
                          <a:pt x="323" y="891"/>
                          <a:pt x="28" y="1261"/>
                        </a:cubicBezTo>
                        <a:lnTo>
                          <a:pt x="18" y="1275"/>
                        </a:lnTo>
                        <a:lnTo>
                          <a:pt x="7" y="1275"/>
                        </a:lnTo>
                        <a:cubicBezTo>
                          <a:pt x="36" y="1458"/>
                          <a:pt x="53" y="2154"/>
                          <a:pt x="53" y="2990"/>
                        </a:cubicBezTo>
                        <a:cubicBezTo>
                          <a:pt x="53" y="3906"/>
                          <a:pt x="28" y="4660"/>
                          <a:pt x="0" y="4742"/>
                        </a:cubicBezTo>
                        <a:lnTo>
                          <a:pt x="1009" y="3407"/>
                        </a:lnTo>
                        <a:lnTo>
                          <a:pt x="1009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8" name="Google Shape;948;p34"/>
                  <p:cNvSpPr/>
                  <p:nvPr/>
                </p:nvSpPr>
                <p:spPr>
                  <a:xfrm>
                    <a:off x="5593637" y="1744796"/>
                    <a:ext cx="208467" cy="16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6" h="363" extrusionOk="0">
                        <a:moveTo>
                          <a:pt x="0" y="1"/>
                        </a:moveTo>
                        <a:lnTo>
                          <a:pt x="0" y="362"/>
                        </a:lnTo>
                        <a:lnTo>
                          <a:pt x="4695" y="362"/>
                        </a:lnTo>
                        <a:lnTo>
                          <a:pt x="4695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9" name="Google Shape;949;p34"/>
                  <p:cNvSpPr/>
                  <p:nvPr/>
                </p:nvSpPr>
                <p:spPr>
                  <a:xfrm>
                    <a:off x="5634877" y="1773917"/>
                    <a:ext cx="129449" cy="160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6" h="361" extrusionOk="0">
                        <a:moveTo>
                          <a:pt x="1" y="1"/>
                        </a:moveTo>
                        <a:lnTo>
                          <a:pt x="1" y="360"/>
                        </a:lnTo>
                        <a:lnTo>
                          <a:pt x="2916" y="360"/>
                        </a:lnTo>
                        <a:lnTo>
                          <a:pt x="291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0" name="Google Shape;950;p34"/>
                  <p:cNvSpPr/>
                  <p:nvPr/>
                </p:nvSpPr>
                <p:spPr>
                  <a:xfrm>
                    <a:off x="5851597" y="1694145"/>
                    <a:ext cx="5283" cy="1561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" h="3518" extrusionOk="0">
                        <a:moveTo>
                          <a:pt x="58" y="0"/>
                        </a:moveTo>
                        <a:cubicBezTo>
                          <a:pt x="25" y="0"/>
                          <a:pt x="0" y="786"/>
                          <a:pt x="0" y="1758"/>
                        </a:cubicBezTo>
                        <a:cubicBezTo>
                          <a:pt x="0" y="2727"/>
                          <a:pt x="25" y="3517"/>
                          <a:pt x="58" y="3517"/>
                        </a:cubicBezTo>
                        <a:cubicBezTo>
                          <a:pt x="93" y="3517"/>
                          <a:pt x="118" y="2727"/>
                          <a:pt x="118" y="1758"/>
                        </a:cubicBezTo>
                        <a:cubicBezTo>
                          <a:pt x="118" y="786"/>
                          <a:pt x="93" y="0"/>
                          <a:pt x="58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1" name="Google Shape;951;p34"/>
                  <p:cNvSpPr/>
                  <p:nvPr/>
                </p:nvSpPr>
                <p:spPr>
                  <a:xfrm>
                    <a:off x="5632178" y="1658282"/>
                    <a:ext cx="254730" cy="390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93" h="766" extrusionOk="0">
                        <a:moveTo>
                          <a:pt x="4984" y="1"/>
                        </a:moveTo>
                        <a:cubicBezTo>
                          <a:pt x="4972" y="1"/>
                          <a:pt x="4905" y="61"/>
                          <a:pt x="4792" y="174"/>
                        </a:cubicBezTo>
                        <a:cubicBezTo>
                          <a:pt x="4680" y="289"/>
                          <a:pt x="4519" y="453"/>
                          <a:pt x="4325" y="662"/>
                        </a:cubicBezTo>
                        <a:lnTo>
                          <a:pt x="4325" y="662"/>
                        </a:lnTo>
                        <a:cubicBezTo>
                          <a:pt x="3872" y="651"/>
                          <a:pt x="3289" y="648"/>
                          <a:pt x="2650" y="648"/>
                        </a:cubicBezTo>
                        <a:cubicBezTo>
                          <a:pt x="1917" y="648"/>
                          <a:pt x="1257" y="654"/>
                          <a:pt x="776" y="666"/>
                        </a:cubicBezTo>
                        <a:cubicBezTo>
                          <a:pt x="298" y="676"/>
                          <a:pt x="1" y="691"/>
                          <a:pt x="1" y="705"/>
                        </a:cubicBezTo>
                        <a:cubicBezTo>
                          <a:pt x="1" y="722"/>
                          <a:pt x="298" y="737"/>
                          <a:pt x="776" y="748"/>
                        </a:cubicBezTo>
                        <a:cubicBezTo>
                          <a:pt x="1257" y="759"/>
                          <a:pt x="1917" y="766"/>
                          <a:pt x="2650" y="766"/>
                        </a:cubicBezTo>
                        <a:cubicBezTo>
                          <a:pt x="3299" y="766"/>
                          <a:pt x="3891" y="759"/>
                          <a:pt x="4347" y="752"/>
                        </a:cubicBezTo>
                        <a:lnTo>
                          <a:pt x="4365" y="752"/>
                        </a:lnTo>
                        <a:lnTo>
                          <a:pt x="4379" y="737"/>
                        </a:lnTo>
                        <a:cubicBezTo>
                          <a:pt x="4573" y="515"/>
                          <a:pt x="4727" y="335"/>
                          <a:pt x="4832" y="210"/>
                        </a:cubicBezTo>
                        <a:cubicBezTo>
                          <a:pt x="4936" y="81"/>
                          <a:pt x="4993" y="8"/>
                          <a:pt x="4986" y="1"/>
                        </a:cubicBezTo>
                        <a:cubicBezTo>
                          <a:pt x="4986" y="1"/>
                          <a:pt x="4985" y="1"/>
                          <a:pt x="498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952" name="Google Shape;952;p34"/>
            <p:cNvGrpSpPr/>
            <p:nvPr/>
          </p:nvGrpSpPr>
          <p:grpSpPr>
            <a:xfrm>
              <a:off x="4534350" y="4713051"/>
              <a:ext cx="4600713" cy="150450"/>
              <a:chOff x="0" y="4397412"/>
              <a:chExt cx="4600713" cy="150450"/>
            </a:xfrm>
          </p:grpSpPr>
          <p:sp>
            <p:nvSpPr>
              <p:cNvPr id="953" name="Google Shape;953;p34"/>
              <p:cNvSpPr/>
              <p:nvPr/>
            </p:nvSpPr>
            <p:spPr>
              <a:xfrm>
                <a:off x="0" y="4397412"/>
                <a:ext cx="4600713" cy="2416"/>
              </a:xfrm>
              <a:custGeom>
                <a:avLst/>
                <a:gdLst/>
                <a:ahLst/>
                <a:cxnLst/>
                <a:rect l="l" t="t" r="r" b="b"/>
                <a:pathLst>
                  <a:path w="131402" h="69" extrusionOk="0">
                    <a:moveTo>
                      <a:pt x="0" y="1"/>
                    </a:moveTo>
                    <a:lnTo>
                      <a:pt x="0" y="69"/>
                    </a:lnTo>
                    <a:lnTo>
                      <a:pt x="131401" y="69"/>
                    </a:lnTo>
                    <a:lnTo>
                      <a:pt x="13140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34"/>
              <p:cNvSpPr/>
              <p:nvPr/>
            </p:nvSpPr>
            <p:spPr>
              <a:xfrm>
                <a:off x="755786" y="4545586"/>
                <a:ext cx="305519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8726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8726" y="65"/>
                    </a:lnTo>
                    <a:lnTo>
                      <a:pt x="872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34"/>
              <p:cNvSpPr/>
              <p:nvPr/>
            </p:nvSpPr>
            <p:spPr>
              <a:xfrm>
                <a:off x="1619552" y="4536412"/>
                <a:ext cx="497808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14218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14217" y="65"/>
                    </a:lnTo>
                    <a:lnTo>
                      <a:pt x="14217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34"/>
              <p:cNvSpPr/>
              <p:nvPr/>
            </p:nvSpPr>
            <p:spPr>
              <a:xfrm>
                <a:off x="1070481" y="4460119"/>
                <a:ext cx="175833" cy="2311"/>
              </a:xfrm>
              <a:custGeom>
                <a:avLst/>
                <a:gdLst/>
                <a:ahLst/>
                <a:cxnLst/>
                <a:rect l="l" t="t" r="r" b="b"/>
                <a:pathLst>
                  <a:path w="5022" h="66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5022" y="65"/>
                    </a:lnTo>
                    <a:lnTo>
                      <a:pt x="5022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34"/>
              <p:cNvSpPr/>
              <p:nvPr/>
            </p:nvSpPr>
            <p:spPr>
              <a:xfrm>
                <a:off x="2732853" y="4514424"/>
                <a:ext cx="418259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11946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11946" y="65"/>
                    </a:lnTo>
                    <a:lnTo>
                      <a:pt x="11946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8" name="Google Shape;958;p34"/>
            <p:cNvGrpSpPr/>
            <p:nvPr/>
          </p:nvGrpSpPr>
          <p:grpSpPr>
            <a:xfrm>
              <a:off x="7797287" y="4091587"/>
              <a:ext cx="208476" cy="304372"/>
              <a:chOff x="7797287" y="4091587"/>
              <a:chExt cx="208476" cy="304372"/>
            </a:xfrm>
          </p:grpSpPr>
          <p:sp>
            <p:nvSpPr>
              <p:cNvPr id="959" name="Google Shape;959;p34"/>
              <p:cNvSpPr/>
              <p:nvPr/>
            </p:nvSpPr>
            <p:spPr>
              <a:xfrm>
                <a:off x="7797287" y="4091587"/>
                <a:ext cx="208476" cy="304372"/>
              </a:xfrm>
              <a:custGeom>
                <a:avLst/>
                <a:gdLst/>
                <a:ahLst/>
                <a:cxnLst/>
                <a:rect l="l" t="t" r="r" b="b"/>
                <a:pathLst>
                  <a:path w="4778" h="6975" extrusionOk="0">
                    <a:moveTo>
                      <a:pt x="2377" y="0"/>
                    </a:moveTo>
                    <a:lnTo>
                      <a:pt x="0" y="3065"/>
                    </a:lnTo>
                    <a:lnTo>
                      <a:pt x="1627" y="4347"/>
                    </a:lnTo>
                    <a:cubicBezTo>
                      <a:pt x="1627" y="4347"/>
                      <a:pt x="396" y="6975"/>
                      <a:pt x="757" y="6975"/>
                    </a:cubicBezTo>
                    <a:cubicBezTo>
                      <a:pt x="785" y="6975"/>
                      <a:pt x="823" y="6959"/>
                      <a:pt x="873" y="6923"/>
                    </a:cubicBezTo>
                    <a:cubicBezTo>
                      <a:pt x="1483" y="6493"/>
                      <a:pt x="4035" y="2932"/>
                      <a:pt x="4645" y="2049"/>
                    </a:cubicBezTo>
                    <a:lnTo>
                      <a:pt x="4778" y="1849"/>
                    </a:lnTo>
                    <a:lnTo>
                      <a:pt x="23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4"/>
              <p:cNvSpPr/>
              <p:nvPr/>
            </p:nvSpPr>
            <p:spPr>
              <a:xfrm>
                <a:off x="7825168" y="4169389"/>
                <a:ext cx="177322" cy="222464"/>
              </a:xfrm>
              <a:custGeom>
                <a:avLst/>
                <a:gdLst/>
                <a:ahLst/>
                <a:cxnLst/>
                <a:rect l="l" t="t" r="r" b="b"/>
                <a:pathLst>
                  <a:path w="4064" h="5098" extrusionOk="0">
                    <a:moveTo>
                      <a:pt x="4033" y="1"/>
                    </a:moveTo>
                    <a:cubicBezTo>
                      <a:pt x="3989" y="1"/>
                      <a:pt x="3076" y="1113"/>
                      <a:pt x="1978" y="2506"/>
                    </a:cubicBezTo>
                    <a:cubicBezTo>
                      <a:pt x="872" y="3913"/>
                      <a:pt x="0" y="5072"/>
                      <a:pt x="29" y="5097"/>
                    </a:cubicBezTo>
                    <a:cubicBezTo>
                      <a:pt x="29" y="5098"/>
                      <a:pt x="29" y="5098"/>
                      <a:pt x="30" y="5098"/>
                    </a:cubicBezTo>
                    <a:cubicBezTo>
                      <a:pt x="75" y="5098"/>
                      <a:pt x="987" y="3982"/>
                      <a:pt x="2086" y="2589"/>
                    </a:cubicBezTo>
                    <a:cubicBezTo>
                      <a:pt x="3191" y="1182"/>
                      <a:pt x="4064" y="23"/>
                      <a:pt x="4035" y="1"/>
                    </a:cubicBezTo>
                    <a:cubicBezTo>
                      <a:pt x="4034" y="1"/>
                      <a:pt x="4034" y="1"/>
                      <a:pt x="40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4"/>
              <p:cNvSpPr/>
              <p:nvPr/>
            </p:nvSpPr>
            <p:spPr>
              <a:xfrm>
                <a:off x="7860073" y="4291263"/>
                <a:ext cx="21205" cy="5891"/>
              </a:xfrm>
              <a:custGeom>
                <a:avLst/>
                <a:gdLst/>
                <a:ahLst/>
                <a:cxnLst/>
                <a:rect l="l" t="t" r="r" b="b"/>
                <a:pathLst>
                  <a:path w="486" h="135" extrusionOk="0">
                    <a:moveTo>
                      <a:pt x="241" y="0"/>
                    </a:moveTo>
                    <a:cubicBezTo>
                      <a:pt x="105" y="0"/>
                      <a:pt x="1" y="47"/>
                      <a:pt x="4" y="83"/>
                    </a:cubicBezTo>
                    <a:cubicBezTo>
                      <a:pt x="12" y="119"/>
                      <a:pt x="115" y="134"/>
                      <a:pt x="241" y="134"/>
                    </a:cubicBezTo>
                    <a:cubicBezTo>
                      <a:pt x="253" y="134"/>
                      <a:pt x="265" y="134"/>
                      <a:pt x="276" y="134"/>
                    </a:cubicBezTo>
                    <a:cubicBezTo>
                      <a:pt x="386" y="134"/>
                      <a:pt x="472" y="119"/>
                      <a:pt x="478" y="86"/>
                    </a:cubicBezTo>
                    <a:cubicBezTo>
                      <a:pt x="486" y="51"/>
                      <a:pt x="378" y="4"/>
                      <a:pt x="2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4"/>
              <p:cNvSpPr/>
              <p:nvPr/>
            </p:nvSpPr>
            <p:spPr>
              <a:xfrm>
                <a:off x="7856321" y="4301779"/>
                <a:ext cx="23082" cy="6546"/>
              </a:xfrm>
              <a:custGeom>
                <a:avLst/>
                <a:gdLst/>
                <a:ahLst/>
                <a:cxnLst/>
                <a:rect l="l" t="t" r="r" b="b"/>
                <a:pathLst>
                  <a:path w="529" h="150" extrusionOk="0">
                    <a:moveTo>
                      <a:pt x="176" y="0"/>
                    </a:moveTo>
                    <a:cubicBezTo>
                      <a:pt x="74" y="0"/>
                      <a:pt x="1" y="26"/>
                      <a:pt x="1" y="54"/>
                    </a:cubicBezTo>
                    <a:cubicBezTo>
                      <a:pt x="1" y="90"/>
                      <a:pt x="115" y="118"/>
                      <a:pt x="252" y="136"/>
                    </a:cubicBezTo>
                    <a:cubicBezTo>
                      <a:pt x="316" y="145"/>
                      <a:pt x="376" y="150"/>
                      <a:pt x="422" y="150"/>
                    </a:cubicBezTo>
                    <a:cubicBezTo>
                      <a:pt x="476" y="150"/>
                      <a:pt x="512" y="143"/>
                      <a:pt x="517" y="125"/>
                    </a:cubicBezTo>
                    <a:cubicBezTo>
                      <a:pt x="529" y="90"/>
                      <a:pt x="421" y="25"/>
                      <a:pt x="270" y="7"/>
                    </a:cubicBezTo>
                    <a:cubicBezTo>
                      <a:pt x="237" y="2"/>
                      <a:pt x="205" y="0"/>
                      <a:pt x="1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34"/>
              <p:cNvSpPr/>
              <p:nvPr/>
            </p:nvSpPr>
            <p:spPr>
              <a:xfrm>
                <a:off x="7960774" y="4152939"/>
                <a:ext cx="16799" cy="561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287" extrusionOk="0">
                    <a:moveTo>
                      <a:pt x="361" y="1"/>
                    </a:moveTo>
                    <a:cubicBezTo>
                      <a:pt x="336" y="1"/>
                      <a:pt x="265" y="32"/>
                      <a:pt x="187" y="116"/>
                    </a:cubicBezTo>
                    <a:cubicBezTo>
                      <a:pt x="98" y="216"/>
                      <a:pt x="15" y="396"/>
                      <a:pt x="8" y="604"/>
                    </a:cubicBezTo>
                    <a:cubicBezTo>
                      <a:pt x="0" y="809"/>
                      <a:pt x="51" y="985"/>
                      <a:pt x="94" y="1103"/>
                    </a:cubicBezTo>
                    <a:cubicBezTo>
                      <a:pt x="136" y="1216"/>
                      <a:pt x="173" y="1287"/>
                      <a:pt x="192" y="1287"/>
                    </a:cubicBezTo>
                    <a:cubicBezTo>
                      <a:pt x="193" y="1287"/>
                      <a:pt x="193" y="1286"/>
                      <a:pt x="194" y="1286"/>
                    </a:cubicBezTo>
                    <a:cubicBezTo>
                      <a:pt x="212" y="1283"/>
                      <a:pt x="205" y="1203"/>
                      <a:pt x="184" y="1078"/>
                    </a:cubicBezTo>
                    <a:cubicBezTo>
                      <a:pt x="166" y="956"/>
                      <a:pt x="133" y="787"/>
                      <a:pt x="141" y="607"/>
                    </a:cubicBezTo>
                    <a:cubicBezTo>
                      <a:pt x="148" y="428"/>
                      <a:pt x="202" y="274"/>
                      <a:pt x="262" y="173"/>
                    </a:cubicBezTo>
                    <a:cubicBezTo>
                      <a:pt x="324" y="73"/>
                      <a:pt x="385" y="22"/>
                      <a:pt x="370" y="4"/>
                    </a:cubicBezTo>
                    <a:cubicBezTo>
                      <a:pt x="369" y="2"/>
                      <a:pt x="366" y="1"/>
                      <a:pt x="3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34"/>
              <p:cNvSpPr/>
              <p:nvPr/>
            </p:nvSpPr>
            <p:spPr>
              <a:xfrm>
                <a:off x="7866661" y="4275249"/>
                <a:ext cx="16319" cy="10560"/>
              </a:xfrm>
              <a:custGeom>
                <a:avLst/>
                <a:gdLst/>
                <a:ahLst/>
                <a:cxnLst/>
                <a:rect l="l" t="t" r="r" b="b"/>
                <a:pathLst>
                  <a:path w="374" h="242" extrusionOk="0">
                    <a:moveTo>
                      <a:pt x="324" y="1"/>
                    </a:moveTo>
                    <a:cubicBezTo>
                      <a:pt x="286" y="1"/>
                      <a:pt x="221" y="31"/>
                      <a:pt x="155" y="73"/>
                    </a:cubicBezTo>
                    <a:cubicBezTo>
                      <a:pt x="68" y="127"/>
                      <a:pt x="0" y="188"/>
                      <a:pt x="15" y="221"/>
                    </a:cubicBezTo>
                    <a:cubicBezTo>
                      <a:pt x="19" y="234"/>
                      <a:pt x="37" y="242"/>
                      <a:pt x="63" y="242"/>
                    </a:cubicBezTo>
                    <a:cubicBezTo>
                      <a:pt x="104" y="242"/>
                      <a:pt x="166" y="224"/>
                      <a:pt x="227" y="184"/>
                    </a:cubicBezTo>
                    <a:cubicBezTo>
                      <a:pt x="323" y="123"/>
                      <a:pt x="373" y="34"/>
                      <a:pt x="348" y="9"/>
                    </a:cubicBezTo>
                    <a:cubicBezTo>
                      <a:pt x="343" y="3"/>
                      <a:pt x="334" y="1"/>
                      <a:pt x="3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34"/>
              <p:cNvSpPr/>
              <p:nvPr/>
            </p:nvSpPr>
            <p:spPr>
              <a:xfrm>
                <a:off x="7860858" y="4261460"/>
                <a:ext cx="15228" cy="16233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72" extrusionOk="0">
                    <a:moveTo>
                      <a:pt x="305" y="1"/>
                    </a:moveTo>
                    <a:cubicBezTo>
                      <a:pt x="265" y="1"/>
                      <a:pt x="188" y="61"/>
                      <a:pt x="123" y="145"/>
                    </a:cubicBezTo>
                    <a:cubicBezTo>
                      <a:pt x="44" y="242"/>
                      <a:pt x="1" y="339"/>
                      <a:pt x="26" y="364"/>
                    </a:cubicBezTo>
                    <a:cubicBezTo>
                      <a:pt x="30" y="369"/>
                      <a:pt x="36" y="371"/>
                      <a:pt x="44" y="371"/>
                    </a:cubicBezTo>
                    <a:cubicBezTo>
                      <a:pt x="82" y="371"/>
                      <a:pt x="154" y="312"/>
                      <a:pt x="223" y="227"/>
                    </a:cubicBezTo>
                    <a:cubicBezTo>
                      <a:pt x="306" y="127"/>
                      <a:pt x="349" y="27"/>
                      <a:pt x="320" y="5"/>
                    </a:cubicBezTo>
                    <a:cubicBezTo>
                      <a:pt x="316" y="2"/>
                      <a:pt x="311" y="1"/>
                      <a:pt x="3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6" name="Google Shape;966;p34"/>
            <p:cNvSpPr/>
            <p:nvPr/>
          </p:nvSpPr>
          <p:spPr>
            <a:xfrm>
              <a:off x="7159727" y="3080485"/>
              <a:ext cx="797733" cy="1212448"/>
            </a:xfrm>
            <a:custGeom>
              <a:avLst/>
              <a:gdLst/>
              <a:ahLst/>
              <a:cxnLst/>
              <a:rect l="l" t="t" r="r" b="b"/>
              <a:pathLst>
                <a:path w="17970" h="27312" extrusionOk="0">
                  <a:moveTo>
                    <a:pt x="4857" y="1"/>
                  </a:moveTo>
                  <a:cubicBezTo>
                    <a:pt x="4857" y="1"/>
                    <a:pt x="0" y="12911"/>
                    <a:pt x="654" y="15323"/>
                  </a:cubicBezTo>
                  <a:cubicBezTo>
                    <a:pt x="1311" y="17735"/>
                    <a:pt x="14411" y="27311"/>
                    <a:pt x="14411" y="27311"/>
                  </a:cubicBezTo>
                  <a:lnTo>
                    <a:pt x="17969" y="22189"/>
                  </a:lnTo>
                  <a:cubicBezTo>
                    <a:pt x="17969" y="22189"/>
                    <a:pt x="7750" y="14103"/>
                    <a:pt x="7718" y="13654"/>
                  </a:cubicBezTo>
                  <a:cubicBezTo>
                    <a:pt x="7685" y="13209"/>
                    <a:pt x="11774" y="2484"/>
                    <a:pt x="11774" y="2484"/>
                  </a:cubicBezTo>
                  <a:lnTo>
                    <a:pt x="48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7298184" y="3457766"/>
              <a:ext cx="491469" cy="660338"/>
            </a:xfrm>
            <a:custGeom>
              <a:avLst/>
              <a:gdLst/>
              <a:ahLst/>
              <a:cxnLst/>
              <a:rect l="l" t="t" r="r" b="b"/>
              <a:pathLst>
                <a:path w="11071" h="14875" extrusionOk="0">
                  <a:moveTo>
                    <a:pt x="1494" y="0"/>
                  </a:moveTo>
                  <a:lnTo>
                    <a:pt x="1494" y="0"/>
                  </a:lnTo>
                  <a:cubicBezTo>
                    <a:pt x="1490" y="0"/>
                    <a:pt x="1487" y="19"/>
                    <a:pt x="1476" y="51"/>
                  </a:cubicBezTo>
                  <a:cubicBezTo>
                    <a:pt x="1465" y="91"/>
                    <a:pt x="1450" y="141"/>
                    <a:pt x="1433" y="199"/>
                  </a:cubicBezTo>
                  <a:cubicBezTo>
                    <a:pt x="1394" y="338"/>
                    <a:pt x="1343" y="529"/>
                    <a:pt x="1275" y="769"/>
                  </a:cubicBezTo>
                  <a:cubicBezTo>
                    <a:pt x="1127" y="1268"/>
                    <a:pt x="923" y="1978"/>
                    <a:pt x="668" y="2851"/>
                  </a:cubicBezTo>
                  <a:cubicBezTo>
                    <a:pt x="542" y="3289"/>
                    <a:pt x="403" y="3774"/>
                    <a:pt x="263" y="4294"/>
                  </a:cubicBezTo>
                  <a:cubicBezTo>
                    <a:pt x="194" y="4556"/>
                    <a:pt x="123" y="4825"/>
                    <a:pt x="65" y="5109"/>
                  </a:cubicBezTo>
                  <a:cubicBezTo>
                    <a:pt x="8" y="5389"/>
                    <a:pt x="1" y="5722"/>
                    <a:pt x="158" y="6006"/>
                  </a:cubicBezTo>
                  <a:cubicBezTo>
                    <a:pt x="306" y="6286"/>
                    <a:pt x="550" y="6501"/>
                    <a:pt x="783" y="6713"/>
                  </a:cubicBezTo>
                  <a:cubicBezTo>
                    <a:pt x="1020" y="6925"/>
                    <a:pt x="1261" y="7140"/>
                    <a:pt x="1505" y="7359"/>
                  </a:cubicBezTo>
                  <a:cubicBezTo>
                    <a:pt x="2000" y="7796"/>
                    <a:pt x="2513" y="8249"/>
                    <a:pt x="3044" y="8701"/>
                  </a:cubicBezTo>
                  <a:cubicBezTo>
                    <a:pt x="5169" y="10521"/>
                    <a:pt x="7172" y="12075"/>
                    <a:pt x="8648" y="13163"/>
                  </a:cubicBezTo>
                  <a:cubicBezTo>
                    <a:pt x="9383" y="13708"/>
                    <a:pt x="9990" y="14136"/>
                    <a:pt x="10409" y="14430"/>
                  </a:cubicBezTo>
                  <a:cubicBezTo>
                    <a:pt x="10614" y="14570"/>
                    <a:pt x="10775" y="14681"/>
                    <a:pt x="10894" y="14764"/>
                  </a:cubicBezTo>
                  <a:cubicBezTo>
                    <a:pt x="10944" y="14800"/>
                    <a:pt x="10987" y="14825"/>
                    <a:pt x="11024" y="14850"/>
                  </a:cubicBezTo>
                  <a:cubicBezTo>
                    <a:pt x="11052" y="14868"/>
                    <a:pt x="11067" y="14875"/>
                    <a:pt x="11070" y="14875"/>
                  </a:cubicBezTo>
                  <a:cubicBezTo>
                    <a:pt x="11070" y="14871"/>
                    <a:pt x="11055" y="14860"/>
                    <a:pt x="11030" y="14839"/>
                  </a:cubicBezTo>
                  <a:cubicBezTo>
                    <a:pt x="10999" y="14814"/>
                    <a:pt x="10959" y="14782"/>
                    <a:pt x="10909" y="14746"/>
                  </a:cubicBezTo>
                  <a:cubicBezTo>
                    <a:pt x="10794" y="14660"/>
                    <a:pt x="10636" y="14542"/>
                    <a:pt x="10435" y="14394"/>
                  </a:cubicBezTo>
                  <a:cubicBezTo>
                    <a:pt x="10015" y="14081"/>
                    <a:pt x="9423" y="13640"/>
                    <a:pt x="8698" y="13094"/>
                  </a:cubicBezTo>
                  <a:cubicBezTo>
                    <a:pt x="7237" y="11989"/>
                    <a:pt x="5245" y="10428"/>
                    <a:pt x="3123" y="8611"/>
                  </a:cubicBezTo>
                  <a:cubicBezTo>
                    <a:pt x="2592" y="8159"/>
                    <a:pt x="2079" y="7710"/>
                    <a:pt x="1584" y="7273"/>
                  </a:cubicBezTo>
                  <a:cubicBezTo>
                    <a:pt x="1336" y="7054"/>
                    <a:pt x="1096" y="6839"/>
                    <a:pt x="859" y="6630"/>
                  </a:cubicBezTo>
                  <a:cubicBezTo>
                    <a:pt x="622" y="6418"/>
                    <a:pt x="392" y="6211"/>
                    <a:pt x="256" y="5956"/>
                  </a:cubicBezTo>
                  <a:cubicBezTo>
                    <a:pt x="112" y="5697"/>
                    <a:pt x="115" y="5403"/>
                    <a:pt x="169" y="5126"/>
                  </a:cubicBezTo>
                  <a:cubicBezTo>
                    <a:pt x="223" y="4850"/>
                    <a:pt x="292" y="4577"/>
                    <a:pt x="360" y="4319"/>
                  </a:cubicBezTo>
                  <a:cubicBezTo>
                    <a:pt x="493" y="3799"/>
                    <a:pt x="629" y="3314"/>
                    <a:pt x="751" y="2873"/>
                  </a:cubicBezTo>
                  <a:cubicBezTo>
                    <a:pt x="995" y="1990"/>
                    <a:pt x="1192" y="1275"/>
                    <a:pt x="1321" y="780"/>
                  </a:cubicBezTo>
                  <a:cubicBezTo>
                    <a:pt x="1382" y="532"/>
                    <a:pt x="1429" y="338"/>
                    <a:pt x="1458" y="206"/>
                  </a:cubicBezTo>
                  <a:cubicBezTo>
                    <a:pt x="1469" y="144"/>
                    <a:pt x="1480" y="94"/>
                    <a:pt x="1487" y="55"/>
                  </a:cubicBezTo>
                  <a:cubicBezTo>
                    <a:pt x="1494" y="19"/>
                    <a:pt x="1494" y="5"/>
                    <a:pt x="14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4"/>
            <p:cNvSpPr/>
            <p:nvPr/>
          </p:nvSpPr>
          <p:spPr>
            <a:xfrm>
              <a:off x="7735751" y="4005732"/>
              <a:ext cx="140413" cy="181521"/>
            </a:xfrm>
            <a:custGeom>
              <a:avLst/>
              <a:gdLst/>
              <a:ahLst/>
              <a:cxnLst/>
              <a:rect l="l" t="t" r="r" b="b"/>
              <a:pathLst>
                <a:path w="3163" h="4089" extrusionOk="0">
                  <a:moveTo>
                    <a:pt x="3136" y="1"/>
                  </a:moveTo>
                  <a:cubicBezTo>
                    <a:pt x="3094" y="1"/>
                    <a:pt x="2386" y="891"/>
                    <a:pt x="1533" y="2011"/>
                  </a:cubicBezTo>
                  <a:cubicBezTo>
                    <a:pt x="675" y="3137"/>
                    <a:pt x="0" y="4071"/>
                    <a:pt x="25" y="4088"/>
                  </a:cubicBezTo>
                  <a:cubicBezTo>
                    <a:pt x="25" y="4089"/>
                    <a:pt x="26" y="4089"/>
                    <a:pt x="26" y="4089"/>
                  </a:cubicBezTo>
                  <a:cubicBezTo>
                    <a:pt x="67" y="4089"/>
                    <a:pt x="778" y="3196"/>
                    <a:pt x="1629" y="2082"/>
                  </a:cubicBezTo>
                  <a:cubicBezTo>
                    <a:pt x="2487" y="952"/>
                    <a:pt x="3163" y="22"/>
                    <a:pt x="3137" y="1"/>
                  </a:cubicBezTo>
                  <a:cubicBezTo>
                    <a:pt x="3136" y="1"/>
                    <a:pt x="3136" y="1"/>
                    <a:pt x="31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4"/>
            <p:cNvSpPr/>
            <p:nvPr/>
          </p:nvSpPr>
          <p:spPr>
            <a:xfrm>
              <a:off x="7651629" y="1990812"/>
              <a:ext cx="448853" cy="494399"/>
            </a:xfrm>
            <a:custGeom>
              <a:avLst/>
              <a:gdLst/>
              <a:ahLst/>
              <a:cxnLst/>
              <a:rect l="l" t="t" r="r" b="b"/>
              <a:pathLst>
                <a:path w="10111" h="11137" extrusionOk="0">
                  <a:moveTo>
                    <a:pt x="2358" y="0"/>
                  </a:moveTo>
                  <a:lnTo>
                    <a:pt x="97" y="5757"/>
                  </a:lnTo>
                  <a:cubicBezTo>
                    <a:pt x="126" y="6131"/>
                    <a:pt x="0" y="6486"/>
                    <a:pt x="327" y="6665"/>
                  </a:cubicBezTo>
                  <a:cubicBezTo>
                    <a:pt x="387" y="6698"/>
                    <a:pt x="446" y="6711"/>
                    <a:pt x="505" y="6711"/>
                  </a:cubicBezTo>
                  <a:cubicBezTo>
                    <a:pt x="587" y="6711"/>
                    <a:pt x="667" y="6687"/>
                    <a:pt x="746" y="6662"/>
                  </a:cubicBezTo>
                  <a:cubicBezTo>
                    <a:pt x="825" y="6639"/>
                    <a:pt x="902" y="6616"/>
                    <a:pt x="975" y="6616"/>
                  </a:cubicBezTo>
                  <a:cubicBezTo>
                    <a:pt x="1066" y="6616"/>
                    <a:pt x="1150" y="6651"/>
                    <a:pt x="1228" y="6766"/>
                  </a:cubicBezTo>
                  <a:cubicBezTo>
                    <a:pt x="1410" y="7042"/>
                    <a:pt x="1597" y="7243"/>
                    <a:pt x="1690" y="7563"/>
                  </a:cubicBezTo>
                  <a:cubicBezTo>
                    <a:pt x="1787" y="7893"/>
                    <a:pt x="2117" y="8091"/>
                    <a:pt x="2437" y="8209"/>
                  </a:cubicBezTo>
                  <a:cubicBezTo>
                    <a:pt x="2757" y="8331"/>
                    <a:pt x="3105" y="8409"/>
                    <a:pt x="3363" y="8636"/>
                  </a:cubicBezTo>
                  <a:cubicBezTo>
                    <a:pt x="3858" y="9063"/>
                    <a:pt x="3833" y="9839"/>
                    <a:pt x="4170" y="10399"/>
                  </a:cubicBezTo>
                  <a:cubicBezTo>
                    <a:pt x="4422" y="10818"/>
                    <a:pt x="4889" y="11101"/>
                    <a:pt x="5381" y="11134"/>
                  </a:cubicBezTo>
                  <a:cubicBezTo>
                    <a:pt x="5408" y="11136"/>
                    <a:pt x="5436" y="11137"/>
                    <a:pt x="5464" y="11137"/>
                  </a:cubicBezTo>
                  <a:cubicBezTo>
                    <a:pt x="5925" y="11137"/>
                    <a:pt x="6384" y="10918"/>
                    <a:pt x="6668" y="10556"/>
                  </a:cubicBezTo>
                  <a:cubicBezTo>
                    <a:pt x="6802" y="10387"/>
                    <a:pt x="6902" y="10187"/>
                    <a:pt x="7074" y="10057"/>
                  </a:cubicBezTo>
                  <a:cubicBezTo>
                    <a:pt x="7225" y="9948"/>
                    <a:pt x="7395" y="9911"/>
                    <a:pt x="7575" y="9911"/>
                  </a:cubicBezTo>
                  <a:cubicBezTo>
                    <a:pt x="7755" y="9911"/>
                    <a:pt x="7945" y="9948"/>
                    <a:pt x="8137" y="9986"/>
                  </a:cubicBezTo>
                  <a:cubicBezTo>
                    <a:pt x="8334" y="10024"/>
                    <a:pt x="8530" y="10060"/>
                    <a:pt x="8721" y="10060"/>
                  </a:cubicBezTo>
                  <a:cubicBezTo>
                    <a:pt x="8764" y="10060"/>
                    <a:pt x="8806" y="10058"/>
                    <a:pt x="8848" y="10054"/>
                  </a:cubicBezTo>
                  <a:cubicBezTo>
                    <a:pt x="9300" y="10003"/>
                    <a:pt x="9691" y="9670"/>
                    <a:pt x="9888" y="9257"/>
                  </a:cubicBezTo>
                  <a:cubicBezTo>
                    <a:pt x="10086" y="8848"/>
                    <a:pt x="10111" y="8371"/>
                    <a:pt x="10054" y="7918"/>
                  </a:cubicBezTo>
                  <a:cubicBezTo>
                    <a:pt x="9985" y="7354"/>
                    <a:pt x="9734" y="6741"/>
                    <a:pt x="9203" y="6536"/>
                  </a:cubicBezTo>
                  <a:cubicBezTo>
                    <a:pt x="8880" y="6411"/>
                    <a:pt x="8492" y="6454"/>
                    <a:pt x="8205" y="6256"/>
                  </a:cubicBezTo>
                  <a:cubicBezTo>
                    <a:pt x="7702" y="5901"/>
                    <a:pt x="7853" y="5040"/>
                    <a:pt x="7383" y="4634"/>
                  </a:cubicBezTo>
                  <a:cubicBezTo>
                    <a:pt x="6859" y="4185"/>
                    <a:pt x="5901" y="4598"/>
                    <a:pt x="5434" y="4088"/>
                  </a:cubicBezTo>
                  <a:cubicBezTo>
                    <a:pt x="5111" y="3736"/>
                    <a:pt x="5230" y="3155"/>
                    <a:pt x="4978" y="2753"/>
                  </a:cubicBezTo>
                  <a:cubicBezTo>
                    <a:pt x="4741" y="2384"/>
                    <a:pt x="4271" y="2268"/>
                    <a:pt x="3880" y="2068"/>
                  </a:cubicBezTo>
                  <a:cubicBezTo>
                    <a:pt x="3022" y="1619"/>
                    <a:pt x="2792" y="868"/>
                    <a:pt x="23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4"/>
            <p:cNvSpPr/>
            <p:nvPr/>
          </p:nvSpPr>
          <p:spPr>
            <a:xfrm>
              <a:off x="6618017" y="2485065"/>
              <a:ext cx="889892" cy="414004"/>
            </a:xfrm>
            <a:custGeom>
              <a:avLst/>
              <a:gdLst/>
              <a:ahLst/>
              <a:cxnLst/>
              <a:rect l="l" t="t" r="r" b="b"/>
              <a:pathLst>
                <a:path w="20046" h="9326" extrusionOk="0">
                  <a:moveTo>
                    <a:pt x="15721" y="0"/>
                  </a:moveTo>
                  <a:cubicBezTo>
                    <a:pt x="15721" y="0"/>
                    <a:pt x="13865" y="5348"/>
                    <a:pt x="13295" y="5399"/>
                  </a:cubicBezTo>
                  <a:cubicBezTo>
                    <a:pt x="12923" y="5433"/>
                    <a:pt x="12548" y="5448"/>
                    <a:pt x="12175" y="5448"/>
                  </a:cubicBezTo>
                  <a:cubicBezTo>
                    <a:pt x="9379" y="5448"/>
                    <a:pt x="6634" y="4592"/>
                    <a:pt x="5592" y="4228"/>
                  </a:cubicBezTo>
                  <a:cubicBezTo>
                    <a:pt x="5470" y="4095"/>
                    <a:pt x="5333" y="3934"/>
                    <a:pt x="5179" y="3733"/>
                  </a:cubicBezTo>
                  <a:cubicBezTo>
                    <a:pt x="5050" y="3564"/>
                    <a:pt x="4949" y="3374"/>
                    <a:pt x="4885" y="3169"/>
                  </a:cubicBezTo>
                  <a:cubicBezTo>
                    <a:pt x="4803" y="2922"/>
                    <a:pt x="4709" y="2588"/>
                    <a:pt x="4717" y="2391"/>
                  </a:cubicBezTo>
                  <a:cubicBezTo>
                    <a:pt x="4721" y="2224"/>
                    <a:pt x="4588" y="2112"/>
                    <a:pt x="4458" y="2112"/>
                  </a:cubicBezTo>
                  <a:cubicBezTo>
                    <a:pt x="4395" y="2112"/>
                    <a:pt x="4334" y="2138"/>
                    <a:pt x="4289" y="2197"/>
                  </a:cubicBezTo>
                  <a:cubicBezTo>
                    <a:pt x="4152" y="2373"/>
                    <a:pt x="4121" y="3047"/>
                    <a:pt x="4429" y="3772"/>
                  </a:cubicBezTo>
                  <a:cubicBezTo>
                    <a:pt x="4543" y="4038"/>
                    <a:pt x="4469" y="4130"/>
                    <a:pt x="4310" y="4130"/>
                  </a:cubicBezTo>
                  <a:cubicBezTo>
                    <a:pt x="4032" y="4130"/>
                    <a:pt x="3492" y="3849"/>
                    <a:pt x="3234" y="3719"/>
                  </a:cubicBezTo>
                  <a:cubicBezTo>
                    <a:pt x="2856" y="3526"/>
                    <a:pt x="1700" y="3012"/>
                    <a:pt x="1427" y="3012"/>
                  </a:cubicBezTo>
                  <a:cubicBezTo>
                    <a:pt x="1409" y="3012"/>
                    <a:pt x="1395" y="3014"/>
                    <a:pt x="1385" y="3019"/>
                  </a:cubicBezTo>
                  <a:cubicBezTo>
                    <a:pt x="1152" y="3130"/>
                    <a:pt x="1224" y="3403"/>
                    <a:pt x="1633" y="3597"/>
                  </a:cubicBezTo>
                  <a:cubicBezTo>
                    <a:pt x="2050" y="3794"/>
                    <a:pt x="3231" y="4458"/>
                    <a:pt x="3112" y="4667"/>
                  </a:cubicBezTo>
                  <a:cubicBezTo>
                    <a:pt x="3102" y="4684"/>
                    <a:pt x="3077" y="4693"/>
                    <a:pt x="3040" y="4693"/>
                  </a:cubicBezTo>
                  <a:cubicBezTo>
                    <a:pt x="2654" y="4693"/>
                    <a:pt x="948" y="3809"/>
                    <a:pt x="948" y="3809"/>
                  </a:cubicBezTo>
                  <a:cubicBezTo>
                    <a:pt x="948" y="3809"/>
                    <a:pt x="742" y="3656"/>
                    <a:pt x="572" y="3656"/>
                  </a:cubicBezTo>
                  <a:cubicBezTo>
                    <a:pt x="504" y="3656"/>
                    <a:pt x="443" y="3680"/>
                    <a:pt x="402" y="3747"/>
                  </a:cubicBezTo>
                  <a:cubicBezTo>
                    <a:pt x="143" y="4175"/>
                    <a:pt x="2405" y="5144"/>
                    <a:pt x="2620" y="5230"/>
                  </a:cubicBezTo>
                  <a:cubicBezTo>
                    <a:pt x="2750" y="5283"/>
                    <a:pt x="2680" y="5463"/>
                    <a:pt x="2556" y="5463"/>
                  </a:cubicBezTo>
                  <a:cubicBezTo>
                    <a:pt x="2537" y="5463"/>
                    <a:pt x="2516" y="5459"/>
                    <a:pt x="2494" y="5449"/>
                  </a:cubicBezTo>
                  <a:cubicBezTo>
                    <a:pt x="2358" y="5386"/>
                    <a:pt x="1065" y="4668"/>
                    <a:pt x="471" y="4668"/>
                  </a:cubicBezTo>
                  <a:cubicBezTo>
                    <a:pt x="347" y="4668"/>
                    <a:pt x="254" y="4699"/>
                    <a:pt x="208" y="4774"/>
                  </a:cubicBezTo>
                  <a:cubicBezTo>
                    <a:pt x="0" y="5104"/>
                    <a:pt x="2057" y="5588"/>
                    <a:pt x="2322" y="6016"/>
                  </a:cubicBezTo>
                  <a:cubicBezTo>
                    <a:pt x="2373" y="6097"/>
                    <a:pt x="2350" y="6129"/>
                    <a:pt x="2278" y="6129"/>
                  </a:cubicBezTo>
                  <a:cubicBezTo>
                    <a:pt x="2153" y="6129"/>
                    <a:pt x="1878" y="6033"/>
                    <a:pt x="1586" y="5937"/>
                  </a:cubicBezTo>
                  <a:cubicBezTo>
                    <a:pt x="1296" y="5841"/>
                    <a:pt x="990" y="5747"/>
                    <a:pt x="798" y="5747"/>
                  </a:cubicBezTo>
                  <a:cubicBezTo>
                    <a:pt x="710" y="5747"/>
                    <a:pt x="645" y="5766"/>
                    <a:pt x="617" y="5815"/>
                  </a:cubicBezTo>
                  <a:cubicBezTo>
                    <a:pt x="549" y="5937"/>
                    <a:pt x="513" y="6037"/>
                    <a:pt x="1619" y="6436"/>
                  </a:cubicBezTo>
                  <a:cubicBezTo>
                    <a:pt x="2157" y="6630"/>
                    <a:pt x="3170" y="6867"/>
                    <a:pt x="4084" y="7064"/>
                  </a:cubicBezTo>
                  <a:lnTo>
                    <a:pt x="4081" y="7074"/>
                  </a:lnTo>
                  <a:cubicBezTo>
                    <a:pt x="4081" y="7074"/>
                    <a:pt x="9114" y="9325"/>
                    <a:pt x="13120" y="9325"/>
                  </a:cubicBezTo>
                  <a:cubicBezTo>
                    <a:pt x="15050" y="9325"/>
                    <a:pt x="16741" y="8803"/>
                    <a:pt x="17516" y="7254"/>
                  </a:cubicBezTo>
                  <a:cubicBezTo>
                    <a:pt x="20046" y="2200"/>
                    <a:pt x="19921" y="1407"/>
                    <a:pt x="19921" y="1407"/>
                  </a:cubicBezTo>
                  <a:lnTo>
                    <a:pt x="15721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4"/>
            <p:cNvSpPr/>
            <p:nvPr/>
          </p:nvSpPr>
          <p:spPr>
            <a:xfrm>
              <a:off x="7208025" y="2350914"/>
              <a:ext cx="626556" cy="727859"/>
            </a:xfrm>
            <a:custGeom>
              <a:avLst/>
              <a:gdLst/>
              <a:ahLst/>
              <a:cxnLst/>
              <a:rect l="l" t="t" r="r" b="b"/>
              <a:pathLst>
                <a:path w="14114" h="16396" extrusionOk="0">
                  <a:moveTo>
                    <a:pt x="10782" y="0"/>
                  </a:moveTo>
                  <a:lnTo>
                    <a:pt x="6142" y="147"/>
                  </a:lnTo>
                  <a:cubicBezTo>
                    <a:pt x="6142" y="147"/>
                    <a:pt x="2983" y="405"/>
                    <a:pt x="1174" y="4637"/>
                  </a:cubicBezTo>
                  <a:lnTo>
                    <a:pt x="0" y="7516"/>
                  </a:lnTo>
                  <a:lnTo>
                    <a:pt x="3561" y="9293"/>
                  </a:lnTo>
                  <a:lnTo>
                    <a:pt x="3568" y="9526"/>
                  </a:lnTo>
                  <a:lnTo>
                    <a:pt x="3783" y="16396"/>
                  </a:lnTo>
                  <a:lnTo>
                    <a:pt x="14074" y="14731"/>
                  </a:lnTo>
                  <a:cubicBezTo>
                    <a:pt x="14113" y="13187"/>
                    <a:pt x="12538" y="10391"/>
                    <a:pt x="12886" y="8994"/>
                  </a:cubicBezTo>
                  <a:lnTo>
                    <a:pt x="14074" y="4210"/>
                  </a:lnTo>
                  <a:lnTo>
                    <a:pt x="12617" y="36"/>
                  </a:lnTo>
                  <a:lnTo>
                    <a:pt x="10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4"/>
            <p:cNvSpPr/>
            <p:nvPr/>
          </p:nvSpPr>
          <p:spPr>
            <a:xfrm>
              <a:off x="7325751" y="2515473"/>
              <a:ext cx="65701" cy="245801"/>
            </a:xfrm>
            <a:custGeom>
              <a:avLst/>
              <a:gdLst/>
              <a:ahLst/>
              <a:cxnLst/>
              <a:rect l="l" t="t" r="r" b="b"/>
              <a:pathLst>
                <a:path w="1480" h="5537" extrusionOk="0">
                  <a:moveTo>
                    <a:pt x="1465" y="1"/>
                  </a:moveTo>
                  <a:cubicBezTo>
                    <a:pt x="1450" y="1"/>
                    <a:pt x="1410" y="226"/>
                    <a:pt x="1351" y="607"/>
                  </a:cubicBezTo>
                  <a:cubicBezTo>
                    <a:pt x="1294" y="986"/>
                    <a:pt x="1216" y="1517"/>
                    <a:pt x="1135" y="2136"/>
                  </a:cubicBezTo>
                  <a:lnTo>
                    <a:pt x="1135" y="2136"/>
                  </a:lnTo>
                  <a:cubicBezTo>
                    <a:pt x="871" y="2283"/>
                    <a:pt x="626" y="2497"/>
                    <a:pt x="431" y="2771"/>
                  </a:cubicBezTo>
                  <a:cubicBezTo>
                    <a:pt x="170" y="3137"/>
                    <a:pt x="47" y="3565"/>
                    <a:pt x="33" y="3945"/>
                  </a:cubicBezTo>
                  <a:cubicBezTo>
                    <a:pt x="1" y="4333"/>
                    <a:pt x="112" y="4688"/>
                    <a:pt x="274" y="4929"/>
                  </a:cubicBezTo>
                  <a:cubicBezTo>
                    <a:pt x="431" y="5176"/>
                    <a:pt x="618" y="5327"/>
                    <a:pt x="751" y="5420"/>
                  </a:cubicBezTo>
                  <a:cubicBezTo>
                    <a:pt x="872" y="5503"/>
                    <a:pt x="952" y="5536"/>
                    <a:pt x="967" y="5536"/>
                  </a:cubicBezTo>
                  <a:cubicBezTo>
                    <a:pt x="969" y="5536"/>
                    <a:pt x="970" y="5536"/>
                    <a:pt x="970" y="5536"/>
                  </a:cubicBezTo>
                  <a:cubicBezTo>
                    <a:pt x="973" y="5528"/>
                    <a:pt x="898" y="5481"/>
                    <a:pt x="776" y="5381"/>
                  </a:cubicBezTo>
                  <a:cubicBezTo>
                    <a:pt x="657" y="5281"/>
                    <a:pt x="489" y="5126"/>
                    <a:pt x="345" y="4886"/>
                  </a:cubicBezTo>
                  <a:cubicBezTo>
                    <a:pt x="201" y="4649"/>
                    <a:pt x="105" y="4322"/>
                    <a:pt x="140" y="3952"/>
                  </a:cubicBezTo>
                  <a:cubicBezTo>
                    <a:pt x="162" y="3586"/>
                    <a:pt x="281" y="3185"/>
                    <a:pt x="528" y="2844"/>
                  </a:cubicBezTo>
                  <a:cubicBezTo>
                    <a:pt x="715" y="2574"/>
                    <a:pt x="963" y="2359"/>
                    <a:pt x="1210" y="2223"/>
                  </a:cubicBezTo>
                  <a:lnTo>
                    <a:pt x="1239" y="2208"/>
                  </a:lnTo>
                  <a:lnTo>
                    <a:pt x="1243" y="2179"/>
                  </a:lnTo>
                  <a:cubicBezTo>
                    <a:pt x="1318" y="1548"/>
                    <a:pt x="1382" y="1002"/>
                    <a:pt x="1422" y="618"/>
                  </a:cubicBezTo>
                  <a:cubicBezTo>
                    <a:pt x="1462" y="230"/>
                    <a:pt x="1480" y="1"/>
                    <a:pt x="1465" y="1"/>
                  </a:cubicBezTo>
                  <a:cubicBezTo>
                    <a:pt x="1465" y="1"/>
                    <a:pt x="1465" y="1"/>
                    <a:pt x="146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4"/>
            <p:cNvSpPr/>
            <p:nvPr/>
          </p:nvSpPr>
          <p:spPr>
            <a:xfrm>
              <a:off x="7369432" y="2524040"/>
              <a:ext cx="18023" cy="31519"/>
            </a:xfrm>
            <a:custGeom>
              <a:avLst/>
              <a:gdLst/>
              <a:ahLst/>
              <a:cxnLst/>
              <a:rect l="l" t="t" r="r" b="b"/>
              <a:pathLst>
                <a:path w="406" h="710" extrusionOk="0">
                  <a:moveTo>
                    <a:pt x="33" y="1"/>
                  </a:moveTo>
                  <a:cubicBezTo>
                    <a:pt x="32" y="1"/>
                    <a:pt x="30" y="1"/>
                    <a:pt x="29" y="2"/>
                  </a:cubicBezTo>
                  <a:cubicBezTo>
                    <a:pt x="0" y="15"/>
                    <a:pt x="54" y="184"/>
                    <a:pt x="147" y="382"/>
                  </a:cubicBezTo>
                  <a:cubicBezTo>
                    <a:pt x="240" y="567"/>
                    <a:pt x="336" y="710"/>
                    <a:pt x="369" y="710"/>
                  </a:cubicBezTo>
                  <a:cubicBezTo>
                    <a:pt x="371" y="710"/>
                    <a:pt x="372" y="710"/>
                    <a:pt x="373" y="709"/>
                  </a:cubicBezTo>
                  <a:cubicBezTo>
                    <a:pt x="405" y="694"/>
                    <a:pt x="352" y="522"/>
                    <a:pt x="255" y="328"/>
                  </a:cubicBezTo>
                  <a:cubicBezTo>
                    <a:pt x="163" y="143"/>
                    <a:pt x="67" y="1"/>
                    <a:pt x="3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4"/>
            <p:cNvSpPr/>
            <p:nvPr/>
          </p:nvSpPr>
          <p:spPr>
            <a:xfrm>
              <a:off x="7447961" y="1936167"/>
              <a:ext cx="247177" cy="496353"/>
            </a:xfrm>
            <a:custGeom>
              <a:avLst/>
              <a:gdLst/>
              <a:ahLst/>
              <a:cxnLst/>
              <a:rect l="l" t="t" r="r" b="b"/>
              <a:pathLst>
                <a:path w="5568" h="11181" extrusionOk="0">
                  <a:moveTo>
                    <a:pt x="2696" y="0"/>
                  </a:moveTo>
                  <a:lnTo>
                    <a:pt x="87" y="1274"/>
                  </a:lnTo>
                  <a:cubicBezTo>
                    <a:pt x="87" y="1274"/>
                    <a:pt x="1" y="4551"/>
                    <a:pt x="87" y="5972"/>
                  </a:cubicBezTo>
                  <a:cubicBezTo>
                    <a:pt x="173" y="7394"/>
                    <a:pt x="1608" y="7545"/>
                    <a:pt x="1608" y="7545"/>
                  </a:cubicBezTo>
                  <a:cubicBezTo>
                    <a:pt x="1608" y="7545"/>
                    <a:pt x="1573" y="8378"/>
                    <a:pt x="1540" y="9253"/>
                  </a:cubicBezTo>
                  <a:cubicBezTo>
                    <a:pt x="1501" y="10306"/>
                    <a:pt x="2345" y="11181"/>
                    <a:pt x="3395" y="11181"/>
                  </a:cubicBezTo>
                  <a:cubicBezTo>
                    <a:pt x="3402" y="11181"/>
                    <a:pt x="3408" y="11181"/>
                    <a:pt x="3414" y="11181"/>
                  </a:cubicBezTo>
                  <a:cubicBezTo>
                    <a:pt x="4401" y="11170"/>
                    <a:pt x="5209" y="10391"/>
                    <a:pt x="5252" y="9404"/>
                  </a:cubicBezTo>
                  <a:lnTo>
                    <a:pt x="5567" y="2175"/>
                  </a:lnTo>
                  <a:lnTo>
                    <a:pt x="2696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4"/>
            <p:cNvSpPr/>
            <p:nvPr/>
          </p:nvSpPr>
          <p:spPr>
            <a:xfrm>
              <a:off x="7464386" y="2090693"/>
              <a:ext cx="16292" cy="16114"/>
            </a:xfrm>
            <a:custGeom>
              <a:avLst/>
              <a:gdLst/>
              <a:ahLst/>
              <a:cxnLst/>
              <a:rect l="l" t="t" r="r" b="b"/>
              <a:pathLst>
                <a:path w="367" h="363" extrusionOk="0">
                  <a:moveTo>
                    <a:pt x="183" y="0"/>
                  </a:moveTo>
                  <a:cubicBezTo>
                    <a:pt x="83" y="0"/>
                    <a:pt x="0" y="83"/>
                    <a:pt x="0" y="184"/>
                  </a:cubicBezTo>
                  <a:cubicBezTo>
                    <a:pt x="0" y="284"/>
                    <a:pt x="83" y="363"/>
                    <a:pt x="183" y="363"/>
                  </a:cubicBezTo>
                  <a:cubicBezTo>
                    <a:pt x="284" y="363"/>
                    <a:pt x="367" y="284"/>
                    <a:pt x="367" y="184"/>
                  </a:cubicBezTo>
                  <a:cubicBezTo>
                    <a:pt x="367" y="83"/>
                    <a:pt x="284" y="0"/>
                    <a:pt x="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7456085" y="2080128"/>
              <a:ext cx="32895" cy="9988"/>
            </a:xfrm>
            <a:custGeom>
              <a:avLst/>
              <a:gdLst/>
              <a:ahLst/>
              <a:cxnLst/>
              <a:rect l="l" t="t" r="r" b="b"/>
              <a:pathLst>
                <a:path w="741" h="225" extrusionOk="0">
                  <a:moveTo>
                    <a:pt x="387" y="1"/>
                  </a:moveTo>
                  <a:cubicBezTo>
                    <a:pt x="378" y="1"/>
                    <a:pt x="369" y="1"/>
                    <a:pt x="360" y="1"/>
                  </a:cubicBezTo>
                  <a:cubicBezTo>
                    <a:pt x="237" y="9"/>
                    <a:pt x="137" y="62"/>
                    <a:pt x="80" y="113"/>
                  </a:cubicBezTo>
                  <a:cubicBezTo>
                    <a:pt x="19" y="167"/>
                    <a:pt x="1" y="213"/>
                    <a:pt x="12" y="221"/>
                  </a:cubicBezTo>
                  <a:cubicBezTo>
                    <a:pt x="14" y="223"/>
                    <a:pt x="18" y="224"/>
                    <a:pt x="22" y="224"/>
                  </a:cubicBezTo>
                  <a:cubicBezTo>
                    <a:pt x="63" y="224"/>
                    <a:pt x="189" y="130"/>
                    <a:pt x="367" y="120"/>
                  </a:cubicBezTo>
                  <a:cubicBezTo>
                    <a:pt x="377" y="120"/>
                    <a:pt x="388" y="119"/>
                    <a:pt x="398" y="119"/>
                  </a:cubicBezTo>
                  <a:cubicBezTo>
                    <a:pt x="552" y="119"/>
                    <a:pt x="672" y="183"/>
                    <a:pt x="715" y="183"/>
                  </a:cubicBezTo>
                  <a:cubicBezTo>
                    <a:pt x="722" y="183"/>
                    <a:pt x="727" y="182"/>
                    <a:pt x="729" y="178"/>
                  </a:cubicBezTo>
                  <a:cubicBezTo>
                    <a:pt x="740" y="167"/>
                    <a:pt x="715" y="124"/>
                    <a:pt x="650" y="81"/>
                  </a:cubicBezTo>
                  <a:cubicBezTo>
                    <a:pt x="590" y="38"/>
                    <a:pt x="498" y="1"/>
                    <a:pt x="3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7557919" y="2090693"/>
              <a:ext cx="16292" cy="16114"/>
            </a:xfrm>
            <a:custGeom>
              <a:avLst/>
              <a:gdLst/>
              <a:ahLst/>
              <a:cxnLst/>
              <a:rect l="l" t="t" r="r" b="b"/>
              <a:pathLst>
                <a:path w="367" h="363" extrusionOk="0">
                  <a:moveTo>
                    <a:pt x="183" y="0"/>
                  </a:moveTo>
                  <a:cubicBezTo>
                    <a:pt x="83" y="0"/>
                    <a:pt x="1" y="83"/>
                    <a:pt x="1" y="184"/>
                  </a:cubicBezTo>
                  <a:cubicBezTo>
                    <a:pt x="1" y="284"/>
                    <a:pt x="83" y="363"/>
                    <a:pt x="183" y="363"/>
                  </a:cubicBezTo>
                  <a:cubicBezTo>
                    <a:pt x="284" y="363"/>
                    <a:pt x="367" y="284"/>
                    <a:pt x="367" y="184"/>
                  </a:cubicBezTo>
                  <a:cubicBezTo>
                    <a:pt x="367" y="83"/>
                    <a:pt x="284" y="0"/>
                    <a:pt x="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7552503" y="2080128"/>
              <a:ext cx="32673" cy="9988"/>
            </a:xfrm>
            <a:custGeom>
              <a:avLst/>
              <a:gdLst/>
              <a:ahLst/>
              <a:cxnLst/>
              <a:rect l="l" t="t" r="r" b="b"/>
              <a:pathLst>
                <a:path w="736" h="225" extrusionOk="0">
                  <a:moveTo>
                    <a:pt x="384" y="1"/>
                  </a:moveTo>
                  <a:cubicBezTo>
                    <a:pt x="374" y="1"/>
                    <a:pt x="365" y="1"/>
                    <a:pt x="356" y="1"/>
                  </a:cubicBezTo>
                  <a:cubicBezTo>
                    <a:pt x="237" y="9"/>
                    <a:pt x="133" y="62"/>
                    <a:pt x="76" y="113"/>
                  </a:cubicBezTo>
                  <a:cubicBezTo>
                    <a:pt x="18" y="167"/>
                    <a:pt x="0" y="213"/>
                    <a:pt x="11" y="221"/>
                  </a:cubicBezTo>
                  <a:cubicBezTo>
                    <a:pt x="14" y="223"/>
                    <a:pt x="17" y="224"/>
                    <a:pt x="22" y="224"/>
                  </a:cubicBezTo>
                  <a:cubicBezTo>
                    <a:pt x="63" y="224"/>
                    <a:pt x="188" y="130"/>
                    <a:pt x="366" y="120"/>
                  </a:cubicBezTo>
                  <a:cubicBezTo>
                    <a:pt x="377" y="120"/>
                    <a:pt x="387" y="119"/>
                    <a:pt x="398" y="119"/>
                  </a:cubicBezTo>
                  <a:cubicBezTo>
                    <a:pt x="552" y="119"/>
                    <a:pt x="672" y="183"/>
                    <a:pt x="715" y="183"/>
                  </a:cubicBezTo>
                  <a:cubicBezTo>
                    <a:pt x="721" y="183"/>
                    <a:pt x="726" y="182"/>
                    <a:pt x="729" y="178"/>
                  </a:cubicBezTo>
                  <a:cubicBezTo>
                    <a:pt x="736" y="167"/>
                    <a:pt x="714" y="124"/>
                    <a:pt x="650" y="81"/>
                  </a:cubicBezTo>
                  <a:cubicBezTo>
                    <a:pt x="590" y="38"/>
                    <a:pt x="494" y="1"/>
                    <a:pt x="3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7508378" y="2171618"/>
              <a:ext cx="47500" cy="24593"/>
            </a:xfrm>
            <a:custGeom>
              <a:avLst/>
              <a:gdLst/>
              <a:ahLst/>
              <a:cxnLst/>
              <a:rect l="l" t="t" r="r" b="b"/>
              <a:pathLst>
                <a:path w="1070" h="554" extrusionOk="0">
                  <a:moveTo>
                    <a:pt x="944" y="1"/>
                  </a:moveTo>
                  <a:lnTo>
                    <a:pt x="944" y="1"/>
                  </a:lnTo>
                  <a:cubicBezTo>
                    <a:pt x="700" y="123"/>
                    <a:pt x="269" y="295"/>
                    <a:pt x="0" y="327"/>
                  </a:cubicBezTo>
                  <a:cubicBezTo>
                    <a:pt x="0" y="327"/>
                    <a:pt x="158" y="554"/>
                    <a:pt x="434" y="554"/>
                  </a:cubicBezTo>
                  <a:cubicBezTo>
                    <a:pt x="498" y="554"/>
                    <a:pt x="569" y="541"/>
                    <a:pt x="646" y="511"/>
                  </a:cubicBezTo>
                  <a:cubicBezTo>
                    <a:pt x="1070" y="345"/>
                    <a:pt x="944" y="1"/>
                    <a:pt x="9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4"/>
            <p:cNvSpPr/>
            <p:nvPr/>
          </p:nvSpPr>
          <p:spPr>
            <a:xfrm>
              <a:off x="7519165" y="2242866"/>
              <a:ext cx="83724" cy="43815"/>
            </a:xfrm>
            <a:custGeom>
              <a:avLst/>
              <a:gdLst/>
              <a:ahLst/>
              <a:cxnLst/>
              <a:rect l="l" t="t" r="r" b="b"/>
              <a:pathLst>
                <a:path w="1886" h="987" extrusionOk="0">
                  <a:moveTo>
                    <a:pt x="1886" y="1"/>
                  </a:moveTo>
                  <a:lnTo>
                    <a:pt x="1886" y="1"/>
                  </a:lnTo>
                  <a:cubicBezTo>
                    <a:pt x="991" y="625"/>
                    <a:pt x="65" y="636"/>
                    <a:pt x="4" y="636"/>
                  </a:cubicBezTo>
                  <a:cubicBezTo>
                    <a:pt x="2" y="636"/>
                    <a:pt x="1" y="636"/>
                    <a:pt x="1" y="636"/>
                  </a:cubicBezTo>
                  <a:lnTo>
                    <a:pt x="1" y="636"/>
                  </a:lnTo>
                  <a:lnTo>
                    <a:pt x="34" y="984"/>
                  </a:lnTo>
                  <a:cubicBezTo>
                    <a:pt x="74" y="985"/>
                    <a:pt x="114" y="986"/>
                    <a:pt x="153" y="986"/>
                  </a:cubicBezTo>
                  <a:cubicBezTo>
                    <a:pt x="1482" y="986"/>
                    <a:pt x="1886" y="1"/>
                    <a:pt x="1886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4"/>
            <p:cNvSpPr/>
            <p:nvPr/>
          </p:nvSpPr>
          <p:spPr>
            <a:xfrm>
              <a:off x="7423013" y="1893729"/>
              <a:ext cx="464789" cy="393184"/>
            </a:xfrm>
            <a:custGeom>
              <a:avLst/>
              <a:gdLst/>
              <a:ahLst/>
              <a:cxnLst/>
              <a:rect l="l" t="t" r="r" b="b"/>
              <a:pathLst>
                <a:path w="10470" h="8857" extrusionOk="0">
                  <a:moveTo>
                    <a:pt x="3577" y="0"/>
                  </a:moveTo>
                  <a:cubicBezTo>
                    <a:pt x="3013" y="0"/>
                    <a:pt x="2240" y="152"/>
                    <a:pt x="1244" y="1185"/>
                  </a:cubicBezTo>
                  <a:cubicBezTo>
                    <a:pt x="1012" y="1433"/>
                    <a:pt x="839" y="1681"/>
                    <a:pt x="714" y="1925"/>
                  </a:cubicBezTo>
                  <a:cubicBezTo>
                    <a:pt x="348" y="2381"/>
                    <a:pt x="157" y="2883"/>
                    <a:pt x="86" y="3264"/>
                  </a:cubicBezTo>
                  <a:cubicBezTo>
                    <a:pt x="0" y="3692"/>
                    <a:pt x="34" y="3968"/>
                    <a:pt x="49" y="3968"/>
                  </a:cubicBezTo>
                  <a:cubicBezTo>
                    <a:pt x="49" y="3968"/>
                    <a:pt x="49" y="3968"/>
                    <a:pt x="49" y="3968"/>
                  </a:cubicBezTo>
                  <a:cubicBezTo>
                    <a:pt x="50" y="3968"/>
                    <a:pt x="50" y="3968"/>
                    <a:pt x="50" y="3968"/>
                  </a:cubicBezTo>
                  <a:cubicBezTo>
                    <a:pt x="78" y="3968"/>
                    <a:pt x="82" y="3696"/>
                    <a:pt x="193" y="3289"/>
                  </a:cubicBezTo>
                  <a:cubicBezTo>
                    <a:pt x="247" y="3080"/>
                    <a:pt x="333" y="2840"/>
                    <a:pt x="466" y="2589"/>
                  </a:cubicBezTo>
                  <a:lnTo>
                    <a:pt x="466" y="2589"/>
                  </a:lnTo>
                  <a:cubicBezTo>
                    <a:pt x="258" y="3508"/>
                    <a:pt x="609" y="4226"/>
                    <a:pt x="609" y="4226"/>
                  </a:cubicBezTo>
                  <a:lnTo>
                    <a:pt x="1115" y="4086"/>
                  </a:lnTo>
                  <a:lnTo>
                    <a:pt x="2924" y="3472"/>
                  </a:lnTo>
                  <a:cubicBezTo>
                    <a:pt x="2760" y="2912"/>
                    <a:pt x="3003" y="2216"/>
                    <a:pt x="3139" y="1889"/>
                  </a:cubicBezTo>
                  <a:lnTo>
                    <a:pt x="3154" y="1879"/>
                  </a:lnTo>
                  <a:cubicBezTo>
                    <a:pt x="3567" y="4003"/>
                    <a:pt x="5545" y="4200"/>
                    <a:pt x="5545" y="4200"/>
                  </a:cubicBezTo>
                  <a:lnTo>
                    <a:pt x="5879" y="8856"/>
                  </a:lnTo>
                  <a:cubicBezTo>
                    <a:pt x="8287" y="8343"/>
                    <a:pt x="8230" y="5123"/>
                    <a:pt x="8215" y="4466"/>
                  </a:cubicBezTo>
                  <a:lnTo>
                    <a:pt x="8215" y="4466"/>
                  </a:lnTo>
                  <a:cubicBezTo>
                    <a:pt x="8326" y="4836"/>
                    <a:pt x="8467" y="5260"/>
                    <a:pt x="8646" y="5704"/>
                  </a:cubicBezTo>
                  <a:cubicBezTo>
                    <a:pt x="8778" y="6035"/>
                    <a:pt x="8908" y="6354"/>
                    <a:pt x="9083" y="6620"/>
                  </a:cubicBezTo>
                  <a:cubicBezTo>
                    <a:pt x="9256" y="6889"/>
                    <a:pt x="9486" y="7086"/>
                    <a:pt x="9708" y="7183"/>
                  </a:cubicBezTo>
                  <a:cubicBezTo>
                    <a:pt x="9866" y="7254"/>
                    <a:pt x="10013" y="7278"/>
                    <a:pt x="10133" y="7278"/>
                  </a:cubicBezTo>
                  <a:cubicBezTo>
                    <a:pt x="10185" y="7278"/>
                    <a:pt x="10232" y="7274"/>
                    <a:pt x="10272" y="7266"/>
                  </a:cubicBezTo>
                  <a:cubicBezTo>
                    <a:pt x="10405" y="7241"/>
                    <a:pt x="10469" y="7198"/>
                    <a:pt x="10466" y="7190"/>
                  </a:cubicBezTo>
                  <a:cubicBezTo>
                    <a:pt x="10465" y="7189"/>
                    <a:pt x="10463" y="7188"/>
                    <a:pt x="10458" y="7188"/>
                  </a:cubicBezTo>
                  <a:cubicBezTo>
                    <a:pt x="10436" y="7188"/>
                    <a:pt x="10369" y="7207"/>
                    <a:pt x="10264" y="7215"/>
                  </a:cubicBezTo>
                  <a:cubicBezTo>
                    <a:pt x="10249" y="7216"/>
                    <a:pt x="10233" y="7217"/>
                    <a:pt x="10217" y="7217"/>
                  </a:cubicBezTo>
                  <a:cubicBezTo>
                    <a:pt x="10094" y="7217"/>
                    <a:pt x="9928" y="7189"/>
                    <a:pt x="9751" y="7097"/>
                  </a:cubicBezTo>
                  <a:cubicBezTo>
                    <a:pt x="9547" y="7000"/>
                    <a:pt x="9346" y="6810"/>
                    <a:pt x="9188" y="6555"/>
                  </a:cubicBezTo>
                  <a:cubicBezTo>
                    <a:pt x="9026" y="6300"/>
                    <a:pt x="8901" y="5984"/>
                    <a:pt x="8768" y="5654"/>
                  </a:cubicBezTo>
                  <a:cubicBezTo>
                    <a:pt x="8502" y="4994"/>
                    <a:pt x="8301" y="4380"/>
                    <a:pt x="8168" y="3935"/>
                  </a:cubicBezTo>
                  <a:cubicBezTo>
                    <a:pt x="8147" y="3863"/>
                    <a:pt x="8125" y="3799"/>
                    <a:pt x="8107" y="3738"/>
                  </a:cubicBezTo>
                  <a:cubicBezTo>
                    <a:pt x="8097" y="3658"/>
                    <a:pt x="8082" y="3594"/>
                    <a:pt x="8071" y="3544"/>
                  </a:cubicBezTo>
                  <a:cubicBezTo>
                    <a:pt x="7296" y="579"/>
                    <a:pt x="4690" y="27"/>
                    <a:pt x="4173" y="27"/>
                  </a:cubicBezTo>
                  <a:cubicBezTo>
                    <a:pt x="4010" y="27"/>
                    <a:pt x="3812" y="0"/>
                    <a:pt x="35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4"/>
            <p:cNvSpPr/>
            <p:nvPr/>
          </p:nvSpPr>
          <p:spPr>
            <a:xfrm>
              <a:off x="7701481" y="2109870"/>
              <a:ext cx="54026" cy="55757"/>
            </a:xfrm>
            <a:custGeom>
              <a:avLst/>
              <a:gdLst/>
              <a:ahLst/>
              <a:cxnLst/>
              <a:rect l="l" t="t" r="r" b="b"/>
              <a:pathLst>
                <a:path w="1217" h="1256" extrusionOk="0">
                  <a:moveTo>
                    <a:pt x="644" y="1"/>
                  </a:moveTo>
                  <a:cubicBezTo>
                    <a:pt x="628" y="1"/>
                    <a:pt x="612" y="2"/>
                    <a:pt x="596" y="3"/>
                  </a:cubicBezTo>
                  <a:cubicBezTo>
                    <a:pt x="360" y="28"/>
                    <a:pt x="169" y="225"/>
                    <a:pt x="83" y="444"/>
                  </a:cubicBezTo>
                  <a:cubicBezTo>
                    <a:pt x="0" y="667"/>
                    <a:pt x="0" y="911"/>
                    <a:pt x="7" y="1148"/>
                  </a:cubicBezTo>
                  <a:lnTo>
                    <a:pt x="32" y="1176"/>
                  </a:lnTo>
                  <a:cubicBezTo>
                    <a:pt x="153" y="1228"/>
                    <a:pt x="286" y="1256"/>
                    <a:pt x="417" y="1256"/>
                  </a:cubicBezTo>
                  <a:cubicBezTo>
                    <a:pt x="559" y="1256"/>
                    <a:pt x="699" y="1224"/>
                    <a:pt x="822" y="1155"/>
                  </a:cubicBezTo>
                  <a:cubicBezTo>
                    <a:pt x="1059" y="1019"/>
                    <a:pt x="1217" y="739"/>
                    <a:pt x="1174" y="469"/>
                  </a:cubicBezTo>
                  <a:cubicBezTo>
                    <a:pt x="1133" y="216"/>
                    <a:pt x="896" y="1"/>
                    <a:pt x="64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4"/>
            <p:cNvSpPr/>
            <p:nvPr/>
          </p:nvSpPr>
          <p:spPr>
            <a:xfrm>
              <a:off x="7719682" y="2123143"/>
              <a:ext cx="23395" cy="31696"/>
            </a:xfrm>
            <a:custGeom>
              <a:avLst/>
              <a:gdLst/>
              <a:ahLst/>
              <a:cxnLst/>
              <a:rect l="l" t="t" r="r" b="b"/>
              <a:pathLst>
                <a:path w="527" h="714" extrusionOk="0">
                  <a:moveTo>
                    <a:pt x="260" y="0"/>
                  </a:moveTo>
                  <a:cubicBezTo>
                    <a:pt x="232" y="0"/>
                    <a:pt x="207" y="4"/>
                    <a:pt x="186" y="9"/>
                  </a:cubicBezTo>
                  <a:cubicBezTo>
                    <a:pt x="57" y="44"/>
                    <a:pt x="6" y="99"/>
                    <a:pt x="10" y="113"/>
                  </a:cubicBezTo>
                  <a:cubicBezTo>
                    <a:pt x="12" y="117"/>
                    <a:pt x="17" y="119"/>
                    <a:pt x="24" y="119"/>
                  </a:cubicBezTo>
                  <a:cubicBezTo>
                    <a:pt x="51" y="119"/>
                    <a:pt x="113" y="100"/>
                    <a:pt x="197" y="92"/>
                  </a:cubicBezTo>
                  <a:cubicBezTo>
                    <a:pt x="203" y="91"/>
                    <a:pt x="210" y="91"/>
                    <a:pt x="217" y="91"/>
                  </a:cubicBezTo>
                  <a:cubicBezTo>
                    <a:pt x="263" y="91"/>
                    <a:pt x="317" y="104"/>
                    <a:pt x="351" y="138"/>
                  </a:cubicBezTo>
                  <a:cubicBezTo>
                    <a:pt x="391" y="174"/>
                    <a:pt x="409" y="250"/>
                    <a:pt x="402" y="329"/>
                  </a:cubicBezTo>
                  <a:cubicBezTo>
                    <a:pt x="394" y="490"/>
                    <a:pt x="290" y="604"/>
                    <a:pt x="190" y="630"/>
                  </a:cubicBezTo>
                  <a:cubicBezTo>
                    <a:pt x="157" y="640"/>
                    <a:pt x="127" y="642"/>
                    <a:pt x="102" y="642"/>
                  </a:cubicBezTo>
                  <a:cubicBezTo>
                    <a:pt x="66" y="642"/>
                    <a:pt x="40" y="637"/>
                    <a:pt x="25" y="637"/>
                  </a:cubicBezTo>
                  <a:cubicBezTo>
                    <a:pt x="19" y="637"/>
                    <a:pt x="16" y="638"/>
                    <a:pt x="14" y="641"/>
                  </a:cubicBezTo>
                  <a:cubicBezTo>
                    <a:pt x="1" y="651"/>
                    <a:pt x="53" y="714"/>
                    <a:pt x="172" y="714"/>
                  </a:cubicBezTo>
                  <a:cubicBezTo>
                    <a:pt x="183" y="714"/>
                    <a:pt x="195" y="713"/>
                    <a:pt x="208" y="712"/>
                  </a:cubicBezTo>
                  <a:cubicBezTo>
                    <a:pt x="273" y="705"/>
                    <a:pt x="354" y="669"/>
                    <a:pt x="416" y="601"/>
                  </a:cubicBezTo>
                  <a:cubicBezTo>
                    <a:pt x="477" y="533"/>
                    <a:pt x="516" y="436"/>
                    <a:pt x="520" y="336"/>
                  </a:cubicBezTo>
                  <a:cubicBezTo>
                    <a:pt x="527" y="238"/>
                    <a:pt x="505" y="124"/>
                    <a:pt x="423" y="56"/>
                  </a:cubicBezTo>
                  <a:cubicBezTo>
                    <a:pt x="369" y="14"/>
                    <a:pt x="311" y="0"/>
                    <a:pt x="260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84" name="Google Shape;984;p34"/>
            <p:cNvGrpSpPr/>
            <p:nvPr/>
          </p:nvGrpSpPr>
          <p:grpSpPr>
            <a:xfrm>
              <a:off x="7477481" y="4567060"/>
              <a:ext cx="319804" cy="141790"/>
              <a:chOff x="7477481" y="4567060"/>
              <a:chExt cx="319804" cy="141790"/>
            </a:xfrm>
          </p:grpSpPr>
          <p:sp>
            <p:nvSpPr>
              <p:cNvPr id="985" name="Google Shape;985;p34"/>
              <p:cNvSpPr/>
              <p:nvPr/>
            </p:nvSpPr>
            <p:spPr>
              <a:xfrm>
                <a:off x="7477481" y="4567060"/>
                <a:ext cx="319804" cy="141790"/>
              </a:xfrm>
              <a:custGeom>
                <a:avLst/>
                <a:gdLst/>
                <a:ahLst/>
                <a:cxnLst/>
                <a:rect l="l" t="t" r="r" b="b"/>
                <a:pathLst>
                  <a:path w="7204" h="3194" extrusionOk="0">
                    <a:moveTo>
                      <a:pt x="7171" y="1"/>
                    </a:moveTo>
                    <a:lnTo>
                      <a:pt x="3291" y="26"/>
                    </a:lnTo>
                    <a:lnTo>
                      <a:pt x="3291" y="2097"/>
                    </a:lnTo>
                    <a:cubicBezTo>
                      <a:pt x="3291" y="2097"/>
                      <a:pt x="0" y="2862"/>
                      <a:pt x="800" y="3099"/>
                    </a:cubicBezTo>
                    <a:cubicBezTo>
                      <a:pt x="1038" y="3168"/>
                      <a:pt x="1676" y="3194"/>
                      <a:pt x="2463" y="3194"/>
                    </a:cubicBezTo>
                    <a:cubicBezTo>
                      <a:pt x="4052" y="3194"/>
                      <a:pt x="6247" y="3091"/>
                      <a:pt x="6963" y="3048"/>
                    </a:cubicBezTo>
                    <a:lnTo>
                      <a:pt x="7203" y="3030"/>
                    </a:lnTo>
                    <a:lnTo>
                      <a:pt x="717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34"/>
              <p:cNvSpPr/>
              <p:nvPr/>
            </p:nvSpPr>
            <p:spPr>
              <a:xfrm>
                <a:off x="7508822" y="4693131"/>
                <a:ext cx="287797" cy="5904"/>
              </a:xfrm>
              <a:custGeom>
                <a:avLst/>
                <a:gdLst/>
                <a:ahLst/>
                <a:cxnLst/>
                <a:rect l="l" t="t" r="r" b="b"/>
                <a:pathLst>
                  <a:path w="6483" h="133" extrusionOk="0">
                    <a:moveTo>
                      <a:pt x="3242" y="0"/>
                    </a:moveTo>
                    <a:cubicBezTo>
                      <a:pt x="1455" y="0"/>
                      <a:pt x="0" y="32"/>
                      <a:pt x="0" y="68"/>
                    </a:cubicBezTo>
                    <a:cubicBezTo>
                      <a:pt x="0" y="104"/>
                      <a:pt x="1455" y="133"/>
                      <a:pt x="3242" y="133"/>
                    </a:cubicBezTo>
                    <a:cubicBezTo>
                      <a:pt x="5033" y="133"/>
                      <a:pt x="6483" y="104"/>
                      <a:pt x="6483" y="68"/>
                    </a:cubicBezTo>
                    <a:cubicBezTo>
                      <a:pt x="6483" y="32"/>
                      <a:pt x="5033" y="0"/>
                      <a:pt x="32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34"/>
              <p:cNvSpPr/>
              <p:nvPr/>
            </p:nvSpPr>
            <p:spPr>
              <a:xfrm>
                <a:off x="7606528" y="4661924"/>
                <a:ext cx="15493" cy="1718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87" extrusionOk="0">
                    <a:moveTo>
                      <a:pt x="46" y="0"/>
                    </a:moveTo>
                    <a:cubicBezTo>
                      <a:pt x="39" y="0"/>
                      <a:pt x="33" y="2"/>
                      <a:pt x="29" y="6"/>
                    </a:cubicBezTo>
                    <a:cubicBezTo>
                      <a:pt x="0" y="36"/>
                      <a:pt x="54" y="125"/>
                      <a:pt x="133" y="225"/>
                    </a:cubicBezTo>
                    <a:cubicBezTo>
                      <a:pt x="201" y="316"/>
                      <a:pt x="269" y="386"/>
                      <a:pt x="305" y="386"/>
                    </a:cubicBezTo>
                    <a:cubicBezTo>
                      <a:pt x="309" y="386"/>
                      <a:pt x="312" y="385"/>
                      <a:pt x="316" y="384"/>
                    </a:cubicBezTo>
                    <a:cubicBezTo>
                      <a:pt x="348" y="365"/>
                      <a:pt x="319" y="254"/>
                      <a:pt x="237" y="147"/>
                    </a:cubicBezTo>
                    <a:cubicBezTo>
                      <a:pt x="168" y="53"/>
                      <a:pt x="86" y="0"/>
                      <a:pt x="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34"/>
              <p:cNvSpPr/>
              <p:nvPr/>
            </p:nvSpPr>
            <p:spPr>
              <a:xfrm>
                <a:off x="7596451" y="4664721"/>
                <a:ext cx="14561" cy="20332"/>
              </a:xfrm>
              <a:custGeom>
                <a:avLst/>
                <a:gdLst/>
                <a:ahLst/>
                <a:cxnLst/>
                <a:rect l="l" t="t" r="r" b="b"/>
                <a:pathLst>
                  <a:path w="328" h="458" extrusionOk="0">
                    <a:moveTo>
                      <a:pt x="42" y="1"/>
                    </a:moveTo>
                    <a:cubicBezTo>
                      <a:pt x="37" y="1"/>
                      <a:pt x="33" y="2"/>
                      <a:pt x="29" y="4"/>
                    </a:cubicBezTo>
                    <a:cubicBezTo>
                      <a:pt x="1" y="29"/>
                      <a:pt x="51" y="137"/>
                      <a:pt x="120" y="256"/>
                    </a:cubicBezTo>
                    <a:cubicBezTo>
                      <a:pt x="187" y="368"/>
                      <a:pt x="252" y="458"/>
                      <a:pt x="289" y="458"/>
                    </a:cubicBezTo>
                    <a:cubicBezTo>
                      <a:pt x="291" y="458"/>
                      <a:pt x="293" y="457"/>
                      <a:pt x="295" y="457"/>
                    </a:cubicBezTo>
                    <a:cubicBezTo>
                      <a:pt x="327" y="442"/>
                      <a:pt x="314" y="317"/>
                      <a:pt x="234" y="188"/>
                    </a:cubicBezTo>
                    <a:cubicBezTo>
                      <a:pt x="167" y="73"/>
                      <a:pt x="81" y="1"/>
                      <a:pt x="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34"/>
              <p:cNvSpPr/>
              <p:nvPr/>
            </p:nvSpPr>
            <p:spPr>
              <a:xfrm>
                <a:off x="7619268" y="4660814"/>
                <a:ext cx="17535" cy="821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185" extrusionOk="0">
                    <a:moveTo>
                      <a:pt x="64" y="0"/>
                    </a:moveTo>
                    <a:cubicBezTo>
                      <a:pt x="41" y="0"/>
                      <a:pt x="25" y="5"/>
                      <a:pt x="18" y="17"/>
                    </a:cubicBezTo>
                    <a:cubicBezTo>
                      <a:pt x="0" y="49"/>
                      <a:pt x="65" y="121"/>
                      <a:pt x="176" y="160"/>
                    </a:cubicBezTo>
                    <a:cubicBezTo>
                      <a:pt x="223" y="177"/>
                      <a:pt x="267" y="184"/>
                      <a:pt x="303" y="184"/>
                    </a:cubicBezTo>
                    <a:cubicBezTo>
                      <a:pt x="353" y="184"/>
                      <a:pt x="387" y="171"/>
                      <a:pt x="391" y="150"/>
                    </a:cubicBezTo>
                    <a:cubicBezTo>
                      <a:pt x="395" y="114"/>
                      <a:pt x="320" y="71"/>
                      <a:pt x="219" y="35"/>
                    </a:cubicBezTo>
                    <a:cubicBezTo>
                      <a:pt x="159" y="15"/>
                      <a:pt x="102" y="0"/>
                      <a:pt x="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34"/>
              <p:cNvSpPr/>
              <p:nvPr/>
            </p:nvSpPr>
            <p:spPr>
              <a:xfrm>
                <a:off x="7622597" y="4649894"/>
                <a:ext cx="20909" cy="5993"/>
              </a:xfrm>
              <a:custGeom>
                <a:avLst/>
                <a:gdLst/>
                <a:ahLst/>
                <a:cxnLst/>
                <a:rect l="l" t="t" r="r" b="b"/>
                <a:pathLst>
                  <a:path w="471" h="135" extrusionOk="0">
                    <a:moveTo>
                      <a:pt x="217" y="0"/>
                    </a:moveTo>
                    <a:cubicBezTo>
                      <a:pt x="101" y="0"/>
                      <a:pt x="8" y="28"/>
                      <a:pt x="5" y="62"/>
                    </a:cubicBezTo>
                    <a:cubicBezTo>
                      <a:pt x="0" y="101"/>
                      <a:pt x="104" y="130"/>
                      <a:pt x="234" y="134"/>
                    </a:cubicBezTo>
                    <a:cubicBezTo>
                      <a:pt x="366" y="134"/>
                      <a:pt x="471" y="105"/>
                      <a:pt x="467" y="70"/>
                    </a:cubicBezTo>
                    <a:cubicBezTo>
                      <a:pt x="464" y="33"/>
                      <a:pt x="359" y="1"/>
                      <a:pt x="237" y="1"/>
                    </a:cubicBezTo>
                    <a:cubicBezTo>
                      <a:pt x="230" y="1"/>
                      <a:pt x="224" y="0"/>
                      <a:pt x="2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91" name="Google Shape;991;p34"/>
            <p:cNvSpPr/>
            <p:nvPr/>
          </p:nvSpPr>
          <p:spPr>
            <a:xfrm>
              <a:off x="7375336" y="2989184"/>
              <a:ext cx="469273" cy="1653798"/>
            </a:xfrm>
            <a:custGeom>
              <a:avLst/>
              <a:gdLst/>
              <a:ahLst/>
              <a:cxnLst/>
              <a:rect l="l" t="t" r="r" b="b"/>
              <a:pathLst>
                <a:path w="10571" h="37254" extrusionOk="0">
                  <a:moveTo>
                    <a:pt x="3840" y="36981"/>
                  </a:moveTo>
                  <a:lnTo>
                    <a:pt x="3840" y="36981"/>
                  </a:lnTo>
                  <a:cubicBezTo>
                    <a:pt x="3843" y="36985"/>
                    <a:pt x="3845" y="36988"/>
                    <a:pt x="3847" y="36988"/>
                  </a:cubicBezTo>
                  <a:cubicBezTo>
                    <a:pt x="3849" y="36988"/>
                    <a:pt x="3850" y="36985"/>
                    <a:pt x="3852" y="36981"/>
                  </a:cubicBezTo>
                  <a:lnTo>
                    <a:pt x="3852" y="36981"/>
                  </a:lnTo>
                  <a:lnTo>
                    <a:pt x="3840" y="36981"/>
                  </a:lnTo>
                  <a:close/>
                  <a:moveTo>
                    <a:pt x="9939" y="0"/>
                  </a:moveTo>
                  <a:lnTo>
                    <a:pt x="2129" y="1303"/>
                  </a:lnTo>
                  <a:lnTo>
                    <a:pt x="0" y="1659"/>
                  </a:lnTo>
                  <a:lnTo>
                    <a:pt x="1224" y="3166"/>
                  </a:lnTo>
                  <a:cubicBezTo>
                    <a:pt x="1576" y="10251"/>
                    <a:pt x="1493" y="17118"/>
                    <a:pt x="1816" y="20538"/>
                  </a:cubicBezTo>
                  <a:cubicBezTo>
                    <a:pt x="1865" y="21047"/>
                    <a:pt x="3960" y="36625"/>
                    <a:pt x="3852" y="36981"/>
                  </a:cubicBezTo>
                  <a:lnTo>
                    <a:pt x="3852" y="36981"/>
                  </a:lnTo>
                  <a:lnTo>
                    <a:pt x="10305" y="37254"/>
                  </a:lnTo>
                  <a:lnTo>
                    <a:pt x="8374" y="20875"/>
                  </a:lnTo>
                  <a:lnTo>
                    <a:pt x="9289" y="6335"/>
                  </a:lnTo>
                  <a:cubicBezTo>
                    <a:pt x="10280" y="4616"/>
                    <a:pt x="10571" y="2581"/>
                    <a:pt x="10100" y="653"/>
                  </a:cubicBezTo>
                  <a:lnTo>
                    <a:pt x="99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6558887" y="2360281"/>
              <a:ext cx="1664142" cy="1309978"/>
            </a:xfrm>
            <a:custGeom>
              <a:avLst/>
              <a:gdLst/>
              <a:ahLst/>
              <a:cxnLst/>
              <a:rect l="l" t="t" r="r" b="b"/>
              <a:pathLst>
                <a:path w="37487" h="29509" extrusionOk="0">
                  <a:moveTo>
                    <a:pt x="6859" y="0"/>
                  </a:moveTo>
                  <a:cubicBezTo>
                    <a:pt x="6117" y="0"/>
                    <a:pt x="5431" y="489"/>
                    <a:pt x="5212" y="1239"/>
                  </a:cubicBezTo>
                  <a:lnTo>
                    <a:pt x="3776" y="6167"/>
                  </a:lnTo>
                  <a:lnTo>
                    <a:pt x="3604" y="6752"/>
                  </a:lnTo>
                  <a:lnTo>
                    <a:pt x="3475" y="7198"/>
                  </a:lnTo>
                  <a:lnTo>
                    <a:pt x="3314" y="7758"/>
                  </a:lnTo>
                  <a:lnTo>
                    <a:pt x="3249" y="7969"/>
                  </a:lnTo>
                  <a:lnTo>
                    <a:pt x="3105" y="8460"/>
                  </a:lnTo>
                  <a:lnTo>
                    <a:pt x="3016" y="8780"/>
                  </a:lnTo>
                  <a:lnTo>
                    <a:pt x="2886" y="9222"/>
                  </a:lnTo>
                  <a:lnTo>
                    <a:pt x="69" y="18884"/>
                  </a:lnTo>
                  <a:cubicBezTo>
                    <a:pt x="22" y="19046"/>
                    <a:pt x="1" y="19207"/>
                    <a:pt x="1" y="19365"/>
                  </a:cubicBezTo>
                  <a:cubicBezTo>
                    <a:pt x="1" y="20108"/>
                    <a:pt x="488" y="20794"/>
                    <a:pt x="1238" y="21012"/>
                  </a:cubicBezTo>
                  <a:lnTo>
                    <a:pt x="30147" y="29440"/>
                  </a:lnTo>
                  <a:cubicBezTo>
                    <a:pt x="30308" y="29487"/>
                    <a:pt x="30470" y="29509"/>
                    <a:pt x="30628" y="29509"/>
                  </a:cubicBezTo>
                  <a:cubicBezTo>
                    <a:pt x="31371" y="29509"/>
                    <a:pt x="32056" y="29020"/>
                    <a:pt x="32275" y="28270"/>
                  </a:cubicBezTo>
                  <a:lnTo>
                    <a:pt x="37419" y="10625"/>
                  </a:lnTo>
                  <a:cubicBezTo>
                    <a:pt x="37465" y="10463"/>
                    <a:pt x="37487" y="10302"/>
                    <a:pt x="37487" y="10144"/>
                  </a:cubicBezTo>
                  <a:cubicBezTo>
                    <a:pt x="37487" y="9401"/>
                    <a:pt x="37003" y="8715"/>
                    <a:pt x="36252" y="8497"/>
                  </a:cubicBezTo>
                  <a:lnTo>
                    <a:pt x="29971" y="6666"/>
                  </a:lnTo>
                  <a:cubicBezTo>
                    <a:pt x="29734" y="7775"/>
                    <a:pt x="29429" y="8748"/>
                    <a:pt x="29142" y="9530"/>
                  </a:cubicBezTo>
                  <a:cubicBezTo>
                    <a:pt x="29264" y="9512"/>
                    <a:pt x="29386" y="9502"/>
                    <a:pt x="29512" y="9502"/>
                  </a:cubicBezTo>
                  <a:cubicBezTo>
                    <a:pt x="29727" y="9502"/>
                    <a:pt x="29942" y="9530"/>
                    <a:pt x="30161" y="9595"/>
                  </a:cubicBezTo>
                  <a:cubicBezTo>
                    <a:pt x="31389" y="9950"/>
                    <a:pt x="32092" y="11235"/>
                    <a:pt x="31733" y="12466"/>
                  </a:cubicBezTo>
                  <a:cubicBezTo>
                    <a:pt x="31439" y="13475"/>
                    <a:pt x="30517" y="14132"/>
                    <a:pt x="29512" y="14132"/>
                  </a:cubicBezTo>
                  <a:cubicBezTo>
                    <a:pt x="29300" y="14132"/>
                    <a:pt x="29081" y="14103"/>
                    <a:pt x="28865" y="14038"/>
                  </a:cubicBezTo>
                  <a:cubicBezTo>
                    <a:pt x="28115" y="13823"/>
                    <a:pt x="27563" y="13260"/>
                    <a:pt x="27326" y="12577"/>
                  </a:cubicBezTo>
                  <a:cubicBezTo>
                    <a:pt x="26493" y="13637"/>
                    <a:pt x="25061" y="14013"/>
                    <a:pt x="23442" y="14013"/>
                  </a:cubicBezTo>
                  <a:cubicBezTo>
                    <a:pt x="19440" y="14013"/>
                    <a:pt x="14300" y="11709"/>
                    <a:pt x="14300" y="11709"/>
                  </a:cubicBezTo>
                  <a:lnTo>
                    <a:pt x="14304" y="11699"/>
                  </a:lnTo>
                  <a:cubicBezTo>
                    <a:pt x="13385" y="11500"/>
                    <a:pt x="12372" y="11264"/>
                    <a:pt x="11838" y="11070"/>
                  </a:cubicBezTo>
                  <a:cubicBezTo>
                    <a:pt x="10732" y="10672"/>
                    <a:pt x="10765" y="10571"/>
                    <a:pt x="10833" y="10450"/>
                  </a:cubicBezTo>
                  <a:cubicBezTo>
                    <a:pt x="10861" y="10402"/>
                    <a:pt x="10926" y="10381"/>
                    <a:pt x="11012" y="10381"/>
                  </a:cubicBezTo>
                  <a:cubicBezTo>
                    <a:pt x="11206" y="10381"/>
                    <a:pt x="11514" y="10478"/>
                    <a:pt x="11806" y="10571"/>
                  </a:cubicBezTo>
                  <a:cubicBezTo>
                    <a:pt x="12096" y="10668"/>
                    <a:pt x="12369" y="10761"/>
                    <a:pt x="12495" y="10761"/>
                  </a:cubicBezTo>
                  <a:cubicBezTo>
                    <a:pt x="12566" y="10761"/>
                    <a:pt x="12591" y="10733"/>
                    <a:pt x="12541" y="10650"/>
                  </a:cubicBezTo>
                  <a:cubicBezTo>
                    <a:pt x="12276" y="10223"/>
                    <a:pt x="10219" y="9739"/>
                    <a:pt x="10424" y="9408"/>
                  </a:cubicBezTo>
                  <a:cubicBezTo>
                    <a:pt x="10470" y="9333"/>
                    <a:pt x="10563" y="9300"/>
                    <a:pt x="10686" y="9300"/>
                  </a:cubicBezTo>
                  <a:cubicBezTo>
                    <a:pt x="11282" y="9300"/>
                    <a:pt x="12574" y="10022"/>
                    <a:pt x="12710" y="10083"/>
                  </a:cubicBezTo>
                  <a:cubicBezTo>
                    <a:pt x="12732" y="10094"/>
                    <a:pt x="12753" y="10097"/>
                    <a:pt x="12771" y="10097"/>
                  </a:cubicBezTo>
                  <a:cubicBezTo>
                    <a:pt x="12897" y="10097"/>
                    <a:pt x="12969" y="9918"/>
                    <a:pt x="12839" y="9864"/>
                  </a:cubicBezTo>
                  <a:cubicBezTo>
                    <a:pt x="12621" y="9778"/>
                    <a:pt x="10359" y="8808"/>
                    <a:pt x="10621" y="8382"/>
                  </a:cubicBezTo>
                  <a:cubicBezTo>
                    <a:pt x="10661" y="8313"/>
                    <a:pt x="10722" y="8288"/>
                    <a:pt x="10790" y="8288"/>
                  </a:cubicBezTo>
                  <a:cubicBezTo>
                    <a:pt x="10959" y="8288"/>
                    <a:pt x="11166" y="8442"/>
                    <a:pt x="11166" y="8442"/>
                  </a:cubicBezTo>
                  <a:cubicBezTo>
                    <a:pt x="11166" y="8442"/>
                    <a:pt x="12868" y="9325"/>
                    <a:pt x="13255" y="9325"/>
                  </a:cubicBezTo>
                  <a:cubicBezTo>
                    <a:pt x="13292" y="9325"/>
                    <a:pt x="13317" y="9318"/>
                    <a:pt x="13328" y="9300"/>
                  </a:cubicBezTo>
                  <a:cubicBezTo>
                    <a:pt x="13446" y="9093"/>
                    <a:pt x="12265" y="8429"/>
                    <a:pt x="11852" y="8231"/>
                  </a:cubicBezTo>
                  <a:cubicBezTo>
                    <a:pt x="11443" y="8037"/>
                    <a:pt x="11368" y="7764"/>
                    <a:pt x="11605" y="7653"/>
                  </a:cubicBezTo>
                  <a:cubicBezTo>
                    <a:pt x="11615" y="7650"/>
                    <a:pt x="11626" y="7646"/>
                    <a:pt x="11644" y="7646"/>
                  </a:cubicBezTo>
                  <a:cubicBezTo>
                    <a:pt x="11917" y="7646"/>
                    <a:pt x="13073" y="8162"/>
                    <a:pt x="13453" y="8353"/>
                  </a:cubicBezTo>
                  <a:cubicBezTo>
                    <a:pt x="13711" y="8482"/>
                    <a:pt x="14250" y="8762"/>
                    <a:pt x="14529" y="8762"/>
                  </a:cubicBezTo>
                  <a:cubicBezTo>
                    <a:pt x="14688" y="8762"/>
                    <a:pt x="14759" y="8672"/>
                    <a:pt x="14648" y="8407"/>
                  </a:cubicBezTo>
                  <a:cubicBezTo>
                    <a:pt x="14336" y="7682"/>
                    <a:pt x="14372" y="7007"/>
                    <a:pt x="14508" y="6831"/>
                  </a:cubicBezTo>
                  <a:cubicBezTo>
                    <a:pt x="14551" y="6774"/>
                    <a:pt x="14612" y="6749"/>
                    <a:pt x="14673" y="6749"/>
                  </a:cubicBezTo>
                  <a:cubicBezTo>
                    <a:pt x="14803" y="6749"/>
                    <a:pt x="14935" y="6860"/>
                    <a:pt x="14932" y="7025"/>
                  </a:cubicBezTo>
                  <a:cubicBezTo>
                    <a:pt x="14928" y="7223"/>
                    <a:pt x="15021" y="7556"/>
                    <a:pt x="15101" y="7804"/>
                  </a:cubicBezTo>
                  <a:cubicBezTo>
                    <a:pt x="15169" y="8008"/>
                    <a:pt x="15266" y="8199"/>
                    <a:pt x="15399" y="8367"/>
                  </a:cubicBezTo>
                  <a:cubicBezTo>
                    <a:pt x="15549" y="8568"/>
                    <a:pt x="15689" y="8730"/>
                    <a:pt x="15808" y="8863"/>
                  </a:cubicBezTo>
                  <a:cubicBezTo>
                    <a:pt x="16848" y="9229"/>
                    <a:pt x="19595" y="10083"/>
                    <a:pt x="22390" y="10083"/>
                  </a:cubicBezTo>
                  <a:cubicBezTo>
                    <a:pt x="22764" y="10083"/>
                    <a:pt x="23140" y="10069"/>
                    <a:pt x="23514" y="10033"/>
                  </a:cubicBezTo>
                  <a:cubicBezTo>
                    <a:pt x="23632" y="10022"/>
                    <a:pt x="23805" y="9782"/>
                    <a:pt x="24010" y="9405"/>
                  </a:cubicBezTo>
                  <a:lnTo>
                    <a:pt x="23697" y="9244"/>
                  </a:lnTo>
                  <a:cubicBezTo>
                    <a:pt x="24328" y="7958"/>
                    <a:pt x="24871" y="6648"/>
                    <a:pt x="25309" y="5306"/>
                  </a:cubicBezTo>
                  <a:lnTo>
                    <a:pt x="25082" y="5241"/>
                  </a:lnTo>
                  <a:lnTo>
                    <a:pt x="24971" y="5209"/>
                  </a:lnTo>
                  <a:lnTo>
                    <a:pt x="23632" y="4817"/>
                  </a:lnTo>
                  <a:lnTo>
                    <a:pt x="23435" y="4760"/>
                  </a:lnTo>
                  <a:lnTo>
                    <a:pt x="23295" y="4721"/>
                  </a:lnTo>
                  <a:lnTo>
                    <a:pt x="23152" y="4678"/>
                  </a:lnTo>
                  <a:lnTo>
                    <a:pt x="19045" y="3482"/>
                  </a:lnTo>
                  <a:lnTo>
                    <a:pt x="18959" y="3457"/>
                  </a:lnTo>
                  <a:lnTo>
                    <a:pt x="16680" y="2790"/>
                  </a:lnTo>
                  <a:lnTo>
                    <a:pt x="7341" y="69"/>
                  </a:lnTo>
                  <a:cubicBezTo>
                    <a:pt x="7179" y="22"/>
                    <a:pt x="7018" y="0"/>
                    <a:pt x="68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6733701" y="2965600"/>
              <a:ext cx="31385" cy="87231"/>
            </a:xfrm>
            <a:custGeom>
              <a:avLst/>
              <a:gdLst/>
              <a:ahLst/>
              <a:cxnLst/>
              <a:rect l="l" t="t" r="r" b="b"/>
              <a:pathLst>
                <a:path w="707" h="1965" extrusionOk="0">
                  <a:moveTo>
                    <a:pt x="100" y="1"/>
                  </a:moveTo>
                  <a:lnTo>
                    <a:pt x="54" y="162"/>
                  </a:lnTo>
                  <a:lnTo>
                    <a:pt x="474" y="284"/>
                  </a:lnTo>
                  <a:lnTo>
                    <a:pt x="0" y="1910"/>
                  </a:lnTo>
                  <a:lnTo>
                    <a:pt x="183" y="1964"/>
                  </a:lnTo>
                  <a:lnTo>
                    <a:pt x="707" y="177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6767749" y="2985798"/>
              <a:ext cx="73070" cy="90738"/>
            </a:xfrm>
            <a:custGeom>
              <a:avLst/>
              <a:gdLst/>
              <a:ahLst/>
              <a:cxnLst/>
              <a:rect l="l" t="t" r="r" b="b"/>
              <a:pathLst>
                <a:path w="1646" h="2044" extrusionOk="0">
                  <a:moveTo>
                    <a:pt x="810" y="0"/>
                  </a:moveTo>
                  <a:cubicBezTo>
                    <a:pt x="655" y="0"/>
                    <a:pt x="515" y="40"/>
                    <a:pt x="400" y="116"/>
                  </a:cubicBezTo>
                  <a:lnTo>
                    <a:pt x="496" y="267"/>
                  </a:lnTo>
                  <a:cubicBezTo>
                    <a:pt x="593" y="203"/>
                    <a:pt x="697" y="173"/>
                    <a:pt x="811" y="173"/>
                  </a:cubicBezTo>
                  <a:cubicBezTo>
                    <a:pt x="884" y="173"/>
                    <a:pt x="961" y="186"/>
                    <a:pt x="1042" y="209"/>
                  </a:cubicBezTo>
                  <a:cubicBezTo>
                    <a:pt x="1314" y="288"/>
                    <a:pt x="1426" y="457"/>
                    <a:pt x="1365" y="666"/>
                  </a:cubicBezTo>
                  <a:cubicBezTo>
                    <a:pt x="1329" y="787"/>
                    <a:pt x="1253" y="898"/>
                    <a:pt x="995" y="1039"/>
                  </a:cubicBezTo>
                  <a:lnTo>
                    <a:pt x="40" y="1549"/>
                  </a:lnTo>
                  <a:lnTo>
                    <a:pt x="1" y="1678"/>
                  </a:lnTo>
                  <a:lnTo>
                    <a:pt x="1258" y="2044"/>
                  </a:lnTo>
                  <a:lnTo>
                    <a:pt x="1304" y="1882"/>
                  </a:lnTo>
                  <a:lnTo>
                    <a:pt x="320" y="1595"/>
                  </a:lnTo>
                  <a:lnTo>
                    <a:pt x="1102" y="1175"/>
                  </a:lnTo>
                  <a:cubicBezTo>
                    <a:pt x="1412" y="1010"/>
                    <a:pt x="1508" y="870"/>
                    <a:pt x="1559" y="701"/>
                  </a:cubicBezTo>
                  <a:cubicBezTo>
                    <a:pt x="1645" y="403"/>
                    <a:pt x="1469" y="152"/>
                    <a:pt x="1107" y="45"/>
                  </a:cubicBezTo>
                  <a:cubicBezTo>
                    <a:pt x="1004" y="15"/>
                    <a:pt x="904" y="0"/>
                    <a:pt x="8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6844236" y="3013721"/>
              <a:ext cx="71117" cy="82570"/>
            </a:xfrm>
            <a:custGeom>
              <a:avLst/>
              <a:gdLst/>
              <a:ahLst/>
              <a:cxnLst/>
              <a:rect l="l" t="t" r="r" b="b"/>
              <a:pathLst>
                <a:path w="1602" h="1860" extrusionOk="0">
                  <a:moveTo>
                    <a:pt x="1332" y="1"/>
                  </a:moveTo>
                  <a:lnTo>
                    <a:pt x="40" y="908"/>
                  </a:lnTo>
                  <a:lnTo>
                    <a:pt x="1" y="1041"/>
                  </a:lnTo>
                  <a:lnTo>
                    <a:pt x="1009" y="1336"/>
                  </a:lnTo>
                  <a:lnTo>
                    <a:pt x="873" y="1806"/>
                  </a:lnTo>
                  <a:lnTo>
                    <a:pt x="1056" y="1859"/>
                  </a:lnTo>
                  <a:lnTo>
                    <a:pt x="1196" y="1389"/>
                  </a:lnTo>
                  <a:lnTo>
                    <a:pt x="1551" y="1493"/>
                  </a:lnTo>
                  <a:lnTo>
                    <a:pt x="1602" y="1332"/>
                  </a:lnTo>
                  <a:lnTo>
                    <a:pt x="1243" y="1228"/>
                  </a:lnTo>
                  <a:lnTo>
                    <a:pt x="1361" y="812"/>
                  </a:lnTo>
                  <a:lnTo>
                    <a:pt x="1185" y="761"/>
                  </a:lnTo>
                  <a:lnTo>
                    <a:pt x="1064" y="1174"/>
                  </a:lnTo>
                  <a:lnTo>
                    <a:pt x="288" y="948"/>
                  </a:lnTo>
                  <a:lnTo>
                    <a:pt x="1537" y="62"/>
                  </a:lnTo>
                  <a:lnTo>
                    <a:pt x="13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6966002" y="3049100"/>
              <a:ext cx="70939" cy="82570"/>
            </a:xfrm>
            <a:custGeom>
              <a:avLst/>
              <a:gdLst/>
              <a:ahLst/>
              <a:cxnLst/>
              <a:rect l="l" t="t" r="r" b="b"/>
              <a:pathLst>
                <a:path w="1598" h="1860" extrusionOk="0">
                  <a:moveTo>
                    <a:pt x="1331" y="0"/>
                  </a:moveTo>
                  <a:lnTo>
                    <a:pt x="36" y="912"/>
                  </a:lnTo>
                  <a:lnTo>
                    <a:pt x="0" y="1044"/>
                  </a:lnTo>
                  <a:lnTo>
                    <a:pt x="1008" y="1339"/>
                  </a:lnTo>
                  <a:lnTo>
                    <a:pt x="872" y="1809"/>
                  </a:lnTo>
                  <a:lnTo>
                    <a:pt x="1056" y="1859"/>
                  </a:lnTo>
                  <a:lnTo>
                    <a:pt x="1192" y="1393"/>
                  </a:lnTo>
                  <a:lnTo>
                    <a:pt x="1551" y="1497"/>
                  </a:lnTo>
                  <a:lnTo>
                    <a:pt x="1597" y="1332"/>
                  </a:lnTo>
                  <a:lnTo>
                    <a:pt x="1238" y="1228"/>
                  </a:lnTo>
                  <a:lnTo>
                    <a:pt x="1361" y="815"/>
                  </a:lnTo>
                  <a:lnTo>
                    <a:pt x="1181" y="761"/>
                  </a:lnTo>
                  <a:lnTo>
                    <a:pt x="1059" y="1178"/>
                  </a:lnTo>
                  <a:lnTo>
                    <a:pt x="284" y="948"/>
                  </a:lnTo>
                  <a:lnTo>
                    <a:pt x="1536" y="61"/>
                  </a:lnTo>
                  <a:lnTo>
                    <a:pt x="1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7043598" y="3063261"/>
              <a:ext cx="73514" cy="87498"/>
            </a:xfrm>
            <a:custGeom>
              <a:avLst/>
              <a:gdLst/>
              <a:ahLst/>
              <a:cxnLst/>
              <a:rect l="l" t="t" r="r" b="b"/>
              <a:pathLst>
                <a:path w="1656" h="1971" extrusionOk="0">
                  <a:moveTo>
                    <a:pt x="675" y="1"/>
                  </a:moveTo>
                  <a:lnTo>
                    <a:pt x="323" y="873"/>
                  </a:lnTo>
                  <a:lnTo>
                    <a:pt x="703" y="980"/>
                  </a:lnTo>
                  <a:cubicBezTo>
                    <a:pt x="1155" y="1113"/>
                    <a:pt x="1260" y="1300"/>
                    <a:pt x="1192" y="1530"/>
                  </a:cubicBezTo>
                  <a:cubicBezTo>
                    <a:pt x="1143" y="1693"/>
                    <a:pt x="1015" y="1792"/>
                    <a:pt x="825" y="1792"/>
                  </a:cubicBezTo>
                  <a:cubicBezTo>
                    <a:pt x="763" y="1792"/>
                    <a:pt x="695" y="1781"/>
                    <a:pt x="621" y="1759"/>
                  </a:cubicBezTo>
                  <a:cubicBezTo>
                    <a:pt x="391" y="1691"/>
                    <a:pt x="212" y="1544"/>
                    <a:pt x="133" y="1393"/>
                  </a:cubicBezTo>
                  <a:lnTo>
                    <a:pt x="0" y="1512"/>
                  </a:lnTo>
                  <a:cubicBezTo>
                    <a:pt x="97" y="1691"/>
                    <a:pt x="316" y="1853"/>
                    <a:pt x="574" y="1928"/>
                  </a:cubicBezTo>
                  <a:cubicBezTo>
                    <a:pt x="673" y="1957"/>
                    <a:pt x="763" y="1971"/>
                    <a:pt x="846" y="1971"/>
                  </a:cubicBezTo>
                  <a:cubicBezTo>
                    <a:pt x="1127" y="1971"/>
                    <a:pt x="1313" y="1812"/>
                    <a:pt x="1382" y="1576"/>
                  </a:cubicBezTo>
                  <a:cubicBezTo>
                    <a:pt x="1472" y="1260"/>
                    <a:pt x="1328" y="988"/>
                    <a:pt x="789" y="830"/>
                  </a:cubicBezTo>
                  <a:lnTo>
                    <a:pt x="560" y="765"/>
                  </a:lnTo>
                  <a:lnTo>
                    <a:pt x="789" y="213"/>
                  </a:lnTo>
                  <a:lnTo>
                    <a:pt x="1604" y="450"/>
                  </a:lnTo>
                  <a:lnTo>
                    <a:pt x="1655" y="288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7120884" y="3090695"/>
              <a:ext cx="73159" cy="83014"/>
            </a:xfrm>
            <a:custGeom>
              <a:avLst/>
              <a:gdLst/>
              <a:ahLst/>
              <a:cxnLst/>
              <a:rect l="l" t="t" r="r" b="b"/>
              <a:pathLst>
                <a:path w="1648" h="1870" extrusionOk="0">
                  <a:moveTo>
                    <a:pt x="720" y="876"/>
                  </a:moveTo>
                  <a:cubicBezTo>
                    <a:pt x="774" y="876"/>
                    <a:pt x="831" y="884"/>
                    <a:pt x="890" y="901"/>
                  </a:cubicBezTo>
                  <a:cubicBezTo>
                    <a:pt x="1163" y="980"/>
                    <a:pt x="1296" y="1181"/>
                    <a:pt x="1228" y="1418"/>
                  </a:cubicBezTo>
                  <a:cubicBezTo>
                    <a:pt x="1171" y="1602"/>
                    <a:pt x="1024" y="1704"/>
                    <a:pt x="839" y="1704"/>
                  </a:cubicBezTo>
                  <a:cubicBezTo>
                    <a:pt x="787" y="1704"/>
                    <a:pt x="732" y="1696"/>
                    <a:pt x="675" y="1680"/>
                  </a:cubicBezTo>
                  <a:cubicBezTo>
                    <a:pt x="366" y="1586"/>
                    <a:pt x="259" y="1353"/>
                    <a:pt x="315" y="1156"/>
                  </a:cubicBezTo>
                  <a:cubicBezTo>
                    <a:pt x="366" y="984"/>
                    <a:pt x="521" y="876"/>
                    <a:pt x="720" y="876"/>
                  </a:cubicBezTo>
                  <a:close/>
                  <a:moveTo>
                    <a:pt x="977" y="1"/>
                  </a:moveTo>
                  <a:cubicBezTo>
                    <a:pt x="611" y="1"/>
                    <a:pt x="306" y="240"/>
                    <a:pt x="165" y="728"/>
                  </a:cubicBezTo>
                  <a:cubicBezTo>
                    <a:pt x="0" y="1292"/>
                    <a:pt x="161" y="1698"/>
                    <a:pt x="638" y="1838"/>
                  </a:cubicBezTo>
                  <a:cubicBezTo>
                    <a:pt x="713" y="1859"/>
                    <a:pt x="786" y="1870"/>
                    <a:pt x="855" y="1870"/>
                  </a:cubicBezTo>
                  <a:cubicBezTo>
                    <a:pt x="1114" y="1870"/>
                    <a:pt x="1330" y="1727"/>
                    <a:pt x="1407" y="1464"/>
                  </a:cubicBezTo>
                  <a:cubicBezTo>
                    <a:pt x="1503" y="1138"/>
                    <a:pt x="1317" y="858"/>
                    <a:pt x="962" y="753"/>
                  </a:cubicBezTo>
                  <a:cubicBezTo>
                    <a:pt x="887" y="732"/>
                    <a:pt x="814" y="721"/>
                    <a:pt x="743" y="721"/>
                  </a:cubicBezTo>
                  <a:cubicBezTo>
                    <a:pt x="578" y="721"/>
                    <a:pt x="430" y="780"/>
                    <a:pt x="327" y="901"/>
                  </a:cubicBezTo>
                  <a:cubicBezTo>
                    <a:pt x="337" y="844"/>
                    <a:pt x="348" y="793"/>
                    <a:pt x="362" y="753"/>
                  </a:cubicBezTo>
                  <a:cubicBezTo>
                    <a:pt x="475" y="361"/>
                    <a:pt x="704" y="171"/>
                    <a:pt x="990" y="171"/>
                  </a:cubicBezTo>
                  <a:cubicBezTo>
                    <a:pt x="1060" y="171"/>
                    <a:pt x="1134" y="182"/>
                    <a:pt x="1210" y="205"/>
                  </a:cubicBezTo>
                  <a:cubicBezTo>
                    <a:pt x="1342" y="244"/>
                    <a:pt x="1457" y="301"/>
                    <a:pt x="1529" y="387"/>
                  </a:cubicBezTo>
                  <a:lnTo>
                    <a:pt x="1647" y="262"/>
                  </a:lnTo>
                  <a:cubicBezTo>
                    <a:pt x="1554" y="162"/>
                    <a:pt x="1414" y="90"/>
                    <a:pt x="1253" y="43"/>
                  </a:cubicBezTo>
                  <a:cubicBezTo>
                    <a:pt x="1158" y="15"/>
                    <a:pt x="1066" y="1"/>
                    <a:pt x="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7230487" y="3115865"/>
              <a:ext cx="74757" cy="89406"/>
            </a:xfrm>
            <a:custGeom>
              <a:avLst/>
              <a:gdLst/>
              <a:ahLst/>
              <a:cxnLst/>
              <a:rect l="l" t="t" r="r" b="b"/>
              <a:pathLst>
                <a:path w="1684" h="2014" extrusionOk="0">
                  <a:moveTo>
                    <a:pt x="532" y="0"/>
                  </a:moveTo>
                  <a:lnTo>
                    <a:pt x="485" y="165"/>
                  </a:lnTo>
                  <a:lnTo>
                    <a:pt x="1400" y="431"/>
                  </a:lnTo>
                  <a:lnTo>
                    <a:pt x="722" y="908"/>
                  </a:lnTo>
                  <a:lnTo>
                    <a:pt x="682" y="1044"/>
                  </a:lnTo>
                  <a:lnTo>
                    <a:pt x="812" y="1081"/>
                  </a:lnTo>
                  <a:cubicBezTo>
                    <a:pt x="1145" y="1177"/>
                    <a:pt x="1253" y="1361"/>
                    <a:pt x="1192" y="1576"/>
                  </a:cubicBezTo>
                  <a:cubicBezTo>
                    <a:pt x="1144" y="1742"/>
                    <a:pt x="1017" y="1834"/>
                    <a:pt x="832" y="1834"/>
                  </a:cubicBezTo>
                  <a:cubicBezTo>
                    <a:pt x="769" y="1834"/>
                    <a:pt x="700" y="1823"/>
                    <a:pt x="625" y="1802"/>
                  </a:cubicBezTo>
                  <a:cubicBezTo>
                    <a:pt x="395" y="1734"/>
                    <a:pt x="212" y="1586"/>
                    <a:pt x="133" y="1436"/>
                  </a:cubicBezTo>
                  <a:lnTo>
                    <a:pt x="0" y="1554"/>
                  </a:lnTo>
                  <a:cubicBezTo>
                    <a:pt x="97" y="1734"/>
                    <a:pt x="320" y="1896"/>
                    <a:pt x="578" y="1971"/>
                  </a:cubicBezTo>
                  <a:cubicBezTo>
                    <a:pt x="677" y="1999"/>
                    <a:pt x="769" y="2013"/>
                    <a:pt x="852" y="2013"/>
                  </a:cubicBezTo>
                  <a:cubicBezTo>
                    <a:pt x="1129" y="2013"/>
                    <a:pt x="1312" y="1862"/>
                    <a:pt x="1378" y="1634"/>
                  </a:cubicBezTo>
                  <a:cubicBezTo>
                    <a:pt x="1464" y="1346"/>
                    <a:pt x="1332" y="1088"/>
                    <a:pt x="951" y="955"/>
                  </a:cubicBezTo>
                  <a:lnTo>
                    <a:pt x="1645" y="466"/>
                  </a:lnTo>
                  <a:lnTo>
                    <a:pt x="1683" y="337"/>
                  </a:lnTo>
                  <a:lnTo>
                    <a:pt x="5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7309015" y="3145607"/>
              <a:ext cx="73203" cy="82925"/>
            </a:xfrm>
            <a:custGeom>
              <a:avLst/>
              <a:gdLst/>
              <a:ahLst/>
              <a:cxnLst/>
              <a:rect l="l" t="t" r="r" b="b"/>
              <a:pathLst>
                <a:path w="1649" h="1868" extrusionOk="0">
                  <a:moveTo>
                    <a:pt x="720" y="874"/>
                  </a:moveTo>
                  <a:cubicBezTo>
                    <a:pt x="774" y="874"/>
                    <a:pt x="832" y="882"/>
                    <a:pt x="891" y="899"/>
                  </a:cubicBezTo>
                  <a:cubicBezTo>
                    <a:pt x="1163" y="977"/>
                    <a:pt x="1297" y="1182"/>
                    <a:pt x="1225" y="1416"/>
                  </a:cubicBezTo>
                  <a:cubicBezTo>
                    <a:pt x="1171" y="1601"/>
                    <a:pt x="1024" y="1702"/>
                    <a:pt x="840" y="1702"/>
                  </a:cubicBezTo>
                  <a:cubicBezTo>
                    <a:pt x="788" y="1702"/>
                    <a:pt x="733" y="1694"/>
                    <a:pt x="676" y="1678"/>
                  </a:cubicBezTo>
                  <a:cubicBezTo>
                    <a:pt x="367" y="1588"/>
                    <a:pt x="259" y="1351"/>
                    <a:pt x="317" y="1158"/>
                  </a:cubicBezTo>
                  <a:cubicBezTo>
                    <a:pt x="367" y="982"/>
                    <a:pt x="522" y="874"/>
                    <a:pt x="720" y="874"/>
                  </a:cubicBezTo>
                  <a:close/>
                  <a:moveTo>
                    <a:pt x="980" y="0"/>
                  </a:moveTo>
                  <a:cubicBezTo>
                    <a:pt x="613" y="0"/>
                    <a:pt x="307" y="237"/>
                    <a:pt x="166" y="727"/>
                  </a:cubicBezTo>
                  <a:cubicBezTo>
                    <a:pt x="0" y="1290"/>
                    <a:pt x="162" y="1696"/>
                    <a:pt x="640" y="1835"/>
                  </a:cubicBezTo>
                  <a:cubicBezTo>
                    <a:pt x="714" y="1857"/>
                    <a:pt x="787" y="1868"/>
                    <a:pt x="858" y="1868"/>
                  </a:cubicBezTo>
                  <a:cubicBezTo>
                    <a:pt x="1114" y="1868"/>
                    <a:pt x="1332" y="1727"/>
                    <a:pt x="1408" y="1462"/>
                  </a:cubicBezTo>
                  <a:cubicBezTo>
                    <a:pt x="1504" y="1136"/>
                    <a:pt x="1318" y="856"/>
                    <a:pt x="963" y="752"/>
                  </a:cubicBezTo>
                  <a:cubicBezTo>
                    <a:pt x="888" y="730"/>
                    <a:pt x="815" y="719"/>
                    <a:pt x="744" y="719"/>
                  </a:cubicBezTo>
                  <a:cubicBezTo>
                    <a:pt x="579" y="719"/>
                    <a:pt x="430" y="779"/>
                    <a:pt x="328" y="899"/>
                  </a:cubicBezTo>
                  <a:cubicBezTo>
                    <a:pt x="338" y="845"/>
                    <a:pt x="349" y="791"/>
                    <a:pt x="363" y="752"/>
                  </a:cubicBezTo>
                  <a:cubicBezTo>
                    <a:pt x="477" y="360"/>
                    <a:pt x="707" y="170"/>
                    <a:pt x="996" y="170"/>
                  </a:cubicBezTo>
                  <a:cubicBezTo>
                    <a:pt x="1064" y="170"/>
                    <a:pt x="1136" y="181"/>
                    <a:pt x="1211" y="202"/>
                  </a:cubicBezTo>
                  <a:cubicBezTo>
                    <a:pt x="1343" y="242"/>
                    <a:pt x="1458" y="300"/>
                    <a:pt x="1529" y="389"/>
                  </a:cubicBezTo>
                  <a:lnTo>
                    <a:pt x="1648" y="260"/>
                  </a:lnTo>
                  <a:cubicBezTo>
                    <a:pt x="1555" y="159"/>
                    <a:pt x="1415" y="88"/>
                    <a:pt x="1254" y="41"/>
                  </a:cubicBezTo>
                  <a:cubicBezTo>
                    <a:pt x="1160" y="14"/>
                    <a:pt x="1068" y="0"/>
                    <a:pt x="9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7395535" y="3159191"/>
              <a:ext cx="65213" cy="86743"/>
            </a:xfrm>
            <a:custGeom>
              <a:avLst/>
              <a:gdLst/>
              <a:ahLst/>
              <a:cxnLst/>
              <a:rect l="l" t="t" r="r" b="b"/>
              <a:pathLst>
                <a:path w="1469" h="1954" extrusionOk="0">
                  <a:moveTo>
                    <a:pt x="159" y="0"/>
                  </a:moveTo>
                  <a:lnTo>
                    <a:pt x="11" y="499"/>
                  </a:lnTo>
                  <a:lnTo>
                    <a:pt x="195" y="550"/>
                  </a:lnTo>
                  <a:lnTo>
                    <a:pt x="291" y="216"/>
                  </a:lnTo>
                  <a:lnTo>
                    <a:pt x="1210" y="485"/>
                  </a:lnTo>
                  <a:lnTo>
                    <a:pt x="1" y="1896"/>
                  </a:lnTo>
                  <a:lnTo>
                    <a:pt x="202" y="1953"/>
                  </a:lnTo>
                  <a:lnTo>
                    <a:pt x="1433" y="514"/>
                  </a:lnTo>
                  <a:lnTo>
                    <a:pt x="1469" y="381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7508999" y="3192173"/>
              <a:ext cx="65390" cy="86699"/>
            </a:xfrm>
            <a:custGeom>
              <a:avLst/>
              <a:gdLst/>
              <a:ahLst/>
              <a:cxnLst/>
              <a:rect l="l" t="t" r="r" b="b"/>
              <a:pathLst>
                <a:path w="1473" h="1953" extrusionOk="0">
                  <a:moveTo>
                    <a:pt x="158" y="1"/>
                  </a:moveTo>
                  <a:lnTo>
                    <a:pt x="11" y="500"/>
                  </a:lnTo>
                  <a:lnTo>
                    <a:pt x="195" y="553"/>
                  </a:lnTo>
                  <a:lnTo>
                    <a:pt x="291" y="220"/>
                  </a:lnTo>
                  <a:lnTo>
                    <a:pt x="1210" y="485"/>
                  </a:lnTo>
                  <a:lnTo>
                    <a:pt x="1" y="1896"/>
                  </a:lnTo>
                  <a:lnTo>
                    <a:pt x="201" y="1953"/>
                  </a:lnTo>
                  <a:lnTo>
                    <a:pt x="1432" y="513"/>
                  </a:lnTo>
                  <a:lnTo>
                    <a:pt x="1472" y="384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4"/>
            <p:cNvSpPr/>
            <p:nvPr/>
          </p:nvSpPr>
          <p:spPr>
            <a:xfrm>
              <a:off x="7570215" y="3220406"/>
              <a:ext cx="77110" cy="84790"/>
            </a:xfrm>
            <a:custGeom>
              <a:avLst/>
              <a:gdLst/>
              <a:ahLst/>
              <a:cxnLst/>
              <a:rect l="l" t="t" r="r" b="b"/>
              <a:pathLst>
                <a:path w="1737" h="1910" extrusionOk="0">
                  <a:moveTo>
                    <a:pt x="913" y="169"/>
                  </a:moveTo>
                  <a:cubicBezTo>
                    <a:pt x="975" y="169"/>
                    <a:pt x="1043" y="179"/>
                    <a:pt x="1116" y="200"/>
                  </a:cubicBezTo>
                  <a:cubicBezTo>
                    <a:pt x="1382" y="276"/>
                    <a:pt x="1525" y="452"/>
                    <a:pt x="1464" y="653"/>
                  </a:cubicBezTo>
                  <a:cubicBezTo>
                    <a:pt x="1425" y="795"/>
                    <a:pt x="1303" y="874"/>
                    <a:pt x="1132" y="874"/>
                  </a:cubicBezTo>
                  <a:cubicBezTo>
                    <a:pt x="1070" y="874"/>
                    <a:pt x="1002" y="864"/>
                    <a:pt x="930" y="843"/>
                  </a:cubicBezTo>
                  <a:cubicBezTo>
                    <a:pt x="650" y="760"/>
                    <a:pt x="524" y="588"/>
                    <a:pt x="581" y="391"/>
                  </a:cubicBezTo>
                  <a:cubicBezTo>
                    <a:pt x="623" y="246"/>
                    <a:pt x="744" y="169"/>
                    <a:pt x="913" y="169"/>
                  </a:cubicBezTo>
                  <a:close/>
                  <a:moveTo>
                    <a:pt x="651" y="951"/>
                  </a:moveTo>
                  <a:cubicBezTo>
                    <a:pt x="722" y="951"/>
                    <a:pt x="801" y="963"/>
                    <a:pt x="886" y="987"/>
                  </a:cubicBezTo>
                  <a:cubicBezTo>
                    <a:pt x="1202" y="1080"/>
                    <a:pt x="1349" y="1274"/>
                    <a:pt x="1288" y="1493"/>
                  </a:cubicBezTo>
                  <a:cubicBezTo>
                    <a:pt x="1241" y="1655"/>
                    <a:pt x="1107" y="1743"/>
                    <a:pt x="915" y="1743"/>
                  </a:cubicBezTo>
                  <a:cubicBezTo>
                    <a:pt x="843" y="1743"/>
                    <a:pt x="762" y="1730"/>
                    <a:pt x="675" y="1704"/>
                  </a:cubicBezTo>
                  <a:cubicBezTo>
                    <a:pt x="358" y="1615"/>
                    <a:pt x="211" y="1421"/>
                    <a:pt x="276" y="1199"/>
                  </a:cubicBezTo>
                  <a:cubicBezTo>
                    <a:pt x="323" y="1039"/>
                    <a:pt x="457" y="951"/>
                    <a:pt x="651" y="951"/>
                  </a:cubicBezTo>
                  <a:close/>
                  <a:moveTo>
                    <a:pt x="886" y="0"/>
                  </a:moveTo>
                  <a:cubicBezTo>
                    <a:pt x="642" y="0"/>
                    <a:pt x="460" y="117"/>
                    <a:pt x="398" y="334"/>
                  </a:cubicBezTo>
                  <a:cubicBezTo>
                    <a:pt x="345" y="520"/>
                    <a:pt x="401" y="685"/>
                    <a:pt x="563" y="808"/>
                  </a:cubicBezTo>
                  <a:cubicBezTo>
                    <a:pt x="319" y="818"/>
                    <a:pt x="154" y="933"/>
                    <a:pt x="90" y="1148"/>
                  </a:cubicBezTo>
                  <a:cubicBezTo>
                    <a:pt x="0" y="1464"/>
                    <a:pt x="201" y="1737"/>
                    <a:pt x="631" y="1863"/>
                  </a:cubicBezTo>
                  <a:cubicBezTo>
                    <a:pt x="742" y="1894"/>
                    <a:pt x="846" y="1910"/>
                    <a:pt x="941" y="1910"/>
                  </a:cubicBezTo>
                  <a:cubicBezTo>
                    <a:pt x="1211" y="1910"/>
                    <a:pt x="1406" y="1784"/>
                    <a:pt x="1475" y="1550"/>
                  </a:cubicBezTo>
                  <a:cubicBezTo>
                    <a:pt x="1536" y="1338"/>
                    <a:pt x="1457" y="1148"/>
                    <a:pt x="1253" y="1008"/>
                  </a:cubicBezTo>
                  <a:cubicBezTo>
                    <a:pt x="1457" y="990"/>
                    <a:pt x="1601" y="886"/>
                    <a:pt x="1654" y="700"/>
                  </a:cubicBezTo>
                  <a:cubicBezTo>
                    <a:pt x="1737" y="409"/>
                    <a:pt x="1539" y="154"/>
                    <a:pt x="1159" y="43"/>
                  </a:cubicBezTo>
                  <a:cubicBezTo>
                    <a:pt x="1062" y="14"/>
                    <a:pt x="971" y="0"/>
                    <a:pt x="8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7652206" y="3242824"/>
              <a:ext cx="73203" cy="82970"/>
            </a:xfrm>
            <a:custGeom>
              <a:avLst/>
              <a:gdLst/>
              <a:ahLst/>
              <a:cxnLst/>
              <a:rect l="l" t="t" r="r" b="b"/>
              <a:pathLst>
                <a:path w="1649" h="1869" extrusionOk="0">
                  <a:moveTo>
                    <a:pt x="811" y="166"/>
                  </a:moveTo>
                  <a:cubicBezTo>
                    <a:pt x="863" y="166"/>
                    <a:pt x="918" y="174"/>
                    <a:pt x="974" y="191"/>
                  </a:cubicBezTo>
                  <a:cubicBezTo>
                    <a:pt x="1283" y="281"/>
                    <a:pt x="1394" y="514"/>
                    <a:pt x="1336" y="712"/>
                  </a:cubicBezTo>
                  <a:cubicBezTo>
                    <a:pt x="1285" y="887"/>
                    <a:pt x="1128" y="995"/>
                    <a:pt x="930" y="995"/>
                  </a:cubicBezTo>
                  <a:cubicBezTo>
                    <a:pt x="877" y="995"/>
                    <a:pt x="820" y="987"/>
                    <a:pt x="762" y="970"/>
                  </a:cubicBezTo>
                  <a:cubicBezTo>
                    <a:pt x="486" y="888"/>
                    <a:pt x="357" y="686"/>
                    <a:pt x="425" y="453"/>
                  </a:cubicBezTo>
                  <a:cubicBezTo>
                    <a:pt x="478" y="268"/>
                    <a:pt x="626" y="166"/>
                    <a:pt x="811" y="166"/>
                  </a:cubicBezTo>
                  <a:close/>
                  <a:moveTo>
                    <a:pt x="793" y="1"/>
                  </a:moveTo>
                  <a:cubicBezTo>
                    <a:pt x="535" y="1"/>
                    <a:pt x="318" y="141"/>
                    <a:pt x="242" y="403"/>
                  </a:cubicBezTo>
                  <a:cubicBezTo>
                    <a:pt x="145" y="733"/>
                    <a:pt x="332" y="1013"/>
                    <a:pt x="687" y="1117"/>
                  </a:cubicBezTo>
                  <a:cubicBezTo>
                    <a:pt x="760" y="1138"/>
                    <a:pt x="833" y="1149"/>
                    <a:pt x="903" y="1149"/>
                  </a:cubicBezTo>
                  <a:cubicBezTo>
                    <a:pt x="1070" y="1149"/>
                    <a:pt x="1221" y="1089"/>
                    <a:pt x="1322" y="970"/>
                  </a:cubicBezTo>
                  <a:lnTo>
                    <a:pt x="1322" y="970"/>
                  </a:lnTo>
                  <a:cubicBezTo>
                    <a:pt x="1314" y="1024"/>
                    <a:pt x="1301" y="1078"/>
                    <a:pt x="1290" y="1117"/>
                  </a:cubicBezTo>
                  <a:cubicBezTo>
                    <a:pt x="1174" y="1509"/>
                    <a:pt x="943" y="1699"/>
                    <a:pt x="656" y="1699"/>
                  </a:cubicBezTo>
                  <a:cubicBezTo>
                    <a:pt x="588" y="1699"/>
                    <a:pt x="517" y="1688"/>
                    <a:pt x="443" y="1666"/>
                  </a:cubicBezTo>
                  <a:cubicBezTo>
                    <a:pt x="310" y="1627"/>
                    <a:pt x="191" y="1569"/>
                    <a:pt x="120" y="1479"/>
                  </a:cubicBezTo>
                  <a:lnTo>
                    <a:pt x="1" y="1605"/>
                  </a:lnTo>
                  <a:cubicBezTo>
                    <a:pt x="95" y="1709"/>
                    <a:pt x="238" y="1781"/>
                    <a:pt x="396" y="1827"/>
                  </a:cubicBezTo>
                  <a:cubicBezTo>
                    <a:pt x="491" y="1855"/>
                    <a:pt x="583" y="1868"/>
                    <a:pt x="671" y="1868"/>
                  </a:cubicBezTo>
                  <a:cubicBezTo>
                    <a:pt x="1039" y="1868"/>
                    <a:pt x="1342" y="1631"/>
                    <a:pt x="1483" y="1143"/>
                  </a:cubicBezTo>
                  <a:cubicBezTo>
                    <a:pt x="1649" y="575"/>
                    <a:pt x="1487" y="174"/>
                    <a:pt x="1013" y="33"/>
                  </a:cubicBezTo>
                  <a:cubicBezTo>
                    <a:pt x="938" y="11"/>
                    <a:pt x="864" y="1"/>
                    <a:pt x="7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7302801" y="3283309"/>
              <a:ext cx="645822" cy="219787"/>
            </a:xfrm>
            <a:custGeom>
              <a:avLst/>
              <a:gdLst/>
              <a:ahLst/>
              <a:cxnLst/>
              <a:rect l="l" t="t" r="r" b="b"/>
              <a:pathLst>
                <a:path w="14548" h="4951" extrusionOk="0">
                  <a:moveTo>
                    <a:pt x="227" y="1"/>
                  </a:moveTo>
                  <a:lnTo>
                    <a:pt x="1" y="776"/>
                  </a:lnTo>
                  <a:lnTo>
                    <a:pt x="14322" y="4950"/>
                  </a:lnTo>
                  <a:lnTo>
                    <a:pt x="14548" y="4175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7592322" y="3442318"/>
              <a:ext cx="336229" cy="129626"/>
            </a:xfrm>
            <a:custGeom>
              <a:avLst/>
              <a:gdLst/>
              <a:ahLst/>
              <a:cxnLst/>
              <a:rect l="l" t="t" r="r" b="b"/>
              <a:pathLst>
                <a:path w="7574" h="2920" extrusionOk="0">
                  <a:moveTo>
                    <a:pt x="230" y="0"/>
                  </a:moveTo>
                  <a:lnTo>
                    <a:pt x="1" y="776"/>
                  </a:lnTo>
                  <a:lnTo>
                    <a:pt x="7348" y="2919"/>
                  </a:lnTo>
                  <a:lnTo>
                    <a:pt x="7574" y="2144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6742446" y="2703647"/>
              <a:ext cx="312656" cy="253748"/>
            </a:xfrm>
            <a:custGeom>
              <a:avLst/>
              <a:gdLst/>
              <a:ahLst/>
              <a:cxnLst/>
              <a:rect l="l" t="t" r="r" b="b"/>
              <a:pathLst>
                <a:path w="7043" h="5716" extrusionOk="0">
                  <a:moveTo>
                    <a:pt x="1919" y="0"/>
                  </a:moveTo>
                  <a:cubicBezTo>
                    <a:pt x="1443" y="0"/>
                    <a:pt x="1004" y="311"/>
                    <a:pt x="865" y="790"/>
                  </a:cubicBezTo>
                  <a:lnTo>
                    <a:pt x="173" y="3174"/>
                  </a:lnTo>
                  <a:cubicBezTo>
                    <a:pt x="0" y="3755"/>
                    <a:pt x="334" y="4365"/>
                    <a:pt x="919" y="4534"/>
                  </a:cubicBezTo>
                  <a:lnTo>
                    <a:pt x="4817" y="5672"/>
                  </a:lnTo>
                  <a:cubicBezTo>
                    <a:pt x="4920" y="5701"/>
                    <a:pt x="5023" y="5716"/>
                    <a:pt x="5125" y="5716"/>
                  </a:cubicBezTo>
                  <a:cubicBezTo>
                    <a:pt x="5603" y="5716"/>
                    <a:pt x="6042" y="5404"/>
                    <a:pt x="6181" y="4922"/>
                  </a:cubicBezTo>
                  <a:lnTo>
                    <a:pt x="6874" y="2542"/>
                  </a:lnTo>
                  <a:cubicBezTo>
                    <a:pt x="7043" y="1961"/>
                    <a:pt x="6708" y="1350"/>
                    <a:pt x="6127" y="1181"/>
                  </a:cubicBezTo>
                  <a:lnTo>
                    <a:pt x="2226" y="44"/>
                  </a:lnTo>
                  <a:cubicBezTo>
                    <a:pt x="2123" y="14"/>
                    <a:pt x="2020" y="0"/>
                    <a:pt x="19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6752479" y="2753055"/>
              <a:ext cx="197635" cy="124787"/>
            </a:xfrm>
            <a:custGeom>
              <a:avLst/>
              <a:gdLst/>
              <a:ahLst/>
              <a:cxnLst/>
              <a:rect l="l" t="t" r="r" b="b"/>
              <a:pathLst>
                <a:path w="4452" h="2811" extrusionOk="0">
                  <a:moveTo>
                    <a:pt x="546" y="0"/>
                  </a:moveTo>
                  <a:lnTo>
                    <a:pt x="460" y="288"/>
                  </a:lnTo>
                  <a:lnTo>
                    <a:pt x="3554" y="1188"/>
                  </a:lnTo>
                  <a:cubicBezTo>
                    <a:pt x="3909" y="1289"/>
                    <a:pt x="4117" y="1670"/>
                    <a:pt x="4014" y="2024"/>
                  </a:cubicBezTo>
                  <a:cubicBezTo>
                    <a:pt x="3928" y="2321"/>
                    <a:pt x="3659" y="2511"/>
                    <a:pt x="3366" y="2511"/>
                  </a:cubicBezTo>
                  <a:cubicBezTo>
                    <a:pt x="3304" y="2511"/>
                    <a:pt x="3240" y="2503"/>
                    <a:pt x="3177" y="2484"/>
                  </a:cubicBezTo>
                  <a:lnTo>
                    <a:pt x="83" y="1583"/>
                  </a:lnTo>
                  <a:lnTo>
                    <a:pt x="0" y="1870"/>
                  </a:lnTo>
                  <a:lnTo>
                    <a:pt x="3094" y="2771"/>
                  </a:lnTo>
                  <a:cubicBezTo>
                    <a:pt x="3185" y="2798"/>
                    <a:pt x="3276" y="2811"/>
                    <a:pt x="3366" y="2811"/>
                  </a:cubicBezTo>
                  <a:cubicBezTo>
                    <a:pt x="3787" y="2811"/>
                    <a:pt x="4179" y="2534"/>
                    <a:pt x="4300" y="2111"/>
                  </a:cubicBezTo>
                  <a:cubicBezTo>
                    <a:pt x="4451" y="1594"/>
                    <a:pt x="4153" y="1052"/>
                    <a:pt x="3640" y="901"/>
                  </a:cubicBezTo>
                  <a:lnTo>
                    <a:pt x="5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6935194" y="2838464"/>
              <a:ext cx="98063" cy="40220"/>
            </a:xfrm>
            <a:custGeom>
              <a:avLst/>
              <a:gdLst/>
              <a:ahLst/>
              <a:cxnLst/>
              <a:rect l="l" t="t" r="r" b="b"/>
              <a:pathLst>
                <a:path w="2209" h="906" extrusionOk="0">
                  <a:moveTo>
                    <a:pt x="84" y="1"/>
                  </a:moveTo>
                  <a:lnTo>
                    <a:pt x="1" y="287"/>
                  </a:lnTo>
                  <a:lnTo>
                    <a:pt x="2123" y="905"/>
                  </a:lnTo>
                  <a:lnTo>
                    <a:pt x="2209" y="617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6856532" y="2537136"/>
              <a:ext cx="703222" cy="258986"/>
            </a:xfrm>
            <a:custGeom>
              <a:avLst/>
              <a:gdLst/>
              <a:ahLst/>
              <a:cxnLst/>
              <a:rect l="l" t="t" r="r" b="b"/>
              <a:pathLst>
                <a:path w="15841" h="5834" extrusionOk="0">
                  <a:moveTo>
                    <a:pt x="388" y="0"/>
                  </a:moveTo>
                  <a:lnTo>
                    <a:pt x="0" y="1329"/>
                  </a:lnTo>
                  <a:lnTo>
                    <a:pt x="15456" y="5833"/>
                  </a:lnTo>
                  <a:lnTo>
                    <a:pt x="15840" y="4506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7634405" y="1845431"/>
              <a:ext cx="85278" cy="85189"/>
            </a:xfrm>
            <a:custGeom>
              <a:avLst/>
              <a:gdLst/>
              <a:ahLst/>
              <a:cxnLst/>
              <a:rect l="l" t="t" r="r" b="b"/>
              <a:pathLst>
                <a:path w="1921" h="1919" extrusionOk="0">
                  <a:moveTo>
                    <a:pt x="927" y="1"/>
                  </a:moveTo>
                  <a:cubicBezTo>
                    <a:pt x="727" y="1"/>
                    <a:pt x="526" y="69"/>
                    <a:pt x="373" y="199"/>
                  </a:cubicBezTo>
                  <a:cubicBezTo>
                    <a:pt x="112" y="421"/>
                    <a:pt x="0" y="802"/>
                    <a:pt x="83" y="1136"/>
                  </a:cubicBezTo>
                  <a:cubicBezTo>
                    <a:pt x="161" y="1470"/>
                    <a:pt x="423" y="1753"/>
                    <a:pt x="743" y="1875"/>
                  </a:cubicBezTo>
                  <a:lnTo>
                    <a:pt x="441" y="1893"/>
                  </a:lnTo>
                  <a:cubicBezTo>
                    <a:pt x="584" y="1906"/>
                    <a:pt x="728" y="1919"/>
                    <a:pt x="871" y="1919"/>
                  </a:cubicBezTo>
                  <a:cubicBezTo>
                    <a:pt x="1009" y="1919"/>
                    <a:pt x="1146" y="1907"/>
                    <a:pt x="1278" y="1872"/>
                  </a:cubicBezTo>
                  <a:cubicBezTo>
                    <a:pt x="1548" y="1796"/>
                    <a:pt x="1806" y="1606"/>
                    <a:pt x="1874" y="1333"/>
                  </a:cubicBezTo>
                  <a:cubicBezTo>
                    <a:pt x="1921" y="1150"/>
                    <a:pt x="1877" y="960"/>
                    <a:pt x="1816" y="784"/>
                  </a:cubicBezTo>
                  <a:cubicBezTo>
                    <a:pt x="1723" y="519"/>
                    <a:pt x="1579" y="257"/>
                    <a:pt x="1336" y="109"/>
                  </a:cubicBezTo>
                  <a:cubicBezTo>
                    <a:pt x="1213" y="36"/>
                    <a:pt x="1070" y="1"/>
                    <a:pt x="9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7675334" y="1922050"/>
              <a:ext cx="248420" cy="181743"/>
            </a:xfrm>
            <a:custGeom>
              <a:avLst/>
              <a:gdLst/>
              <a:ahLst/>
              <a:cxnLst/>
              <a:rect l="l" t="t" r="r" b="b"/>
              <a:pathLst>
                <a:path w="5596" h="4094" extrusionOk="0">
                  <a:moveTo>
                    <a:pt x="15" y="1"/>
                  </a:moveTo>
                  <a:cubicBezTo>
                    <a:pt x="11" y="1"/>
                    <a:pt x="9" y="1"/>
                    <a:pt x="8" y="2"/>
                  </a:cubicBezTo>
                  <a:cubicBezTo>
                    <a:pt x="1" y="30"/>
                    <a:pt x="439" y="85"/>
                    <a:pt x="1030" y="433"/>
                  </a:cubicBezTo>
                  <a:cubicBezTo>
                    <a:pt x="1325" y="605"/>
                    <a:pt x="1651" y="857"/>
                    <a:pt x="1950" y="1198"/>
                  </a:cubicBezTo>
                  <a:cubicBezTo>
                    <a:pt x="2244" y="1538"/>
                    <a:pt x="2503" y="1965"/>
                    <a:pt x="2657" y="2468"/>
                  </a:cubicBezTo>
                  <a:cubicBezTo>
                    <a:pt x="2736" y="2712"/>
                    <a:pt x="2851" y="2989"/>
                    <a:pt x="3087" y="3132"/>
                  </a:cubicBezTo>
                  <a:cubicBezTo>
                    <a:pt x="3301" y="3268"/>
                    <a:pt x="3547" y="3304"/>
                    <a:pt x="3770" y="3304"/>
                  </a:cubicBezTo>
                  <a:cubicBezTo>
                    <a:pt x="3783" y="3304"/>
                    <a:pt x="3796" y="3304"/>
                    <a:pt x="3809" y="3304"/>
                  </a:cubicBezTo>
                  <a:cubicBezTo>
                    <a:pt x="4042" y="3297"/>
                    <a:pt x="4257" y="3261"/>
                    <a:pt x="4459" y="3250"/>
                  </a:cubicBezTo>
                  <a:cubicBezTo>
                    <a:pt x="4517" y="3246"/>
                    <a:pt x="4574" y="3244"/>
                    <a:pt x="4630" y="3244"/>
                  </a:cubicBezTo>
                  <a:cubicBezTo>
                    <a:pt x="4764" y="3244"/>
                    <a:pt x="4890" y="3257"/>
                    <a:pt x="5004" y="3290"/>
                  </a:cubicBezTo>
                  <a:cubicBezTo>
                    <a:pt x="5165" y="3333"/>
                    <a:pt x="5299" y="3408"/>
                    <a:pt x="5385" y="3509"/>
                  </a:cubicBezTo>
                  <a:cubicBezTo>
                    <a:pt x="5475" y="3605"/>
                    <a:pt x="5518" y="3713"/>
                    <a:pt x="5539" y="3804"/>
                  </a:cubicBezTo>
                  <a:cubicBezTo>
                    <a:pt x="5574" y="3990"/>
                    <a:pt x="5514" y="4090"/>
                    <a:pt x="5524" y="4094"/>
                  </a:cubicBezTo>
                  <a:cubicBezTo>
                    <a:pt x="5528" y="4094"/>
                    <a:pt x="5546" y="4072"/>
                    <a:pt x="5564" y="4022"/>
                  </a:cubicBezTo>
                  <a:cubicBezTo>
                    <a:pt x="5582" y="3976"/>
                    <a:pt x="5596" y="3897"/>
                    <a:pt x="5586" y="3796"/>
                  </a:cubicBezTo>
                  <a:cubicBezTo>
                    <a:pt x="5571" y="3696"/>
                    <a:pt x="5528" y="3577"/>
                    <a:pt x="5435" y="3466"/>
                  </a:cubicBezTo>
                  <a:cubicBezTo>
                    <a:pt x="5342" y="3351"/>
                    <a:pt x="5198" y="3261"/>
                    <a:pt x="5026" y="3207"/>
                  </a:cubicBezTo>
                  <a:cubicBezTo>
                    <a:pt x="4891" y="3164"/>
                    <a:pt x="4735" y="3146"/>
                    <a:pt x="4574" y="3146"/>
                  </a:cubicBezTo>
                  <a:cubicBezTo>
                    <a:pt x="4533" y="3146"/>
                    <a:pt x="4492" y="3148"/>
                    <a:pt x="4451" y="3150"/>
                  </a:cubicBezTo>
                  <a:cubicBezTo>
                    <a:pt x="4247" y="3161"/>
                    <a:pt x="4032" y="3193"/>
                    <a:pt x="3805" y="3193"/>
                  </a:cubicBezTo>
                  <a:cubicBezTo>
                    <a:pt x="3796" y="3193"/>
                    <a:pt x="3786" y="3193"/>
                    <a:pt x="3777" y="3193"/>
                  </a:cubicBezTo>
                  <a:cubicBezTo>
                    <a:pt x="3566" y="3193"/>
                    <a:pt x="3338" y="3155"/>
                    <a:pt x="3152" y="3035"/>
                  </a:cubicBezTo>
                  <a:cubicBezTo>
                    <a:pt x="2951" y="2913"/>
                    <a:pt x="2851" y="2676"/>
                    <a:pt x="2768" y="2429"/>
                  </a:cubicBezTo>
                  <a:cubicBezTo>
                    <a:pt x="2614" y="1919"/>
                    <a:pt x="2337" y="1470"/>
                    <a:pt x="2032" y="1125"/>
                  </a:cubicBezTo>
                  <a:cubicBezTo>
                    <a:pt x="1720" y="777"/>
                    <a:pt x="1379" y="526"/>
                    <a:pt x="1073" y="358"/>
                  </a:cubicBezTo>
                  <a:cubicBezTo>
                    <a:pt x="765" y="192"/>
                    <a:pt x="496" y="99"/>
                    <a:pt x="306" y="52"/>
                  </a:cubicBezTo>
                  <a:cubicBezTo>
                    <a:pt x="212" y="24"/>
                    <a:pt x="137" y="17"/>
                    <a:pt x="87" y="9"/>
                  </a:cubicBezTo>
                  <a:cubicBezTo>
                    <a:pt x="50" y="4"/>
                    <a:pt x="27" y="1"/>
                    <a:pt x="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7703701" y="2155815"/>
              <a:ext cx="40175" cy="34804"/>
            </a:xfrm>
            <a:custGeom>
              <a:avLst/>
              <a:gdLst/>
              <a:ahLst/>
              <a:cxnLst/>
              <a:rect l="l" t="t" r="r" b="b"/>
              <a:pathLst>
                <a:path w="905" h="784" extrusionOk="0">
                  <a:moveTo>
                    <a:pt x="212" y="0"/>
                  </a:moveTo>
                  <a:cubicBezTo>
                    <a:pt x="190" y="0"/>
                    <a:pt x="84" y="54"/>
                    <a:pt x="30" y="221"/>
                  </a:cubicBezTo>
                  <a:cubicBezTo>
                    <a:pt x="4" y="307"/>
                    <a:pt x="0" y="433"/>
                    <a:pt x="61" y="544"/>
                  </a:cubicBezTo>
                  <a:cubicBezTo>
                    <a:pt x="123" y="655"/>
                    <a:pt x="237" y="751"/>
                    <a:pt x="388" y="777"/>
                  </a:cubicBezTo>
                  <a:cubicBezTo>
                    <a:pt x="411" y="781"/>
                    <a:pt x="435" y="783"/>
                    <a:pt x="458" y="783"/>
                  </a:cubicBezTo>
                  <a:cubicBezTo>
                    <a:pt x="580" y="783"/>
                    <a:pt x="693" y="731"/>
                    <a:pt x="769" y="658"/>
                  </a:cubicBezTo>
                  <a:cubicBezTo>
                    <a:pt x="865" y="572"/>
                    <a:pt x="901" y="454"/>
                    <a:pt x="905" y="364"/>
                  </a:cubicBezTo>
                  <a:cubicBezTo>
                    <a:pt x="905" y="184"/>
                    <a:pt x="815" y="98"/>
                    <a:pt x="799" y="98"/>
                  </a:cubicBezTo>
                  <a:cubicBezTo>
                    <a:pt x="798" y="98"/>
                    <a:pt x="798" y="98"/>
                    <a:pt x="797" y="98"/>
                  </a:cubicBezTo>
                  <a:cubicBezTo>
                    <a:pt x="783" y="105"/>
                    <a:pt x="844" y="203"/>
                    <a:pt x="819" y="357"/>
                  </a:cubicBezTo>
                  <a:cubicBezTo>
                    <a:pt x="808" y="433"/>
                    <a:pt x="772" y="514"/>
                    <a:pt x="697" y="579"/>
                  </a:cubicBezTo>
                  <a:cubicBezTo>
                    <a:pt x="637" y="630"/>
                    <a:pt x="549" y="666"/>
                    <a:pt x="460" y="666"/>
                  </a:cubicBezTo>
                  <a:cubicBezTo>
                    <a:pt x="442" y="666"/>
                    <a:pt x="424" y="665"/>
                    <a:pt x="406" y="662"/>
                  </a:cubicBezTo>
                  <a:cubicBezTo>
                    <a:pt x="298" y="644"/>
                    <a:pt x="209" y="572"/>
                    <a:pt x="159" y="490"/>
                  </a:cubicBezTo>
                  <a:cubicBezTo>
                    <a:pt x="105" y="407"/>
                    <a:pt x="98" y="314"/>
                    <a:pt x="111" y="239"/>
                  </a:cubicBezTo>
                  <a:cubicBezTo>
                    <a:pt x="141" y="84"/>
                    <a:pt x="227" y="16"/>
                    <a:pt x="216" y="2"/>
                  </a:cubicBezTo>
                  <a:cubicBezTo>
                    <a:pt x="215" y="1"/>
                    <a:pt x="214" y="0"/>
                    <a:pt x="21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7636447" y="1899588"/>
              <a:ext cx="78442" cy="41596"/>
            </a:xfrm>
            <a:custGeom>
              <a:avLst/>
              <a:gdLst/>
              <a:ahLst/>
              <a:cxnLst/>
              <a:rect l="l" t="t" r="r" b="b"/>
              <a:pathLst>
                <a:path w="1767" h="937" extrusionOk="0">
                  <a:moveTo>
                    <a:pt x="113" y="0"/>
                  </a:moveTo>
                  <a:cubicBezTo>
                    <a:pt x="43" y="0"/>
                    <a:pt x="3" y="8"/>
                    <a:pt x="4" y="16"/>
                  </a:cubicBezTo>
                  <a:cubicBezTo>
                    <a:pt x="1" y="52"/>
                    <a:pt x="457" y="84"/>
                    <a:pt x="942" y="347"/>
                  </a:cubicBezTo>
                  <a:cubicBezTo>
                    <a:pt x="1415" y="590"/>
                    <a:pt x="1696" y="936"/>
                    <a:pt x="1739" y="936"/>
                  </a:cubicBezTo>
                  <a:cubicBezTo>
                    <a:pt x="1740" y="936"/>
                    <a:pt x="1741" y="936"/>
                    <a:pt x="1742" y="935"/>
                  </a:cubicBezTo>
                  <a:cubicBezTo>
                    <a:pt x="1767" y="921"/>
                    <a:pt x="1512" y="508"/>
                    <a:pt x="995" y="243"/>
                  </a:cubicBezTo>
                  <a:cubicBezTo>
                    <a:pt x="633" y="46"/>
                    <a:pt x="284" y="0"/>
                    <a:pt x="1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7739702" y="2147691"/>
              <a:ext cx="16470" cy="13185"/>
            </a:xfrm>
            <a:custGeom>
              <a:avLst/>
              <a:gdLst/>
              <a:ahLst/>
              <a:cxnLst/>
              <a:rect l="l" t="t" r="r" b="b"/>
              <a:pathLst>
                <a:path w="371" h="297" extrusionOk="0">
                  <a:moveTo>
                    <a:pt x="65" y="0"/>
                  </a:moveTo>
                  <a:cubicBezTo>
                    <a:pt x="50" y="0"/>
                    <a:pt x="14" y="27"/>
                    <a:pt x="4" y="94"/>
                  </a:cubicBezTo>
                  <a:cubicBezTo>
                    <a:pt x="1" y="131"/>
                    <a:pt x="8" y="177"/>
                    <a:pt x="40" y="224"/>
                  </a:cubicBezTo>
                  <a:cubicBezTo>
                    <a:pt x="71" y="265"/>
                    <a:pt x="128" y="296"/>
                    <a:pt x="186" y="296"/>
                  </a:cubicBezTo>
                  <a:cubicBezTo>
                    <a:pt x="189" y="296"/>
                    <a:pt x="192" y="296"/>
                    <a:pt x="195" y="296"/>
                  </a:cubicBezTo>
                  <a:cubicBezTo>
                    <a:pt x="256" y="293"/>
                    <a:pt x="320" y="260"/>
                    <a:pt x="345" y="202"/>
                  </a:cubicBezTo>
                  <a:cubicBezTo>
                    <a:pt x="370" y="149"/>
                    <a:pt x="360" y="99"/>
                    <a:pt x="342" y="63"/>
                  </a:cubicBezTo>
                  <a:cubicBezTo>
                    <a:pt x="316" y="17"/>
                    <a:pt x="282" y="2"/>
                    <a:pt x="261" y="2"/>
                  </a:cubicBezTo>
                  <a:cubicBezTo>
                    <a:pt x="249" y="2"/>
                    <a:pt x="241" y="6"/>
                    <a:pt x="241" y="13"/>
                  </a:cubicBezTo>
                  <a:cubicBezTo>
                    <a:pt x="238" y="26"/>
                    <a:pt x="263" y="48"/>
                    <a:pt x="263" y="91"/>
                  </a:cubicBezTo>
                  <a:cubicBezTo>
                    <a:pt x="266" y="138"/>
                    <a:pt x="248" y="174"/>
                    <a:pt x="191" y="177"/>
                  </a:cubicBezTo>
                  <a:cubicBezTo>
                    <a:pt x="189" y="177"/>
                    <a:pt x="187" y="177"/>
                    <a:pt x="185" y="177"/>
                  </a:cubicBezTo>
                  <a:cubicBezTo>
                    <a:pt x="131" y="177"/>
                    <a:pt x="101" y="136"/>
                    <a:pt x="90" y="91"/>
                  </a:cubicBezTo>
                  <a:cubicBezTo>
                    <a:pt x="76" y="48"/>
                    <a:pt x="83" y="13"/>
                    <a:pt x="69" y="1"/>
                  </a:cubicBezTo>
                  <a:cubicBezTo>
                    <a:pt x="68" y="1"/>
                    <a:pt x="66" y="0"/>
                    <a:pt x="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7578783" y="3554184"/>
              <a:ext cx="83857" cy="1040693"/>
            </a:xfrm>
            <a:custGeom>
              <a:avLst/>
              <a:gdLst/>
              <a:ahLst/>
              <a:cxnLst/>
              <a:rect l="l" t="t" r="r" b="b"/>
              <a:pathLst>
                <a:path w="1889" h="23443" extrusionOk="0">
                  <a:moveTo>
                    <a:pt x="4" y="0"/>
                  </a:moveTo>
                  <a:cubicBezTo>
                    <a:pt x="1" y="0"/>
                    <a:pt x="1" y="22"/>
                    <a:pt x="1" y="61"/>
                  </a:cubicBezTo>
                  <a:cubicBezTo>
                    <a:pt x="1" y="108"/>
                    <a:pt x="1" y="166"/>
                    <a:pt x="4" y="237"/>
                  </a:cubicBezTo>
                  <a:cubicBezTo>
                    <a:pt x="8" y="406"/>
                    <a:pt x="15" y="632"/>
                    <a:pt x="22" y="923"/>
                  </a:cubicBezTo>
                  <a:cubicBezTo>
                    <a:pt x="44" y="1519"/>
                    <a:pt x="79" y="2380"/>
                    <a:pt x="134" y="3442"/>
                  </a:cubicBezTo>
                  <a:cubicBezTo>
                    <a:pt x="238" y="5568"/>
                    <a:pt x="420" y="8503"/>
                    <a:pt x="679" y="11741"/>
                  </a:cubicBezTo>
                  <a:cubicBezTo>
                    <a:pt x="941" y="14979"/>
                    <a:pt x="1232" y="17908"/>
                    <a:pt x="1465" y="20022"/>
                  </a:cubicBezTo>
                  <a:cubicBezTo>
                    <a:pt x="1583" y="21080"/>
                    <a:pt x="1684" y="21935"/>
                    <a:pt x="1759" y="22527"/>
                  </a:cubicBezTo>
                  <a:cubicBezTo>
                    <a:pt x="1795" y="22814"/>
                    <a:pt x="1827" y="23040"/>
                    <a:pt x="1849" y="23205"/>
                  </a:cubicBezTo>
                  <a:cubicBezTo>
                    <a:pt x="1860" y="23277"/>
                    <a:pt x="1867" y="23335"/>
                    <a:pt x="1874" y="23381"/>
                  </a:cubicBezTo>
                  <a:cubicBezTo>
                    <a:pt x="1881" y="23421"/>
                    <a:pt x="1885" y="23442"/>
                    <a:pt x="1888" y="23442"/>
                  </a:cubicBezTo>
                  <a:cubicBezTo>
                    <a:pt x="1888" y="23442"/>
                    <a:pt x="1888" y="23421"/>
                    <a:pt x="1885" y="23381"/>
                  </a:cubicBezTo>
                  <a:cubicBezTo>
                    <a:pt x="1881" y="23335"/>
                    <a:pt x="1878" y="23274"/>
                    <a:pt x="1870" y="23202"/>
                  </a:cubicBezTo>
                  <a:cubicBezTo>
                    <a:pt x="1856" y="23037"/>
                    <a:pt x="1835" y="22810"/>
                    <a:pt x="1806" y="22520"/>
                  </a:cubicBezTo>
                  <a:cubicBezTo>
                    <a:pt x="1745" y="21920"/>
                    <a:pt x="1655" y="21066"/>
                    <a:pt x="1547" y="20015"/>
                  </a:cubicBezTo>
                  <a:cubicBezTo>
                    <a:pt x="1336" y="17896"/>
                    <a:pt x="1060" y="14968"/>
                    <a:pt x="798" y="11734"/>
                  </a:cubicBezTo>
                  <a:cubicBezTo>
                    <a:pt x="539" y="8496"/>
                    <a:pt x="345" y="5560"/>
                    <a:pt x="216" y="3439"/>
                  </a:cubicBezTo>
                  <a:cubicBezTo>
                    <a:pt x="155" y="2384"/>
                    <a:pt x="104" y="1526"/>
                    <a:pt x="69" y="923"/>
                  </a:cubicBezTo>
                  <a:cubicBezTo>
                    <a:pt x="51" y="632"/>
                    <a:pt x="36" y="402"/>
                    <a:pt x="26" y="237"/>
                  </a:cubicBezTo>
                  <a:cubicBezTo>
                    <a:pt x="22" y="166"/>
                    <a:pt x="15" y="108"/>
                    <a:pt x="11" y="61"/>
                  </a:cubicBezTo>
                  <a:cubicBezTo>
                    <a:pt x="8" y="18"/>
                    <a:pt x="4" y="0"/>
                    <a:pt x="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7541982" y="4593695"/>
              <a:ext cx="280960" cy="6748"/>
            </a:xfrm>
            <a:custGeom>
              <a:avLst/>
              <a:gdLst/>
              <a:ahLst/>
              <a:cxnLst/>
              <a:rect l="l" t="t" r="r" b="b"/>
              <a:pathLst>
                <a:path w="6329" h="152" extrusionOk="0">
                  <a:moveTo>
                    <a:pt x="926" y="0"/>
                  </a:moveTo>
                  <a:cubicBezTo>
                    <a:pt x="639" y="0"/>
                    <a:pt x="409" y="0"/>
                    <a:pt x="248" y="7"/>
                  </a:cubicBezTo>
                  <a:cubicBezTo>
                    <a:pt x="86" y="11"/>
                    <a:pt x="0" y="18"/>
                    <a:pt x="0" y="25"/>
                  </a:cubicBezTo>
                  <a:cubicBezTo>
                    <a:pt x="0" y="32"/>
                    <a:pt x="86" y="43"/>
                    <a:pt x="248" y="54"/>
                  </a:cubicBezTo>
                  <a:cubicBezTo>
                    <a:pt x="434" y="61"/>
                    <a:pt x="661" y="72"/>
                    <a:pt x="926" y="82"/>
                  </a:cubicBezTo>
                  <a:cubicBezTo>
                    <a:pt x="1497" y="104"/>
                    <a:pt x="2287" y="133"/>
                    <a:pt x="3163" y="147"/>
                  </a:cubicBezTo>
                  <a:cubicBezTo>
                    <a:pt x="3388" y="150"/>
                    <a:pt x="3608" y="151"/>
                    <a:pt x="3820" y="151"/>
                  </a:cubicBezTo>
                  <a:cubicBezTo>
                    <a:pt x="4431" y="151"/>
                    <a:pt x="4976" y="140"/>
                    <a:pt x="5402" y="118"/>
                  </a:cubicBezTo>
                  <a:cubicBezTo>
                    <a:pt x="5689" y="104"/>
                    <a:pt x="5919" y="90"/>
                    <a:pt x="6080" y="75"/>
                  </a:cubicBezTo>
                  <a:cubicBezTo>
                    <a:pt x="6239" y="61"/>
                    <a:pt x="6328" y="50"/>
                    <a:pt x="6328" y="39"/>
                  </a:cubicBezTo>
                  <a:cubicBezTo>
                    <a:pt x="6328" y="32"/>
                    <a:pt x="6239" y="29"/>
                    <a:pt x="6077" y="29"/>
                  </a:cubicBezTo>
                  <a:cubicBezTo>
                    <a:pt x="5891" y="29"/>
                    <a:pt x="5664" y="32"/>
                    <a:pt x="5399" y="36"/>
                  </a:cubicBezTo>
                  <a:cubicBezTo>
                    <a:pt x="5190" y="37"/>
                    <a:pt x="4952" y="38"/>
                    <a:pt x="4691" y="38"/>
                  </a:cubicBezTo>
                  <a:cubicBezTo>
                    <a:pt x="4239" y="38"/>
                    <a:pt x="3719" y="35"/>
                    <a:pt x="3166" y="29"/>
                  </a:cubicBezTo>
                  <a:cubicBezTo>
                    <a:pt x="2290" y="14"/>
                    <a:pt x="1501" y="0"/>
                    <a:pt x="9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4"/>
            <p:cNvSpPr/>
            <p:nvPr/>
          </p:nvSpPr>
          <p:spPr>
            <a:xfrm>
              <a:off x="7729388" y="2654394"/>
              <a:ext cx="270000" cy="3729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7012480" y="2565990"/>
              <a:ext cx="867563" cy="416268"/>
            </a:xfrm>
            <a:custGeom>
              <a:avLst/>
              <a:gdLst/>
              <a:ahLst/>
              <a:cxnLst/>
              <a:rect l="l" t="t" r="r" b="b"/>
              <a:pathLst>
                <a:path w="19543" h="9377" extrusionOk="0">
                  <a:moveTo>
                    <a:pt x="15719" y="1"/>
                  </a:moveTo>
                  <a:cubicBezTo>
                    <a:pt x="15719" y="1"/>
                    <a:pt x="13863" y="5349"/>
                    <a:pt x="13296" y="5399"/>
                  </a:cubicBezTo>
                  <a:cubicBezTo>
                    <a:pt x="12923" y="5433"/>
                    <a:pt x="12548" y="5448"/>
                    <a:pt x="12173" y="5448"/>
                  </a:cubicBezTo>
                  <a:cubicBezTo>
                    <a:pt x="9377" y="5448"/>
                    <a:pt x="6631" y="4593"/>
                    <a:pt x="5590" y="4229"/>
                  </a:cubicBezTo>
                  <a:cubicBezTo>
                    <a:pt x="5471" y="4096"/>
                    <a:pt x="5331" y="3934"/>
                    <a:pt x="5181" y="3733"/>
                  </a:cubicBezTo>
                  <a:cubicBezTo>
                    <a:pt x="5048" y="3565"/>
                    <a:pt x="4951" y="3374"/>
                    <a:pt x="4883" y="3170"/>
                  </a:cubicBezTo>
                  <a:cubicBezTo>
                    <a:pt x="4803" y="2922"/>
                    <a:pt x="4710" y="2589"/>
                    <a:pt x="4714" y="2391"/>
                  </a:cubicBezTo>
                  <a:cubicBezTo>
                    <a:pt x="4718" y="2224"/>
                    <a:pt x="4587" y="2113"/>
                    <a:pt x="4458" y="2113"/>
                  </a:cubicBezTo>
                  <a:cubicBezTo>
                    <a:pt x="4396" y="2113"/>
                    <a:pt x="4335" y="2139"/>
                    <a:pt x="4290" y="2197"/>
                  </a:cubicBezTo>
                  <a:cubicBezTo>
                    <a:pt x="4154" y="2373"/>
                    <a:pt x="4118" y="3048"/>
                    <a:pt x="4430" y="3773"/>
                  </a:cubicBezTo>
                  <a:cubicBezTo>
                    <a:pt x="4543" y="4038"/>
                    <a:pt x="4468" y="4130"/>
                    <a:pt x="4309" y="4130"/>
                  </a:cubicBezTo>
                  <a:cubicBezTo>
                    <a:pt x="4031" y="4130"/>
                    <a:pt x="3493" y="3849"/>
                    <a:pt x="3235" y="3719"/>
                  </a:cubicBezTo>
                  <a:cubicBezTo>
                    <a:pt x="2855" y="3527"/>
                    <a:pt x="1702" y="3012"/>
                    <a:pt x="1429" y="3012"/>
                  </a:cubicBezTo>
                  <a:cubicBezTo>
                    <a:pt x="1411" y="3012"/>
                    <a:pt x="1397" y="3015"/>
                    <a:pt x="1387" y="3019"/>
                  </a:cubicBezTo>
                  <a:cubicBezTo>
                    <a:pt x="1150" y="3130"/>
                    <a:pt x="1225" y="3403"/>
                    <a:pt x="1634" y="3597"/>
                  </a:cubicBezTo>
                  <a:cubicBezTo>
                    <a:pt x="2047" y="3795"/>
                    <a:pt x="3228" y="4459"/>
                    <a:pt x="3110" y="4666"/>
                  </a:cubicBezTo>
                  <a:cubicBezTo>
                    <a:pt x="3100" y="4684"/>
                    <a:pt x="3075" y="4693"/>
                    <a:pt x="3037" y="4693"/>
                  </a:cubicBezTo>
                  <a:cubicBezTo>
                    <a:pt x="2650" y="4693"/>
                    <a:pt x="948" y="3808"/>
                    <a:pt x="948" y="3808"/>
                  </a:cubicBezTo>
                  <a:cubicBezTo>
                    <a:pt x="948" y="3808"/>
                    <a:pt x="743" y="3656"/>
                    <a:pt x="574" y="3656"/>
                  </a:cubicBezTo>
                  <a:cubicBezTo>
                    <a:pt x="506" y="3656"/>
                    <a:pt x="444" y="3681"/>
                    <a:pt x="403" y="3748"/>
                  </a:cubicBezTo>
                  <a:cubicBezTo>
                    <a:pt x="141" y="4174"/>
                    <a:pt x="2403" y="5144"/>
                    <a:pt x="2621" y="5230"/>
                  </a:cubicBezTo>
                  <a:cubicBezTo>
                    <a:pt x="2752" y="5283"/>
                    <a:pt x="2678" y="5464"/>
                    <a:pt x="2554" y="5464"/>
                  </a:cubicBezTo>
                  <a:cubicBezTo>
                    <a:pt x="2534" y="5464"/>
                    <a:pt x="2514" y="5460"/>
                    <a:pt x="2492" y="5449"/>
                  </a:cubicBezTo>
                  <a:cubicBezTo>
                    <a:pt x="2355" y="5387"/>
                    <a:pt x="1063" y="4668"/>
                    <a:pt x="469" y="4668"/>
                  </a:cubicBezTo>
                  <a:cubicBezTo>
                    <a:pt x="346" y="4668"/>
                    <a:pt x="252" y="4699"/>
                    <a:pt x="206" y="4774"/>
                  </a:cubicBezTo>
                  <a:cubicBezTo>
                    <a:pt x="1" y="5105"/>
                    <a:pt x="2058" y="5589"/>
                    <a:pt x="2323" y="6016"/>
                  </a:cubicBezTo>
                  <a:cubicBezTo>
                    <a:pt x="2373" y="6097"/>
                    <a:pt x="2349" y="6129"/>
                    <a:pt x="2277" y="6129"/>
                  </a:cubicBezTo>
                  <a:cubicBezTo>
                    <a:pt x="2151" y="6129"/>
                    <a:pt x="1877" y="6033"/>
                    <a:pt x="1588" y="5937"/>
                  </a:cubicBezTo>
                  <a:cubicBezTo>
                    <a:pt x="1297" y="5841"/>
                    <a:pt x="990" y="5747"/>
                    <a:pt x="797" y="5747"/>
                  </a:cubicBezTo>
                  <a:cubicBezTo>
                    <a:pt x="708" y="5747"/>
                    <a:pt x="643" y="5767"/>
                    <a:pt x="615" y="5816"/>
                  </a:cubicBezTo>
                  <a:cubicBezTo>
                    <a:pt x="547" y="5937"/>
                    <a:pt x="514" y="6038"/>
                    <a:pt x="1620" y="6436"/>
                  </a:cubicBezTo>
                  <a:cubicBezTo>
                    <a:pt x="2154" y="6630"/>
                    <a:pt x="3167" y="6866"/>
                    <a:pt x="4086" y="7065"/>
                  </a:cubicBezTo>
                  <a:lnTo>
                    <a:pt x="4082" y="7075"/>
                  </a:lnTo>
                  <a:cubicBezTo>
                    <a:pt x="4082" y="7075"/>
                    <a:pt x="9223" y="9377"/>
                    <a:pt x="13225" y="9377"/>
                  </a:cubicBezTo>
                  <a:cubicBezTo>
                    <a:pt x="15156" y="9377"/>
                    <a:pt x="16821" y="8841"/>
                    <a:pt x="17517" y="7254"/>
                  </a:cubicBezTo>
                  <a:cubicBezTo>
                    <a:pt x="19462" y="2812"/>
                    <a:pt x="19542" y="2490"/>
                    <a:pt x="19525" y="2490"/>
                  </a:cubicBezTo>
                  <a:lnTo>
                    <a:pt x="19525" y="2490"/>
                  </a:lnTo>
                  <a:cubicBezTo>
                    <a:pt x="19522" y="2490"/>
                    <a:pt x="19516" y="2499"/>
                    <a:pt x="19516" y="2499"/>
                  </a:cubicBezTo>
                  <a:lnTo>
                    <a:pt x="15719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7607725" y="2352468"/>
              <a:ext cx="295610" cy="523654"/>
            </a:xfrm>
            <a:custGeom>
              <a:avLst/>
              <a:gdLst/>
              <a:ahLst/>
              <a:cxnLst/>
              <a:rect l="l" t="t" r="r" b="b"/>
              <a:pathLst>
                <a:path w="6659" h="11796" extrusionOk="0">
                  <a:moveTo>
                    <a:pt x="3544" y="1"/>
                  </a:moveTo>
                  <a:lnTo>
                    <a:pt x="3529" y="26"/>
                  </a:lnTo>
                  <a:lnTo>
                    <a:pt x="3170" y="895"/>
                  </a:lnTo>
                  <a:lnTo>
                    <a:pt x="3135" y="977"/>
                  </a:lnTo>
                  <a:lnTo>
                    <a:pt x="3049" y="1185"/>
                  </a:lnTo>
                  <a:lnTo>
                    <a:pt x="3012" y="1268"/>
                  </a:lnTo>
                  <a:lnTo>
                    <a:pt x="2284" y="3016"/>
                  </a:lnTo>
                  <a:cubicBezTo>
                    <a:pt x="2154" y="3594"/>
                    <a:pt x="2007" y="4168"/>
                    <a:pt x="1843" y="4735"/>
                  </a:cubicBezTo>
                  <a:cubicBezTo>
                    <a:pt x="1831" y="4771"/>
                    <a:pt x="1821" y="4807"/>
                    <a:pt x="1810" y="4843"/>
                  </a:cubicBezTo>
                  <a:cubicBezTo>
                    <a:pt x="1745" y="5058"/>
                    <a:pt x="1681" y="5270"/>
                    <a:pt x="1613" y="5482"/>
                  </a:cubicBezTo>
                  <a:cubicBezTo>
                    <a:pt x="1175" y="6824"/>
                    <a:pt x="632" y="8134"/>
                    <a:pt x="1" y="9420"/>
                  </a:cubicBezTo>
                  <a:lnTo>
                    <a:pt x="4527" y="11795"/>
                  </a:lnTo>
                  <a:cubicBezTo>
                    <a:pt x="4527" y="11795"/>
                    <a:pt x="6257" y="8701"/>
                    <a:pt x="6630" y="4513"/>
                  </a:cubicBezTo>
                  <a:cubicBezTo>
                    <a:pt x="6649" y="4308"/>
                    <a:pt x="6655" y="4114"/>
                    <a:pt x="6655" y="3928"/>
                  </a:cubicBezTo>
                  <a:cubicBezTo>
                    <a:pt x="6659" y="697"/>
                    <a:pt x="4096" y="94"/>
                    <a:pt x="3619" y="12"/>
                  </a:cubicBezTo>
                  <a:lnTo>
                    <a:pt x="3612" y="12"/>
                  </a:lnTo>
                  <a:cubicBezTo>
                    <a:pt x="3569" y="1"/>
                    <a:pt x="3544" y="1"/>
                    <a:pt x="35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7704500" y="2352779"/>
              <a:ext cx="67255" cy="59797"/>
            </a:xfrm>
            <a:custGeom>
              <a:avLst/>
              <a:gdLst/>
              <a:ahLst/>
              <a:cxnLst/>
              <a:rect l="l" t="t" r="r" b="b"/>
              <a:pathLst>
                <a:path w="1515" h="1347" extrusionOk="0">
                  <a:moveTo>
                    <a:pt x="1489" y="1"/>
                  </a:moveTo>
                  <a:cubicBezTo>
                    <a:pt x="1452" y="1"/>
                    <a:pt x="1366" y="12"/>
                    <a:pt x="1243" y="23"/>
                  </a:cubicBezTo>
                  <a:cubicBezTo>
                    <a:pt x="1074" y="40"/>
                    <a:pt x="833" y="58"/>
                    <a:pt x="550" y="69"/>
                  </a:cubicBezTo>
                  <a:lnTo>
                    <a:pt x="464" y="73"/>
                  </a:lnTo>
                  <a:lnTo>
                    <a:pt x="507" y="148"/>
                  </a:lnTo>
                  <a:cubicBezTo>
                    <a:pt x="636" y="363"/>
                    <a:pt x="776" y="600"/>
                    <a:pt x="923" y="848"/>
                  </a:cubicBezTo>
                  <a:cubicBezTo>
                    <a:pt x="994" y="965"/>
                    <a:pt x="1065" y="1081"/>
                    <a:pt x="1133" y="1192"/>
                  </a:cubicBezTo>
                  <a:lnTo>
                    <a:pt x="1133" y="1192"/>
                  </a:lnTo>
                  <a:cubicBezTo>
                    <a:pt x="925" y="1164"/>
                    <a:pt x="735" y="1153"/>
                    <a:pt x="574" y="1153"/>
                  </a:cubicBezTo>
                  <a:cubicBezTo>
                    <a:pt x="492" y="1153"/>
                    <a:pt x="418" y="1156"/>
                    <a:pt x="352" y="1160"/>
                  </a:cubicBezTo>
                  <a:cubicBezTo>
                    <a:pt x="130" y="1178"/>
                    <a:pt x="0" y="1207"/>
                    <a:pt x="0" y="1218"/>
                  </a:cubicBezTo>
                  <a:cubicBezTo>
                    <a:pt x="0" y="1250"/>
                    <a:pt x="528" y="1189"/>
                    <a:pt x="1235" y="1322"/>
                  </a:cubicBezTo>
                  <a:lnTo>
                    <a:pt x="1357" y="1347"/>
                  </a:lnTo>
                  <a:lnTo>
                    <a:pt x="1357" y="1347"/>
                  </a:lnTo>
                  <a:lnTo>
                    <a:pt x="1293" y="1239"/>
                  </a:lnTo>
                  <a:cubicBezTo>
                    <a:pt x="1206" y="1095"/>
                    <a:pt x="1117" y="941"/>
                    <a:pt x="1024" y="787"/>
                  </a:cubicBezTo>
                  <a:cubicBezTo>
                    <a:pt x="890" y="568"/>
                    <a:pt x="762" y="359"/>
                    <a:pt x="642" y="167"/>
                  </a:cubicBezTo>
                  <a:lnTo>
                    <a:pt x="642" y="167"/>
                  </a:lnTo>
                  <a:cubicBezTo>
                    <a:pt x="1169" y="124"/>
                    <a:pt x="1514" y="32"/>
                    <a:pt x="1508" y="5"/>
                  </a:cubicBezTo>
                  <a:cubicBezTo>
                    <a:pt x="1507" y="2"/>
                    <a:pt x="1500" y="1"/>
                    <a:pt x="148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7686477" y="2424338"/>
              <a:ext cx="175173" cy="164297"/>
            </a:xfrm>
            <a:custGeom>
              <a:avLst/>
              <a:gdLst/>
              <a:ahLst/>
              <a:cxnLst/>
              <a:rect l="l" t="t" r="r" b="b"/>
              <a:pathLst>
                <a:path w="3946" h="3701" extrusionOk="0">
                  <a:moveTo>
                    <a:pt x="3030" y="0"/>
                  </a:moveTo>
                  <a:lnTo>
                    <a:pt x="3037" y="48"/>
                  </a:lnTo>
                  <a:cubicBezTo>
                    <a:pt x="3155" y="548"/>
                    <a:pt x="3308" y="1210"/>
                    <a:pt x="3483" y="1972"/>
                  </a:cubicBezTo>
                  <a:lnTo>
                    <a:pt x="3483" y="1972"/>
                  </a:lnTo>
                  <a:cubicBezTo>
                    <a:pt x="3073" y="1860"/>
                    <a:pt x="2631" y="1735"/>
                    <a:pt x="2172" y="1605"/>
                  </a:cubicBezTo>
                  <a:cubicBezTo>
                    <a:pt x="2043" y="1569"/>
                    <a:pt x="1914" y="1534"/>
                    <a:pt x="1788" y="1501"/>
                  </a:cubicBezTo>
                  <a:lnTo>
                    <a:pt x="1710" y="1479"/>
                  </a:lnTo>
                  <a:lnTo>
                    <a:pt x="1713" y="1559"/>
                  </a:lnTo>
                  <a:cubicBezTo>
                    <a:pt x="1751" y="2295"/>
                    <a:pt x="1786" y="2979"/>
                    <a:pt x="1814" y="3571"/>
                  </a:cubicBezTo>
                  <a:lnTo>
                    <a:pt x="1814" y="3571"/>
                  </a:lnTo>
                  <a:cubicBezTo>
                    <a:pt x="1293" y="3441"/>
                    <a:pt x="852" y="3331"/>
                    <a:pt x="521" y="3249"/>
                  </a:cubicBezTo>
                  <a:cubicBezTo>
                    <a:pt x="370" y="3217"/>
                    <a:pt x="245" y="3188"/>
                    <a:pt x="141" y="3163"/>
                  </a:cubicBezTo>
                  <a:cubicBezTo>
                    <a:pt x="66" y="3147"/>
                    <a:pt x="21" y="3140"/>
                    <a:pt x="8" y="3140"/>
                  </a:cubicBezTo>
                  <a:cubicBezTo>
                    <a:pt x="5" y="3140"/>
                    <a:pt x="4" y="3140"/>
                    <a:pt x="4" y="3141"/>
                  </a:cubicBezTo>
                  <a:cubicBezTo>
                    <a:pt x="1" y="3149"/>
                    <a:pt x="47" y="3163"/>
                    <a:pt x="130" y="3192"/>
                  </a:cubicBezTo>
                  <a:cubicBezTo>
                    <a:pt x="234" y="3224"/>
                    <a:pt x="356" y="3260"/>
                    <a:pt x="507" y="3303"/>
                  </a:cubicBezTo>
                  <a:cubicBezTo>
                    <a:pt x="852" y="3399"/>
                    <a:pt x="1311" y="3529"/>
                    <a:pt x="1856" y="3683"/>
                  </a:cubicBezTo>
                  <a:lnTo>
                    <a:pt x="1917" y="3701"/>
                  </a:lnTo>
                  <a:lnTo>
                    <a:pt x="1914" y="3633"/>
                  </a:lnTo>
                  <a:cubicBezTo>
                    <a:pt x="1893" y="3048"/>
                    <a:pt x="1863" y="2365"/>
                    <a:pt x="1834" y="1634"/>
                  </a:cubicBezTo>
                  <a:lnTo>
                    <a:pt x="1834" y="1634"/>
                  </a:lnTo>
                  <a:cubicBezTo>
                    <a:pt x="1935" y="1663"/>
                    <a:pt x="2038" y="1692"/>
                    <a:pt x="2140" y="1720"/>
                  </a:cubicBezTo>
                  <a:cubicBezTo>
                    <a:pt x="2636" y="1857"/>
                    <a:pt x="3110" y="1986"/>
                    <a:pt x="3547" y="2107"/>
                  </a:cubicBezTo>
                  <a:lnTo>
                    <a:pt x="3637" y="2132"/>
                  </a:lnTo>
                  <a:lnTo>
                    <a:pt x="3615" y="2039"/>
                  </a:lnTo>
                  <a:cubicBezTo>
                    <a:pt x="3420" y="1265"/>
                    <a:pt x="3249" y="592"/>
                    <a:pt x="3121" y="77"/>
                  </a:cubicBezTo>
                  <a:lnTo>
                    <a:pt x="3121" y="77"/>
                  </a:lnTo>
                  <a:cubicBezTo>
                    <a:pt x="3586" y="89"/>
                    <a:pt x="3876" y="150"/>
                    <a:pt x="3934" y="150"/>
                  </a:cubicBezTo>
                  <a:cubicBezTo>
                    <a:pt x="3941" y="150"/>
                    <a:pt x="3945" y="149"/>
                    <a:pt x="3945" y="148"/>
                  </a:cubicBezTo>
                  <a:cubicBezTo>
                    <a:pt x="3945" y="141"/>
                    <a:pt x="3867" y="119"/>
                    <a:pt x="3719" y="86"/>
                  </a:cubicBezTo>
                  <a:cubicBezTo>
                    <a:pt x="3572" y="54"/>
                    <a:pt x="3353" y="18"/>
                    <a:pt x="3077" y="5"/>
                  </a:cubicBezTo>
                  <a:lnTo>
                    <a:pt x="303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7661484" y="2644696"/>
              <a:ext cx="212773" cy="94867"/>
            </a:xfrm>
            <a:custGeom>
              <a:avLst/>
              <a:gdLst/>
              <a:ahLst/>
              <a:cxnLst/>
              <a:rect l="l" t="t" r="r" b="b"/>
              <a:pathLst>
                <a:path w="4793" h="2137" extrusionOk="0">
                  <a:moveTo>
                    <a:pt x="366" y="1761"/>
                  </a:moveTo>
                  <a:cubicBezTo>
                    <a:pt x="366" y="1761"/>
                    <a:pt x="366" y="1762"/>
                    <a:pt x="366" y="1763"/>
                  </a:cubicBezTo>
                  <a:lnTo>
                    <a:pt x="363" y="1767"/>
                  </a:lnTo>
                  <a:cubicBezTo>
                    <a:pt x="365" y="1763"/>
                    <a:pt x="366" y="1761"/>
                    <a:pt x="366" y="1761"/>
                  </a:cubicBezTo>
                  <a:close/>
                  <a:moveTo>
                    <a:pt x="4314" y="1"/>
                  </a:moveTo>
                  <a:lnTo>
                    <a:pt x="4282" y="54"/>
                  </a:lnTo>
                  <a:cubicBezTo>
                    <a:pt x="4013" y="536"/>
                    <a:pt x="3605" y="1215"/>
                    <a:pt x="3048" y="1946"/>
                  </a:cubicBezTo>
                  <a:lnTo>
                    <a:pt x="3048" y="1946"/>
                  </a:lnTo>
                  <a:cubicBezTo>
                    <a:pt x="2849" y="1687"/>
                    <a:pt x="2639" y="1410"/>
                    <a:pt x="2423" y="1127"/>
                  </a:cubicBezTo>
                  <a:cubicBezTo>
                    <a:pt x="2247" y="902"/>
                    <a:pt x="2079" y="679"/>
                    <a:pt x="1914" y="463"/>
                  </a:cubicBezTo>
                  <a:lnTo>
                    <a:pt x="1874" y="413"/>
                  </a:lnTo>
                  <a:lnTo>
                    <a:pt x="1827" y="453"/>
                  </a:lnTo>
                  <a:cubicBezTo>
                    <a:pt x="1544" y="708"/>
                    <a:pt x="1271" y="948"/>
                    <a:pt x="1019" y="1174"/>
                  </a:cubicBezTo>
                  <a:cubicBezTo>
                    <a:pt x="894" y="1286"/>
                    <a:pt x="772" y="1394"/>
                    <a:pt x="658" y="1497"/>
                  </a:cubicBezTo>
                  <a:cubicBezTo>
                    <a:pt x="600" y="1548"/>
                    <a:pt x="546" y="1598"/>
                    <a:pt x="492" y="1648"/>
                  </a:cubicBezTo>
                  <a:lnTo>
                    <a:pt x="414" y="1716"/>
                  </a:lnTo>
                  <a:lnTo>
                    <a:pt x="414" y="1716"/>
                  </a:lnTo>
                  <a:cubicBezTo>
                    <a:pt x="413" y="1716"/>
                    <a:pt x="412" y="1715"/>
                    <a:pt x="411" y="1715"/>
                  </a:cubicBezTo>
                  <a:lnTo>
                    <a:pt x="411" y="1715"/>
                  </a:lnTo>
                  <a:cubicBezTo>
                    <a:pt x="272" y="1301"/>
                    <a:pt x="168" y="957"/>
                    <a:pt x="105" y="718"/>
                  </a:cubicBezTo>
                  <a:cubicBezTo>
                    <a:pt x="36" y="474"/>
                    <a:pt x="22" y="334"/>
                    <a:pt x="15" y="334"/>
                  </a:cubicBezTo>
                  <a:lnTo>
                    <a:pt x="15" y="334"/>
                  </a:lnTo>
                  <a:cubicBezTo>
                    <a:pt x="4" y="334"/>
                    <a:pt x="0" y="478"/>
                    <a:pt x="58" y="729"/>
                  </a:cubicBezTo>
                  <a:cubicBezTo>
                    <a:pt x="108" y="980"/>
                    <a:pt x="201" y="1339"/>
                    <a:pt x="335" y="1773"/>
                  </a:cubicBezTo>
                  <a:lnTo>
                    <a:pt x="348" y="1817"/>
                  </a:lnTo>
                  <a:lnTo>
                    <a:pt x="366" y="1810"/>
                  </a:lnTo>
                  <a:lnTo>
                    <a:pt x="366" y="1810"/>
                  </a:lnTo>
                  <a:cubicBezTo>
                    <a:pt x="378" y="1823"/>
                    <a:pt x="398" y="1835"/>
                    <a:pt x="409" y="1835"/>
                  </a:cubicBezTo>
                  <a:cubicBezTo>
                    <a:pt x="413" y="1835"/>
                    <a:pt x="415" y="1834"/>
                    <a:pt x="416" y="1831"/>
                  </a:cubicBezTo>
                  <a:cubicBezTo>
                    <a:pt x="424" y="1828"/>
                    <a:pt x="424" y="1828"/>
                    <a:pt x="431" y="1824"/>
                  </a:cubicBezTo>
                  <a:lnTo>
                    <a:pt x="438" y="1817"/>
                  </a:lnTo>
                  <a:lnTo>
                    <a:pt x="449" y="1806"/>
                  </a:lnTo>
                  <a:lnTo>
                    <a:pt x="471" y="1788"/>
                  </a:lnTo>
                  <a:lnTo>
                    <a:pt x="553" y="1720"/>
                  </a:lnTo>
                  <a:cubicBezTo>
                    <a:pt x="607" y="1669"/>
                    <a:pt x="664" y="1619"/>
                    <a:pt x="722" y="1569"/>
                  </a:cubicBezTo>
                  <a:cubicBezTo>
                    <a:pt x="840" y="1469"/>
                    <a:pt x="962" y="1364"/>
                    <a:pt x="1088" y="1253"/>
                  </a:cubicBezTo>
                  <a:cubicBezTo>
                    <a:pt x="1333" y="1043"/>
                    <a:pt x="1589" y="817"/>
                    <a:pt x="1859" y="583"/>
                  </a:cubicBezTo>
                  <a:lnTo>
                    <a:pt x="1859" y="583"/>
                  </a:lnTo>
                  <a:cubicBezTo>
                    <a:pt x="2012" y="783"/>
                    <a:pt x="2168" y="991"/>
                    <a:pt x="2330" y="1200"/>
                  </a:cubicBezTo>
                  <a:cubicBezTo>
                    <a:pt x="2563" y="1505"/>
                    <a:pt x="2790" y="1798"/>
                    <a:pt x="3001" y="2075"/>
                  </a:cubicBezTo>
                  <a:lnTo>
                    <a:pt x="3048" y="2136"/>
                  </a:lnTo>
                  <a:lnTo>
                    <a:pt x="3095" y="2075"/>
                  </a:lnTo>
                  <a:cubicBezTo>
                    <a:pt x="3652" y="1341"/>
                    <a:pt x="4056" y="643"/>
                    <a:pt x="4319" y="141"/>
                  </a:cubicBezTo>
                  <a:lnTo>
                    <a:pt x="4319" y="141"/>
                  </a:lnTo>
                  <a:cubicBezTo>
                    <a:pt x="4449" y="342"/>
                    <a:pt x="4541" y="520"/>
                    <a:pt x="4627" y="629"/>
                  </a:cubicBezTo>
                  <a:cubicBezTo>
                    <a:pt x="4714" y="744"/>
                    <a:pt x="4780" y="794"/>
                    <a:pt x="4784" y="794"/>
                  </a:cubicBezTo>
                  <a:cubicBezTo>
                    <a:pt x="4785" y="794"/>
                    <a:pt x="4785" y="794"/>
                    <a:pt x="4785" y="794"/>
                  </a:cubicBezTo>
                  <a:cubicBezTo>
                    <a:pt x="4792" y="786"/>
                    <a:pt x="4735" y="729"/>
                    <a:pt x="4655" y="607"/>
                  </a:cubicBezTo>
                  <a:cubicBezTo>
                    <a:pt x="4577" y="485"/>
                    <a:pt x="4487" y="288"/>
                    <a:pt x="4344" y="51"/>
                  </a:cubicBezTo>
                  <a:lnTo>
                    <a:pt x="431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7609990" y="2539844"/>
              <a:ext cx="90738" cy="227955"/>
            </a:xfrm>
            <a:custGeom>
              <a:avLst/>
              <a:gdLst/>
              <a:ahLst/>
              <a:cxnLst/>
              <a:rect l="l" t="t" r="r" b="b"/>
              <a:pathLst>
                <a:path w="2044" h="5135" extrusionOk="0">
                  <a:moveTo>
                    <a:pt x="2036" y="0"/>
                  </a:moveTo>
                  <a:cubicBezTo>
                    <a:pt x="2016" y="0"/>
                    <a:pt x="1923" y="294"/>
                    <a:pt x="1763" y="762"/>
                  </a:cubicBezTo>
                  <a:cubicBezTo>
                    <a:pt x="1606" y="1236"/>
                    <a:pt x="1376" y="1885"/>
                    <a:pt x="1099" y="2596"/>
                  </a:cubicBezTo>
                  <a:cubicBezTo>
                    <a:pt x="819" y="3303"/>
                    <a:pt x="543" y="3935"/>
                    <a:pt x="335" y="4390"/>
                  </a:cubicBezTo>
                  <a:cubicBezTo>
                    <a:pt x="130" y="4846"/>
                    <a:pt x="1" y="5126"/>
                    <a:pt x="15" y="5134"/>
                  </a:cubicBezTo>
                  <a:cubicBezTo>
                    <a:pt x="16" y="5134"/>
                    <a:pt x="16" y="5134"/>
                    <a:pt x="16" y="5134"/>
                  </a:cubicBezTo>
                  <a:cubicBezTo>
                    <a:pt x="25" y="5134"/>
                    <a:pt x="67" y="5070"/>
                    <a:pt x="133" y="4950"/>
                  </a:cubicBezTo>
                  <a:cubicBezTo>
                    <a:pt x="202" y="4828"/>
                    <a:pt x="299" y="4649"/>
                    <a:pt x="410" y="4427"/>
                  </a:cubicBezTo>
                  <a:cubicBezTo>
                    <a:pt x="637" y="3978"/>
                    <a:pt x="927" y="3350"/>
                    <a:pt x="1207" y="2639"/>
                  </a:cubicBezTo>
                  <a:cubicBezTo>
                    <a:pt x="1487" y="1925"/>
                    <a:pt x="1706" y="1268"/>
                    <a:pt x="1843" y="787"/>
                  </a:cubicBezTo>
                  <a:cubicBezTo>
                    <a:pt x="1914" y="547"/>
                    <a:pt x="1964" y="349"/>
                    <a:pt x="1997" y="213"/>
                  </a:cubicBezTo>
                  <a:cubicBezTo>
                    <a:pt x="2029" y="76"/>
                    <a:pt x="2043" y="1"/>
                    <a:pt x="2036" y="1"/>
                  </a:cubicBezTo>
                  <a:cubicBezTo>
                    <a:pt x="2036" y="1"/>
                    <a:pt x="2036" y="0"/>
                    <a:pt x="20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7704500" y="2352779"/>
              <a:ext cx="67255" cy="59797"/>
            </a:xfrm>
            <a:custGeom>
              <a:avLst/>
              <a:gdLst/>
              <a:ahLst/>
              <a:cxnLst/>
              <a:rect l="l" t="t" r="r" b="b"/>
              <a:pathLst>
                <a:path w="1515" h="1347" extrusionOk="0">
                  <a:moveTo>
                    <a:pt x="1489" y="1"/>
                  </a:moveTo>
                  <a:cubicBezTo>
                    <a:pt x="1452" y="1"/>
                    <a:pt x="1366" y="12"/>
                    <a:pt x="1243" y="23"/>
                  </a:cubicBezTo>
                  <a:cubicBezTo>
                    <a:pt x="1074" y="40"/>
                    <a:pt x="833" y="58"/>
                    <a:pt x="550" y="69"/>
                  </a:cubicBezTo>
                  <a:lnTo>
                    <a:pt x="464" y="73"/>
                  </a:lnTo>
                  <a:lnTo>
                    <a:pt x="507" y="148"/>
                  </a:lnTo>
                  <a:cubicBezTo>
                    <a:pt x="636" y="363"/>
                    <a:pt x="776" y="600"/>
                    <a:pt x="923" y="848"/>
                  </a:cubicBezTo>
                  <a:cubicBezTo>
                    <a:pt x="994" y="965"/>
                    <a:pt x="1065" y="1081"/>
                    <a:pt x="1133" y="1192"/>
                  </a:cubicBezTo>
                  <a:lnTo>
                    <a:pt x="1133" y="1192"/>
                  </a:lnTo>
                  <a:cubicBezTo>
                    <a:pt x="925" y="1164"/>
                    <a:pt x="735" y="1153"/>
                    <a:pt x="574" y="1153"/>
                  </a:cubicBezTo>
                  <a:cubicBezTo>
                    <a:pt x="492" y="1153"/>
                    <a:pt x="418" y="1156"/>
                    <a:pt x="352" y="1160"/>
                  </a:cubicBezTo>
                  <a:cubicBezTo>
                    <a:pt x="130" y="1178"/>
                    <a:pt x="0" y="1207"/>
                    <a:pt x="0" y="1218"/>
                  </a:cubicBezTo>
                  <a:cubicBezTo>
                    <a:pt x="0" y="1250"/>
                    <a:pt x="528" y="1189"/>
                    <a:pt x="1235" y="1322"/>
                  </a:cubicBezTo>
                  <a:lnTo>
                    <a:pt x="1357" y="1347"/>
                  </a:lnTo>
                  <a:lnTo>
                    <a:pt x="1357" y="1347"/>
                  </a:lnTo>
                  <a:lnTo>
                    <a:pt x="1293" y="1239"/>
                  </a:lnTo>
                  <a:cubicBezTo>
                    <a:pt x="1206" y="1095"/>
                    <a:pt x="1117" y="941"/>
                    <a:pt x="1024" y="787"/>
                  </a:cubicBezTo>
                  <a:cubicBezTo>
                    <a:pt x="890" y="568"/>
                    <a:pt x="762" y="359"/>
                    <a:pt x="642" y="167"/>
                  </a:cubicBezTo>
                  <a:lnTo>
                    <a:pt x="642" y="167"/>
                  </a:lnTo>
                  <a:cubicBezTo>
                    <a:pt x="1169" y="124"/>
                    <a:pt x="1514" y="32"/>
                    <a:pt x="1508" y="5"/>
                  </a:cubicBezTo>
                  <a:cubicBezTo>
                    <a:pt x="1507" y="2"/>
                    <a:pt x="1500" y="1"/>
                    <a:pt x="148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6" name="Google Shape;1026;p34"/>
            <p:cNvGrpSpPr/>
            <p:nvPr/>
          </p:nvGrpSpPr>
          <p:grpSpPr>
            <a:xfrm>
              <a:off x="7331478" y="2343723"/>
              <a:ext cx="542780" cy="395840"/>
              <a:chOff x="7331478" y="2343723"/>
              <a:chExt cx="542780" cy="395840"/>
            </a:xfrm>
          </p:grpSpPr>
          <p:sp>
            <p:nvSpPr>
              <p:cNvPr id="1027" name="Google Shape;1027;p34"/>
              <p:cNvSpPr/>
              <p:nvPr/>
            </p:nvSpPr>
            <p:spPr>
              <a:xfrm>
                <a:off x="7445431" y="2352912"/>
                <a:ext cx="326019" cy="156084"/>
              </a:xfrm>
              <a:custGeom>
                <a:avLst/>
                <a:gdLst/>
                <a:ahLst/>
                <a:cxnLst/>
                <a:rect l="l" t="t" r="r" b="b"/>
                <a:pathLst>
                  <a:path w="7344" h="3516" extrusionOk="0">
                    <a:moveTo>
                      <a:pt x="7339" y="0"/>
                    </a:moveTo>
                    <a:cubicBezTo>
                      <a:pt x="7319" y="0"/>
                      <a:pt x="7238" y="23"/>
                      <a:pt x="7097" y="48"/>
                    </a:cubicBezTo>
                    <a:cubicBezTo>
                      <a:pt x="6935" y="80"/>
                      <a:pt x="6698" y="80"/>
                      <a:pt x="6386" y="91"/>
                    </a:cubicBezTo>
                    <a:lnTo>
                      <a:pt x="6343" y="91"/>
                    </a:lnTo>
                    <a:lnTo>
                      <a:pt x="6364" y="134"/>
                    </a:lnTo>
                    <a:cubicBezTo>
                      <a:pt x="6540" y="429"/>
                      <a:pt x="6754" y="790"/>
                      <a:pt x="7001" y="1210"/>
                    </a:cubicBezTo>
                    <a:lnTo>
                      <a:pt x="7001" y="1210"/>
                    </a:lnTo>
                    <a:cubicBezTo>
                      <a:pt x="6774" y="1170"/>
                      <a:pt x="6525" y="1146"/>
                      <a:pt x="6264" y="1146"/>
                    </a:cubicBezTo>
                    <a:cubicBezTo>
                      <a:pt x="6124" y="1146"/>
                      <a:pt x="5980" y="1153"/>
                      <a:pt x="5833" y="1168"/>
                    </a:cubicBezTo>
                    <a:lnTo>
                      <a:pt x="5783" y="1172"/>
                    </a:lnTo>
                    <a:lnTo>
                      <a:pt x="5790" y="1222"/>
                    </a:lnTo>
                    <a:cubicBezTo>
                      <a:pt x="5830" y="1619"/>
                      <a:pt x="5820" y="2076"/>
                      <a:pt x="5952" y="2537"/>
                    </a:cubicBezTo>
                    <a:lnTo>
                      <a:pt x="5952" y="2537"/>
                    </a:lnTo>
                    <a:cubicBezTo>
                      <a:pt x="5548" y="2431"/>
                      <a:pt x="5121" y="2306"/>
                      <a:pt x="4738" y="2076"/>
                    </a:cubicBezTo>
                    <a:lnTo>
                      <a:pt x="4667" y="2036"/>
                    </a:lnTo>
                    <a:lnTo>
                      <a:pt x="4652" y="2116"/>
                    </a:lnTo>
                    <a:cubicBezTo>
                      <a:pt x="4575" y="2496"/>
                      <a:pt x="4492" y="2898"/>
                      <a:pt x="4409" y="3304"/>
                    </a:cubicBezTo>
                    <a:lnTo>
                      <a:pt x="4409" y="3304"/>
                    </a:lnTo>
                    <a:cubicBezTo>
                      <a:pt x="4261" y="3179"/>
                      <a:pt x="4111" y="3043"/>
                      <a:pt x="3966" y="2898"/>
                    </a:cubicBezTo>
                    <a:cubicBezTo>
                      <a:pt x="3802" y="2733"/>
                      <a:pt x="3651" y="2565"/>
                      <a:pt x="3511" y="2385"/>
                    </a:cubicBezTo>
                    <a:lnTo>
                      <a:pt x="3474" y="2338"/>
                    </a:lnTo>
                    <a:lnTo>
                      <a:pt x="3428" y="2378"/>
                    </a:lnTo>
                    <a:cubicBezTo>
                      <a:pt x="3052" y="2677"/>
                      <a:pt x="2681" y="2967"/>
                      <a:pt x="2326" y="3250"/>
                    </a:cubicBezTo>
                    <a:lnTo>
                      <a:pt x="2326" y="3250"/>
                    </a:lnTo>
                    <a:cubicBezTo>
                      <a:pt x="2249" y="2872"/>
                      <a:pt x="2169" y="2504"/>
                      <a:pt x="2096" y="2152"/>
                    </a:cubicBezTo>
                    <a:lnTo>
                      <a:pt x="2086" y="2091"/>
                    </a:lnTo>
                    <a:lnTo>
                      <a:pt x="2025" y="2112"/>
                    </a:lnTo>
                    <a:cubicBezTo>
                      <a:pt x="1616" y="2262"/>
                      <a:pt x="1225" y="2402"/>
                      <a:pt x="859" y="2533"/>
                    </a:cubicBezTo>
                    <a:lnTo>
                      <a:pt x="859" y="2533"/>
                    </a:lnTo>
                    <a:cubicBezTo>
                      <a:pt x="976" y="2066"/>
                      <a:pt x="1087" y="1639"/>
                      <a:pt x="1185" y="1254"/>
                    </a:cubicBezTo>
                    <a:lnTo>
                      <a:pt x="1196" y="1211"/>
                    </a:lnTo>
                    <a:lnTo>
                      <a:pt x="1153" y="1204"/>
                    </a:lnTo>
                    <a:cubicBezTo>
                      <a:pt x="749" y="1143"/>
                      <a:pt x="398" y="1091"/>
                      <a:pt x="99" y="1046"/>
                    </a:cubicBezTo>
                    <a:lnTo>
                      <a:pt x="99" y="1046"/>
                    </a:lnTo>
                    <a:cubicBezTo>
                      <a:pt x="282" y="761"/>
                      <a:pt x="425" y="533"/>
                      <a:pt x="532" y="368"/>
                    </a:cubicBezTo>
                    <a:cubicBezTo>
                      <a:pt x="578" y="292"/>
                      <a:pt x="614" y="231"/>
                      <a:pt x="646" y="181"/>
                    </a:cubicBezTo>
                    <a:cubicBezTo>
                      <a:pt x="668" y="138"/>
                      <a:pt x="682" y="116"/>
                      <a:pt x="679" y="113"/>
                    </a:cubicBezTo>
                    <a:lnTo>
                      <a:pt x="679" y="113"/>
                    </a:lnTo>
                    <a:cubicBezTo>
                      <a:pt x="675" y="113"/>
                      <a:pt x="661" y="131"/>
                      <a:pt x="632" y="174"/>
                    </a:cubicBezTo>
                    <a:cubicBezTo>
                      <a:pt x="596" y="221"/>
                      <a:pt x="557" y="278"/>
                      <a:pt x="502" y="350"/>
                    </a:cubicBezTo>
                    <a:cubicBezTo>
                      <a:pt x="388" y="522"/>
                      <a:pt x="230" y="756"/>
                      <a:pt x="25" y="1049"/>
                    </a:cubicBezTo>
                    <a:lnTo>
                      <a:pt x="0" y="1089"/>
                    </a:lnTo>
                    <a:lnTo>
                      <a:pt x="47" y="1097"/>
                    </a:lnTo>
                    <a:cubicBezTo>
                      <a:pt x="341" y="1148"/>
                      <a:pt x="689" y="1207"/>
                      <a:pt x="1094" y="1275"/>
                    </a:cubicBezTo>
                    <a:lnTo>
                      <a:pt x="1094" y="1275"/>
                    </a:lnTo>
                    <a:cubicBezTo>
                      <a:pt x="989" y="1673"/>
                      <a:pt x="872" y="2115"/>
                      <a:pt x="739" y="2596"/>
                    </a:cubicBezTo>
                    <a:lnTo>
                      <a:pt x="718" y="2686"/>
                    </a:lnTo>
                    <a:lnTo>
                      <a:pt x="718" y="2686"/>
                    </a:lnTo>
                    <a:lnTo>
                      <a:pt x="804" y="2654"/>
                    </a:lnTo>
                    <a:cubicBezTo>
                      <a:pt x="1182" y="2524"/>
                      <a:pt x="1582" y="2384"/>
                      <a:pt x="2005" y="2237"/>
                    </a:cubicBezTo>
                    <a:lnTo>
                      <a:pt x="2005" y="2237"/>
                    </a:lnTo>
                    <a:cubicBezTo>
                      <a:pt x="2077" y="2600"/>
                      <a:pt x="2155" y="2975"/>
                      <a:pt x="2233" y="3365"/>
                    </a:cubicBezTo>
                    <a:lnTo>
                      <a:pt x="2251" y="3454"/>
                    </a:lnTo>
                    <a:lnTo>
                      <a:pt x="2326" y="3397"/>
                    </a:lnTo>
                    <a:cubicBezTo>
                      <a:pt x="2689" y="3111"/>
                      <a:pt x="3067" y="2811"/>
                      <a:pt x="3456" y="2505"/>
                    </a:cubicBezTo>
                    <a:lnTo>
                      <a:pt x="3456" y="2505"/>
                    </a:lnTo>
                    <a:cubicBezTo>
                      <a:pt x="3586" y="2669"/>
                      <a:pt x="3729" y="2829"/>
                      <a:pt x="3880" y="2981"/>
                    </a:cubicBezTo>
                    <a:cubicBezTo>
                      <a:pt x="4052" y="3153"/>
                      <a:pt x="4232" y="3315"/>
                      <a:pt x="4412" y="3458"/>
                    </a:cubicBezTo>
                    <a:lnTo>
                      <a:pt x="4487" y="3516"/>
                    </a:lnTo>
                    <a:lnTo>
                      <a:pt x="4505" y="3423"/>
                    </a:lnTo>
                    <a:cubicBezTo>
                      <a:pt x="4589" y="3008"/>
                      <a:pt x="4670" y="2603"/>
                      <a:pt x="4748" y="2214"/>
                    </a:cubicBezTo>
                    <a:lnTo>
                      <a:pt x="4748" y="2214"/>
                    </a:lnTo>
                    <a:cubicBezTo>
                      <a:pt x="5165" y="2445"/>
                      <a:pt x="5605" y="2559"/>
                      <a:pt x="6020" y="2664"/>
                    </a:cubicBezTo>
                    <a:lnTo>
                      <a:pt x="6113" y="2690"/>
                    </a:lnTo>
                    <a:lnTo>
                      <a:pt x="6084" y="2596"/>
                    </a:lnTo>
                    <a:cubicBezTo>
                      <a:pt x="5932" y="2143"/>
                      <a:pt x="5933" y="1681"/>
                      <a:pt x="5888" y="1260"/>
                    </a:cubicBezTo>
                    <a:lnTo>
                      <a:pt x="5888" y="1260"/>
                    </a:lnTo>
                    <a:cubicBezTo>
                      <a:pt x="6035" y="1245"/>
                      <a:pt x="6179" y="1238"/>
                      <a:pt x="6318" y="1238"/>
                    </a:cubicBezTo>
                    <a:cubicBezTo>
                      <a:pt x="6588" y="1238"/>
                      <a:pt x="6843" y="1263"/>
                      <a:pt x="7075" y="1304"/>
                    </a:cubicBezTo>
                    <a:lnTo>
                      <a:pt x="7161" y="1319"/>
                    </a:lnTo>
                    <a:lnTo>
                      <a:pt x="7114" y="1243"/>
                    </a:lnTo>
                    <a:cubicBezTo>
                      <a:pt x="6852" y="816"/>
                      <a:pt x="6623" y="444"/>
                      <a:pt x="6434" y="142"/>
                    </a:cubicBezTo>
                    <a:lnTo>
                      <a:pt x="6434" y="142"/>
                    </a:lnTo>
                    <a:cubicBezTo>
                      <a:pt x="6721" y="126"/>
                      <a:pt x="6949" y="114"/>
                      <a:pt x="7104" y="73"/>
                    </a:cubicBezTo>
                    <a:cubicBezTo>
                      <a:pt x="7183" y="55"/>
                      <a:pt x="7243" y="37"/>
                      <a:pt x="7283" y="27"/>
                    </a:cubicBezTo>
                    <a:cubicBezTo>
                      <a:pt x="7322" y="12"/>
                      <a:pt x="7344" y="5"/>
                      <a:pt x="7344" y="2"/>
                    </a:cubicBezTo>
                    <a:cubicBezTo>
                      <a:pt x="7343" y="1"/>
                      <a:pt x="7342" y="0"/>
                      <a:pt x="73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34"/>
              <p:cNvSpPr/>
              <p:nvPr/>
            </p:nvSpPr>
            <p:spPr>
              <a:xfrm>
                <a:off x="7331478" y="2423760"/>
                <a:ext cx="530180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11943" h="4849" extrusionOk="0">
                    <a:moveTo>
                      <a:pt x="11342" y="1"/>
                    </a:moveTo>
                    <a:cubicBezTo>
                      <a:pt x="11258" y="1"/>
                      <a:pt x="11166" y="9"/>
                      <a:pt x="11067" y="31"/>
                    </a:cubicBezTo>
                    <a:lnTo>
                      <a:pt x="11045" y="35"/>
                    </a:lnTo>
                    <a:lnTo>
                      <a:pt x="11049" y="56"/>
                    </a:lnTo>
                    <a:cubicBezTo>
                      <a:pt x="11088" y="301"/>
                      <a:pt x="11150" y="599"/>
                      <a:pt x="11231" y="932"/>
                    </a:cubicBezTo>
                    <a:cubicBezTo>
                      <a:pt x="11313" y="1253"/>
                      <a:pt x="11414" y="1611"/>
                      <a:pt x="11505" y="2009"/>
                    </a:cubicBezTo>
                    <a:lnTo>
                      <a:pt x="11505" y="2009"/>
                    </a:lnTo>
                    <a:cubicBezTo>
                      <a:pt x="10991" y="1860"/>
                      <a:pt x="10400" y="1739"/>
                      <a:pt x="9785" y="1525"/>
                    </a:cubicBezTo>
                    <a:lnTo>
                      <a:pt x="9714" y="1503"/>
                    </a:lnTo>
                    <a:lnTo>
                      <a:pt x="9721" y="1575"/>
                    </a:lnTo>
                    <a:cubicBezTo>
                      <a:pt x="9783" y="2185"/>
                      <a:pt x="9775" y="2863"/>
                      <a:pt x="9807" y="3586"/>
                    </a:cubicBezTo>
                    <a:lnTo>
                      <a:pt x="9807" y="3586"/>
                    </a:lnTo>
                    <a:cubicBezTo>
                      <a:pt x="9268" y="3496"/>
                      <a:pt x="8722" y="3322"/>
                      <a:pt x="8152" y="3132"/>
                    </a:cubicBezTo>
                    <a:cubicBezTo>
                      <a:pt x="8113" y="3122"/>
                      <a:pt x="8073" y="3111"/>
                      <a:pt x="8030" y="3104"/>
                    </a:cubicBezTo>
                    <a:cubicBezTo>
                      <a:pt x="8009" y="3101"/>
                      <a:pt x="7987" y="3097"/>
                      <a:pt x="7955" y="3097"/>
                    </a:cubicBezTo>
                    <a:cubicBezTo>
                      <a:pt x="7919" y="3104"/>
                      <a:pt x="7898" y="3119"/>
                      <a:pt x="7876" y="3132"/>
                    </a:cubicBezTo>
                    <a:cubicBezTo>
                      <a:pt x="7790" y="3205"/>
                      <a:pt x="7775" y="3291"/>
                      <a:pt x="7743" y="3362"/>
                    </a:cubicBezTo>
                    <a:cubicBezTo>
                      <a:pt x="7682" y="3506"/>
                      <a:pt x="7618" y="3653"/>
                      <a:pt x="7557" y="3804"/>
                    </a:cubicBezTo>
                    <a:cubicBezTo>
                      <a:pt x="7446" y="4072"/>
                      <a:pt x="7334" y="4343"/>
                      <a:pt x="7218" y="4620"/>
                    </a:cubicBezTo>
                    <a:lnTo>
                      <a:pt x="7218" y="4620"/>
                    </a:lnTo>
                    <a:cubicBezTo>
                      <a:pt x="6859" y="4173"/>
                      <a:pt x="6486" y="3708"/>
                      <a:pt x="6106" y="3233"/>
                    </a:cubicBezTo>
                    <a:lnTo>
                      <a:pt x="6016" y="3126"/>
                    </a:lnTo>
                    <a:lnTo>
                      <a:pt x="5984" y="3083"/>
                    </a:lnTo>
                    <a:lnTo>
                      <a:pt x="5938" y="3114"/>
                    </a:lnTo>
                    <a:cubicBezTo>
                      <a:pt x="5314" y="3544"/>
                      <a:pt x="4704" y="3967"/>
                      <a:pt x="4110" y="4374"/>
                    </a:cubicBezTo>
                    <a:lnTo>
                      <a:pt x="4110" y="4374"/>
                    </a:lnTo>
                    <a:cubicBezTo>
                      <a:pt x="3904" y="3786"/>
                      <a:pt x="3704" y="3214"/>
                      <a:pt x="3511" y="2666"/>
                    </a:cubicBezTo>
                    <a:lnTo>
                      <a:pt x="3486" y="2598"/>
                    </a:lnTo>
                    <a:lnTo>
                      <a:pt x="3429" y="2637"/>
                    </a:lnTo>
                    <a:cubicBezTo>
                      <a:pt x="2763" y="3072"/>
                      <a:pt x="2084" y="3410"/>
                      <a:pt x="1427" y="3665"/>
                    </a:cubicBezTo>
                    <a:lnTo>
                      <a:pt x="1427" y="3665"/>
                    </a:lnTo>
                    <a:cubicBezTo>
                      <a:pt x="1547" y="2740"/>
                      <a:pt x="1659" y="1908"/>
                      <a:pt x="1756" y="1184"/>
                    </a:cubicBezTo>
                    <a:lnTo>
                      <a:pt x="1763" y="1116"/>
                    </a:lnTo>
                    <a:lnTo>
                      <a:pt x="1763" y="1116"/>
                    </a:lnTo>
                    <a:lnTo>
                      <a:pt x="1702" y="1144"/>
                    </a:lnTo>
                    <a:cubicBezTo>
                      <a:pt x="1150" y="1368"/>
                      <a:pt x="629" y="1438"/>
                      <a:pt x="198" y="1438"/>
                    </a:cubicBezTo>
                    <a:cubicBezTo>
                      <a:pt x="157" y="1438"/>
                      <a:pt x="117" y="1437"/>
                      <a:pt x="78" y="1436"/>
                    </a:cubicBezTo>
                    <a:lnTo>
                      <a:pt x="78" y="1436"/>
                    </a:lnTo>
                    <a:cubicBezTo>
                      <a:pt x="233" y="990"/>
                      <a:pt x="355" y="643"/>
                      <a:pt x="439" y="394"/>
                    </a:cubicBezTo>
                    <a:cubicBezTo>
                      <a:pt x="478" y="279"/>
                      <a:pt x="507" y="186"/>
                      <a:pt x="532" y="117"/>
                    </a:cubicBezTo>
                    <a:cubicBezTo>
                      <a:pt x="550" y="53"/>
                      <a:pt x="561" y="21"/>
                      <a:pt x="557" y="21"/>
                    </a:cubicBezTo>
                    <a:lnTo>
                      <a:pt x="557" y="21"/>
                    </a:lnTo>
                    <a:cubicBezTo>
                      <a:pt x="557" y="21"/>
                      <a:pt x="543" y="49"/>
                      <a:pt x="518" y="111"/>
                    </a:cubicBezTo>
                    <a:cubicBezTo>
                      <a:pt x="493" y="182"/>
                      <a:pt x="457" y="272"/>
                      <a:pt x="410" y="387"/>
                    </a:cubicBezTo>
                    <a:cubicBezTo>
                      <a:pt x="317" y="634"/>
                      <a:pt x="184" y="994"/>
                      <a:pt x="11" y="1453"/>
                    </a:cubicBezTo>
                    <a:lnTo>
                      <a:pt x="1" y="1489"/>
                    </a:lnTo>
                    <a:lnTo>
                      <a:pt x="37" y="1489"/>
                    </a:lnTo>
                    <a:cubicBezTo>
                      <a:pt x="112" y="1493"/>
                      <a:pt x="190" y="1496"/>
                      <a:pt x="272" y="1496"/>
                    </a:cubicBezTo>
                    <a:cubicBezTo>
                      <a:pt x="678" y="1496"/>
                      <a:pt x="1159" y="1432"/>
                      <a:pt x="1668" y="1240"/>
                    </a:cubicBezTo>
                    <a:lnTo>
                      <a:pt x="1668" y="1240"/>
                    </a:lnTo>
                    <a:cubicBezTo>
                      <a:pt x="1566" y="1971"/>
                      <a:pt x="1447" y="2806"/>
                      <a:pt x="1315" y="3735"/>
                    </a:cubicBezTo>
                    <a:lnTo>
                      <a:pt x="1303" y="3818"/>
                    </a:lnTo>
                    <a:lnTo>
                      <a:pt x="1303" y="3818"/>
                    </a:lnTo>
                    <a:lnTo>
                      <a:pt x="1383" y="3790"/>
                    </a:lnTo>
                    <a:cubicBezTo>
                      <a:pt x="2052" y="3542"/>
                      <a:pt x="2746" y="3206"/>
                      <a:pt x="3427" y="2769"/>
                    </a:cubicBezTo>
                    <a:lnTo>
                      <a:pt x="3427" y="2769"/>
                    </a:lnTo>
                    <a:cubicBezTo>
                      <a:pt x="3621" y="3323"/>
                      <a:pt x="3821" y="3896"/>
                      <a:pt x="4025" y="4486"/>
                    </a:cubicBezTo>
                    <a:lnTo>
                      <a:pt x="4050" y="4557"/>
                    </a:lnTo>
                    <a:lnTo>
                      <a:pt x="4111" y="4514"/>
                    </a:lnTo>
                    <a:cubicBezTo>
                      <a:pt x="4710" y="4101"/>
                      <a:pt x="5327" y="3677"/>
                      <a:pt x="5961" y="3243"/>
                    </a:cubicBezTo>
                    <a:lnTo>
                      <a:pt x="5961" y="3243"/>
                    </a:lnTo>
                    <a:lnTo>
                      <a:pt x="6013" y="3308"/>
                    </a:lnTo>
                    <a:cubicBezTo>
                      <a:pt x="6415" y="3811"/>
                      <a:pt x="6813" y="4303"/>
                      <a:pt x="7190" y="4769"/>
                    </a:cubicBezTo>
                    <a:lnTo>
                      <a:pt x="7252" y="4848"/>
                    </a:lnTo>
                    <a:lnTo>
                      <a:pt x="7290" y="4755"/>
                    </a:lnTo>
                    <a:cubicBezTo>
                      <a:pt x="7416" y="4450"/>
                      <a:pt x="7542" y="4145"/>
                      <a:pt x="7664" y="3847"/>
                    </a:cubicBezTo>
                    <a:cubicBezTo>
                      <a:pt x="7725" y="3700"/>
                      <a:pt x="7786" y="3553"/>
                      <a:pt x="7847" y="3406"/>
                    </a:cubicBezTo>
                    <a:cubicBezTo>
                      <a:pt x="7880" y="3330"/>
                      <a:pt x="7905" y="3255"/>
                      <a:pt x="7944" y="3222"/>
                    </a:cubicBezTo>
                    <a:cubicBezTo>
                      <a:pt x="7950" y="3213"/>
                      <a:pt x="7962" y="3210"/>
                      <a:pt x="7977" y="3210"/>
                    </a:cubicBezTo>
                    <a:cubicBezTo>
                      <a:pt x="8013" y="3210"/>
                      <a:pt x="8069" y="3228"/>
                      <a:pt x="8117" y="3240"/>
                    </a:cubicBezTo>
                    <a:cubicBezTo>
                      <a:pt x="8708" y="3434"/>
                      <a:pt x="9286" y="3617"/>
                      <a:pt x="9853" y="3700"/>
                    </a:cubicBezTo>
                    <a:lnTo>
                      <a:pt x="9918" y="3710"/>
                    </a:lnTo>
                    <a:lnTo>
                      <a:pt x="9918" y="3646"/>
                    </a:lnTo>
                    <a:cubicBezTo>
                      <a:pt x="9881" y="2932"/>
                      <a:pt x="9882" y="2251"/>
                      <a:pt x="9822" y="1637"/>
                    </a:cubicBezTo>
                    <a:lnTo>
                      <a:pt x="9822" y="1637"/>
                    </a:lnTo>
                    <a:cubicBezTo>
                      <a:pt x="10446" y="1842"/>
                      <a:pt x="11039" y="1953"/>
                      <a:pt x="11544" y="2102"/>
                    </a:cubicBezTo>
                    <a:lnTo>
                      <a:pt x="11609" y="2120"/>
                    </a:lnTo>
                    <a:lnTo>
                      <a:pt x="11594" y="2056"/>
                    </a:lnTo>
                    <a:cubicBezTo>
                      <a:pt x="11494" y="1633"/>
                      <a:pt x="11382" y="1252"/>
                      <a:pt x="11293" y="918"/>
                    </a:cubicBezTo>
                    <a:cubicBezTo>
                      <a:pt x="11206" y="594"/>
                      <a:pt x="11139" y="310"/>
                      <a:pt x="11096" y="70"/>
                    </a:cubicBezTo>
                    <a:lnTo>
                      <a:pt x="11096" y="70"/>
                    </a:lnTo>
                    <a:cubicBezTo>
                      <a:pt x="11197" y="46"/>
                      <a:pt x="11293" y="37"/>
                      <a:pt x="11380" y="37"/>
                    </a:cubicBezTo>
                    <a:cubicBezTo>
                      <a:pt x="11521" y="37"/>
                      <a:pt x="11640" y="62"/>
                      <a:pt x="11727" y="86"/>
                    </a:cubicBezTo>
                    <a:cubicBezTo>
                      <a:pt x="11865" y="124"/>
                      <a:pt x="11933" y="161"/>
                      <a:pt x="11941" y="161"/>
                    </a:cubicBezTo>
                    <a:cubicBezTo>
                      <a:pt x="11942" y="161"/>
                      <a:pt x="11942" y="161"/>
                      <a:pt x="11942" y="161"/>
                    </a:cubicBezTo>
                    <a:cubicBezTo>
                      <a:pt x="11942" y="161"/>
                      <a:pt x="11878" y="111"/>
                      <a:pt x="11731" y="64"/>
                    </a:cubicBezTo>
                    <a:cubicBezTo>
                      <a:pt x="11638" y="33"/>
                      <a:pt x="11505" y="1"/>
                      <a:pt x="113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34"/>
              <p:cNvSpPr/>
              <p:nvPr/>
            </p:nvSpPr>
            <p:spPr>
              <a:xfrm>
                <a:off x="7513128" y="2343723"/>
                <a:ext cx="171444" cy="93713"/>
              </a:xfrm>
              <a:custGeom>
                <a:avLst/>
                <a:gdLst/>
                <a:ahLst/>
                <a:cxnLst/>
                <a:rect l="l" t="t" r="r" b="b"/>
                <a:pathLst>
                  <a:path w="3862" h="2111" extrusionOk="0">
                    <a:moveTo>
                      <a:pt x="3830" y="0"/>
                    </a:moveTo>
                    <a:cubicBezTo>
                      <a:pt x="3806" y="0"/>
                      <a:pt x="3862" y="354"/>
                      <a:pt x="3647" y="851"/>
                    </a:cubicBezTo>
                    <a:cubicBezTo>
                      <a:pt x="3540" y="1095"/>
                      <a:pt x="3360" y="1372"/>
                      <a:pt x="3087" y="1591"/>
                    </a:cubicBezTo>
                    <a:cubicBezTo>
                      <a:pt x="2815" y="1813"/>
                      <a:pt x="2441" y="1960"/>
                      <a:pt x="2035" y="1989"/>
                    </a:cubicBezTo>
                    <a:cubicBezTo>
                      <a:pt x="2000" y="1990"/>
                      <a:pt x="1965" y="1991"/>
                      <a:pt x="1930" y="1991"/>
                    </a:cubicBezTo>
                    <a:cubicBezTo>
                      <a:pt x="1563" y="1991"/>
                      <a:pt x="1213" y="1890"/>
                      <a:pt x="945" y="1720"/>
                    </a:cubicBezTo>
                    <a:cubicBezTo>
                      <a:pt x="643" y="1533"/>
                      <a:pt x="435" y="1282"/>
                      <a:pt x="299" y="1052"/>
                    </a:cubicBezTo>
                    <a:cubicBezTo>
                      <a:pt x="27" y="587"/>
                      <a:pt x="40" y="230"/>
                      <a:pt x="16" y="230"/>
                    </a:cubicBezTo>
                    <a:cubicBezTo>
                      <a:pt x="16" y="230"/>
                      <a:pt x="16" y="230"/>
                      <a:pt x="15" y="230"/>
                    </a:cubicBezTo>
                    <a:cubicBezTo>
                      <a:pt x="8" y="230"/>
                      <a:pt x="1" y="316"/>
                      <a:pt x="19" y="471"/>
                    </a:cubicBezTo>
                    <a:cubicBezTo>
                      <a:pt x="37" y="625"/>
                      <a:pt x="94" y="847"/>
                      <a:pt x="223" y="1095"/>
                    </a:cubicBezTo>
                    <a:cubicBezTo>
                      <a:pt x="356" y="1339"/>
                      <a:pt x="571" y="1609"/>
                      <a:pt x="887" y="1813"/>
                    </a:cubicBezTo>
                    <a:cubicBezTo>
                      <a:pt x="1174" y="2001"/>
                      <a:pt x="1545" y="2110"/>
                      <a:pt x="1937" y="2110"/>
                    </a:cubicBezTo>
                    <a:cubicBezTo>
                      <a:pt x="1973" y="2110"/>
                      <a:pt x="2008" y="2109"/>
                      <a:pt x="2043" y="2107"/>
                    </a:cubicBezTo>
                    <a:cubicBezTo>
                      <a:pt x="2474" y="2079"/>
                      <a:pt x="2872" y="1917"/>
                      <a:pt x="3155" y="1677"/>
                    </a:cubicBezTo>
                    <a:cubicBezTo>
                      <a:pt x="3443" y="1436"/>
                      <a:pt x="3622" y="1142"/>
                      <a:pt x="3726" y="883"/>
                    </a:cubicBezTo>
                    <a:cubicBezTo>
                      <a:pt x="3827" y="621"/>
                      <a:pt x="3856" y="395"/>
                      <a:pt x="3856" y="241"/>
                    </a:cubicBezTo>
                    <a:cubicBezTo>
                      <a:pt x="3856" y="83"/>
                      <a:pt x="3834" y="0"/>
                      <a:pt x="3831" y="0"/>
                    </a:cubicBezTo>
                    <a:cubicBezTo>
                      <a:pt x="3831" y="0"/>
                      <a:pt x="3830" y="0"/>
                      <a:pt x="38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34"/>
              <p:cNvSpPr/>
              <p:nvPr/>
            </p:nvSpPr>
            <p:spPr>
              <a:xfrm>
                <a:off x="7686477" y="2424338"/>
                <a:ext cx="175173" cy="164297"/>
              </a:xfrm>
              <a:custGeom>
                <a:avLst/>
                <a:gdLst/>
                <a:ahLst/>
                <a:cxnLst/>
                <a:rect l="l" t="t" r="r" b="b"/>
                <a:pathLst>
                  <a:path w="3946" h="3701" extrusionOk="0">
                    <a:moveTo>
                      <a:pt x="3030" y="0"/>
                    </a:moveTo>
                    <a:lnTo>
                      <a:pt x="3037" y="48"/>
                    </a:lnTo>
                    <a:cubicBezTo>
                      <a:pt x="3155" y="548"/>
                      <a:pt x="3308" y="1210"/>
                      <a:pt x="3483" y="1972"/>
                    </a:cubicBezTo>
                    <a:lnTo>
                      <a:pt x="3483" y="1972"/>
                    </a:lnTo>
                    <a:cubicBezTo>
                      <a:pt x="3073" y="1860"/>
                      <a:pt x="2631" y="1735"/>
                      <a:pt x="2172" y="1605"/>
                    </a:cubicBezTo>
                    <a:cubicBezTo>
                      <a:pt x="2043" y="1569"/>
                      <a:pt x="1914" y="1534"/>
                      <a:pt x="1788" y="1501"/>
                    </a:cubicBezTo>
                    <a:lnTo>
                      <a:pt x="1710" y="1479"/>
                    </a:lnTo>
                    <a:lnTo>
                      <a:pt x="1713" y="1559"/>
                    </a:lnTo>
                    <a:cubicBezTo>
                      <a:pt x="1751" y="2295"/>
                      <a:pt x="1786" y="2979"/>
                      <a:pt x="1814" y="3571"/>
                    </a:cubicBezTo>
                    <a:lnTo>
                      <a:pt x="1814" y="3571"/>
                    </a:lnTo>
                    <a:cubicBezTo>
                      <a:pt x="1293" y="3441"/>
                      <a:pt x="852" y="3331"/>
                      <a:pt x="521" y="3249"/>
                    </a:cubicBezTo>
                    <a:cubicBezTo>
                      <a:pt x="370" y="3217"/>
                      <a:pt x="245" y="3188"/>
                      <a:pt x="141" y="3163"/>
                    </a:cubicBezTo>
                    <a:cubicBezTo>
                      <a:pt x="66" y="3147"/>
                      <a:pt x="21" y="3140"/>
                      <a:pt x="8" y="3140"/>
                    </a:cubicBezTo>
                    <a:cubicBezTo>
                      <a:pt x="5" y="3140"/>
                      <a:pt x="4" y="3140"/>
                      <a:pt x="4" y="3141"/>
                    </a:cubicBezTo>
                    <a:cubicBezTo>
                      <a:pt x="1" y="3149"/>
                      <a:pt x="47" y="3163"/>
                      <a:pt x="130" y="3192"/>
                    </a:cubicBezTo>
                    <a:cubicBezTo>
                      <a:pt x="234" y="3224"/>
                      <a:pt x="356" y="3260"/>
                      <a:pt x="507" y="3303"/>
                    </a:cubicBezTo>
                    <a:cubicBezTo>
                      <a:pt x="852" y="3399"/>
                      <a:pt x="1311" y="3529"/>
                      <a:pt x="1856" y="3683"/>
                    </a:cubicBezTo>
                    <a:lnTo>
                      <a:pt x="1917" y="3701"/>
                    </a:lnTo>
                    <a:lnTo>
                      <a:pt x="1914" y="3633"/>
                    </a:lnTo>
                    <a:cubicBezTo>
                      <a:pt x="1893" y="3048"/>
                      <a:pt x="1863" y="2365"/>
                      <a:pt x="1834" y="1634"/>
                    </a:cubicBezTo>
                    <a:lnTo>
                      <a:pt x="1834" y="1634"/>
                    </a:lnTo>
                    <a:cubicBezTo>
                      <a:pt x="1935" y="1663"/>
                      <a:pt x="2038" y="1692"/>
                      <a:pt x="2140" y="1720"/>
                    </a:cubicBezTo>
                    <a:cubicBezTo>
                      <a:pt x="2636" y="1857"/>
                      <a:pt x="3110" y="1986"/>
                      <a:pt x="3547" y="2107"/>
                    </a:cubicBezTo>
                    <a:lnTo>
                      <a:pt x="3637" y="2132"/>
                    </a:lnTo>
                    <a:lnTo>
                      <a:pt x="3615" y="2039"/>
                    </a:lnTo>
                    <a:cubicBezTo>
                      <a:pt x="3420" y="1265"/>
                      <a:pt x="3249" y="592"/>
                      <a:pt x="3121" y="77"/>
                    </a:cubicBezTo>
                    <a:lnTo>
                      <a:pt x="3121" y="77"/>
                    </a:lnTo>
                    <a:cubicBezTo>
                      <a:pt x="3586" y="89"/>
                      <a:pt x="3876" y="150"/>
                      <a:pt x="3934" y="150"/>
                    </a:cubicBezTo>
                    <a:cubicBezTo>
                      <a:pt x="3941" y="150"/>
                      <a:pt x="3945" y="149"/>
                      <a:pt x="3945" y="148"/>
                    </a:cubicBezTo>
                    <a:cubicBezTo>
                      <a:pt x="3945" y="141"/>
                      <a:pt x="3867" y="119"/>
                      <a:pt x="3719" y="86"/>
                    </a:cubicBezTo>
                    <a:cubicBezTo>
                      <a:pt x="3572" y="54"/>
                      <a:pt x="3353" y="18"/>
                      <a:pt x="3077" y="5"/>
                    </a:cubicBezTo>
                    <a:lnTo>
                      <a:pt x="303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34"/>
              <p:cNvSpPr/>
              <p:nvPr/>
            </p:nvSpPr>
            <p:spPr>
              <a:xfrm>
                <a:off x="7661484" y="2644696"/>
                <a:ext cx="212773" cy="94867"/>
              </a:xfrm>
              <a:custGeom>
                <a:avLst/>
                <a:gdLst/>
                <a:ahLst/>
                <a:cxnLst/>
                <a:rect l="l" t="t" r="r" b="b"/>
                <a:pathLst>
                  <a:path w="4793" h="2137" extrusionOk="0">
                    <a:moveTo>
                      <a:pt x="366" y="1761"/>
                    </a:moveTo>
                    <a:cubicBezTo>
                      <a:pt x="366" y="1761"/>
                      <a:pt x="366" y="1762"/>
                      <a:pt x="366" y="1763"/>
                    </a:cubicBezTo>
                    <a:lnTo>
                      <a:pt x="363" y="1767"/>
                    </a:lnTo>
                    <a:cubicBezTo>
                      <a:pt x="365" y="1763"/>
                      <a:pt x="366" y="1761"/>
                      <a:pt x="366" y="1761"/>
                    </a:cubicBezTo>
                    <a:close/>
                    <a:moveTo>
                      <a:pt x="4314" y="1"/>
                    </a:moveTo>
                    <a:lnTo>
                      <a:pt x="4282" y="54"/>
                    </a:lnTo>
                    <a:cubicBezTo>
                      <a:pt x="4013" y="536"/>
                      <a:pt x="3605" y="1215"/>
                      <a:pt x="3048" y="1946"/>
                    </a:cubicBezTo>
                    <a:lnTo>
                      <a:pt x="3048" y="1946"/>
                    </a:lnTo>
                    <a:cubicBezTo>
                      <a:pt x="2849" y="1687"/>
                      <a:pt x="2639" y="1410"/>
                      <a:pt x="2423" y="1127"/>
                    </a:cubicBezTo>
                    <a:cubicBezTo>
                      <a:pt x="2247" y="902"/>
                      <a:pt x="2079" y="679"/>
                      <a:pt x="1914" y="463"/>
                    </a:cubicBezTo>
                    <a:lnTo>
                      <a:pt x="1874" y="413"/>
                    </a:lnTo>
                    <a:lnTo>
                      <a:pt x="1827" y="453"/>
                    </a:lnTo>
                    <a:cubicBezTo>
                      <a:pt x="1544" y="708"/>
                      <a:pt x="1271" y="948"/>
                      <a:pt x="1019" y="1174"/>
                    </a:cubicBezTo>
                    <a:cubicBezTo>
                      <a:pt x="894" y="1286"/>
                      <a:pt x="772" y="1394"/>
                      <a:pt x="658" y="1497"/>
                    </a:cubicBezTo>
                    <a:cubicBezTo>
                      <a:pt x="600" y="1548"/>
                      <a:pt x="546" y="1598"/>
                      <a:pt x="492" y="1648"/>
                    </a:cubicBezTo>
                    <a:lnTo>
                      <a:pt x="414" y="1716"/>
                    </a:lnTo>
                    <a:lnTo>
                      <a:pt x="414" y="1716"/>
                    </a:lnTo>
                    <a:cubicBezTo>
                      <a:pt x="413" y="1716"/>
                      <a:pt x="412" y="1715"/>
                      <a:pt x="411" y="1715"/>
                    </a:cubicBezTo>
                    <a:lnTo>
                      <a:pt x="411" y="1715"/>
                    </a:lnTo>
                    <a:cubicBezTo>
                      <a:pt x="272" y="1301"/>
                      <a:pt x="168" y="957"/>
                      <a:pt x="105" y="718"/>
                    </a:cubicBezTo>
                    <a:cubicBezTo>
                      <a:pt x="36" y="474"/>
                      <a:pt x="22" y="334"/>
                      <a:pt x="15" y="334"/>
                    </a:cubicBezTo>
                    <a:lnTo>
                      <a:pt x="15" y="334"/>
                    </a:lnTo>
                    <a:cubicBezTo>
                      <a:pt x="4" y="334"/>
                      <a:pt x="0" y="478"/>
                      <a:pt x="58" y="729"/>
                    </a:cubicBezTo>
                    <a:cubicBezTo>
                      <a:pt x="108" y="980"/>
                      <a:pt x="201" y="1339"/>
                      <a:pt x="335" y="1773"/>
                    </a:cubicBezTo>
                    <a:lnTo>
                      <a:pt x="348" y="1817"/>
                    </a:lnTo>
                    <a:lnTo>
                      <a:pt x="366" y="1810"/>
                    </a:lnTo>
                    <a:lnTo>
                      <a:pt x="366" y="1810"/>
                    </a:lnTo>
                    <a:cubicBezTo>
                      <a:pt x="378" y="1823"/>
                      <a:pt x="398" y="1835"/>
                      <a:pt x="409" y="1835"/>
                    </a:cubicBezTo>
                    <a:cubicBezTo>
                      <a:pt x="413" y="1835"/>
                      <a:pt x="415" y="1834"/>
                      <a:pt x="416" y="1831"/>
                    </a:cubicBezTo>
                    <a:cubicBezTo>
                      <a:pt x="424" y="1828"/>
                      <a:pt x="424" y="1828"/>
                      <a:pt x="431" y="1824"/>
                    </a:cubicBezTo>
                    <a:lnTo>
                      <a:pt x="438" y="1817"/>
                    </a:lnTo>
                    <a:lnTo>
                      <a:pt x="449" y="1806"/>
                    </a:lnTo>
                    <a:lnTo>
                      <a:pt x="471" y="1788"/>
                    </a:lnTo>
                    <a:lnTo>
                      <a:pt x="553" y="1720"/>
                    </a:lnTo>
                    <a:cubicBezTo>
                      <a:pt x="607" y="1669"/>
                      <a:pt x="664" y="1619"/>
                      <a:pt x="722" y="1569"/>
                    </a:cubicBezTo>
                    <a:cubicBezTo>
                      <a:pt x="840" y="1469"/>
                      <a:pt x="962" y="1364"/>
                      <a:pt x="1088" y="1253"/>
                    </a:cubicBezTo>
                    <a:cubicBezTo>
                      <a:pt x="1333" y="1043"/>
                      <a:pt x="1589" y="817"/>
                      <a:pt x="1859" y="583"/>
                    </a:cubicBezTo>
                    <a:lnTo>
                      <a:pt x="1859" y="583"/>
                    </a:lnTo>
                    <a:cubicBezTo>
                      <a:pt x="2012" y="783"/>
                      <a:pt x="2168" y="991"/>
                      <a:pt x="2330" y="1200"/>
                    </a:cubicBezTo>
                    <a:cubicBezTo>
                      <a:pt x="2563" y="1505"/>
                      <a:pt x="2790" y="1798"/>
                      <a:pt x="3001" y="2075"/>
                    </a:cubicBezTo>
                    <a:lnTo>
                      <a:pt x="3048" y="2136"/>
                    </a:lnTo>
                    <a:lnTo>
                      <a:pt x="3095" y="2075"/>
                    </a:lnTo>
                    <a:cubicBezTo>
                      <a:pt x="3652" y="1341"/>
                      <a:pt x="4056" y="643"/>
                      <a:pt x="4319" y="141"/>
                    </a:cubicBezTo>
                    <a:lnTo>
                      <a:pt x="4319" y="141"/>
                    </a:lnTo>
                    <a:cubicBezTo>
                      <a:pt x="4449" y="342"/>
                      <a:pt x="4541" y="520"/>
                      <a:pt x="4627" y="629"/>
                    </a:cubicBezTo>
                    <a:cubicBezTo>
                      <a:pt x="4714" y="744"/>
                      <a:pt x="4780" y="794"/>
                      <a:pt x="4784" y="794"/>
                    </a:cubicBezTo>
                    <a:cubicBezTo>
                      <a:pt x="4785" y="794"/>
                      <a:pt x="4785" y="794"/>
                      <a:pt x="4785" y="794"/>
                    </a:cubicBezTo>
                    <a:cubicBezTo>
                      <a:pt x="4792" y="786"/>
                      <a:pt x="4735" y="729"/>
                      <a:pt x="4655" y="607"/>
                    </a:cubicBezTo>
                    <a:cubicBezTo>
                      <a:pt x="4577" y="485"/>
                      <a:pt x="4487" y="288"/>
                      <a:pt x="4344" y="51"/>
                    </a:cubicBezTo>
                    <a:lnTo>
                      <a:pt x="431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32" name="Google Shape;1032;p34"/>
            <p:cNvSpPr/>
            <p:nvPr/>
          </p:nvSpPr>
          <p:spPr>
            <a:xfrm>
              <a:off x="7609990" y="2539844"/>
              <a:ext cx="90738" cy="227955"/>
            </a:xfrm>
            <a:custGeom>
              <a:avLst/>
              <a:gdLst/>
              <a:ahLst/>
              <a:cxnLst/>
              <a:rect l="l" t="t" r="r" b="b"/>
              <a:pathLst>
                <a:path w="2044" h="5135" extrusionOk="0">
                  <a:moveTo>
                    <a:pt x="2036" y="0"/>
                  </a:moveTo>
                  <a:cubicBezTo>
                    <a:pt x="2016" y="0"/>
                    <a:pt x="1923" y="294"/>
                    <a:pt x="1763" y="762"/>
                  </a:cubicBezTo>
                  <a:cubicBezTo>
                    <a:pt x="1606" y="1236"/>
                    <a:pt x="1376" y="1885"/>
                    <a:pt x="1099" y="2596"/>
                  </a:cubicBezTo>
                  <a:cubicBezTo>
                    <a:pt x="819" y="3303"/>
                    <a:pt x="543" y="3935"/>
                    <a:pt x="335" y="4390"/>
                  </a:cubicBezTo>
                  <a:cubicBezTo>
                    <a:pt x="130" y="4846"/>
                    <a:pt x="1" y="5126"/>
                    <a:pt x="15" y="5134"/>
                  </a:cubicBezTo>
                  <a:cubicBezTo>
                    <a:pt x="16" y="5134"/>
                    <a:pt x="16" y="5134"/>
                    <a:pt x="16" y="5134"/>
                  </a:cubicBezTo>
                  <a:cubicBezTo>
                    <a:pt x="25" y="5134"/>
                    <a:pt x="67" y="5070"/>
                    <a:pt x="133" y="4950"/>
                  </a:cubicBezTo>
                  <a:cubicBezTo>
                    <a:pt x="202" y="4828"/>
                    <a:pt x="299" y="4649"/>
                    <a:pt x="410" y="4427"/>
                  </a:cubicBezTo>
                  <a:cubicBezTo>
                    <a:pt x="637" y="3978"/>
                    <a:pt x="927" y="3350"/>
                    <a:pt x="1207" y="2639"/>
                  </a:cubicBezTo>
                  <a:cubicBezTo>
                    <a:pt x="1487" y="1925"/>
                    <a:pt x="1706" y="1268"/>
                    <a:pt x="1843" y="787"/>
                  </a:cubicBezTo>
                  <a:cubicBezTo>
                    <a:pt x="1914" y="547"/>
                    <a:pt x="1964" y="349"/>
                    <a:pt x="1997" y="213"/>
                  </a:cubicBezTo>
                  <a:cubicBezTo>
                    <a:pt x="2029" y="76"/>
                    <a:pt x="2043" y="1"/>
                    <a:pt x="2036" y="1"/>
                  </a:cubicBezTo>
                  <a:cubicBezTo>
                    <a:pt x="2036" y="1"/>
                    <a:pt x="2036" y="0"/>
                    <a:pt x="20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 flipH="1">
              <a:off x="7499999" y="2083824"/>
              <a:ext cx="28500" cy="81600"/>
            </a:xfrm>
            <a:prstGeom prst="rtTriangle">
              <a:avLst/>
            </a:pr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35"/>
          <p:cNvSpPr txBox="1">
            <a:spLocks noGrp="1"/>
          </p:cNvSpPr>
          <p:nvPr>
            <p:ph type="ctrTitle"/>
          </p:nvPr>
        </p:nvSpPr>
        <p:spPr>
          <a:xfrm>
            <a:off x="5100517" y="497545"/>
            <a:ext cx="1786283" cy="2743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historical DATA (5y)</a:t>
            </a:r>
            <a:endParaRPr sz="1800" dirty="0"/>
          </a:p>
        </p:txBody>
      </p:sp>
      <p:sp>
        <p:nvSpPr>
          <p:cNvPr id="1039" name="Google Shape;1039;p35"/>
          <p:cNvSpPr/>
          <p:nvPr/>
        </p:nvSpPr>
        <p:spPr>
          <a:xfrm>
            <a:off x="10529695" y="2633661"/>
            <a:ext cx="189725" cy="176648"/>
          </a:xfrm>
          <a:custGeom>
            <a:avLst/>
            <a:gdLst/>
            <a:ahLst/>
            <a:cxnLst/>
            <a:rect l="l" t="t" r="r" b="b"/>
            <a:pathLst>
              <a:path w="5223" h="4863" extrusionOk="0">
                <a:moveTo>
                  <a:pt x="2509" y="229"/>
                </a:moveTo>
                <a:cubicBezTo>
                  <a:pt x="2718" y="229"/>
                  <a:pt x="2926" y="258"/>
                  <a:pt x="3131" y="319"/>
                </a:cubicBezTo>
                <a:cubicBezTo>
                  <a:pt x="4297" y="657"/>
                  <a:pt x="4968" y="1881"/>
                  <a:pt x="4628" y="3047"/>
                </a:cubicBezTo>
                <a:cubicBezTo>
                  <a:pt x="4462" y="3614"/>
                  <a:pt x="4089" y="4081"/>
                  <a:pt x="3572" y="4361"/>
                </a:cubicBezTo>
                <a:cubicBezTo>
                  <a:pt x="3245" y="4541"/>
                  <a:pt x="2885" y="4633"/>
                  <a:pt x="2520" y="4633"/>
                </a:cubicBezTo>
                <a:cubicBezTo>
                  <a:pt x="2313" y="4633"/>
                  <a:pt x="2104" y="4603"/>
                  <a:pt x="1900" y="4543"/>
                </a:cubicBezTo>
                <a:cubicBezTo>
                  <a:pt x="1333" y="4382"/>
                  <a:pt x="866" y="4005"/>
                  <a:pt x="586" y="3492"/>
                </a:cubicBezTo>
                <a:cubicBezTo>
                  <a:pt x="302" y="2975"/>
                  <a:pt x="238" y="2379"/>
                  <a:pt x="402" y="1816"/>
                </a:cubicBezTo>
                <a:cubicBezTo>
                  <a:pt x="564" y="1253"/>
                  <a:pt x="941" y="786"/>
                  <a:pt x="1454" y="502"/>
                </a:cubicBezTo>
                <a:cubicBezTo>
                  <a:pt x="1785" y="319"/>
                  <a:pt x="2147" y="229"/>
                  <a:pt x="2509" y="229"/>
                </a:cubicBezTo>
                <a:close/>
                <a:moveTo>
                  <a:pt x="2508" y="1"/>
                </a:moveTo>
                <a:cubicBezTo>
                  <a:pt x="2106" y="1"/>
                  <a:pt x="1708" y="102"/>
                  <a:pt x="1347" y="301"/>
                </a:cubicBezTo>
                <a:cubicBezTo>
                  <a:pt x="776" y="613"/>
                  <a:pt x="364" y="1130"/>
                  <a:pt x="184" y="1751"/>
                </a:cubicBezTo>
                <a:cubicBezTo>
                  <a:pt x="1" y="2376"/>
                  <a:pt x="72" y="3032"/>
                  <a:pt x="385" y="3600"/>
                </a:cubicBezTo>
                <a:cubicBezTo>
                  <a:pt x="697" y="4170"/>
                  <a:pt x="1210" y="4583"/>
                  <a:pt x="1835" y="4763"/>
                </a:cubicBezTo>
                <a:cubicBezTo>
                  <a:pt x="2061" y="4831"/>
                  <a:pt x="2291" y="4863"/>
                  <a:pt x="2517" y="4863"/>
                </a:cubicBezTo>
                <a:cubicBezTo>
                  <a:pt x="2922" y="4863"/>
                  <a:pt x="3321" y="4759"/>
                  <a:pt x="3684" y="4561"/>
                </a:cubicBezTo>
                <a:cubicBezTo>
                  <a:pt x="4250" y="4250"/>
                  <a:pt x="4666" y="3736"/>
                  <a:pt x="4847" y="3112"/>
                </a:cubicBezTo>
                <a:cubicBezTo>
                  <a:pt x="5223" y="1826"/>
                  <a:pt x="4480" y="473"/>
                  <a:pt x="3195" y="100"/>
                </a:cubicBezTo>
                <a:cubicBezTo>
                  <a:pt x="2969" y="34"/>
                  <a:pt x="2738" y="1"/>
                  <a:pt x="25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35"/>
          <p:cNvSpPr/>
          <p:nvPr/>
        </p:nvSpPr>
        <p:spPr>
          <a:xfrm>
            <a:off x="11428406" y="2940695"/>
            <a:ext cx="25718" cy="71342"/>
          </a:xfrm>
          <a:custGeom>
            <a:avLst/>
            <a:gdLst/>
            <a:ahLst/>
            <a:cxnLst/>
            <a:rect l="l" t="t" r="r" b="b"/>
            <a:pathLst>
              <a:path w="708" h="1964" extrusionOk="0">
                <a:moveTo>
                  <a:pt x="101" y="1"/>
                </a:moveTo>
                <a:lnTo>
                  <a:pt x="54" y="163"/>
                </a:lnTo>
                <a:lnTo>
                  <a:pt x="475" y="287"/>
                </a:lnTo>
                <a:lnTo>
                  <a:pt x="1" y="1910"/>
                </a:lnTo>
                <a:lnTo>
                  <a:pt x="183" y="1964"/>
                </a:lnTo>
                <a:lnTo>
                  <a:pt x="707" y="176"/>
                </a:lnTo>
                <a:lnTo>
                  <a:pt x="1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35"/>
          <p:cNvSpPr/>
          <p:nvPr/>
        </p:nvSpPr>
        <p:spPr>
          <a:xfrm>
            <a:off x="11456304" y="2957223"/>
            <a:ext cx="59755" cy="74248"/>
          </a:xfrm>
          <a:custGeom>
            <a:avLst/>
            <a:gdLst/>
            <a:ahLst/>
            <a:cxnLst/>
            <a:rect l="l" t="t" r="r" b="b"/>
            <a:pathLst>
              <a:path w="1645" h="2044" extrusionOk="0">
                <a:moveTo>
                  <a:pt x="811" y="1"/>
                </a:moveTo>
                <a:cubicBezTo>
                  <a:pt x="656" y="1"/>
                  <a:pt x="515" y="40"/>
                  <a:pt x="399" y="117"/>
                </a:cubicBezTo>
                <a:lnTo>
                  <a:pt x="496" y="267"/>
                </a:lnTo>
                <a:cubicBezTo>
                  <a:pt x="594" y="205"/>
                  <a:pt x="699" y="175"/>
                  <a:pt x="815" y="175"/>
                </a:cubicBezTo>
                <a:cubicBezTo>
                  <a:pt x="887" y="175"/>
                  <a:pt x="962" y="186"/>
                  <a:pt x="1042" y="210"/>
                </a:cubicBezTo>
                <a:cubicBezTo>
                  <a:pt x="1314" y="289"/>
                  <a:pt x="1425" y="461"/>
                  <a:pt x="1365" y="665"/>
                </a:cubicBezTo>
                <a:cubicBezTo>
                  <a:pt x="1329" y="788"/>
                  <a:pt x="1253" y="899"/>
                  <a:pt x="994" y="1038"/>
                </a:cubicBezTo>
                <a:lnTo>
                  <a:pt x="40" y="1548"/>
                </a:lnTo>
                <a:lnTo>
                  <a:pt x="0" y="1681"/>
                </a:lnTo>
                <a:lnTo>
                  <a:pt x="1257" y="2044"/>
                </a:lnTo>
                <a:lnTo>
                  <a:pt x="1304" y="1883"/>
                </a:lnTo>
                <a:lnTo>
                  <a:pt x="320" y="1595"/>
                </a:lnTo>
                <a:lnTo>
                  <a:pt x="1102" y="1175"/>
                </a:lnTo>
                <a:cubicBezTo>
                  <a:pt x="1411" y="1010"/>
                  <a:pt x="1508" y="874"/>
                  <a:pt x="1559" y="702"/>
                </a:cubicBezTo>
                <a:cubicBezTo>
                  <a:pt x="1645" y="404"/>
                  <a:pt x="1468" y="152"/>
                  <a:pt x="1106" y="44"/>
                </a:cubicBezTo>
                <a:cubicBezTo>
                  <a:pt x="1004" y="15"/>
                  <a:pt x="905" y="1"/>
                  <a:pt x="81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2" name="Google Shape;1042;p35"/>
          <p:cNvSpPr/>
          <p:nvPr/>
        </p:nvSpPr>
        <p:spPr>
          <a:xfrm>
            <a:off x="11515513" y="2970663"/>
            <a:ext cx="61062" cy="73050"/>
          </a:xfrm>
          <a:custGeom>
            <a:avLst/>
            <a:gdLst/>
            <a:ahLst/>
            <a:cxnLst/>
            <a:rect l="l" t="t" r="r" b="b"/>
            <a:pathLst>
              <a:path w="1681" h="2011" extrusionOk="0">
                <a:moveTo>
                  <a:pt x="532" y="1"/>
                </a:moveTo>
                <a:lnTo>
                  <a:pt x="484" y="163"/>
                </a:lnTo>
                <a:lnTo>
                  <a:pt x="1400" y="428"/>
                </a:lnTo>
                <a:lnTo>
                  <a:pt x="721" y="905"/>
                </a:lnTo>
                <a:lnTo>
                  <a:pt x="682" y="1042"/>
                </a:lnTo>
                <a:lnTo>
                  <a:pt x="812" y="1078"/>
                </a:lnTo>
                <a:cubicBezTo>
                  <a:pt x="1142" y="1175"/>
                  <a:pt x="1253" y="1358"/>
                  <a:pt x="1192" y="1573"/>
                </a:cubicBezTo>
                <a:cubicBezTo>
                  <a:pt x="1141" y="1740"/>
                  <a:pt x="1016" y="1832"/>
                  <a:pt x="832" y="1832"/>
                </a:cubicBezTo>
                <a:cubicBezTo>
                  <a:pt x="769" y="1832"/>
                  <a:pt x="700" y="1821"/>
                  <a:pt x="625" y="1799"/>
                </a:cubicBezTo>
                <a:cubicBezTo>
                  <a:pt x="391" y="1731"/>
                  <a:pt x="212" y="1584"/>
                  <a:pt x="133" y="1433"/>
                </a:cubicBezTo>
                <a:lnTo>
                  <a:pt x="0" y="1551"/>
                </a:lnTo>
                <a:cubicBezTo>
                  <a:pt x="97" y="1731"/>
                  <a:pt x="320" y="1893"/>
                  <a:pt x="578" y="1968"/>
                </a:cubicBezTo>
                <a:cubicBezTo>
                  <a:pt x="677" y="1997"/>
                  <a:pt x="769" y="2011"/>
                  <a:pt x="852" y="2011"/>
                </a:cubicBezTo>
                <a:cubicBezTo>
                  <a:pt x="1129" y="2011"/>
                  <a:pt x="1312" y="1860"/>
                  <a:pt x="1379" y="1631"/>
                </a:cubicBezTo>
                <a:cubicBezTo>
                  <a:pt x="1461" y="1344"/>
                  <a:pt x="1329" y="1085"/>
                  <a:pt x="951" y="953"/>
                </a:cubicBezTo>
                <a:lnTo>
                  <a:pt x="1644" y="464"/>
                </a:lnTo>
                <a:lnTo>
                  <a:pt x="1680" y="335"/>
                </a:lnTo>
                <a:lnTo>
                  <a:pt x="53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38;p35">
            <a:extLst>
              <a:ext uri="{FF2B5EF4-FFF2-40B4-BE49-F238E27FC236}">
                <a16:creationId xmlns:a16="http://schemas.microsoft.com/office/drawing/2014/main" id="{139113D6-77E5-C80B-6AE5-3B2704A1B9EE}"/>
              </a:ext>
            </a:extLst>
          </p:cNvPr>
          <p:cNvSpPr txBox="1">
            <a:spLocks/>
          </p:cNvSpPr>
          <p:nvPr/>
        </p:nvSpPr>
        <p:spPr>
          <a:xfrm>
            <a:off x="7118627" y="429768"/>
            <a:ext cx="2025373" cy="409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Font typeface="Staatliches"/>
              <a:buNone/>
              <a:defRPr sz="36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 sz="1800" dirty="0"/>
              <a:t>Forecasted DATA </a:t>
            </a:r>
          </a:p>
        </p:txBody>
      </p:sp>
      <p:sp>
        <p:nvSpPr>
          <p:cNvPr id="17" name="Google Shape;698;p31">
            <a:extLst>
              <a:ext uri="{FF2B5EF4-FFF2-40B4-BE49-F238E27FC236}">
                <a16:creationId xmlns:a16="http://schemas.microsoft.com/office/drawing/2014/main" id="{45EBCBA6-1403-BC88-C5A3-796F3094C1D1}"/>
              </a:ext>
            </a:extLst>
          </p:cNvPr>
          <p:cNvSpPr txBox="1">
            <a:spLocks/>
          </p:cNvSpPr>
          <p:nvPr/>
        </p:nvSpPr>
        <p:spPr>
          <a:xfrm>
            <a:off x="471072" y="249901"/>
            <a:ext cx="3182816" cy="769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Font typeface="Staatliches"/>
              <a:buNone/>
              <a:defRPr sz="36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 dirty="0"/>
              <a:t>APPLE stock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7D3272A-2FCD-974E-1B06-DC86838C3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825" y="1225618"/>
            <a:ext cx="3740907" cy="2692263"/>
          </a:xfrm>
          <a:prstGeom prst="rect">
            <a:avLst/>
          </a:prstGeom>
        </p:spPr>
      </p:pic>
      <p:pic>
        <p:nvPicPr>
          <p:cNvPr id="21" name="Picture 20" descr="A white sheet with numbers and black text&#10;&#10;Description automatically generated">
            <a:extLst>
              <a:ext uri="{FF2B5EF4-FFF2-40B4-BE49-F238E27FC236}">
                <a16:creationId xmlns:a16="http://schemas.microsoft.com/office/drawing/2014/main" id="{EE69C829-5A8A-EE83-FB23-3252657EF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3963" y="1019509"/>
            <a:ext cx="2025373" cy="2382048"/>
          </a:xfrm>
          <a:prstGeom prst="rect">
            <a:avLst/>
          </a:prstGeom>
        </p:spPr>
      </p:pic>
      <p:pic>
        <p:nvPicPr>
          <p:cNvPr id="23" name="Picture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A9F200-82A3-D5FE-37AD-B6FBE15DA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4247" y="948734"/>
            <a:ext cx="1498347" cy="369722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C3081A6-71D0-3EB4-6556-4FC170CB99E2}"/>
              </a:ext>
            </a:extLst>
          </p:cNvPr>
          <p:cNvSpPr txBox="1"/>
          <p:nvPr/>
        </p:nvSpPr>
        <p:spPr>
          <a:xfrm>
            <a:off x="6886800" y="3565003"/>
            <a:ext cx="21646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B" sz="3200" dirty="0">
                <a:solidFill>
                  <a:schemeClr val="bg1">
                    <a:lumMod val="25000"/>
                  </a:schemeClr>
                </a:solidFill>
                <a:latin typeface="Staatliches" pitchFamily="2" charset="0"/>
              </a:rPr>
              <a:t>CURRENT stock price: 184,8$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050876B-5B41-0293-C4B9-38B60816961C}"/>
              </a:ext>
            </a:extLst>
          </p:cNvPr>
          <p:cNvSpPr>
            <a:spLocks noGrp="1"/>
          </p:cNvSpPr>
          <p:nvPr>
            <p:ph type="ctrTitle" idx="4"/>
          </p:nvPr>
        </p:nvSpPr>
        <p:spPr/>
        <p:txBody>
          <a:bodyPr/>
          <a:lstStyle/>
          <a:p>
            <a:r>
              <a:rPr lang="en-LB" dirty="0"/>
              <a:t>APPLE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1C7A98-8F20-B12B-D3C3-982E215FF3A3}"/>
              </a:ext>
            </a:extLst>
          </p:cNvPr>
          <p:cNvSpPr txBox="1">
            <a:spLocks/>
          </p:cNvSpPr>
          <p:nvPr/>
        </p:nvSpPr>
        <p:spPr>
          <a:xfrm>
            <a:off x="825209" y="1770047"/>
            <a:ext cx="7145599" cy="2258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720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en-LB" sz="2000" dirty="0">
                <a:latin typeface="Staatliches" pitchFamily="2" charset="0"/>
              </a:rPr>
              <a:t>50,640 (INVESTMENT)-253.2$(opening tax)= 50,368.8$ (MONEY AFTER TAX)</a:t>
            </a:r>
          </a:p>
          <a:p>
            <a:endParaRPr lang="en-LB" sz="2000" dirty="0">
              <a:latin typeface="Staatliches" pitchFamily="2" charset="0"/>
            </a:endParaRPr>
          </a:p>
          <a:p>
            <a:r>
              <a:rPr lang="en-LB" sz="2000" dirty="0">
                <a:latin typeface="Staatliches" pitchFamily="2" charset="0"/>
              </a:rPr>
              <a:t>50368 -&gt; 61,675 (TOTAL AFTER A YEAR)-308(closing tax) =61,366$ (TOTAL MONEY)</a:t>
            </a:r>
          </a:p>
          <a:p>
            <a:endParaRPr lang="en-LB" sz="2000" dirty="0">
              <a:latin typeface="Staatliches" pitchFamily="2" charset="0"/>
            </a:endParaRPr>
          </a:p>
          <a:p>
            <a:r>
              <a:rPr lang="en-US" sz="2000" dirty="0">
                <a:latin typeface="Staatliches" pitchFamily="2" charset="0"/>
              </a:rPr>
              <a:t>T</a:t>
            </a:r>
            <a:r>
              <a:rPr lang="en-LB" sz="2000" dirty="0">
                <a:latin typeface="Staatliches" pitchFamily="2" charset="0"/>
              </a:rPr>
              <a:t>otal net= 61,366-50,640=</a:t>
            </a:r>
            <a:r>
              <a:rPr lang="en-LB" sz="2000" dirty="0">
                <a:highlight>
                  <a:srgbClr val="00FFFF"/>
                </a:highlight>
                <a:latin typeface="Staatliches" pitchFamily="2" charset="0"/>
              </a:rPr>
              <a:t>10,980$ </a:t>
            </a:r>
            <a:r>
              <a:rPr lang="en-LB" sz="2000" dirty="0">
                <a:latin typeface="Staatliches" pitchFamily="2" charset="0"/>
              </a:rPr>
              <a:t>(PROFIT)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A6A599-EAAC-2F0F-273B-25BF1792DC20}"/>
              </a:ext>
            </a:extLst>
          </p:cNvPr>
          <p:cNvSpPr txBox="1"/>
          <p:nvPr/>
        </p:nvSpPr>
        <p:spPr>
          <a:xfrm>
            <a:off x="155275" y="-87126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B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266225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8"/>
          <p:cNvSpPr/>
          <p:nvPr/>
        </p:nvSpPr>
        <p:spPr>
          <a:xfrm>
            <a:off x="6311425" y="1116851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8"/>
          <p:cNvSpPr/>
          <p:nvPr/>
        </p:nvSpPr>
        <p:spPr>
          <a:xfrm>
            <a:off x="6311425" y="2937576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3711525" y="2937576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3711525" y="1116851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 txBox="1">
            <a:spLocks noGrp="1"/>
          </p:cNvSpPr>
          <p:nvPr>
            <p:ph type="ctrTitle"/>
          </p:nvPr>
        </p:nvSpPr>
        <p:spPr>
          <a:xfrm>
            <a:off x="3724584" y="1641597"/>
            <a:ext cx="2140219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br>
              <a:rPr lang="en" dirty="0"/>
            </a:br>
            <a:r>
              <a:rPr lang="en" dirty="0"/>
              <a:t>BANKING MARKET</a:t>
            </a:r>
            <a:endParaRPr dirty="0"/>
          </a:p>
        </p:txBody>
      </p:sp>
      <p:sp>
        <p:nvSpPr>
          <p:cNvPr id="433" name="Google Shape;433;p28"/>
          <p:cNvSpPr txBox="1">
            <a:spLocks noGrp="1"/>
          </p:cNvSpPr>
          <p:nvPr>
            <p:ph type="ctrTitle" idx="2"/>
          </p:nvPr>
        </p:nvSpPr>
        <p:spPr>
          <a:xfrm>
            <a:off x="3761013" y="3521335"/>
            <a:ext cx="16794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 </a:t>
            </a:r>
            <a:br>
              <a:rPr lang="en" dirty="0"/>
            </a:br>
            <a:r>
              <a:rPr lang="en" dirty="0"/>
              <a:t>Real estate</a:t>
            </a:r>
            <a:endParaRPr dirty="0"/>
          </a:p>
        </p:txBody>
      </p:sp>
      <p:sp>
        <p:nvSpPr>
          <p:cNvPr id="435" name="Google Shape;435;p28"/>
          <p:cNvSpPr txBox="1">
            <a:spLocks noGrp="1"/>
          </p:cNvSpPr>
          <p:nvPr>
            <p:ph type="ctrTitle" idx="3"/>
          </p:nvPr>
        </p:nvSpPr>
        <p:spPr>
          <a:xfrm>
            <a:off x="6364525" y="1657625"/>
            <a:ext cx="21549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br>
              <a:rPr lang="en" dirty="0"/>
            </a:br>
            <a:r>
              <a:rPr lang="en" dirty="0"/>
              <a:t>STOCK MARKET </a:t>
            </a:r>
            <a:endParaRPr dirty="0"/>
          </a:p>
        </p:txBody>
      </p:sp>
      <p:sp>
        <p:nvSpPr>
          <p:cNvPr id="437" name="Google Shape;437;p28"/>
          <p:cNvSpPr txBox="1">
            <a:spLocks noGrp="1"/>
          </p:cNvSpPr>
          <p:nvPr>
            <p:ph type="ctrTitle" idx="4"/>
          </p:nvPr>
        </p:nvSpPr>
        <p:spPr>
          <a:xfrm>
            <a:off x="6364525" y="3482450"/>
            <a:ext cx="18999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 CONCLUSIONS</a:t>
            </a:r>
            <a:endParaRPr/>
          </a:p>
        </p:txBody>
      </p:sp>
      <p:grpSp>
        <p:nvGrpSpPr>
          <p:cNvPr id="439" name="Google Shape;439;p28"/>
          <p:cNvGrpSpPr/>
          <p:nvPr/>
        </p:nvGrpSpPr>
        <p:grpSpPr>
          <a:xfrm>
            <a:off x="0" y="982900"/>
            <a:ext cx="4600713" cy="3725949"/>
            <a:chOff x="0" y="982900"/>
            <a:chExt cx="4600713" cy="3725949"/>
          </a:xfrm>
        </p:grpSpPr>
        <p:grpSp>
          <p:nvGrpSpPr>
            <p:cNvPr id="440" name="Google Shape;440;p28"/>
            <p:cNvGrpSpPr/>
            <p:nvPr/>
          </p:nvGrpSpPr>
          <p:grpSpPr>
            <a:xfrm>
              <a:off x="411575" y="982900"/>
              <a:ext cx="2214990" cy="3181003"/>
              <a:chOff x="624596" y="982906"/>
              <a:chExt cx="2001980" cy="3181003"/>
            </a:xfrm>
          </p:grpSpPr>
          <p:sp>
            <p:nvSpPr>
              <p:cNvPr id="441" name="Google Shape;441;p28"/>
              <p:cNvSpPr/>
              <p:nvPr/>
            </p:nvSpPr>
            <p:spPr>
              <a:xfrm>
                <a:off x="692176" y="1142009"/>
                <a:ext cx="1934400" cy="3021900"/>
              </a:xfrm>
              <a:prstGeom prst="roundRect">
                <a:avLst>
                  <a:gd name="adj" fmla="val 4313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8"/>
              <p:cNvSpPr/>
              <p:nvPr/>
            </p:nvSpPr>
            <p:spPr>
              <a:xfrm>
                <a:off x="624596" y="982906"/>
                <a:ext cx="1881817" cy="2984405"/>
              </a:xfrm>
              <a:custGeom>
                <a:avLst/>
                <a:gdLst/>
                <a:ahLst/>
                <a:cxnLst/>
                <a:rect l="l" t="t" r="r" b="b"/>
                <a:pathLst>
                  <a:path w="53747" h="74336" extrusionOk="0">
                    <a:moveTo>
                      <a:pt x="52246" y="65"/>
                    </a:moveTo>
                    <a:cubicBezTo>
                      <a:pt x="53040" y="65"/>
                      <a:pt x="53682" y="711"/>
                      <a:pt x="53682" y="1501"/>
                    </a:cubicBezTo>
                    <a:lnTo>
                      <a:pt x="53682" y="72835"/>
                    </a:lnTo>
                    <a:cubicBezTo>
                      <a:pt x="53682" y="73625"/>
                      <a:pt x="53040" y="74268"/>
                      <a:pt x="52246" y="74268"/>
                    </a:cubicBezTo>
                    <a:lnTo>
                      <a:pt x="1501" y="74268"/>
                    </a:lnTo>
                    <a:cubicBezTo>
                      <a:pt x="711" y="74268"/>
                      <a:pt x="65" y="73625"/>
                      <a:pt x="65" y="72835"/>
                    </a:cubicBezTo>
                    <a:lnTo>
                      <a:pt x="65" y="1501"/>
                    </a:lnTo>
                    <a:cubicBezTo>
                      <a:pt x="65" y="711"/>
                      <a:pt x="711" y="65"/>
                      <a:pt x="1501" y="65"/>
                    </a:cubicBezTo>
                    <a:close/>
                    <a:moveTo>
                      <a:pt x="1501" y="1"/>
                    </a:moveTo>
                    <a:cubicBezTo>
                      <a:pt x="676" y="1"/>
                      <a:pt x="0" y="675"/>
                      <a:pt x="0" y="1501"/>
                    </a:cubicBezTo>
                    <a:lnTo>
                      <a:pt x="0" y="72835"/>
                    </a:lnTo>
                    <a:cubicBezTo>
                      <a:pt x="0" y="73660"/>
                      <a:pt x="676" y="74336"/>
                      <a:pt x="1501" y="74336"/>
                    </a:cubicBezTo>
                    <a:lnTo>
                      <a:pt x="52246" y="74336"/>
                    </a:lnTo>
                    <a:cubicBezTo>
                      <a:pt x="53076" y="74336"/>
                      <a:pt x="53747" y="73660"/>
                      <a:pt x="53747" y="72835"/>
                    </a:cubicBezTo>
                    <a:lnTo>
                      <a:pt x="53747" y="1501"/>
                    </a:lnTo>
                    <a:cubicBezTo>
                      <a:pt x="53747" y="675"/>
                      <a:pt x="53076" y="1"/>
                      <a:pt x="522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3" name="Google Shape;443;p28"/>
            <p:cNvGrpSpPr/>
            <p:nvPr/>
          </p:nvGrpSpPr>
          <p:grpSpPr>
            <a:xfrm>
              <a:off x="0" y="4397412"/>
              <a:ext cx="4600713" cy="150450"/>
              <a:chOff x="0" y="4397412"/>
              <a:chExt cx="4600713" cy="150450"/>
            </a:xfrm>
          </p:grpSpPr>
          <p:sp>
            <p:nvSpPr>
              <p:cNvPr id="444" name="Google Shape;444;p28"/>
              <p:cNvSpPr/>
              <p:nvPr/>
            </p:nvSpPr>
            <p:spPr>
              <a:xfrm>
                <a:off x="0" y="4397412"/>
                <a:ext cx="4600713" cy="2416"/>
              </a:xfrm>
              <a:custGeom>
                <a:avLst/>
                <a:gdLst/>
                <a:ahLst/>
                <a:cxnLst/>
                <a:rect l="l" t="t" r="r" b="b"/>
                <a:pathLst>
                  <a:path w="131402" h="69" extrusionOk="0">
                    <a:moveTo>
                      <a:pt x="0" y="1"/>
                    </a:moveTo>
                    <a:lnTo>
                      <a:pt x="0" y="69"/>
                    </a:lnTo>
                    <a:lnTo>
                      <a:pt x="131401" y="69"/>
                    </a:lnTo>
                    <a:lnTo>
                      <a:pt x="13140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8"/>
              <p:cNvSpPr/>
              <p:nvPr/>
            </p:nvSpPr>
            <p:spPr>
              <a:xfrm>
                <a:off x="755786" y="4545586"/>
                <a:ext cx="305519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8726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8726" y="65"/>
                    </a:lnTo>
                    <a:lnTo>
                      <a:pt x="872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8"/>
              <p:cNvSpPr/>
              <p:nvPr/>
            </p:nvSpPr>
            <p:spPr>
              <a:xfrm>
                <a:off x="1619552" y="4536412"/>
                <a:ext cx="497808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14218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14217" y="65"/>
                    </a:lnTo>
                    <a:lnTo>
                      <a:pt x="14217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8"/>
              <p:cNvSpPr/>
              <p:nvPr/>
            </p:nvSpPr>
            <p:spPr>
              <a:xfrm>
                <a:off x="1070481" y="4460119"/>
                <a:ext cx="175833" cy="2311"/>
              </a:xfrm>
              <a:custGeom>
                <a:avLst/>
                <a:gdLst/>
                <a:ahLst/>
                <a:cxnLst/>
                <a:rect l="l" t="t" r="r" b="b"/>
                <a:pathLst>
                  <a:path w="5022" h="66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5022" y="65"/>
                    </a:lnTo>
                    <a:lnTo>
                      <a:pt x="5022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8"/>
              <p:cNvSpPr/>
              <p:nvPr/>
            </p:nvSpPr>
            <p:spPr>
              <a:xfrm>
                <a:off x="2732853" y="4514424"/>
                <a:ext cx="418259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11946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11946" y="65"/>
                    </a:lnTo>
                    <a:lnTo>
                      <a:pt x="11946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9" name="Google Shape;449;p28"/>
            <p:cNvGrpSpPr/>
            <p:nvPr/>
          </p:nvGrpSpPr>
          <p:grpSpPr>
            <a:xfrm>
              <a:off x="2072827" y="1904259"/>
              <a:ext cx="1418990" cy="2804590"/>
              <a:chOff x="2072827" y="1904259"/>
              <a:chExt cx="1418990" cy="2804590"/>
            </a:xfrm>
          </p:grpSpPr>
          <p:sp>
            <p:nvSpPr>
              <p:cNvPr id="450" name="Google Shape;450;p28"/>
              <p:cNvSpPr/>
              <p:nvPr/>
            </p:nvSpPr>
            <p:spPr>
              <a:xfrm>
                <a:off x="2399847" y="1904259"/>
                <a:ext cx="391230" cy="380866"/>
              </a:xfrm>
              <a:custGeom>
                <a:avLst/>
                <a:gdLst/>
                <a:ahLst/>
                <a:cxnLst/>
                <a:rect l="l" t="t" r="r" b="b"/>
                <a:pathLst>
                  <a:path w="11174" h="10878" extrusionOk="0">
                    <a:moveTo>
                      <a:pt x="7624" y="1"/>
                    </a:moveTo>
                    <a:cubicBezTo>
                      <a:pt x="7272" y="1"/>
                      <a:pt x="6880" y="36"/>
                      <a:pt x="6446" y="111"/>
                    </a:cubicBezTo>
                    <a:cubicBezTo>
                      <a:pt x="3478" y="623"/>
                      <a:pt x="1934" y="2250"/>
                      <a:pt x="2139" y="3136"/>
                    </a:cubicBezTo>
                    <a:cubicBezTo>
                      <a:pt x="851" y="3531"/>
                      <a:pt x="0" y="8656"/>
                      <a:pt x="2666" y="10308"/>
                    </a:cubicBezTo>
                    <a:cubicBezTo>
                      <a:pt x="3333" y="10722"/>
                      <a:pt x="4200" y="10877"/>
                      <a:pt x="5124" y="10877"/>
                    </a:cubicBezTo>
                    <a:cubicBezTo>
                      <a:pt x="7890" y="10877"/>
                      <a:pt x="11173" y="9486"/>
                      <a:pt x="11173" y="9486"/>
                    </a:cubicBezTo>
                    <a:cubicBezTo>
                      <a:pt x="11173" y="9486"/>
                      <a:pt x="10290" y="8434"/>
                      <a:pt x="10585" y="5641"/>
                    </a:cubicBezTo>
                    <a:cubicBezTo>
                      <a:pt x="10848" y="3167"/>
                      <a:pt x="10967" y="1"/>
                      <a:pt x="76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8"/>
              <p:cNvSpPr/>
              <p:nvPr/>
            </p:nvSpPr>
            <p:spPr>
              <a:xfrm>
                <a:off x="2789784" y="2455395"/>
                <a:ext cx="313327" cy="524242"/>
              </a:xfrm>
              <a:custGeom>
                <a:avLst/>
                <a:gdLst/>
                <a:ahLst/>
                <a:cxnLst/>
                <a:rect l="l" t="t" r="r" b="b"/>
                <a:pathLst>
                  <a:path w="8949" h="14973" extrusionOk="0">
                    <a:moveTo>
                      <a:pt x="2312" y="1"/>
                    </a:moveTo>
                    <a:lnTo>
                      <a:pt x="1" y="144"/>
                    </a:lnTo>
                    <a:cubicBezTo>
                      <a:pt x="44" y="913"/>
                      <a:pt x="133" y="1616"/>
                      <a:pt x="234" y="2345"/>
                    </a:cubicBezTo>
                    <a:cubicBezTo>
                      <a:pt x="338" y="3066"/>
                      <a:pt x="475" y="3784"/>
                      <a:pt x="629" y="4498"/>
                    </a:cubicBezTo>
                    <a:cubicBezTo>
                      <a:pt x="790" y="5212"/>
                      <a:pt x="959" y="5927"/>
                      <a:pt x="1185" y="6630"/>
                    </a:cubicBezTo>
                    <a:cubicBezTo>
                      <a:pt x="1397" y="7337"/>
                      <a:pt x="1651" y="8038"/>
                      <a:pt x="1949" y="8727"/>
                    </a:cubicBezTo>
                    <a:lnTo>
                      <a:pt x="2183" y="9244"/>
                    </a:lnTo>
                    <a:cubicBezTo>
                      <a:pt x="2216" y="9322"/>
                      <a:pt x="2276" y="9433"/>
                      <a:pt x="2327" y="9531"/>
                    </a:cubicBezTo>
                    <a:cubicBezTo>
                      <a:pt x="2380" y="9631"/>
                      <a:pt x="2438" y="9721"/>
                      <a:pt x="2491" y="9814"/>
                    </a:cubicBezTo>
                    <a:cubicBezTo>
                      <a:pt x="2714" y="10173"/>
                      <a:pt x="2962" y="10478"/>
                      <a:pt x="3210" y="10773"/>
                    </a:cubicBezTo>
                    <a:cubicBezTo>
                      <a:pt x="3712" y="11358"/>
                      <a:pt x="4243" y="11867"/>
                      <a:pt x="4789" y="12355"/>
                    </a:cubicBezTo>
                    <a:cubicBezTo>
                      <a:pt x="5890" y="13321"/>
                      <a:pt x="7025" y="14186"/>
                      <a:pt x="8246" y="14972"/>
                    </a:cubicBezTo>
                    <a:lnTo>
                      <a:pt x="8949" y="14068"/>
                    </a:lnTo>
                    <a:cubicBezTo>
                      <a:pt x="8453" y="13586"/>
                      <a:pt x="7948" y="13094"/>
                      <a:pt x="7463" y="12599"/>
                    </a:cubicBezTo>
                    <a:cubicBezTo>
                      <a:pt x="6971" y="12108"/>
                      <a:pt x="6493" y="11605"/>
                      <a:pt x="6038" y="11096"/>
                    </a:cubicBezTo>
                    <a:cubicBezTo>
                      <a:pt x="5579" y="10589"/>
                      <a:pt x="5144" y="10069"/>
                      <a:pt x="4764" y="9545"/>
                    </a:cubicBezTo>
                    <a:cubicBezTo>
                      <a:pt x="4573" y="9287"/>
                      <a:pt x="4404" y="9021"/>
                      <a:pt x="4268" y="8770"/>
                    </a:cubicBezTo>
                    <a:cubicBezTo>
                      <a:pt x="4240" y="8709"/>
                      <a:pt x="4204" y="8644"/>
                      <a:pt x="4179" y="8587"/>
                    </a:cubicBezTo>
                    <a:cubicBezTo>
                      <a:pt x="4154" y="8522"/>
                      <a:pt x="4132" y="8482"/>
                      <a:pt x="4100" y="8396"/>
                    </a:cubicBezTo>
                    <a:lnTo>
                      <a:pt x="3924" y="7934"/>
                    </a:lnTo>
                    <a:cubicBezTo>
                      <a:pt x="3465" y="6691"/>
                      <a:pt x="3142" y="5371"/>
                      <a:pt x="2875" y="4036"/>
                    </a:cubicBezTo>
                    <a:cubicBezTo>
                      <a:pt x="2743" y="3368"/>
                      <a:pt x="2646" y="2689"/>
                      <a:pt x="2545" y="2015"/>
                    </a:cubicBezTo>
                    <a:cubicBezTo>
                      <a:pt x="2448" y="1344"/>
                      <a:pt x="2373" y="643"/>
                      <a:pt x="2312" y="1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8"/>
              <p:cNvSpPr/>
              <p:nvPr/>
            </p:nvSpPr>
            <p:spPr>
              <a:xfrm>
                <a:off x="2724205" y="2358410"/>
                <a:ext cx="176358" cy="233253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6662" extrusionOk="0">
                    <a:moveTo>
                      <a:pt x="2431" y="1"/>
                    </a:moveTo>
                    <a:cubicBezTo>
                      <a:pt x="1717" y="1"/>
                      <a:pt x="1248" y="323"/>
                      <a:pt x="718" y="1080"/>
                    </a:cubicBezTo>
                    <a:cubicBezTo>
                      <a:pt x="0" y="2107"/>
                      <a:pt x="1468" y="6662"/>
                      <a:pt x="1468" y="6662"/>
                    </a:cubicBezTo>
                    <a:lnTo>
                      <a:pt x="5036" y="4235"/>
                    </a:lnTo>
                    <a:cubicBezTo>
                      <a:pt x="5036" y="4235"/>
                      <a:pt x="4386" y="391"/>
                      <a:pt x="3449" y="154"/>
                    </a:cubicBezTo>
                    <a:cubicBezTo>
                      <a:pt x="3055" y="55"/>
                      <a:pt x="2722" y="1"/>
                      <a:pt x="24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8"/>
              <p:cNvSpPr/>
              <p:nvPr/>
            </p:nvSpPr>
            <p:spPr>
              <a:xfrm>
                <a:off x="2853507" y="2457531"/>
                <a:ext cx="1646" cy="8858"/>
              </a:xfrm>
              <a:custGeom>
                <a:avLst/>
                <a:gdLst/>
                <a:ahLst/>
                <a:cxnLst/>
                <a:rect l="l" t="t" r="r" b="b"/>
                <a:pathLst>
                  <a:path w="47" h="253" extrusionOk="0">
                    <a:moveTo>
                      <a:pt x="0" y="1"/>
                    </a:moveTo>
                    <a:lnTo>
                      <a:pt x="0" y="252"/>
                    </a:lnTo>
                    <a:lnTo>
                      <a:pt x="47" y="252"/>
                    </a:lnTo>
                    <a:lnTo>
                      <a:pt x="47" y="1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8"/>
              <p:cNvSpPr/>
              <p:nvPr/>
            </p:nvSpPr>
            <p:spPr>
              <a:xfrm>
                <a:off x="2759253" y="2491738"/>
                <a:ext cx="149959" cy="113756"/>
              </a:xfrm>
              <a:custGeom>
                <a:avLst/>
                <a:gdLst/>
                <a:ahLst/>
                <a:cxnLst/>
                <a:rect l="l" t="t" r="r" b="b"/>
                <a:pathLst>
                  <a:path w="4283" h="3249" extrusionOk="0">
                    <a:moveTo>
                      <a:pt x="4200" y="1"/>
                    </a:moveTo>
                    <a:lnTo>
                      <a:pt x="0" y="2829"/>
                    </a:lnTo>
                    <a:lnTo>
                      <a:pt x="270" y="3248"/>
                    </a:lnTo>
                    <a:lnTo>
                      <a:pt x="4282" y="374"/>
                    </a:lnTo>
                    <a:lnTo>
                      <a:pt x="4200" y="1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8"/>
              <p:cNvSpPr/>
              <p:nvPr/>
            </p:nvSpPr>
            <p:spPr>
              <a:xfrm>
                <a:off x="3066000" y="2936365"/>
                <a:ext cx="112040" cy="66769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1907" extrusionOk="0">
                    <a:moveTo>
                      <a:pt x="632" y="0"/>
                    </a:moveTo>
                    <a:lnTo>
                      <a:pt x="1" y="671"/>
                    </a:lnTo>
                    <a:cubicBezTo>
                      <a:pt x="249" y="1580"/>
                      <a:pt x="1666" y="1906"/>
                      <a:pt x="1666" y="1906"/>
                    </a:cubicBezTo>
                    <a:lnTo>
                      <a:pt x="3199" y="184"/>
                    </a:lnTo>
                    <a:lnTo>
                      <a:pt x="632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8"/>
              <p:cNvSpPr/>
              <p:nvPr/>
            </p:nvSpPr>
            <p:spPr>
              <a:xfrm>
                <a:off x="2668115" y="4444154"/>
                <a:ext cx="84660" cy="183781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5249" extrusionOk="0">
                    <a:moveTo>
                      <a:pt x="152" y="1"/>
                    </a:moveTo>
                    <a:lnTo>
                      <a:pt x="1" y="5249"/>
                    </a:lnTo>
                    <a:lnTo>
                      <a:pt x="2266" y="5249"/>
                    </a:lnTo>
                    <a:lnTo>
                      <a:pt x="2417" y="1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8"/>
              <p:cNvSpPr/>
              <p:nvPr/>
            </p:nvSpPr>
            <p:spPr>
              <a:xfrm>
                <a:off x="2119709" y="4233657"/>
                <a:ext cx="166414" cy="190433"/>
              </a:xfrm>
              <a:custGeom>
                <a:avLst/>
                <a:gdLst/>
                <a:ahLst/>
                <a:cxnLst/>
                <a:rect l="l" t="t" r="r" b="b"/>
                <a:pathLst>
                  <a:path w="4753" h="5439" extrusionOk="0">
                    <a:moveTo>
                      <a:pt x="2656" y="1"/>
                    </a:moveTo>
                    <a:lnTo>
                      <a:pt x="0" y="4585"/>
                    </a:lnTo>
                    <a:lnTo>
                      <a:pt x="2096" y="5438"/>
                    </a:lnTo>
                    <a:lnTo>
                      <a:pt x="4753" y="859"/>
                    </a:lnTo>
                    <a:lnTo>
                      <a:pt x="2656" y="1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8"/>
              <p:cNvSpPr/>
              <p:nvPr/>
            </p:nvSpPr>
            <p:spPr>
              <a:xfrm>
                <a:off x="2072827" y="4366600"/>
                <a:ext cx="225516" cy="194775"/>
              </a:xfrm>
              <a:custGeom>
                <a:avLst/>
                <a:gdLst/>
                <a:ahLst/>
                <a:cxnLst/>
                <a:rect l="l" t="t" r="r" b="b"/>
                <a:pathLst>
                  <a:path w="6441" h="5563" extrusionOk="0">
                    <a:moveTo>
                      <a:pt x="1551" y="0"/>
                    </a:moveTo>
                    <a:cubicBezTo>
                      <a:pt x="1497" y="0"/>
                      <a:pt x="1444" y="24"/>
                      <a:pt x="1407" y="69"/>
                    </a:cubicBezTo>
                    <a:lnTo>
                      <a:pt x="130" y="1653"/>
                    </a:lnTo>
                    <a:cubicBezTo>
                      <a:pt x="1" y="1814"/>
                      <a:pt x="51" y="2075"/>
                      <a:pt x="238" y="2183"/>
                    </a:cubicBezTo>
                    <a:cubicBezTo>
                      <a:pt x="1009" y="2622"/>
                      <a:pt x="1404" y="2797"/>
                      <a:pt x="2366" y="3368"/>
                    </a:cubicBezTo>
                    <a:cubicBezTo>
                      <a:pt x="2958" y="3720"/>
                      <a:pt x="4347" y="4926"/>
                      <a:pt x="5166" y="5410"/>
                    </a:cubicBezTo>
                    <a:cubicBezTo>
                      <a:pt x="5348" y="5519"/>
                      <a:pt x="5516" y="5563"/>
                      <a:pt x="5664" y="5563"/>
                    </a:cubicBezTo>
                    <a:cubicBezTo>
                      <a:pt x="6169" y="5563"/>
                      <a:pt x="6440" y="5054"/>
                      <a:pt x="6210" y="4840"/>
                    </a:cubicBezTo>
                    <a:cubicBezTo>
                      <a:pt x="4878" y="3605"/>
                      <a:pt x="4344" y="2377"/>
                      <a:pt x="4086" y="1641"/>
                    </a:cubicBezTo>
                    <a:cubicBezTo>
                      <a:pt x="4038" y="1509"/>
                      <a:pt x="3949" y="1398"/>
                      <a:pt x="3831" y="1329"/>
                    </a:cubicBezTo>
                    <a:lnTo>
                      <a:pt x="1644" y="26"/>
                    </a:lnTo>
                    <a:cubicBezTo>
                      <a:pt x="1615" y="9"/>
                      <a:pt x="1583" y="0"/>
                      <a:pt x="155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8"/>
              <p:cNvSpPr/>
              <p:nvPr/>
            </p:nvSpPr>
            <p:spPr>
              <a:xfrm>
                <a:off x="2643536" y="4618587"/>
                <a:ext cx="241411" cy="90262"/>
              </a:xfrm>
              <a:custGeom>
                <a:avLst/>
                <a:gdLst/>
                <a:ahLst/>
                <a:cxnLst/>
                <a:rect l="l" t="t" r="r" b="b"/>
                <a:pathLst>
                  <a:path w="6895" h="2578" extrusionOk="0">
                    <a:moveTo>
                      <a:pt x="502" y="1"/>
                    </a:moveTo>
                    <a:cubicBezTo>
                      <a:pt x="409" y="1"/>
                      <a:pt x="333" y="65"/>
                      <a:pt x="323" y="159"/>
                    </a:cubicBezTo>
                    <a:lnTo>
                      <a:pt x="32" y="2172"/>
                    </a:lnTo>
                    <a:cubicBezTo>
                      <a:pt x="0" y="2379"/>
                      <a:pt x="176" y="2575"/>
                      <a:pt x="389" y="2575"/>
                    </a:cubicBezTo>
                    <a:cubicBezTo>
                      <a:pt x="391" y="2575"/>
                      <a:pt x="393" y="2575"/>
                      <a:pt x="394" y="2575"/>
                    </a:cubicBezTo>
                    <a:cubicBezTo>
                      <a:pt x="1281" y="2560"/>
                      <a:pt x="1708" y="2506"/>
                      <a:pt x="2828" y="2506"/>
                    </a:cubicBezTo>
                    <a:cubicBezTo>
                      <a:pt x="3517" y="2506"/>
                      <a:pt x="4942" y="2578"/>
                      <a:pt x="5893" y="2578"/>
                    </a:cubicBezTo>
                    <a:cubicBezTo>
                      <a:pt x="6823" y="2578"/>
                      <a:pt x="6895" y="1637"/>
                      <a:pt x="6496" y="1551"/>
                    </a:cubicBezTo>
                    <a:cubicBezTo>
                      <a:pt x="4723" y="1171"/>
                      <a:pt x="4024" y="643"/>
                      <a:pt x="3424" y="141"/>
                    </a:cubicBezTo>
                    <a:cubicBezTo>
                      <a:pt x="3316" y="51"/>
                      <a:pt x="3184" y="1"/>
                      <a:pt x="30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8"/>
              <p:cNvSpPr/>
              <p:nvPr/>
            </p:nvSpPr>
            <p:spPr>
              <a:xfrm>
                <a:off x="2670670" y="4520551"/>
                <a:ext cx="665" cy="18417"/>
              </a:xfrm>
              <a:custGeom>
                <a:avLst/>
                <a:gdLst/>
                <a:ahLst/>
                <a:cxnLst/>
                <a:rect l="l" t="t" r="r" b="b"/>
                <a:pathLst>
                  <a:path w="19" h="526" extrusionOk="0">
                    <a:moveTo>
                      <a:pt x="18" y="1"/>
                    </a:moveTo>
                    <a:lnTo>
                      <a:pt x="0" y="526"/>
                    </a:lnTo>
                    <a:lnTo>
                      <a:pt x="4" y="526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8"/>
              <p:cNvSpPr/>
              <p:nvPr/>
            </p:nvSpPr>
            <p:spPr>
              <a:xfrm>
                <a:off x="2670776" y="4520551"/>
                <a:ext cx="79828" cy="18417"/>
              </a:xfrm>
              <a:custGeom>
                <a:avLst/>
                <a:gdLst/>
                <a:ahLst/>
                <a:cxnLst/>
                <a:rect l="l" t="t" r="r" b="b"/>
                <a:pathLst>
                  <a:path w="2280" h="526" extrusionOk="0">
                    <a:moveTo>
                      <a:pt x="15" y="1"/>
                    </a:moveTo>
                    <a:lnTo>
                      <a:pt x="1" y="526"/>
                    </a:lnTo>
                    <a:lnTo>
                      <a:pt x="2265" y="526"/>
                    </a:lnTo>
                    <a:lnTo>
                      <a:pt x="2280" y="1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8"/>
              <p:cNvSpPr/>
              <p:nvPr/>
            </p:nvSpPr>
            <p:spPr>
              <a:xfrm>
                <a:off x="2164701" y="4300391"/>
                <a:ext cx="9313" cy="16141"/>
              </a:xfrm>
              <a:custGeom>
                <a:avLst/>
                <a:gdLst/>
                <a:ahLst/>
                <a:cxnLst/>
                <a:rect l="l" t="t" r="r" b="b"/>
                <a:pathLst>
                  <a:path w="266" h="461" extrusionOk="0">
                    <a:moveTo>
                      <a:pt x="266" y="0"/>
                    </a:moveTo>
                    <a:lnTo>
                      <a:pt x="1" y="456"/>
                    </a:lnTo>
                    <a:lnTo>
                      <a:pt x="1" y="460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8"/>
              <p:cNvSpPr/>
              <p:nvPr/>
            </p:nvSpPr>
            <p:spPr>
              <a:xfrm>
                <a:off x="2164701" y="4300391"/>
                <a:ext cx="82700" cy="46041"/>
              </a:xfrm>
              <a:custGeom>
                <a:avLst/>
                <a:gdLst/>
                <a:ahLst/>
                <a:cxnLst/>
                <a:rect l="l" t="t" r="r" b="b"/>
                <a:pathLst>
                  <a:path w="2362" h="1315" extrusionOk="0">
                    <a:moveTo>
                      <a:pt x="266" y="0"/>
                    </a:moveTo>
                    <a:lnTo>
                      <a:pt x="1" y="460"/>
                    </a:lnTo>
                    <a:lnTo>
                      <a:pt x="2100" y="1314"/>
                    </a:lnTo>
                    <a:lnTo>
                      <a:pt x="2362" y="858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8"/>
              <p:cNvSpPr/>
              <p:nvPr/>
            </p:nvSpPr>
            <p:spPr>
              <a:xfrm>
                <a:off x="2427857" y="2340868"/>
                <a:ext cx="454952" cy="501659"/>
              </a:xfrm>
              <a:custGeom>
                <a:avLst/>
                <a:gdLst/>
                <a:ahLst/>
                <a:cxnLst/>
                <a:rect l="l" t="t" r="r" b="b"/>
                <a:pathLst>
                  <a:path w="12994" h="14328" extrusionOk="0">
                    <a:moveTo>
                      <a:pt x="6302" y="1"/>
                    </a:moveTo>
                    <a:cubicBezTo>
                      <a:pt x="5548" y="1"/>
                      <a:pt x="4771" y="34"/>
                      <a:pt x="3909" y="74"/>
                    </a:cubicBezTo>
                    <a:cubicBezTo>
                      <a:pt x="1928" y="170"/>
                      <a:pt x="1" y="591"/>
                      <a:pt x="1" y="591"/>
                    </a:cubicBezTo>
                    <a:cubicBezTo>
                      <a:pt x="1792" y="8276"/>
                      <a:pt x="1788" y="10583"/>
                      <a:pt x="1634" y="14327"/>
                    </a:cubicBezTo>
                    <a:lnTo>
                      <a:pt x="10833" y="14327"/>
                    </a:lnTo>
                    <a:cubicBezTo>
                      <a:pt x="12994" y="1036"/>
                      <a:pt x="11913" y="655"/>
                      <a:pt x="11913" y="655"/>
                    </a:cubicBezTo>
                    <a:cubicBezTo>
                      <a:pt x="11913" y="655"/>
                      <a:pt x="9882" y="239"/>
                      <a:pt x="8087" y="77"/>
                    </a:cubicBezTo>
                    <a:cubicBezTo>
                      <a:pt x="7485" y="22"/>
                      <a:pt x="6900" y="1"/>
                      <a:pt x="630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8"/>
              <p:cNvSpPr/>
              <p:nvPr/>
            </p:nvSpPr>
            <p:spPr>
              <a:xfrm>
                <a:off x="2564687" y="2178829"/>
                <a:ext cx="194599" cy="293475"/>
              </a:xfrm>
              <a:custGeom>
                <a:avLst/>
                <a:gdLst/>
                <a:ahLst/>
                <a:cxnLst/>
                <a:rect l="l" t="t" r="r" b="b"/>
                <a:pathLst>
                  <a:path w="5558" h="8382" extrusionOk="0">
                    <a:moveTo>
                      <a:pt x="414" y="0"/>
                    </a:moveTo>
                    <a:lnTo>
                      <a:pt x="414" y="0"/>
                    </a:lnTo>
                    <a:cubicBezTo>
                      <a:pt x="680" y="1342"/>
                      <a:pt x="942" y="3808"/>
                      <a:pt x="1" y="4702"/>
                    </a:cubicBezTo>
                    <a:cubicBezTo>
                      <a:pt x="1" y="4702"/>
                      <a:pt x="1243" y="7089"/>
                      <a:pt x="3695" y="8381"/>
                    </a:cubicBezTo>
                    <a:cubicBezTo>
                      <a:pt x="5557" y="6892"/>
                      <a:pt x="4179" y="4705"/>
                      <a:pt x="4179" y="4705"/>
                    </a:cubicBezTo>
                    <a:cubicBezTo>
                      <a:pt x="2679" y="4346"/>
                      <a:pt x="2718" y="3234"/>
                      <a:pt x="2981" y="2189"/>
                    </a:cubicBezTo>
                    <a:lnTo>
                      <a:pt x="414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8"/>
              <p:cNvSpPr/>
              <p:nvPr/>
            </p:nvSpPr>
            <p:spPr>
              <a:xfrm>
                <a:off x="2657436" y="2245668"/>
                <a:ext cx="11484" cy="9839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81" extrusionOk="0">
                    <a:moveTo>
                      <a:pt x="1" y="0"/>
                    </a:moveTo>
                    <a:lnTo>
                      <a:pt x="327" y="280"/>
                    </a:lnTo>
                    <a:lnTo>
                      <a:pt x="327" y="280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8"/>
              <p:cNvSpPr/>
              <p:nvPr/>
            </p:nvSpPr>
            <p:spPr>
              <a:xfrm>
                <a:off x="2664368" y="2279351"/>
                <a:ext cx="280" cy="2066"/>
              </a:xfrm>
              <a:custGeom>
                <a:avLst/>
                <a:gdLst/>
                <a:ahLst/>
                <a:cxnLst/>
                <a:rect l="l" t="t" r="r" b="b"/>
                <a:pathLst>
                  <a:path w="8" h="59" extrusionOk="0">
                    <a:moveTo>
                      <a:pt x="8" y="0"/>
                    </a:moveTo>
                    <a:cubicBezTo>
                      <a:pt x="4" y="22"/>
                      <a:pt x="4" y="40"/>
                      <a:pt x="0" y="58"/>
                    </a:cubicBezTo>
                    <a:lnTo>
                      <a:pt x="0" y="58"/>
                    </a:lnTo>
                    <a:cubicBezTo>
                      <a:pt x="4" y="40"/>
                      <a:pt x="4" y="22"/>
                      <a:pt x="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8"/>
              <p:cNvSpPr/>
              <p:nvPr/>
            </p:nvSpPr>
            <p:spPr>
              <a:xfrm>
                <a:off x="2606562" y="2210096"/>
                <a:ext cx="62357" cy="71320"/>
              </a:xfrm>
              <a:custGeom>
                <a:avLst/>
                <a:gdLst/>
                <a:ahLst/>
                <a:cxnLst/>
                <a:rect l="l" t="t" r="r" b="b"/>
                <a:pathLst>
                  <a:path w="1781" h="2037" extrusionOk="0">
                    <a:moveTo>
                      <a:pt x="262" y="1"/>
                    </a:moveTo>
                    <a:cubicBezTo>
                      <a:pt x="216" y="141"/>
                      <a:pt x="1" y="550"/>
                      <a:pt x="57" y="844"/>
                    </a:cubicBezTo>
                    <a:cubicBezTo>
                      <a:pt x="180" y="1465"/>
                      <a:pt x="1081" y="1953"/>
                      <a:pt x="1651" y="2036"/>
                    </a:cubicBezTo>
                    <a:cubicBezTo>
                      <a:pt x="1655" y="2018"/>
                      <a:pt x="1655" y="2000"/>
                      <a:pt x="1659" y="1978"/>
                    </a:cubicBezTo>
                    <a:cubicBezTo>
                      <a:pt x="1677" y="1752"/>
                      <a:pt x="1723" y="1523"/>
                      <a:pt x="1780" y="1296"/>
                    </a:cubicBezTo>
                    <a:lnTo>
                      <a:pt x="1454" y="1016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8"/>
              <p:cNvSpPr/>
              <p:nvPr/>
            </p:nvSpPr>
            <p:spPr>
              <a:xfrm>
                <a:off x="2480236" y="1964936"/>
                <a:ext cx="258952" cy="296171"/>
              </a:xfrm>
              <a:custGeom>
                <a:avLst/>
                <a:gdLst/>
                <a:ahLst/>
                <a:cxnLst/>
                <a:rect l="l" t="t" r="r" b="b"/>
                <a:pathLst>
                  <a:path w="7396" h="8459" extrusionOk="0">
                    <a:moveTo>
                      <a:pt x="3493" y="1"/>
                    </a:moveTo>
                    <a:cubicBezTo>
                      <a:pt x="1462" y="1"/>
                      <a:pt x="1" y="1964"/>
                      <a:pt x="572" y="3948"/>
                    </a:cubicBezTo>
                    <a:cubicBezTo>
                      <a:pt x="1193" y="6109"/>
                      <a:pt x="1412" y="7039"/>
                      <a:pt x="2769" y="7918"/>
                    </a:cubicBezTo>
                    <a:cubicBezTo>
                      <a:pt x="3342" y="8290"/>
                      <a:pt x="3953" y="8459"/>
                      <a:pt x="4536" y="8459"/>
                    </a:cubicBezTo>
                    <a:cubicBezTo>
                      <a:pt x="6027" y="8459"/>
                      <a:pt x="7337" y="7354"/>
                      <a:pt x="7363" y="5700"/>
                    </a:cubicBezTo>
                    <a:cubicBezTo>
                      <a:pt x="7395" y="3625"/>
                      <a:pt x="6372" y="441"/>
                      <a:pt x="4036" y="46"/>
                    </a:cubicBezTo>
                    <a:cubicBezTo>
                      <a:pt x="3851" y="15"/>
                      <a:pt x="3670" y="1"/>
                      <a:pt x="3493" y="1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8"/>
              <p:cNvSpPr/>
              <p:nvPr/>
            </p:nvSpPr>
            <p:spPr>
              <a:xfrm>
                <a:off x="2465671" y="1949286"/>
                <a:ext cx="221209" cy="210880"/>
              </a:xfrm>
              <a:custGeom>
                <a:avLst/>
                <a:gdLst/>
                <a:ahLst/>
                <a:cxnLst/>
                <a:rect l="l" t="t" r="r" b="b"/>
                <a:pathLst>
                  <a:path w="6318" h="6023" extrusionOk="0">
                    <a:moveTo>
                      <a:pt x="5206" y="0"/>
                    </a:moveTo>
                    <a:cubicBezTo>
                      <a:pt x="5155" y="0"/>
                      <a:pt x="5105" y="4"/>
                      <a:pt x="5055" y="13"/>
                    </a:cubicBezTo>
                    <a:lnTo>
                      <a:pt x="2678" y="404"/>
                    </a:lnTo>
                    <a:cubicBezTo>
                      <a:pt x="2514" y="432"/>
                      <a:pt x="2359" y="505"/>
                      <a:pt x="2229" y="616"/>
                    </a:cubicBezTo>
                    <a:lnTo>
                      <a:pt x="561" y="2055"/>
                    </a:lnTo>
                    <a:cubicBezTo>
                      <a:pt x="395" y="2198"/>
                      <a:pt x="284" y="2396"/>
                      <a:pt x="252" y="2611"/>
                    </a:cubicBezTo>
                    <a:lnTo>
                      <a:pt x="19" y="4144"/>
                    </a:lnTo>
                    <a:cubicBezTo>
                      <a:pt x="1" y="4266"/>
                      <a:pt x="8" y="4391"/>
                      <a:pt x="37" y="4510"/>
                    </a:cubicBezTo>
                    <a:cubicBezTo>
                      <a:pt x="155" y="4956"/>
                      <a:pt x="505" y="6023"/>
                      <a:pt x="1139" y="6023"/>
                    </a:cubicBezTo>
                    <a:cubicBezTo>
                      <a:pt x="1178" y="6023"/>
                      <a:pt x="1219" y="6019"/>
                      <a:pt x="1260" y="6010"/>
                    </a:cubicBezTo>
                    <a:cubicBezTo>
                      <a:pt x="2151" y="5828"/>
                      <a:pt x="2746" y="3692"/>
                      <a:pt x="2204" y="2920"/>
                    </a:cubicBezTo>
                    <a:lnTo>
                      <a:pt x="2204" y="2920"/>
                    </a:lnTo>
                    <a:cubicBezTo>
                      <a:pt x="2302" y="2926"/>
                      <a:pt x="2398" y="2929"/>
                      <a:pt x="2493" y="2929"/>
                    </a:cubicBezTo>
                    <a:cubicBezTo>
                      <a:pt x="3998" y="2929"/>
                      <a:pt x="5113" y="2231"/>
                      <a:pt x="5819" y="1595"/>
                    </a:cubicBezTo>
                    <a:cubicBezTo>
                      <a:pt x="6318" y="1146"/>
                      <a:pt x="6178" y="339"/>
                      <a:pt x="5564" y="74"/>
                    </a:cubicBezTo>
                    <a:cubicBezTo>
                      <a:pt x="5450" y="25"/>
                      <a:pt x="5328" y="0"/>
                      <a:pt x="520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8"/>
              <p:cNvSpPr/>
              <p:nvPr/>
            </p:nvSpPr>
            <p:spPr>
              <a:xfrm>
                <a:off x="2571234" y="2842496"/>
                <a:ext cx="298517" cy="1678079"/>
              </a:xfrm>
              <a:custGeom>
                <a:avLst/>
                <a:gdLst/>
                <a:ahLst/>
                <a:cxnLst/>
                <a:rect l="l" t="t" r="r" b="b"/>
                <a:pathLst>
                  <a:path w="8526" h="47928" extrusionOk="0">
                    <a:moveTo>
                      <a:pt x="1" y="0"/>
                    </a:moveTo>
                    <a:cubicBezTo>
                      <a:pt x="1" y="0"/>
                      <a:pt x="2445" y="17211"/>
                      <a:pt x="2739" y="24906"/>
                    </a:cubicBezTo>
                    <a:cubicBezTo>
                      <a:pt x="3009" y="31963"/>
                      <a:pt x="2524" y="47928"/>
                      <a:pt x="2524" y="47928"/>
                    </a:cubicBezTo>
                    <a:lnTo>
                      <a:pt x="5589" y="47928"/>
                    </a:lnTo>
                    <a:cubicBezTo>
                      <a:pt x="5589" y="47928"/>
                      <a:pt x="8221" y="31543"/>
                      <a:pt x="8375" y="24357"/>
                    </a:cubicBezTo>
                    <a:cubicBezTo>
                      <a:pt x="8526" y="17448"/>
                      <a:pt x="6738" y="0"/>
                      <a:pt x="67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8"/>
              <p:cNvSpPr/>
              <p:nvPr/>
            </p:nvSpPr>
            <p:spPr>
              <a:xfrm>
                <a:off x="2644516" y="4479376"/>
                <a:ext cx="140925" cy="45131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1289" extrusionOk="0">
                    <a:moveTo>
                      <a:pt x="0" y="0"/>
                    </a:moveTo>
                    <a:lnTo>
                      <a:pt x="166" y="1288"/>
                    </a:lnTo>
                    <a:lnTo>
                      <a:pt x="3762" y="1288"/>
                    </a:lnTo>
                    <a:lnTo>
                      <a:pt x="4024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8"/>
              <p:cNvSpPr/>
              <p:nvPr/>
            </p:nvSpPr>
            <p:spPr>
              <a:xfrm>
                <a:off x="2643641" y="3424583"/>
                <a:ext cx="4307" cy="4103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172" extrusionOk="0">
                    <a:moveTo>
                      <a:pt x="0" y="1"/>
                    </a:moveTo>
                    <a:lnTo>
                      <a:pt x="0" y="4"/>
                    </a:lnTo>
                    <a:cubicBezTo>
                      <a:pt x="43" y="395"/>
                      <a:pt x="83" y="785"/>
                      <a:pt x="122" y="1172"/>
                    </a:cubicBezTo>
                    <a:lnTo>
                      <a:pt x="122" y="1172"/>
                    </a:lnTo>
                    <a:cubicBezTo>
                      <a:pt x="83" y="785"/>
                      <a:pt x="43" y="395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8"/>
              <p:cNvSpPr/>
              <p:nvPr/>
            </p:nvSpPr>
            <p:spPr>
              <a:xfrm>
                <a:off x="2643641" y="3130125"/>
                <a:ext cx="72406" cy="421936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2051" extrusionOk="0">
                    <a:moveTo>
                      <a:pt x="1213" y="1"/>
                    </a:moveTo>
                    <a:cubicBezTo>
                      <a:pt x="858" y="2682"/>
                      <a:pt x="438" y="5672"/>
                      <a:pt x="0" y="8411"/>
                    </a:cubicBezTo>
                    <a:cubicBezTo>
                      <a:pt x="43" y="8806"/>
                      <a:pt x="83" y="9197"/>
                      <a:pt x="123" y="9584"/>
                    </a:cubicBezTo>
                    <a:cubicBezTo>
                      <a:pt x="209" y="10428"/>
                      <a:pt x="284" y="11254"/>
                      <a:pt x="355" y="12051"/>
                    </a:cubicBezTo>
                    <a:cubicBezTo>
                      <a:pt x="941" y="9789"/>
                      <a:pt x="2068" y="4732"/>
                      <a:pt x="1738" y="403"/>
                    </a:cubicBezTo>
                    <a:lnTo>
                      <a:pt x="121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8"/>
              <p:cNvSpPr/>
              <p:nvPr/>
            </p:nvSpPr>
            <p:spPr>
              <a:xfrm>
                <a:off x="2162670" y="2842496"/>
                <a:ext cx="559430" cy="1494228"/>
              </a:xfrm>
              <a:custGeom>
                <a:avLst/>
                <a:gdLst/>
                <a:ahLst/>
                <a:cxnLst/>
                <a:rect l="l" t="t" r="r" b="b"/>
                <a:pathLst>
                  <a:path w="15978" h="42677" extrusionOk="0">
                    <a:moveTo>
                      <a:pt x="9208" y="0"/>
                    </a:moveTo>
                    <a:cubicBezTo>
                      <a:pt x="6770" y="5072"/>
                      <a:pt x="9380" y="16658"/>
                      <a:pt x="6332" y="24432"/>
                    </a:cubicBezTo>
                    <a:cubicBezTo>
                      <a:pt x="4904" y="28075"/>
                      <a:pt x="1" y="41507"/>
                      <a:pt x="1" y="41507"/>
                    </a:cubicBezTo>
                    <a:lnTo>
                      <a:pt x="2862" y="42677"/>
                    </a:lnTo>
                    <a:cubicBezTo>
                      <a:pt x="2862" y="42677"/>
                      <a:pt x="10449" y="30879"/>
                      <a:pt x="12319" y="23962"/>
                    </a:cubicBezTo>
                    <a:cubicBezTo>
                      <a:pt x="13891" y="18140"/>
                      <a:pt x="15977" y="0"/>
                      <a:pt x="159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8"/>
              <p:cNvSpPr/>
              <p:nvPr/>
            </p:nvSpPr>
            <p:spPr>
              <a:xfrm>
                <a:off x="2148980" y="4247137"/>
                <a:ext cx="153460" cy="99926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2854" extrusionOk="0">
                    <a:moveTo>
                      <a:pt x="284" y="0"/>
                    </a:moveTo>
                    <a:lnTo>
                      <a:pt x="1" y="1403"/>
                    </a:lnTo>
                    <a:lnTo>
                      <a:pt x="3551" y="2853"/>
                    </a:lnTo>
                    <a:lnTo>
                      <a:pt x="4383" y="1891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8"/>
              <p:cNvSpPr/>
              <p:nvPr/>
            </p:nvSpPr>
            <p:spPr>
              <a:xfrm>
                <a:off x="2625784" y="2083314"/>
                <a:ext cx="17506" cy="22863"/>
              </a:xfrm>
              <a:custGeom>
                <a:avLst/>
                <a:gdLst/>
                <a:ahLst/>
                <a:cxnLst/>
                <a:rect l="l" t="t" r="r" b="b"/>
                <a:pathLst>
                  <a:path w="500" h="653" extrusionOk="0">
                    <a:moveTo>
                      <a:pt x="207" y="0"/>
                    </a:moveTo>
                    <a:cubicBezTo>
                      <a:pt x="197" y="0"/>
                      <a:pt x="186" y="1"/>
                      <a:pt x="176" y="4"/>
                    </a:cubicBezTo>
                    <a:cubicBezTo>
                      <a:pt x="61" y="29"/>
                      <a:pt x="0" y="197"/>
                      <a:pt x="40" y="373"/>
                    </a:cubicBezTo>
                    <a:cubicBezTo>
                      <a:pt x="76" y="537"/>
                      <a:pt x="184" y="653"/>
                      <a:pt x="290" y="653"/>
                    </a:cubicBezTo>
                    <a:cubicBezTo>
                      <a:pt x="300" y="653"/>
                      <a:pt x="310" y="652"/>
                      <a:pt x="320" y="650"/>
                    </a:cubicBezTo>
                    <a:cubicBezTo>
                      <a:pt x="439" y="625"/>
                      <a:pt x="499" y="459"/>
                      <a:pt x="460" y="280"/>
                    </a:cubicBezTo>
                    <a:cubicBezTo>
                      <a:pt x="424" y="117"/>
                      <a:pt x="316" y="0"/>
                      <a:pt x="20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8"/>
              <p:cNvSpPr/>
              <p:nvPr/>
            </p:nvSpPr>
            <p:spPr>
              <a:xfrm>
                <a:off x="2696300" y="2067594"/>
                <a:ext cx="17611" cy="22898"/>
              </a:xfrm>
              <a:custGeom>
                <a:avLst/>
                <a:gdLst/>
                <a:ahLst/>
                <a:cxnLst/>
                <a:rect l="l" t="t" r="r" b="b"/>
                <a:pathLst>
                  <a:path w="503" h="654" extrusionOk="0">
                    <a:moveTo>
                      <a:pt x="210" y="1"/>
                    </a:moveTo>
                    <a:cubicBezTo>
                      <a:pt x="200" y="1"/>
                      <a:pt x="190" y="2"/>
                      <a:pt x="180" y="4"/>
                    </a:cubicBezTo>
                    <a:cubicBezTo>
                      <a:pt x="65" y="33"/>
                      <a:pt x="0" y="198"/>
                      <a:pt x="40" y="373"/>
                    </a:cubicBezTo>
                    <a:cubicBezTo>
                      <a:pt x="75" y="538"/>
                      <a:pt x="186" y="653"/>
                      <a:pt x="293" y="653"/>
                    </a:cubicBezTo>
                    <a:cubicBezTo>
                      <a:pt x="303" y="653"/>
                      <a:pt x="313" y="652"/>
                      <a:pt x="323" y="650"/>
                    </a:cubicBezTo>
                    <a:cubicBezTo>
                      <a:pt x="441" y="625"/>
                      <a:pt x="503" y="459"/>
                      <a:pt x="463" y="280"/>
                    </a:cubicBezTo>
                    <a:cubicBezTo>
                      <a:pt x="427" y="120"/>
                      <a:pt x="319" y="1"/>
                      <a:pt x="21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8"/>
              <p:cNvSpPr/>
              <p:nvPr/>
            </p:nvSpPr>
            <p:spPr>
              <a:xfrm>
                <a:off x="2700817" y="2060801"/>
                <a:ext cx="14110" cy="9138"/>
              </a:xfrm>
              <a:custGeom>
                <a:avLst/>
                <a:gdLst/>
                <a:ahLst/>
                <a:cxnLst/>
                <a:rect l="l" t="t" r="r" b="b"/>
                <a:pathLst>
                  <a:path w="403" h="261" extrusionOk="0">
                    <a:moveTo>
                      <a:pt x="402" y="0"/>
                    </a:moveTo>
                    <a:lnTo>
                      <a:pt x="1" y="219"/>
                    </a:lnTo>
                    <a:cubicBezTo>
                      <a:pt x="46" y="249"/>
                      <a:pt x="88" y="261"/>
                      <a:pt x="126" y="261"/>
                    </a:cubicBezTo>
                    <a:cubicBezTo>
                      <a:pt x="303" y="261"/>
                      <a:pt x="402" y="1"/>
                      <a:pt x="40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8"/>
              <p:cNvSpPr/>
              <p:nvPr/>
            </p:nvSpPr>
            <p:spPr>
              <a:xfrm>
                <a:off x="2678443" y="2096759"/>
                <a:ext cx="31196" cy="44116"/>
              </a:xfrm>
              <a:custGeom>
                <a:avLst/>
                <a:gdLst/>
                <a:ahLst/>
                <a:cxnLst/>
                <a:rect l="l" t="t" r="r" b="b"/>
                <a:pathLst>
                  <a:path w="891" h="1260" extrusionOk="0">
                    <a:moveTo>
                      <a:pt x="0" y="0"/>
                    </a:moveTo>
                    <a:lnTo>
                      <a:pt x="280" y="1260"/>
                    </a:lnTo>
                    <a:cubicBezTo>
                      <a:pt x="280" y="1260"/>
                      <a:pt x="283" y="1260"/>
                      <a:pt x="287" y="1260"/>
                    </a:cubicBezTo>
                    <a:cubicBezTo>
                      <a:pt x="343" y="1260"/>
                      <a:pt x="718" y="1250"/>
                      <a:pt x="890" y="998"/>
                    </a:cubicBezTo>
                    <a:cubicBezTo>
                      <a:pt x="474" y="703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ED89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8"/>
              <p:cNvSpPr/>
              <p:nvPr/>
            </p:nvSpPr>
            <p:spPr>
              <a:xfrm>
                <a:off x="2620147" y="2156876"/>
                <a:ext cx="50558" cy="16176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462" extrusionOk="0">
                    <a:moveTo>
                      <a:pt x="59" y="0"/>
                    </a:moveTo>
                    <a:cubicBezTo>
                      <a:pt x="46" y="0"/>
                      <a:pt x="33" y="6"/>
                      <a:pt x="22" y="17"/>
                    </a:cubicBezTo>
                    <a:cubicBezTo>
                      <a:pt x="0" y="38"/>
                      <a:pt x="0" y="74"/>
                      <a:pt x="22" y="92"/>
                    </a:cubicBezTo>
                    <a:cubicBezTo>
                      <a:pt x="39" y="113"/>
                      <a:pt x="407" y="462"/>
                      <a:pt x="1022" y="462"/>
                    </a:cubicBezTo>
                    <a:cubicBezTo>
                      <a:pt x="1056" y="462"/>
                      <a:pt x="1091" y="461"/>
                      <a:pt x="1127" y="458"/>
                    </a:cubicBezTo>
                    <a:cubicBezTo>
                      <a:pt x="1213" y="451"/>
                      <a:pt x="1303" y="440"/>
                      <a:pt x="1397" y="419"/>
                    </a:cubicBezTo>
                    <a:cubicBezTo>
                      <a:pt x="1425" y="412"/>
                      <a:pt x="1443" y="383"/>
                      <a:pt x="1435" y="354"/>
                    </a:cubicBezTo>
                    <a:cubicBezTo>
                      <a:pt x="1430" y="331"/>
                      <a:pt x="1409" y="312"/>
                      <a:pt x="1386" y="312"/>
                    </a:cubicBezTo>
                    <a:cubicBezTo>
                      <a:pt x="1381" y="312"/>
                      <a:pt x="1376" y="313"/>
                      <a:pt x="1371" y="315"/>
                    </a:cubicBezTo>
                    <a:cubicBezTo>
                      <a:pt x="1249" y="341"/>
                      <a:pt x="1134" y="353"/>
                      <a:pt x="1028" y="353"/>
                    </a:cubicBezTo>
                    <a:cubicBezTo>
                      <a:pt x="448" y="353"/>
                      <a:pt x="100" y="19"/>
                      <a:pt x="97" y="17"/>
                    </a:cubicBezTo>
                    <a:cubicBezTo>
                      <a:pt x="86" y="6"/>
                      <a:pt x="73" y="0"/>
                      <a:pt x="5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8"/>
              <p:cNvSpPr/>
              <p:nvPr/>
            </p:nvSpPr>
            <p:spPr>
              <a:xfrm>
                <a:off x="2484893" y="2137129"/>
                <a:ext cx="74472" cy="66174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1890" extrusionOk="0">
                    <a:moveTo>
                      <a:pt x="849" y="0"/>
                    </a:moveTo>
                    <a:cubicBezTo>
                      <a:pt x="800" y="0"/>
                      <a:pt x="751" y="6"/>
                      <a:pt x="701" y="17"/>
                    </a:cubicBezTo>
                    <a:cubicBezTo>
                      <a:pt x="163" y="143"/>
                      <a:pt x="1" y="742"/>
                      <a:pt x="295" y="1187"/>
                    </a:cubicBezTo>
                    <a:cubicBezTo>
                      <a:pt x="554" y="1575"/>
                      <a:pt x="966" y="1808"/>
                      <a:pt x="1344" y="1876"/>
                    </a:cubicBezTo>
                    <a:cubicBezTo>
                      <a:pt x="1393" y="1885"/>
                      <a:pt x="1441" y="1890"/>
                      <a:pt x="1485" y="1890"/>
                    </a:cubicBezTo>
                    <a:cubicBezTo>
                      <a:pt x="1948" y="1890"/>
                      <a:pt x="2126" y="1419"/>
                      <a:pt x="1943" y="954"/>
                    </a:cubicBezTo>
                    <a:cubicBezTo>
                      <a:pt x="1776" y="539"/>
                      <a:pt x="1340" y="0"/>
                      <a:pt x="849" y="0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8"/>
              <p:cNvSpPr/>
              <p:nvPr/>
            </p:nvSpPr>
            <p:spPr>
              <a:xfrm>
                <a:off x="2594623" y="2046096"/>
                <a:ext cx="44011" cy="22968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656" extrusionOk="0">
                    <a:moveTo>
                      <a:pt x="1124" y="0"/>
                    </a:moveTo>
                    <a:cubicBezTo>
                      <a:pt x="990" y="0"/>
                      <a:pt x="359" y="38"/>
                      <a:pt x="37" y="485"/>
                    </a:cubicBezTo>
                    <a:cubicBezTo>
                      <a:pt x="0" y="532"/>
                      <a:pt x="11" y="600"/>
                      <a:pt x="58" y="636"/>
                    </a:cubicBezTo>
                    <a:cubicBezTo>
                      <a:pt x="69" y="639"/>
                      <a:pt x="80" y="647"/>
                      <a:pt x="90" y="650"/>
                    </a:cubicBezTo>
                    <a:cubicBezTo>
                      <a:pt x="101" y="654"/>
                      <a:pt x="112" y="656"/>
                      <a:pt x="123" y="656"/>
                    </a:cubicBezTo>
                    <a:cubicBezTo>
                      <a:pt x="155" y="656"/>
                      <a:pt x="187" y="641"/>
                      <a:pt x="209" y="611"/>
                    </a:cubicBezTo>
                    <a:cubicBezTo>
                      <a:pt x="494" y="215"/>
                      <a:pt x="1117" y="212"/>
                      <a:pt x="1144" y="212"/>
                    </a:cubicBezTo>
                    <a:cubicBezTo>
                      <a:pt x="1145" y="212"/>
                      <a:pt x="1145" y="212"/>
                      <a:pt x="1145" y="212"/>
                    </a:cubicBezTo>
                    <a:cubicBezTo>
                      <a:pt x="1148" y="212"/>
                      <a:pt x="1150" y="212"/>
                      <a:pt x="1153" y="212"/>
                    </a:cubicBezTo>
                    <a:cubicBezTo>
                      <a:pt x="1210" y="212"/>
                      <a:pt x="1253" y="163"/>
                      <a:pt x="1256" y="109"/>
                    </a:cubicBezTo>
                    <a:cubicBezTo>
                      <a:pt x="1256" y="47"/>
                      <a:pt x="1210" y="1"/>
                      <a:pt x="1149" y="1"/>
                    </a:cubicBezTo>
                    <a:cubicBezTo>
                      <a:pt x="1146" y="1"/>
                      <a:pt x="1138" y="0"/>
                      <a:pt x="112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8"/>
              <p:cNvSpPr/>
              <p:nvPr/>
            </p:nvSpPr>
            <p:spPr>
              <a:xfrm>
                <a:off x="2677183" y="2017490"/>
                <a:ext cx="39249" cy="1155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330" extrusionOk="0">
                    <a:moveTo>
                      <a:pt x="537" y="0"/>
                    </a:moveTo>
                    <a:cubicBezTo>
                      <a:pt x="265" y="0"/>
                      <a:pt x="80" y="103"/>
                      <a:pt x="69" y="111"/>
                    </a:cubicBezTo>
                    <a:cubicBezTo>
                      <a:pt x="18" y="139"/>
                      <a:pt x="0" y="204"/>
                      <a:pt x="30" y="258"/>
                    </a:cubicBezTo>
                    <a:cubicBezTo>
                      <a:pt x="49" y="292"/>
                      <a:pt x="84" y="311"/>
                      <a:pt x="122" y="311"/>
                    </a:cubicBezTo>
                    <a:cubicBezTo>
                      <a:pt x="140" y="311"/>
                      <a:pt x="159" y="306"/>
                      <a:pt x="177" y="297"/>
                    </a:cubicBezTo>
                    <a:cubicBezTo>
                      <a:pt x="188" y="290"/>
                      <a:pt x="327" y="214"/>
                      <a:pt x="535" y="214"/>
                    </a:cubicBezTo>
                    <a:cubicBezTo>
                      <a:pt x="655" y="214"/>
                      <a:pt x="798" y="239"/>
                      <a:pt x="952" y="318"/>
                    </a:cubicBezTo>
                    <a:cubicBezTo>
                      <a:pt x="969" y="326"/>
                      <a:pt x="987" y="330"/>
                      <a:pt x="1006" y="330"/>
                    </a:cubicBezTo>
                    <a:cubicBezTo>
                      <a:pt x="1042" y="326"/>
                      <a:pt x="1077" y="305"/>
                      <a:pt x="1095" y="272"/>
                    </a:cubicBezTo>
                    <a:cubicBezTo>
                      <a:pt x="1120" y="218"/>
                      <a:pt x="1099" y="154"/>
                      <a:pt x="1049" y="125"/>
                    </a:cubicBezTo>
                    <a:cubicBezTo>
                      <a:pt x="861" y="31"/>
                      <a:pt x="686" y="0"/>
                      <a:pt x="53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8"/>
              <p:cNvSpPr/>
              <p:nvPr/>
            </p:nvSpPr>
            <p:spPr>
              <a:xfrm>
                <a:off x="2205911" y="4422306"/>
                <a:ext cx="41490" cy="20972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599" extrusionOk="0">
                    <a:moveTo>
                      <a:pt x="191" y="108"/>
                    </a:moveTo>
                    <a:cubicBezTo>
                      <a:pt x="521" y="108"/>
                      <a:pt x="959" y="144"/>
                      <a:pt x="1045" y="269"/>
                    </a:cubicBezTo>
                    <a:cubicBezTo>
                      <a:pt x="1056" y="284"/>
                      <a:pt x="1067" y="309"/>
                      <a:pt x="1049" y="352"/>
                    </a:cubicBezTo>
                    <a:cubicBezTo>
                      <a:pt x="1017" y="428"/>
                      <a:pt x="969" y="474"/>
                      <a:pt x="905" y="489"/>
                    </a:cubicBezTo>
                    <a:cubicBezTo>
                      <a:pt x="891" y="492"/>
                      <a:pt x="876" y="493"/>
                      <a:pt x="860" y="493"/>
                    </a:cubicBezTo>
                    <a:cubicBezTo>
                      <a:pt x="702" y="493"/>
                      <a:pt x="461" y="352"/>
                      <a:pt x="191" y="108"/>
                    </a:cubicBezTo>
                    <a:close/>
                    <a:moveTo>
                      <a:pt x="213" y="1"/>
                    </a:moveTo>
                    <a:cubicBezTo>
                      <a:pt x="135" y="1"/>
                      <a:pt x="78" y="3"/>
                      <a:pt x="58" y="4"/>
                    </a:cubicBezTo>
                    <a:cubicBezTo>
                      <a:pt x="33" y="7"/>
                      <a:pt x="15" y="22"/>
                      <a:pt x="8" y="40"/>
                    </a:cubicBezTo>
                    <a:cubicBezTo>
                      <a:pt x="0" y="62"/>
                      <a:pt x="8" y="83"/>
                      <a:pt x="22" y="97"/>
                    </a:cubicBezTo>
                    <a:cubicBezTo>
                      <a:pt x="221" y="292"/>
                      <a:pt x="583" y="599"/>
                      <a:pt x="859" y="599"/>
                    </a:cubicBezTo>
                    <a:cubicBezTo>
                      <a:pt x="872" y="599"/>
                      <a:pt x="885" y="598"/>
                      <a:pt x="898" y="596"/>
                    </a:cubicBezTo>
                    <a:cubicBezTo>
                      <a:pt x="909" y="596"/>
                      <a:pt x="916" y="592"/>
                      <a:pt x="926" y="592"/>
                    </a:cubicBezTo>
                    <a:cubicBezTo>
                      <a:pt x="1027" y="571"/>
                      <a:pt x="1103" y="503"/>
                      <a:pt x="1149" y="391"/>
                    </a:cubicBezTo>
                    <a:cubicBezTo>
                      <a:pt x="1185" y="309"/>
                      <a:pt x="1160" y="244"/>
                      <a:pt x="1135" y="209"/>
                    </a:cubicBezTo>
                    <a:cubicBezTo>
                      <a:pt x="1004" y="25"/>
                      <a:pt x="483" y="1"/>
                      <a:pt x="2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8"/>
              <p:cNvSpPr/>
              <p:nvPr/>
            </p:nvSpPr>
            <p:spPr>
              <a:xfrm>
                <a:off x="2206051" y="4400633"/>
                <a:ext cx="35713" cy="25594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731" extrusionOk="0">
                    <a:moveTo>
                      <a:pt x="742" y="108"/>
                    </a:moveTo>
                    <a:cubicBezTo>
                      <a:pt x="781" y="108"/>
                      <a:pt x="814" y="122"/>
                      <a:pt x="847" y="146"/>
                    </a:cubicBezTo>
                    <a:cubicBezTo>
                      <a:pt x="905" y="189"/>
                      <a:pt x="901" y="221"/>
                      <a:pt x="890" y="246"/>
                    </a:cubicBezTo>
                    <a:cubicBezTo>
                      <a:pt x="841" y="397"/>
                      <a:pt x="431" y="580"/>
                      <a:pt x="158" y="619"/>
                    </a:cubicBezTo>
                    <a:cubicBezTo>
                      <a:pt x="281" y="436"/>
                      <a:pt x="510" y="149"/>
                      <a:pt x="704" y="113"/>
                    </a:cubicBezTo>
                    <a:cubicBezTo>
                      <a:pt x="707" y="109"/>
                      <a:pt x="715" y="109"/>
                      <a:pt x="718" y="109"/>
                    </a:cubicBezTo>
                    <a:cubicBezTo>
                      <a:pt x="726" y="108"/>
                      <a:pt x="734" y="108"/>
                      <a:pt x="742" y="108"/>
                    </a:cubicBezTo>
                    <a:close/>
                    <a:moveTo>
                      <a:pt x="737" y="1"/>
                    </a:moveTo>
                    <a:cubicBezTo>
                      <a:pt x="719" y="1"/>
                      <a:pt x="701" y="2"/>
                      <a:pt x="682" y="5"/>
                    </a:cubicBezTo>
                    <a:cubicBezTo>
                      <a:pt x="359" y="66"/>
                      <a:pt x="22" y="626"/>
                      <a:pt x="8" y="651"/>
                    </a:cubicBezTo>
                    <a:cubicBezTo>
                      <a:pt x="1" y="666"/>
                      <a:pt x="1" y="687"/>
                      <a:pt x="8" y="706"/>
                    </a:cubicBezTo>
                    <a:cubicBezTo>
                      <a:pt x="18" y="720"/>
                      <a:pt x="36" y="730"/>
                      <a:pt x="54" y="730"/>
                    </a:cubicBezTo>
                    <a:cubicBezTo>
                      <a:pt x="79" y="730"/>
                      <a:pt x="108" y="730"/>
                      <a:pt x="137" y="727"/>
                    </a:cubicBezTo>
                    <a:cubicBezTo>
                      <a:pt x="417" y="694"/>
                      <a:pt x="915" y="505"/>
                      <a:pt x="995" y="282"/>
                    </a:cubicBezTo>
                    <a:cubicBezTo>
                      <a:pt x="1008" y="235"/>
                      <a:pt x="1020" y="142"/>
                      <a:pt x="915" y="59"/>
                    </a:cubicBezTo>
                    <a:cubicBezTo>
                      <a:pt x="862" y="20"/>
                      <a:pt x="802" y="1"/>
                      <a:pt x="7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8"/>
              <p:cNvSpPr/>
              <p:nvPr/>
            </p:nvSpPr>
            <p:spPr>
              <a:xfrm>
                <a:off x="2753336" y="4612390"/>
                <a:ext cx="49683" cy="20202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577" extrusionOk="0">
                    <a:moveTo>
                      <a:pt x="1163" y="106"/>
                    </a:moveTo>
                    <a:cubicBezTo>
                      <a:pt x="1206" y="106"/>
                      <a:pt x="1239" y="113"/>
                      <a:pt x="1264" y="128"/>
                    </a:cubicBezTo>
                    <a:cubicBezTo>
                      <a:pt x="1286" y="138"/>
                      <a:pt x="1297" y="156"/>
                      <a:pt x="1300" y="185"/>
                    </a:cubicBezTo>
                    <a:cubicBezTo>
                      <a:pt x="1307" y="257"/>
                      <a:pt x="1286" y="315"/>
                      <a:pt x="1239" y="358"/>
                    </a:cubicBezTo>
                    <a:cubicBezTo>
                      <a:pt x="1157" y="431"/>
                      <a:pt x="990" y="467"/>
                      <a:pt x="761" y="467"/>
                    </a:cubicBezTo>
                    <a:cubicBezTo>
                      <a:pt x="608" y="467"/>
                      <a:pt x="428" y="451"/>
                      <a:pt x="227" y="418"/>
                    </a:cubicBezTo>
                    <a:cubicBezTo>
                      <a:pt x="539" y="267"/>
                      <a:pt x="952" y="106"/>
                      <a:pt x="1163" y="106"/>
                    </a:cubicBezTo>
                    <a:close/>
                    <a:moveTo>
                      <a:pt x="1170" y="0"/>
                    </a:moveTo>
                    <a:cubicBezTo>
                      <a:pt x="804" y="0"/>
                      <a:pt x="123" y="350"/>
                      <a:pt x="33" y="393"/>
                    </a:cubicBezTo>
                    <a:cubicBezTo>
                      <a:pt x="15" y="404"/>
                      <a:pt x="0" y="426"/>
                      <a:pt x="5" y="451"/>
                    </a:cubicBezTo>
                    <a:cubicBezTo>
                      <a:pt x="8" y="472"/>
                      <a:pt x="26" y="490"/>
                      <a:pt x="48" y="494"/>
                    </a:cubicBezTo>
                    <a:cubicBezTo>
                      <a:pt x="242" y="533"/>
                      <a:pt x="510" y="576"/>
                      <a:pt x="762" y="576"/>
                    </a:cubicBezTo>
                    <a:cubicBezTo>
                      <a:pt x="988" y="576"/>
                      <a:pt x="1193" y="540"/>
                      <a:pt x="1311" y="436"/>
                    </a:cubicBezTo>
                    <a:cubicBezTo>
                      <a:pt x="1386" y="368"/>
                      <a:pt x="1418" y="282"/>
                      <a:pt x="1408" y="174"/>
                    </a:cubicBezTo>
                    <a:cubicBezTo>
                      <a:pt x="1400" y="110"/>
                      <a:pt x="1372" y="63"/>
                      <a:pt x="1318" y="30"/>
                    </a:cubicBezTo>
                    <a:cubicBezTo>
                      <a:pt x="1279" y="9"/>
                      <a:pt x="1229" y="0"/>
                      <a:pt x="11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8"/>
              <p:cNvSpPr/>
              <p:nvPr/>
            </p:nvSpPr>
            <p:spPr>
              <a:xfrm>
                <a:off x="2753476" y="4593763"/>
                <a:ext cx="30811" cy="36063"/>
              </a:xfrm>
              <a:custGeom>
                <a:avLst/>
                <a:gdLst/>
                <a:ahLst/>
                <a:cxnLst/>
                <a:rect l="l" t="t" r="r" b="b"/>
                <a:pathLst>
                  <a:path w="880" h="1030" extrusionOk="0">
                    <a:moveTo>
                      <a:pt x="629" y="110"/>
                    </a:moveTo>
                    <a:cubicBezTo>
                      <a:pt x="725" y="121"/>
                      <a:pt x="733" y="161"/>
                      <a:pt x="733" y="171"/>
                    </a:cubicBezTo>
                    <a:cubicBezTo>
                      <a:pt x="758" y="325"/>
                      <a:pt x="395" y="710"/>
                      <a:pt x="119" y="878"/>
                    </a:cubicBezTo>
                    <a:cubicBezTo>
                      <a:pt x="147" y="699"/>
                      <a:pt x="223" y="337"/>
                      <a:pt x="410" y="179"/>
                    </a:cubicBezTo>
                    <a:cubicBezTo>
                      <a:pt x="467" y="132"/>
                      <a:pt x="528" y="110"/>
                      <a:pt x="596" y="110"/>
                    </a:cubicBezTo>
                    <a:close/>
                    <a:moveTo>
                      <a:pt x="599" y="0"/>
                    </a:moveTo>
                    <a:cubicBezTo>
                      <a:pt x="503" y="0"/>
                      <a:pt x="416" y="33"/>
                      <a:pt x="341" y="96"/>
                    </a:cubicBezTo>
                    <a:cubicBezTo>
                      <a:pt x="54" y="333"/>
                      <a:pt x="4" y="943"/>
                      <a:pt x="1" y="968"/>
                    </a:cubicBezTo>
                    <a:cubicBezTo>
                      <a:pt x="1" y="990"/>
                      <a:pt x="8" y="1008"/>
                      <a:pt x="26" y="1019"/>
                    </a:cubicBezTo>
                    <a:cubicBezTo>
                      <a:pt x="33" y="1026"/>
                      <a:pt x="44" y="1029"/>
                      <a:pt x="54" y="1029"/>
                    </a:cubicBezTo>
                    <a:cubicBezTo>
                      <a:pt x="61" y="1029"/>
                      <a:pt x="69" y="1026"/>
                      <a:pt x="76" y="1022"/>
                    </a:cubicBezTo>
                    <a:cubicBezTo>
                      <a:pt x="349" y="900"/>
                      <a:pt x="879" y="412"/>
                      <a:pt x="841" y="157"/>
                    </a:cubicBezTo>
                    <a:cubicBezTo>
                      <a:pt x="829" y="96"/>
                      <a:pt x="786" y="20"/>
                      <a:pt x="639" y="2"/>
                    </a:cubicBezTo>
                    <a:cubicBezTo>
                      <a:pt x="625" y="1"/>
                      <a:pt x="612" y="0"/>
                      <a:pt x="5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8"/>
              <p:cNvSpPr/>
              <p:nvPr/>
            </p:nvSpPr>
            <p:spPr>
              <a:xfrm>
                <a:off x="2630301" y="2076522"/>
                <a:ext cx="14005" cy="913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61" extrusionOk="0">
                    <a:moveTo>
                      <a:pt x="399" y="0"/>
                    </a:moveTo>
                    <a:lnTo>
                      <a:pt x="1" y="219"/>
                    </a:lnTo>
                    <a:cubicBezTo>
                      <a:pt x="46" y="248"/>
                      <a:pt x="87" y="260"/>
                      <a:pt x="125" y="260"/>
                    </a:cubicBezTo>
                    <a:cubicBezTo>
                      <a:pt x="302" y="260"/>
                      <a:pt x="399" y="0"/>
                      <a:pt x="3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8"/>
              <p:cNvSpPr/>
              <p:nvPr/>
            </p:nvSpPr>
            <p:spPr>
              <a:xfrm>
                <a:off x="2470853" y="2821103"/>
                <a:ext cx="346484" cy="35853"/>
              </a:xfrm>
              <a:custGeom>
                <a:avLst/>
                <a:gdLst/>
                <a:ahLst/>
                <a:cxnLst/>
                <a:rect l="l" t="t" r="r" b="b"/>
                <a:pathLst>
                  <a:path w="9896" h="1024" extrusionOk="0">
                    <a:moveTo>
                      <a:pt x="416" y="1"/>
                    </a:moveTo>
                    <a:cubicBezTo>
                      <a:pt x="348" y="1"/>
                      <a:pt x="287" y="30"/>
                      <a:pt x="265" y="73"/>
                    </a:cubicBezTo>
                    <a:lnTo>
                      <a:pt x="32" y="895"/>
                    </a:lnTo>
                    <a:cubicBezTo>
                      <a:pt x="0" y="959"/>
                      <a:pt x="75" y="1024"/>
                      <a:pt x="183" y="1024"/>
                    </a:cubicBezTo>
                    <a:lnTo>
                      <a:pt x="9652" y="1024"/>
                    </a:lnTo>
                    <a:cubicBezTo>
                      <a:pt x="9734" y="1024"/>
                      <a:pt x="9802" y="984"/>
                      <a:pt x="9806" y="931"/>
                    </a:cubicBezTo>
                    <a:lnTo>
                      <a:pt x="9889" y="108"/>
                    </a:lnTo>
                    <a:cubicBezTo>
                      <a:pt x="9895" y="51"/>
                      <a:pt x="9824" y="1"/>
                      <a:pt x="97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8"/>
              <p:cNvSpPr/>
              <p:nvPr/>
            </p:nvSpPr>
            <p:spPr>
              <a:xfrm>
                <a:off x="2513323" y="2818617"/>
                <a:ext cx="19397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185" extrusionOk="0">
                    <a:moveTo>
                      <a:pt x="215" y="0"/>
                    </a:moveTo>
                    <a:cubicBezTo>
                      <a:pt x="165" y="0"/>
                      <a:pt x="122" y="25"/>
                      <a:pt x="119" y="58"/>
                    </a:cubicBezTo>
                    <a:lnTo>
                      <a:pt x="3" y="1127"/>
                    </a:lnTo>
                    <a:cubicBezTo>
                      <a:pt x="0" y="1160"/>
                      <a:pt x="36" y="1185"/>
                      <a:pt x="86" y="1185"/>
                    </a:cubicBezTo>
                    <a:lnTo>
                      <a:pt x="338" y="1185"/>
                    </a:lnTo>
                    <a:cubicBezTo>
                      <a:pt x="384" y="1185"/>
                      <a:pt x="431" y="1160"/>
                      <a:pt x="431" y="1127"/>
                    </a:cubicBezTo>
                    <a:lnTo>
                      <a:pt x="550" y="58"/>
                    </a:lnTo>
                    <a:cubicBezTo>
                      <a:pt x="553" y="25"/>
                      <a:pt x="513" y="0"/>
                      <a:pt x="46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8"/>
              <p:cNvSpPr/>
              <p:nvPr/>
            </p:nvSpPr>
            <p:spPr>
              <a:xfrm>
                <a:off x="2513323" y="2818617"/>
                <a:ext cx="19257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185" extrusionOk="0">
                    <a:moveTo>
                      <a:pt x="215" y="0"/>
                    </a:moveTo>
                    <a:cubicBezTo>
                      <a:pt x="165" y="0"/>
                      <a:pt x="122" y="25"/>
                      <a:pt x="119" y="58"/>
                    </a:cubicBezTo>
                    <a:lnTo>
                      <a:pt x="3" y="1127"/>
                    </a:lnTo>
                    <a:lnTo>
                      <a:pt x="3" y="1131"/>
                    </a:lnTo>
                    <a:cubicBezTo>
                      <a:pt x="0" y="1160"/>
                      <a:pt x="40" y="1185"/>
                      <a:pt x="86" y="1185"/>
                    </a:cubicBezTo>
                    <a:lnTo>
                      <a:pt x="338" y="1185"/>
                    </a:lnTo>
                    <a:cubicBezTo>
                      <a:pt x="384" y="1185"/>
                      <a:pt x="431" y="1160"/>
                      <a:pt x="431" y="1127"/>
                    </a:cubicBezTo>
                    <a:lnTo>
                      <a:pt x="550" y="58"/>
                    </a:lnTo>
                    <a:lnTo>
                      <a:pt x="550" y="54"/>
                    </a:lnTo>
                    <a:cubicBezTo>
                      <a:pt x="550" y="25"/>
                      <a:pt x="513" y="0"/>
                      <a:pt x="4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8"/>
              <p:cNvSpPr/>
              <p:nvPr/>
            </p:nvSpPr>
            <p:spPr>
              <a:xfrm>
                <a:off x="2772348" y="2818617"/>
                <a:ext cx="19467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6" h="1185" extrusionOk="0">
                    <a:moveTo>
                      <a:pt x="219" y="0"/>
                    </a:moveTo>
                    <a:cubicBezTo>
                      <a:pt x="168" y="0"/>
                      <a:pt x="125" y="25"/>
                      <a:pt x="122" y="58"/>
                    </a:cubicBezTo>
                    <a:lnTo>
                      <a:pt x="3" y="1127"/>
                    </a:lnTo>
                    <a:cubicBezTo>
                      <a:pt x="0" y="1160"/>
                      <a:pt x="39" y="1185"/>
                      <a:pt x="90" y="1185"/>
                    </a:cubicBezTo>
                    <a:lnTo>
                      <a:pt x="337" y="1185"/>
                    </a:lnTo>
                    <a:cubicBezTo>
                      <a:pt x="388" y="1185"/>
                      <a:pt x="431" y="1160"/>
                      <a:pt x="434" y="1127"/>
                    </a:cubicBezTo>
                    <a:lnTo>
                      <a:pt x="552" y="58"/>
                    </a:lnTo>
                    <a:cubicBezTo>
                      <a:pt x="556" y="25"/>
                      <a:pt x="517" y="0"/>
                      <a:pt x="46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8"/>
              <p:cNvSpPr/>
              <p:nvPr/>
            </p:nvSpPr>
            <p:spPr>
              <a:xfrm>
                <a:off x="2643396" y="2818617"/>
                <a:ext cx="19362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3" h="1185" extrusionOk="0">
                    <a:moveTo>
                      <a:pt x="216" y="0"/>
                    </a:moveTo>
                    <a:cubicBezTo>
                      <a:pt x="165" y="0"/>
                      <a:pt x="122" y="25"/>
                      <a:pt x="118" y="58"/>
                    </a:cubicBezTo>
                    <a:lnTo>
                      <a:pt x="4" y="1127"/>
                    </a:lnTo>
                    <a:cubicBezTo>
                      <a:pt x="0" y="1160"/>
                      <a:pt x="36" y="1185"/>
                      <a:pt x="87" y="1185"/>
                    </a:cubicBezTo>
                    <a:lnTo>
                      <a:pt x="337" y="1185"/>
                    </a:lnTo>
                    <a:cubicBezTo>
                      <a:pt x="384" y="1185"/>
                      <a:pt x="431" y="1160"/>
                      <a:pt x="435" y="1127"/>
                    </a:cubicBezTo>
                    <a:lnTo>
                      <a:pt x="549" y="58"/>
                    </a:lnTo>
                    <a:cubicBezTo>
                      <a:pt x="553" y="25"/>
                      <a:pt x="517" y="0"/>
                      <a:pt x="46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8"/>
              <p:cNvSpPr/>
              <p:nvPr/>
            </p:nvSpPr>
            <p:spPr>
              <a:xfrm>
                <a:off x="2475381" y="2091484"/>
                <a:ext cx="1013577" cy="907769"/>
              </a:xfrm>
              <a:custGeom>
                <a:avLst/>
                <a:gdLst/>
                <a:ahLst/>
                <a:cxnLst/>
                <a:rect l="l" t="t" r="r" b="b"/>
                <a:pathLst>
                  <a:path w="28949" h="25927" extrusionOk="0">
                    <a:moveTo>
                      <a:pt x="27853" y="1"/>
                    </a:moveTo>
                    <a:lnTo>
                      <a:pt x="8130" y="5173"/>
                    </a:lnTo>
                    <a:lnTo>
                      <a:pt x="9221" y="6009"/>
                    </a:lnTo>
                    <a:lnTo>
                      <a:pt x="28948" y="837"/>
                    </a:lnTo>
                    <a:lnTo>
                      <a:pt x="27853" y="1"/>
                    </a:lnTo>
                    <a:close/>
                    <a:moveTo>
                      <a:pt x="12606" y="8594"/>
                    </a:moveTo>
                    <a:lnTo>
                      <a:pt x="10908" y="10815"/>
                    </a:lnTo>
                    <a:lnTo>
                      <a:pt x="3163" y="20948"/>
                    </a:lnTo>
                    <a:lnTo>
                      <a:pt x="1" y="25090"/>
                    </a:lnTo>
                    <a:lnTo>
                      <a:pt x="1091" y="25927"/>
                    </a:lnTo>
                    <a:lnTo>
                      <a:pt x="13697" y="9430"/>
                    </a:lnTo>
                    <a:lnTo>
                      <a:pt x="12606" y="859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8"/>
              <p:cNvSpPr/>
              <p:nvPr/>
            </p:nvSpPr>
            <p:spPr>
              <a:xfrm>
                <a:off x="2509787" y="2116997"/>
                <a:ext cx="982031" cy="1171798"/>
              </a:xfrm>
              <a:custGeom>
                <a:avLst/>
                <a:gdLst/>
                <a:ahLst/>
                <a:cxnLst/>
                <a:rect l="l" t="t" r="r" b="b"/>
                <a:pathLst>
                  <a:path w="28048" h="33468" extrusionOk="0">
                    <a:moveTo>
                      <a:pt x="27857" y="0"/>
                    </a:moveTo>
                    <a:lnTo>
                      <a:pt x="8130" y="5172"/>
                    </a:lnTo>
                    <a:lnTo>
                      <a:pt x="12606" y="8593"/>
                    </a:lnTo>
                    <a:lnTo>
                      <a:pt x="0" y="25090"/>
                    </a:lnTo>
                    <a:lnTo>
                      <a:pt x="10962" y="33467"/>
                    </a:lnTo>
                    <a:lnTo>
                      <a:pt x="23572" y="16971"/>
                    </a:lnTo>
                    <a:lnTo>
                      <a:pt x="28048" y="20390"/>
                    </a:lnTo>
                    <a:lnTo>
                      <a:pt x="28048" y="20390"/>
                    </a:lnTo>
                    <a:lnTo>
                      <a:pt x="278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8"/>
              <p:cNvSpPr/>
              <p:nvPr/>
            </p:nvSpPr>
            <p:spPr>
              <a:xfrm>
                <a:off x="3247996" y="2515617"/>
                <a:ext cx="9663" cy="52449"/>
              </a:xfrm>
              <a:custGeom>
                <a:avLst/>
                <a:gdLst/>
                <a:ahLst/>
                <a:cxnLst/>
                <a:rect l="l" t="t" r="r" b="b"/>
                <a:pathLst>
                  <a:path w="276" h="1498" extrusionOk="0">
                    <a:moveTo>
                      <a:pt x="0" y="0"/>
                    </a:moveTo>
                    <a:lnTo>
                      <a:pt x="14" y="1497"/>
                    </a:lnTo>
                    <a:lnTo>
                      <a:pt x="276" y="1494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8"/>
              <p:cNvSpPr/>
              <p:nvPr/>
            </p:nvSpPr>
            <p:spPr>
              <a:xfrm>
                <a:off x="3246315" y="2340798"/>
                <a:ext cx="10364" cy="12506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3572" extrusionOk="0">
                    <a:moveTo>
                      <a:pt x="264" y="0"/>
                    </a:moveTo>
                    <a:lnTo>
                      <a:pt x="1" y="4"/>
                    </a:lnTo>
                    <a:lnTo>
                      <a:pt x="34" y="3572"/>
                    </a:lnTo>
                    <a:lnTo>
                      <a:pt x="295" y="3572"/>
                    </a:lnTo>
                    <a:lnTo>
                      <a:pt x="26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8"/>
              <p:cNvSpPr/>
              <p:nvPr/>
            </p:nvSpPr>
            <p:spPr>
              <a:xfrm>
                <a:off x="3105459" y="2917633"/>
                <a:ext cx="72581" cy="85501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2442" extrusionOk="0">
                    <a:moveTo>
                      <a:pt x="1375" y="0"/>
                    </a:moveTo>
                    <a:lnTo>
                      <a:pt x="1" y="1486"/>
                    </a:lnTo>
                    <a:lnTo>
                      <a:pt x="539" y="2441"/>
                    </a:lnTo>
                    <a:lnTo>
                      <a:pt x="2072" y="719"/>
                    </a:lnTo>
                    <a:lnTo>
                      <a:pt x="1375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8"/>
              <p:cNvSpPr/>
              <p:nvPr/>
            </p:nvSpPr>
            <p:spPr>
              <a:xfrm>
                <a:off x="2592592" y="2194375"/>
                <a:ext cx="843906" cy="1008185"/>
              </a:xfrm>
              <a:custGeom>
                <a:avLst/>
                <a:gdLst/>
                <a:ahLst/>
                <a:cxnLst/>
                <a:rect l="l" t="t" r="r" b="b"/>
                <a:pathLst>
                  <a:path w="24103" h="28795" extrusionOk="0">
                    <a:moveTo>
                      <a:pt x="23213" y="181"/>
                    </a:moveTo>
                    <a:cubicBezTo>
                      <a:pt x="23342" y="181"/>
                      <a:pt x="23468" y="224"/>
                      <a:pt x="23572" y="302"/>
                    </a:cubicBezTo>
                    <a:cubicBezTo>
                      <a:pt x="23715" y="413"/>
                      <a:pt x="23801" y="582"/>
                      <a:pt x="23801" y="766"/>
                    </a:cubicBezTo>
                    <a:lnTo>
                      <a:pt x="23920" y="13475"/>
                    </a:lnTo>
                    <a:cubicBezTo>
                      <a:pt x="23924" y="13705"/>
                      <a:pt x="23801" y="13906"/>
                      <a:pt x="23594" y="14007"/>
                    </a:cubicBezTo>
                    <a:cubicBezTo>
                      <a:pt x="23508" y="14050"/>
                      <a:pt x="23418" y="14071"/>
                      <a:pt x="23328" y="14071"/>
                    </a:cubicBezTo>
                    <a:cubicBezTo>
                      <a:pt x="23203" y="14071"/>
                      <a:pt x="23080" y="14032"/>
                      <a:pt x="22973" y="13949"/>
                    </a:cubicBezTo>
                    <a:lnTo>
                      <a:pt x="21497" y="12822"/>
                    </a:lnTo>
                    <a:cubicBezTo>
                      <a:pt x="21357" y="12715"/>
                      <a:pt x="21192" y="12664"/>
                      <a:pt x="21031" y="12664"/>
                    </a:cubicBezTo>
                    <a:cubicBezTo>
                      <a:pt x="20798" y="12664"/>
                      <a:pt x="20568" y="12768"/>
                      <a:pt x="20417" y="12965"/>
                    </a:cubicBezTo>
                    <a:lnTo>
                      <a:pt x="8637" y="28382"/>
                    </a:lnTo>
                    <a:cubicBezTo>
                      <a:pt x="8519" y="28532"/>
                      <a:pt x="8343" y="28612"/>
                      <a:pt x="8166" y="28612"/>
                    </a:cubicBezTo>
                    <a:cubicBezTo>
                      <a:pt x="8041" y="28612"/>
                      <a:pt x="7916" y="28572"/>
                      <a:pt x="7808" y="28493"/>
                    </a:cubicBezTo>
                    <a:lnTo>
                      <a:pt x="511" y="22915"/>
                    </a:lnTo>
                    <a:cubicBezTo>
                      <a:pt x="252" y="22718"/>
                      <a:pt x="202" y="22348"/>
                      <a:pt x="400" y="22090"/>
                    </a:cubicBezTo>
                    <a:lnTo>
                      <a:pt x="12183" y="6673"/>
                    </a:lnTo>
                    <a:cubicBezTo>
                      <a:pt x="12438" y="6336"/>
                      <a:pt x="12374" y="5852"/>
                      <a:pt x="12036" y="5593"/>
                    </a:cubicBezTo>
                    <a:lnTo>
                      <a:pt x="10561" y="4462"/>
                    </a:lnTo>
                    <a:cubicBezTo>
                      <a:pt x="10378" y="4323"/>
                      <a:pt x="10295" y="4107"/>
                      <a:pt x="10341" y="3881"/>
                    </a:cubicBezTo>
                    <a:cubicBezTo>
                      <a:pt x="10384" y="3655"/>
                      <a:pt x="10546" y="3483"/>
                      <a:pt x="10769" y="3425"/>
                    </a:cubicBezTo>
                    <a:lnTo>
                      <a:pt x="23062" y="202"/>
                    </a:lnTo>
                    <a:cubicBezTo>
                      <a:pt x="23112" y="188"/>
                      <a:pt x="23163" y="181"/>
                      <a:pt x="23213" y="181"/>
                    </a:cubicBezTo>
                    <a:close/>
                    <a:moveTo>
                      <a:pt x="23213" y="1"/>
                    </a:moveTo>
                    <a:cubicBezTo>
                      <a:pt x="23148" y="1"/>
                      <a:pt x="23084" y="9"/>
                      <a:pt x="23016" y="26"/>
                    </a:cubicBezTo>
                    <a:lnTo>
                      <a:pt x="10722" y="3249"/>
                    </a:lnTo>
                    <a:cubicBezTo>
                      <a:pt x="10435" y="3325"/>
                      <a:pt x="10220" y="3554"/>
                      <a:pt x="10162" y="3845"/>
                    </a:cubicBezTo>
                    <a:cubicBezTo>
                      <a:pt x="10105" y="4136"/>
                      <a:pt x="10217" y="4427"/>
                      <a:pt x="10449" y="4606"/>
                    </a:cubicBezTo>
                    <a:lnTo>
                      <a:pt x="11928" y="5737"/>
                    </a:lnTo>
                    <a:cubicBezTo>
                      <a:pt x="12187" y="5934"/>
                      <a:pt x="12237" y="6304"/>
                      <a:pt x="12039" y="6562"/>
                    </a:cubicBezTo>
                    <a:lnTo>
                      <a:pt x="256" y="21979"/>
                    </a:lnTo>
                    <a:cubicBezTo>
                      <a:pt x="1" y="22315"/>
                      <a:pt x="65" y="22800"/>
                      <a:pt x="403" y="23059"/>
                    </a:cubicBezTo>
                    <a:lnTo>
                      <a:pt x="7700" y="28637"/>
                    </a:lnTo>
                    <a:cubicBezTo>
                      <a:pt x="7836" y="28741"/>
                      <a:pt x="8002" y="28794"/>
                      <a:pt x="8166" y="28794"/>
                    </a:cubicBezTo>
                    <a:cubicBezTo>
                      <a:pt x="8396" y="28794"/>
                      <a:pt x="8626" y="28690"/>
                      <a:pt x="8780" y="28489"/>
                    </a:cubicBezTo>
                    <a:lnTo>
                      <a:pt x="20561" y="13073"/>
                    </a:lnTo>
                    <a:cubicBezTo>
                      <a:pt x="20675" y="12922"/>
                      <a:pt x="20851" y="12844"/>
                      <a:pt x="21031" y="12844"/>
                    </a:cubicBezTo>
                    <a:cubicBezTo>
                      <a:pt x="21152" y="12844"/>
                      <a:pt x="21278" y="12883"/>
                      <a:pt x="21386" y="12965"/>
                    </a:cubicBezTo>
                    <a:lnTo>
                      <a:pt x="22865" y="14093"/>
                    </a:lnTo>
                    <a:cubicBezTo>
                      <a:pt x="23001" y="14196"/>
                      <a:pt x="23166" y="14251"/>
                      <a:pt x="23332" y="14251"/>
                    </a:cubicBezTo>
                    <a:cubicBezTo>
                      <a:pt x="23446" y="14251"/>
                      <a:pt x="23564" y="14226"/>
                      <a:pt x="23676" y="14171"/>
                    </a:cubicBezTo>
                    <a:cubicBezTo>
                      <a:pt x="23942" y="14039"/>
                      <a:pt x="24103" y="13770"/>
                      <a:pt x="24103" y="13475"/>
                    </a:cubicBezTo>
                    <a:lnTo>
                      <a:pt x="23985" y="766"/>
                    </a:lnTo>
                    <a:cubicBezTo>
                      <a:pt x="23981" y="525"/>
                      <a:pt x="23870" y="306"/>
                      <a:pt x="23680" y="159"/>
                    </a:cubicBezTo>
                    <a:cubicBezTo>
                      <a:pt x="23543" y="55"/>
                      <a:pt x="23382" y="1"/>
                      <a:pt x="2321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8"/>
              <p:cNvSpPr/>
              <p:nvPr/>
            </p:nvSpPr>
            <p:spPr>
              <a:xfrm>
                <a:off x="2614090" y="2645304"/>
                <a:ext cx="70060" cy="105878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3024" extrusionOk="0">
                    <a:moveTo>
                      <a:pt x="1343" y="0"/>
                    </a:moveTo>
                    <a:lnTo>
                      <a:pt x="1" y="2046"/>
                    </a:lnTo>
                    <a:lnTo>
                      <a:pt x="76" y="2980"/>
                    </a:lnTo>
                    <a:cubicBezTo>
                      <a:pt x="178" y="3010"/>
                      <a:pt x="283" y="3023"/>
                      <a:pt x="386" y="3023"/>
                    </a:cubicBezTo>
                    <a:cubicBezTo>
                      <a:pt x="1199" y="3023"/>
                      <a:pt x="2000" y="2208"/>
                      <a:pt x="2000" y="2208"/>
                    </a:cubicBezTo>
                    <a:lnTo>
                      <a:pt x="1343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8"/>
              <p:cNvSpPr/>
              <p:nvPr/>
            </p:nvSpPr>
            <p:spPr>
              <a:xfrm>
                <a:off x="2359722" y="2457075"/>
                <a:ext cx="287488" cy="370957"/>
              </a:xfrm>
              <a:custGeom>
                <a:avLst/>
                <a:gdLst/>
                <a:ahLst/>
                <a:cxnLst/>
                <a:rect l="l" t="t" r="r" b="b"/>
                <a:pathLst>
                  <a:path w="8211" h="10595" extrusionOk="0">
                    <a:moveTo>
                      <a:pt x="1882" y="8579"/>
                    </a:moveTo>
                    <a:cubicBezTo>
                      <a:pt x="1885" y="8579"/>
                      <a:pt x="1888" y="8580"/>
                      <a:pt x="1892" y="8582"/>
                    </a:cubicBezTo>
                    <a:cubicBezTo>
                      <a:pt x="1905" y="8585"/>
                      <a:pt x="1922" y="8593"/>
                      <a:pt x="1940" y="8605"/>
                    </a:cubicBezTo>
                    <a:lnTo>
                      <a:pt x="1940" y="8605"/>
                    </a:lnTo>
                    <a:cubicBezTo>
                      <a:pt x="1919" y="8600"/>
                      <a:pt x="1902" y="8594"/>
                      <a:pt x="1892" y="8589"/>
                    </a:cubicBezTo>
                    <a:cubicBezTo>
                      <a:pt x="1877" y="8584"/>
                      <a:pt x="1877" y="8579"/>
                      <a:pt x="1882" y="8579"/>
                    </a:cubicBezTo>
                    <a:close/>
                    <a:moveTo>
                      <a:pt x="877" y="0"/>
                    </a:moveTo>
                    <a:cubicBezTo>
                      <a:pt x="701" y="1360"/>
                      <a:pt x="554" y="2724"/>
                      <a:pt x="421" y="4092"/>
                    </a:cubicBezTo>
                    <a:cubicBezTo>
                      <a:pt x="277" y="5455"/>
                      <a:pt x="156" y="6823"/>
                      <a:pt x="44" y="8191"/>
                    </a:cubicBezTo>
                    <a:lnTo>
                      <a:pt x="22" y="8446"/>
                    </a:lnTo>
                    <a:lnTo>
                      <a:pt x="8" y="8618"/>
                    </a:lnTo>
                    <a:cubicBezTo>
                      <a:pt x="5" y="8686"/>
                      <a:pt x="1" y="8765"/>
                      <a:pt x="8" y="8847"/>
                    </a:cubicBezTo>
                    <a:cubicBezTo>
                      <a:pt x="12" y="9005"/>
                      <a:pt x="37" y="9192"/>
                      <a:pt x="98" y="9382"/>
                    </a:cubicBezTo>
                    <a:cubicBezTo>
                      <a:pt x="163" y="9576"/>
                      <a:pt x="267" y="9781"/>
                      <a:pt x="414" y="9953"/>
                    </a:cubicBezTo>
                    <a:cubicBezTo>
                      <a:pt x="561" y="10125"/>
                      <a:pt x="737" y="10258"/>
                      <a:pt x="909" y="10351"/>
                    </a:cubicBezTo>
                    <a:cubicBezTo>
                      <a:pt x="1074" y="10434"/>
                      <a:pt x="1243" y="10495"/>
                      <a:pt x="1387" y="10527"/>
                    </a:cubicBezTo>
                    <a:cubicBezTo>
                      <a:pt x="1621" y="10580"/>
                      <a:pt x="1820" y="10594"/>
                      <a:pt x="2005" y="10594"/>
                    </a:cubicBezTo>
                    <a:cubicBezTo>
                      <a:pt x="2058" y="10594"/>
                      <a:pt x="2110" y="10593"/>
                      <a:pt x="2162" y="10591"/>
                    </a:cubicBezTo>
                    <a:cubicBezTo>
                      <a:pt x="2618" y="10566"/>
                      <a:pt x="3005" y="10484"/>
                      <a:pt x="3375" y="10384"/>
                    </a:cubicBezTo>
                    <a:cubicBezTo>
                      <a:pt x="3741" y="10280"/>
                      <a:pt x="4089" y="10161"/>
                      <a:pt x="4430" y="10031"/>
                    </a:cubicBezTo>
                    <a:cubicBezTo>
                      <a:pt x="5780" y="9493"/>
                      <a:pt x="7011" y="8851"/>
                      <a:pt x="8210" y="8093"/>
                    </a:cubicBezTo>
                    <a:lnTo>
                      <a:pt x="7679" y="7078"/>
                    </a:lnTo>
                    <a:cubicBezTo>
                      <a:pt x="7057" y="7314"/>
                      <a:pt x="6418" y="7555"/>
                      <a:pt x="5787" y="7774"/>
                    </a:cubicBezTo>
                    <a:cubicBezTo>
                      <a:pt x="5155" y="7997"/>
                      <a:pt x="4516" y="8197"/>
                      <a:pt x="3888" y="8356"/>
                    </a:cubicBezTo>
                    <a:cubicBezTo>
                      <a:pt x="3576" y="8438"/>
                      <a:pt x="3264" y="8510"/>
                      <a:pt x="2962" y="8560"/>
                    </a:cubicBezTo>
                    <a:cubicBezTo>
                      <a:pt x="2704" y="8603"/>
                      <a:pt x="2448" y="8634"/>
                      <a:pt x="2233" y="8634"/>
                    </a:cubicBezTo>
                    <a:cubicBezTo>
                      <a:pt x="2200" y="8634"/>
                      <a:pt x="2168" y="8633"/>
                      <a:pt x="2137" y="8632"/>
                    </a:cubicBezTo>
                    <a:cubicBezTo>
                      <a:pt x="2129" y="8631"/>
                      <a:pt x="2120" y="8630"/>
                      <a:pt x="2112" y="8630"/>
                    </a:cubicBezTo>
                    <a:lnTo>
                      <a:pt x="2112" y="8630"/>
                    </a:lnTo>
                    <a:lnTo>
                      <a:pt x="2140" y="8431"/>
                    </a:lnTo>
                    <a:cubicBezTo>
                      <a:pt x="2338" y="7074"/>
                      <a:pt x="2528" y="5714"/>
                      <a:pt x="2697" y="4350"/>
                    </a:cubicBezTo>
                    <a:cubicBezTo>
                      <a:pt x="2873" y="2989"/>
                      <a:pt x="3037" y="1626"/>
                      <a:pt x="3178" y="262"/>
                    </a:cubicBezTo>
                    <a:lnTo>
                      <a:pt x="877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8"/>
              <p:cNvSpPr/>
              <p:nvPr/>
            </p:nvSpPr>
            <p:spPr>
              <a:xfrm>
                <a:off x="2356851" y="2359775"/>
                <a:ext cx="170931" cy="212176"/>
              </a:xfrm>
              <a:custGeom>
                <a:avLst/>
                <a:gdLst/>
                <a:ahLst/>
                <a:cxnLst/>
                <a:rect l="l" t="t" r="r" b="b"/>
                <a:pathLst>
                  <a:path w="4882" h="6060" extrusionOk="0">
                    <a:moveTo>
                      <a:pt x="2366" y="0"/>
                    </a:moveTo>
                    <a:cubicBezTo>
                      <a:pt x="2255" y="0"/>
                      <a:pt x="2142" y="16"/>
                      <a:pt x="2029" y="51"/>
                    </a:cubicBezTo>
                    <a:cubicBezTo>
                      <a:pt x="1109" y="331"/>
                      <a:pt x="1" y="3503"/>
                      <a:pt x="1" y="3503"/>
                    </a:cubicBezTo>
                    <a:lnTo>
                      <a:pt x="3576" y="6059"/>
                    </a:lnTo>
                    <a:cubicBezTo>
                      <a:pt x="3576" y="6059"/>
                      <a:pt x="4882" y="3410"/>
                      <a:pt x="4494" y="2219"/>
                    </a:cubicBezTo>
                    <a:cubicBezTo>
                      <a:pt x="4136" y="1114"/>
                      <a:pt x="3291" y="0"/>
                      <a:pt x="236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8"/>
              <p:cNvSpPr/>
              <p:nvPr/>
            </p:nvSpPr>
            <p:spPr>
              <a:xfrm>
                <a:off x="2348168" y="2472376"/>
                <a:ext cx="146702" cy="110640"/>
              </a:xfrm>
              <a:custGeom>
                <a:avLst/>
                <a:gdLst/>
                <a:ahLst/>
                <a:cxnLst/>
                <a:rect l="l" t="t" r="r" b="b"/>
                <a:pathLst>
                  <a:path w="4190" h="3160" extrusionOk="0">
                    <a:moveTo>
                      <a:pt x="83" y="1"/>
                    </a:moveTo>
                    <a:lnTo>
                      <a:pt x="1" y="370"/>
                    </a:lnTo>
                    <a:lnTo>
                      <a:pt x="3856" y="3160"/>
                    </a:lnTo>
                    <a:lnTo>
                      <a:pt x="4190" y="278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8"/>
              <p:cNvSpPr/>
              <p:nvPr/>
            </p:nvSpPr>
            <p:spPr>
              <a:xfrm>
                <a:off x="2661112" y="2623946"/>
                <a:ext cx="78953" cy="98700"/>
              </a:xfrm>
              <a:custGeom>
                <a:avLst/>
                <a:gdLst/>
                <a:ahLst/>
                <a:cxnLst/>
                <a:rect l="l" t="t" r="r" b="b"/>
                <a:pathLst>
                  <a:path w="2255" h="2819" extrusionOk="0">
                    <a:moveTo>
                      <a:pt x="1802" y="0"/>
                    </a:moveTo>
                    <a:lnTo>
                      <a:pt x="0" y="610"/>
                    </a:lnTo>
                    <a:lnTo>
                      <a:pt x="657" y="2818"/>
                    </a:lnTo>
                    <a:lnTo>
                      <a:pt x="2254" y="1881"/>
                    </a:lnTo>
                    <a:lnTo>
                      <a:pt x="1802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E68217C-A0E5-0B27-41B1-15067C981686}"/>
              </a:ext>
            </a:extLst>
          </p:cNvPr>
          <p:cNvSpPr>
            <a:spLocks noGrp="1"/>
          </p:cNvSpPr>
          <p:nvPr>
            <p:ph type="ctrTitle" idx="4"/>
          </p:nvPr>
        </p:nvSpPr>
        <p:spPr/>
        <p:txBody>
          <a:bodyPr/>
          <a:lstStyle/>
          <a:p>
            <a:r>
              <a:rPr lang="en-LB" dirty="0"/>
              <a:t>APPLE STOCK </a:t>
            </a:r>
          </a:p>
        </p:txBody>
      </p:sp>
      <p:pic>
        <p:nvPicPr>
          <p:cNvPr id="8" name="Picture 7" descr="A white sheet with black text&#10;&#10;Description automatically generated">
            <a:extLst>
              <a:ext uri="{FF2B5EF4-FFF2-40B4-BE49-F238E27FC236}">
                <a16:creationId xmlns:a16="http://schemas.microsoft.com/office/drawing/2014/main" id="{F1760A4B-CA7B-9023-C18F-8BE3A0E9A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031654"/>
            <a:ext cx="7772400" cy="164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133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91201-40EB-DAD6-8041-538113BBC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2840" y="488143"/>
            <a:ext cx="1883688" cy="399125"/>
          </a:xfrm>
        </p:spPr>
        <p:txBody>
          <a:bodyPr/>
          <a:lstStyle/>
          <a:p>
            <a:r>
              <a:rPr lang="en-LB" sz="2000" dirty="0"/>
              <a:t> FORECASTED DATA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88A0B8C-E3E9-6D9B-CA4D-16A5AABA79D2}"/>
              </a:ext>
            </a:extLst>
          </p:cNvPr>
          <p:cNvSpPr txBox="1">
            <a:spLocks/>
          </p:cNvSpPr>
          <p:nvPr/>
        </p:nvSpPr>
        <p:spPr>
          <a:xfrm>
            <a:off x="5029152" y="321945"/>
            <a:ext cx="1883688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Font typeface="Staatliches"/>
              <a:buNone/>
              <a:defRPr sz="36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ctr"/>
            <a:r>
              <a:rPr lang="en-US" sz="1600" dirty="0"/>
              <a:t>H</a:t>
            </a:r>
            <a:r>
              <a:rPr lang="en-LB" sz="1600" dirty="0"/>
              <a:t>istorical DATA (5y)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EF97E8-A472-360C-59DC-8FBB64528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78" y="1316736"/>
            <a:ext cx="3770122" cy="2713289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A49607-1828-0845-AB4F-8DBA65FDA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665" y="887268"/>
            <a:ext cx="1518662" cy="3326150"/>
          </a:xfrm>
          <a:prstGeom prst="rect">
            <a:avLst/>
          </a:prstGeom>
        </p:spPr>
      </p:pic>
      <p:pic>
        <p:nvPicPr>
          <p:cNvPr id="11" name="Picture 10" descr="A white sheet with black text and numbers&#10;&#10;Description automatically generated">
            <a:extLst>
              <a:ext uri="{FF2B5EF4-FFF2-40B4-BE49-F238E27FC236}">
                <a16:creationId xmlns:a16="http://schemas.microsoft.com/office/drawing/2014/main" id="{7A3D4C8C-567C-0355-DE3F-61DCFE8F9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208" y="1019067"/>
            <a:ext cx="1767320" cy="2314441"/>
          </a:xfrm>
          <a:prstGeom prst="rect">
            <a:avLst/>
          </a:prstGeom>
        </p:spPr>
      </p:pic>
      <p:sp>
        <p:nvSpPr>
          <p:cNvPr id="12" name="Google Shape;698;p31">
            <a:extLst>
              <a:ext uri="{FF2B5EF4-FFF2-40B4-BE49-F238E27FC236}">
                <a16:creationId xmlns:a16="http://schemas.microsoft.com/office/drawing/2014/main" id="{2B16484D-95CD-6169-2C4A-C1CAA4B3B6D9}"/>
              </a:ext>
            </a:extLst>
          </p:cNvPr>
          <p:cNvSpPr txBox="1">
            <a:spLocks/>
          </p:cNvSpPr>
          <p:nvPr/>
        </p:nvSpPr>
        <p:spPr>
          <a:xfrm>
            <a:off x="471071" y="287989"/>
            <a:ext cx="3643777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Font typeface="Staatliches"/>
              <a:buNone/>
              <a:defRPr sz="36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r"/>
            <a:r>
              <a:rPr lang="en-US" dirty="0"/>
              <a:t>PROCTER &amp; GAMBLE  stock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3247A7-E4F7-058C-3A61-DE3A34041CB5}"/>
              </a:ext>
            </a:extLst>
          </p:cNvPr>
          <p:cNvSpPr txBox="1"/>
          <p:nvPr/>
        </p:nvSpPr>
        <p:spPr>
          <a:xfrm>
            <a:off x="6886800" y="3565003"/>
            <a:ext cx="21646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B" sz="3200" dirty="0">
                <a:solidFill>
                  <a:schemeClr val="bg1">
                    <a:lumMod val="25000"/>
                  </a:schemeClr>
                </a:solidFill>
                <a:latin typeface="Staatliches" pitchFamily="2" charset="0"/>
              </a:rPr>
              <a:t>CURRENT stock price: 152$ </a:t>
            </a:r>
          </a:p>
        </p:txBody>
      </p:sp>
    </p:spTree>
    <p:extLst>
      <p:ext uri="{BB962C8B-B14F-4D97-AF65-F5344CB8AC3E}">
        <p14:creationId xmlns:p14="http://schemas.microsoft.com/office/powerpoint/2010/main" val="1026852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224171E-57E1-5DD5-06BF-D9B98255A14F}"/>
              </a:ext>
            </a:extLst>
          </p:cNvPr>
          <p:cNvSpPr>
            <a:spLocks noGrp="1"/>
          </p:cNvSpPr>
          <p:nvPr>
            <p:ph type="ctrTitle" idx="4"/>
          </p:nvPr>
        </p:nvSpPr>
        <p:spPr/>
        <p:txBody>
          <a:bodyPr/>
          <a:lstStyle/>
          <a:p>
            <a:r>
              <a:rPr lang="en-LB" dirty="0"/>
              <a:t>PROCTER AND GAMBK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A0538A-2371-8EE8-1D84-26D49C9A26C5}"/>
              </a:ext>
            </a:extLst>
          </p:cNvPr>
          <p:cNvSpPr txBox="1"/>
          <p:nvPr/>
        </p:nvSpPr>
        <p:spPr>
          <a:xfrm>
            <a:off x="1718813" y="2122098"/>
            <a:ext cx="570637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LB" sz="1400" dirty="0">
                <a:latin typeface="Staatliches" pitchFamily="2" charset="0"/>
              </a:rPr>
              <a:t>50,000 (INVESTMENT)-250$(opening tax)= </a:t>
            </a:r>
            <a:r>
              <a:rPr lang="en-LB" dirty="0">
                <a:latin typeface="Staatliches" pitchFamily="2" charset="0"/>
              </a:rPr>
              <a:t>49750</a:t>
            </a:r>
            <a:r>
              <a:rPr lang="en-LB" sz="1400" dirty="0">
                <a:latin typeface="Staatliches" pitchFamily="2" charset="0"/>
              </a:rPr>
              <a:t>$ (MONEY AFTER TAX)</a:t>
            </a:r>
          </a:p>
          <a:p>
            <a:endParaRPr lang="en-LB" sz="1400" dirty="0">
              <a:latin typeface="Staatliches" pitchFamily="2" charset="0"/>
            </a:endParaRPr>
          </a:p>
          <a:p>
            <a:r>
              <a:rPr lang="en-LB" sz="1400" dirty="0">
                <a:latin typeface="Staatliches" pitchFamily="2" charset="0"/>
              </a:rPr>
              <a:t>49750-&gt; </a:t>
            </a:r>
            <a:r>
              <a:rPr lang="en-LB" dirty="0">
                <a:latin typeface="Staatliches" pitchFamily="2" charset="0"/>
              </a:rPr>
              <a:t>55,314</a:t>
            </a:r>
            <a:r>
              <a:rPr lang="en-LB" sz="1400" dirty="0">
                <a:latin typeface="Staatliches" pitchFamily="2" charset="0"/>
              </a:rPr>
              <a:t>(TOTAL AFTER A YEAR)-</a:t>
            </a:r>
            <a:r>
              <a:rPr lang="en-LB" dirty="0">
                <a:latin typeface="Staatliches" pitchFamily="2" charset="0"/>
              </a:rPr>
              <a:t>277(</a:t>
            </a:r>
            <a:r>
              <a:rPr lang="en-LB" sz="1400" dirty="0">
                <a:latin typeface="Staatliches" pitchFamily="2" charset="0"/>
              </a:rPr>
              <a:t>closing tax) =55,038$ (TOTAL MONEY)</a:t>
            </a:r>
          </a:p>
          <a:p>
            <a:endParaRPr lang="en-LB" sz="1400" dirty="0">
              <a:latin typeface="Staatliches" pitchFamily="2" charset="0"/>
            </a:endParaRPr>
          </a:p>
          <a:p>
            <a:r>
              <a:rPr lang="en-US" sz="1400" dirty="0">
                <a:latin typeface="Staatliches" pitchFamily="2" charset="0"/>
              </a:rPr>
              <a:t>T</a:t>
            </a:r>
            <a:r>
              <a:rPr lang="en-LB" sz="1400" dirty="0">
                <a:latin typeface="Staatliches" pitchFamily="2" charset="0"/>
              </a:rPr>
              <a:t>otal net= 55038-49750=</a:t>
            </a:r>
            <a:r>
              <a:rPr lang="en-LB" sz="1400" dirty="0">
                <a:highlight>
                  <a:srgbClr val="00FFFF"/>
                </a:highlight>
                <a:latin typeface="Staatliches" pitchFamily="2" charset="0"/>
              </a:rPr>
              <a:t>5,288$ (</a:t>
            </a:r>
            <a:r>
              <a:rPr lang="en-LB" sz="1400" dirty="0">
                <a:latin typeface="Staatliches" pitchFamily="2" charset="0"/>
              </a:rPr>
              <a:t>PROFIT)</a:t>
            </a:r>
          </a:p>
        </p:txBody>
      </p:sp>
    </p:spTree>
    <p:extLst>
      <p:ext uri="{BB962C8B-B14F-4D97-AF65-F5344CB8AC3E}">
        <p14:creationId xmlns:p14="http://schemas.microsoft.com/office/powerpoint/2010/main" val="2420591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EE5645B-E1E8-E3C4-6612-6C589EEC9406}"/>
              </a:ext>
            </a:extLst>
          </p:cNvPr>
          <p:cNvSpPr>
            <a:spLocks noGrp="1"/>
          </p:cNvSpPr>
          <p:nvPr>
            <p:ph type="ctrTitle" idx="4"/>
          </p:nvPr>
        </p:nvSpPr>
        <p:spPr/>
        <p:txBody>
          <a:bodyPr/>
          <a:lstStyle/>
          <a:p>
            <a:r>
              <a:rPr lang="en-LB" dirty="0"/>
              <a:t>PROCTER AND GAMBLER STOCK</a:t>
            </a:r>
          </a:p>
        </p:txBody>
      </p:sp>
      <p:pic>
        <p:nvPicPr>
          <p:cNvPr id="8" name="Picture 7" descr="A blank tax form with black text&#10;&#10;Description automatically generated">
            <a:extLst>
              <a:ext uri="{FF2B5EF4-FFF2-40B4-BE49-F238E27FC236}">
                <a16:creationId xmlns:a16="http://schemas.microsoft.com/office/drawing/2014/main" id="{19838C6C-6301-956C-2C74-F491003AF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175734"/>
            <a:ext cx="7772400" cy="150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34"/>
          <p:cNvSpPr txBox="1">
            <a:spLocks noGrp="1"/>
          </p:cNvSpPr>
          <p:nvPr>
            <p:ph type="ctrTitle"/>
          </p:nvPr>
        </p:nvSpPr>
        <p:spPr>
          <a:xfrm>
            <a:off x="240343" y="1311573"/>
            <a:ext cx="4538400" cy="18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Stocks in EURO MARKET</a:t>
            </a:r>
            <a:endParaRPr dirty="0"/>
          </a:p>
        </p:txBody>
      </p:sp>
      <p:sp>
        <p:nvSpPr>
          <p:cNvPr id="836" name="Google Shape;836;p34"/>
          <p:cNvSpPr/>
          <p:nvPr/>
        </p:nvSpPr>
        <p:spPr>
          <a:xfrm>
            <a:off x="10529695" y="2633661"/>
            <a:ext cx="189725" cy="176648"/>
          </a:xfrm>
          <a:custGeom>
            <a:avLst/>
            <a:gdLst/>
            <a:ahLst/>
            <a:cxnLst/>
            <a:rect l="l" t="t" r="r" b="b"/>
            <a:pathLst>
              <a:path w="5223" h="4863" extrusionOk="0">
                <a:moveTo>
                  <a:pt x="2509" y="229"/>
                </a:moveTo>
                <a:cubicBezTo>
                  <a:pt x="2718" y="229"/>
                  <a:pt x="2926" y="258"/>
                  <a:pt x="3131" y="319"/>
                </a:cubicBezTo>
                <a:cubicBezTo>
                  <a:pt x="4297" y="657"/>
                  <a:pt x="4968" y="1881"/>
                  <a:pt x="4628" y="3047"/>
                </a:cubicBezTo>
                <a:cubicBezTo>
                  <a:pt x="4462" y="3614"/>
                  <a:pt x="4089" y="4081"/>
                  <a:pt x="3572" y="4361"/>
                </a:cubicBezTo>
                <a:cubicBezTo>
                  <a:pt x="3245" y="4541"/>
                  <a:pt x="2885" y="4633"/>
                  <a:pt x="2520" y="4633"/>
                </a:cubicBezTo>
                <a:cubicBezTo>
                  <a:pt x="2313" y="4633"/>
                  <a:pt x="2104" y="4603"/>
                  <a:pt x="1900" y="4543"/>
                </a:cubicBezTo>
                <a:cubicBezTo>
                  <a:pt x="1333" y="4382"/>
                  <a:pt x="866" y="4005"/>
                  <a:pt x="586" y="3492"/>
                </a:cubicBezTo>
                <a:cubicBezTo>
                  <a:pt x="302" y="2975"/>
                  <a:pt x="238" y="2379"/>
                  <a:pt x="402" y="1816"/>
                </a:cubicBezTo>
                <a:cubicBezTo>
                  <a:pt x="564" y="1253"/>
                  <a:pt x="941" y="786"/>
                  <a:pt x="1454" y="502"/>
                </a:cubicBezTo>
                <a:cubicBezTo>
                  <a:pt x="1785" y="319"/>
                  <a:pt x="2147" y="229"/>
                  <a:pt x="2509" y="229"/>
                </a:cubicBezTo>
                <a:close/>
                <a:moveTo>
                  <a:pt x="2508" y="1"/>
                </a:moveTo>
                <a:cubicBezTo>
                  <a:pt x="2106" y="1"/>
                  <a:pt x="1708" y="102"/>
                  <a:pt x="1347" y="301"/>
                </a:cubicBezTo>
                <a:cubicBezTo>
                  <a:pt x="776" y="613"/>
                  <a:pt x="364" y="1130"/>
                  <a:pt x="184" y="1751"/>
                </a:cubicBezTo>
                <a:cubicBezTo>
                  <a:pt x="1" y="2376"/>
                  <a:pt x="72" y="3032"/>
                  <a:pt x="385" y="3600"/>
                </a:cubicBezTo>
                <a:cubicBezTo>
                  <a:pt x="697" y="4170"/>
                  <a:pt x="1210" y="4583"/>
                  <a:pt x="1835" y="4763"/>
                </a:cubicBezTo>
                <a:cubicBezTo>
                  <a:pt x="2061" y="4831"/>
                  <a:pt x="2291" y="4863"/>
                  <a:pt x="2517" y="4863"/>
                </a:cubicBezTo>
                <a:cubicBezTo>
                  <a:pt x="2922" y="4863"/>
                  <a:pt x="3321" y="4759"/>
                  <a:pt x="3684" y="4561"/>
                </a:cubicBezTo>
                <a:cubicBezTo>
                  <a:pt x="4250" y="4250"/>
                  <a:pt x="4666" y="3736"/>
                  <a:pt x="4847" y="3112"/>
                </a:cubicBezTo>
                <a:cubicBezTo>
                  <a:pt x="5223" y="1826"/>
                  <a:pt x="4480" y="473"/>
                  <a:pt x="3195" y="100"/>
                </a:cubicBezTo>
                <a:cubicBezTo>
                  <a:pt x="2969" y="34"/>
                  <a:pt x="2738" y="1"/>
                  <a:pt x="25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34"/>
          <p:cNvSpPr/>
          <p:nvPr/>
        </p:nvSpPr>
        <p:spPr>
          <a:xfrm>
            <a:off x="11428406" y="2940695"/>
            <a:ext cx="25718" cy="71342"/>
          </a:xfrm>
          <a:custGeom>
            <a:avLst/>
            <a:gdLst/>
            <a:ahLst/>
            <a:cxnLst/>
            <a:rect l="l" t="t" r="r" b="b"/>
            <a:pathLst>
              <a:path w="708" h="1964" extrusionOk="0">
                <a:moveTo>
                  <a:pt x="101" y="1"/>
                </a:moveTo>
                <a:lnTo>
                  <a:pt x="54" y="163"/>
                </a:lnTo>
                <a:lnTo>
                  <a:pt x="475" y="287"/>
                </a:lnTo>
                <a:lnTo>
                  <a:pt x="1" y="1910"/>
                </a:lnTo>
                <a:lnTo>
                  <a:pt x="183" y="1964"/>
                </a:lnTo>
                <a:lnTo>
                  <a:pt x="707" y="176"/>
                </a:lnTo>
                <a:lnTo>
                  <a:pt x="1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34"/>
          <p:cNvSpPr/>
          <p:nvPr/>
        </p:nvSpPr>
        <p:spPr>
          <a:xfrm>
            <a:off x="11456304" y="2957223"/>
            <a:ext cx="59755" cy="74248"/>
          </a:xfrm>
          <a:custGeom>
            <a:avLst/>
            <a:gdLst/>
            <a:ahLst/>
            <a:cxnLst/>
            <a:rect l="l" t="t" r="r" b="b"/>
            <a:pathLst>
              <a:path w="1645" h="2044" extrusionOk="0">
                <a:moveTo>
                  <a:pt x="811" y="1"/>
                </a:moveTo>
                <a:cubicBezTo>
                  <a:pt x="656" y="1"/>
                  <a:pt x="515" y="40"/>
                  <a:pt x="399" y="117"/>
                </a:cubicBezTo>
                <a:lnTo>
                  <a:pt x="496" y="267"/>
                </a:lnTo>
                <a:cubicBezTo>
                  <a:pt x="594" y="205"/>
                  <a:pt x="699" y="175"/>
                  <a:pt x="815" y="175"/>
                </a:cubicBezTo>
                <a:cubicBezTo>
                  <a:pt x="887" y="175"/>
                  <a:pt x="962" y="186"/>
                  <a:pt x="1042" y="210"/>
                </a:cubicBezTo>
                <a:cubicBezTo>
                  <a:pt x="1314" y="289"/>
                  <a:pt x="1425" y="461"/>
                  <a:pt x="1365" y="665"/>
                </a:cubicBezTo>
                <a:cubicBezTo>
                  <a:pt x="1329" y="788"/>
                  <a:pt x="1253" y="899"/>
                  <a:pt x="994" y="1038"/>
                </a:cubicBezTo>
                <a:lnTo>
                  <a:pt x="40" y="1548"/>
                </a:lnTo>
                <a:lnTo>
                  <a:pt x="0" y="1681"/>
                </a:lnTo>
                <a:lnTo>
                  <a:pt x="1257" y="2044"/>
                </a:lnTo>
                <a:lnTo>
                  <a:pt x="1304" y="1883"/>
                </a:lnTo>
                <a:lnTo>
                  <a:pt x="320" y="1595"/>
                </a:lnTo>
                <a:lnTo>
                  <a:pt x="1102" y="1175"/>
                </a:lnTo>
                <a:cubicBezTo>
                  <a:pt x="1411" y="1010"/>
                  <a:pt x="1508" y="874"/>
                  <a:pt x="1559" y="702"/>
                </a:cubicBezTo>
                <a:cubicBezTo>
                  <a:pt x="1645" y="404"/>
                  <a:pt x="1468" y="152"/>
                  <a:pt x="1106" y="44"/>
                </a:cubicBezTo>
                <a:cubicBezTo>
                  <a:pt x="1004" y="15"/>
                  <a:pt x="905" y="1"/>
                  <a:pt x="81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4"/>
          <p:cNvSpPr/>
          <p:nvPr/>
        </p:nvSpPr>
        <p:spPr>
          <a:xfrm>
            <a:off x="11515513" y="2970663"/>
            <a:ext cx="61062" cy="73050"/>
          </a:xfrm>
          <a:custGeom>
            <a:avLst/>
            <a:gdLst/>
            <a:ahLst/>
            <a:cxnLst/>
            <a:rect l="l" t="t" r="r" b="b"/>
            <a:pathLst>
              <a:path w="1681" h="2011" extrusionOk="0">
                <a:moveTo>
                  <a:pt x="532" y="1"/>
                </a:moveTo>
                <a:lnTo>
                  <a:pt x="484" y="163"/>
                </a:lnTo>
                <a:lnTo>
                  <a:pt x="1400" y="428"/>
                </a:lnTo>
                <a:lnTo>
                  <a:pt x="721" y="905"/>
                </a:lnTo>
                <a:lnTo>
                  <a:pt x="682" y="1042"/>
                </a:lnTo>
                <a:lnTo>
                  <a:pt x="812" y="1078"/>
                </a:lnTo>
                <a:cubicBezTo>
                  <a:pt x="1142" y="1175"/>
                  <a:pt x="1253" y="1358"/>
                  <a:pt x="1192" y="1573"/>
                </a:cubicBezTo>
                <a:cubicBezTo>
                  <a:pt x="1141" y="1740"/>
                  <a:pt x="1016" y="1832"/>
                  <a:pt x="832" y="1832"/>
                </a:cubicBezTo>
                <a:cubicBezTo>
                  <a:pt x="769" y="1832"/>
                  <a:pt x="700" y="1821"/>
                  <a:pt x="625" y="1799"/>
                </a:cubicBezTo>
                <a:cubicBezTo>
                  <a:pt x="391" y="1731"/>
                  <a:pt x="212" y="1584"/>
                  <a:pt x="133" y="1433"/>
                </a:cubicBezTo>
                <a:lnTo>
                  <a:pt x="0" y="1551"/>
                </a:lnTo>
                <a:cubicBezTo>
                  <a:pt x="97" y="1731"/>
                  <a:pt x="320" y="1893"/>
                  <a:pt x="578" y="1968"/>
                </a:cubicBezTo>
                <a:cubicBezTo>
                  <a:pt x="677" y="1997"/>
                  <a:pt x="769" y="2011"/>
                  <a:pt x="852" y="2011"/>
                </a:cubicBezTo>
                <a:cubicBezTo>
                  <a:pt x="1129" y="2011"/>
                  <a:pt x="1312" y="1860"/>
                  <a:pt x="1379" y="1631"/>
                </a:cubicBezTo>
                <a:cubicBezTo>
                  <a:pt x="1461" y="1344"/>
                  <a:pt x="1329" y="1085"/>
                  <a:pt x="951" y="953"/>
                </a:cubicBezTo>
                <a:lnTo>
                  <a:pt x="1644" y="464"/>
                </a:lnTo>
                <a:lnTo>
                  <a:pt x="1680" y="335"/>
                </a:lnTo>
                <a:lnTo>
                  <a:pt x="53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0" name="Google Shape;840;p34"/>
          <p:cNvGrpSpPr/>
          <p:nvPr/>
        </p:nvGrpSpPr>
        <p:grpSpPr>
          <a:xfrm>
            <a:off x="4089562" y="596016"/>
            <a:ext cx="5045501" cy="4267484"/>
            <a:chOff x="4089562" y="596016"/>
            <a:chExt cx="5045501" cy="4267484"/>
          </a:xfrm>
        </p:grpSpPr>
        <p:grpSp>
          <p:nvGrpSpPr>
            <p:cNvPr id="841" name="Google Shape;841;p34"/>
            <p:cNvGrpSpPr/>
            <p:nvPr/>
          </p:nvGrpSpPr>
          <p:grpSpPr>
            <a:xfrm>
              <a:off x="6472501" y="1326053"/>
              <a:ext cx="1000385" cy="883233"/>
              <a:chOff x="6472501" y="1326053"/>
              <a:chExt cx="1000385" cy="883233"/>
            </a:xfrm>
          </p:grpSpPr>
          <p:sp>
            <p:nvSpPr>
              <p:cNvPr id="842" name="Google Shape;842;p34"/>
              <p:cNvSpPr/>
              <p:nvPr/>
            </p:nvSpPr>
            <p:spPr>
              <a:xfrm>
                <a:off x="6472501" y="1326053"/>
                <a:ext cx="1000385" cy="883233"/>
              </a:xfrm>
              <a:custGeom>
                <a:avLst/>
                <a:gdLst/>
                <a:ahLst/>
                <a:cxnLst/>
                <a:rect l="l" t="t" r="r" b="b"/>
                <a:pathLst>
                  <a:path w="22535" h="19896" extrusionOk="0">
                    <a:moveTo>
                      <a:pt x="11255" y="0"/>
                    </a:moveTo>
                    <a:cubicBezTo>
                      <a:pt x="8227" y="0"/>
                      <a:pt x="5239" y="1376"/>
                      <a:pt x="3289" y="3985"/>
                    </a:cubicBezTo>
                    <a:cubicBezTo>
                      <a:pt x="1" y="8378"/>
                      <a:pt x="913" y="14612"/>
                      <a:pt x="5316" y="17907"/>
                    </a:cubicBezTo>
                    <a:cubicBezTo>
                      <a:pt x="7110" y="19248"/>
                      <a:pt x="9206" y="19895"/>
                      <a:pt x="11284" y="19895"/>
                    </a:cubicBezTo>
                    <a:cubicBezTo>
                      <a:pt x="14312" y="19895"/>
                      <a:pt x="17299" y="18520"/>
                      <a:pt x="19247" y="15912"/>
                    </a:cubicBezTo>
                    <a:cubicBezTo>
                      <a:pt x="22535" y="11515"/>
                      <a:pt x="21627" y="5281"/>
                      <a:pt x="17219" y="1986"/>
                    </a:cubicBezTo>
                    <a:cubicBezTo>
                      <a:pt x="15426" y="647"/>
                      <a:pt x="13331" y="0"/>
                      <a:pt x="112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4"/>
              <p:cNvSpPr/>
              <p:nvPr/>
            </p:nvSpPr>
            <p:spPr>
              <a:xfrm>
                <a:off x="6591559" y="1431083"/>
                <a:ext cx="762308" cy="673123"/>
              </a:xfrm>
              <a:custGeom>
                <a:avLst/>
                <a:gdLst/>
                <a:ahLst/>
                <a:cxnLst/>
                <a:rect l="l" t="t" r="r" b="b"/>
                <a:pathLst>
                  <a:path w="17172" h="15163" extrusionOk="0">
                    <a:moveTo>
                      <a:pt x="8574" y="0"/>
                    </a:moveTo>
                    <a:cubicBezTo>
                      <a:pt x="6268" y="0"/>
                      <a:pt x="3991" y="1048"/>
                      <a:pt x="2505" y="3036"/>
                    </a:cubicBezTo>
                    <a:cubicBezTo>
                      <a:pt x="0" y="6385"/>
                      <a:pt x="693" y="11138"/>
                      <a:pt x="4052" y="13646"/>
                    </a:cubicBezTo>
                    <a:cubicBezTo>
                      <a:pt x="5418" y="14669"/>
                      <a:pt x="7014" y="15162"/>
                      <a:pt x="8596" y="15162"/>
                    </a:cubicBezTo>
                    <a:cubicBezTo>
                      <a:pt x="10903" y="15162"/>
                      <a:pt x="13180" y="14113"/>
                      <a:pt x="14666" y="12124"/>
                    </a:cubicBezTo>
                    <a:cubicBezTo>
                      <a:pt x="17171" y="8776"/>
                      <a:pt x="16479" y="4023"/>
                      <a:pt x="13119" y="1515"/>
                    </a:cubicBezTo>
                    <a:cubicBezTo>
                      <a:pt x="11753" y="494"/>
                      <a:pt x="10157" y="0"/>
                      <a:pt x="85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4"/>
              <p:cNvSpPr/>
              <p:nvPr/>
            </p:nvSpPr>
            <p:spPr>
              <a:xfrm>
                <a:off x="6695435" y="1419230"/>
                <a:ext cx="625446" cy="541722"/>
              </a:xfrm>
              <a:custGeom>
                <a:avLst/>
                <a:gdLst/>
                <a:ahLst/>
                <a:cxnLst/>
                <a:rect l="l" t="t" r="r" b="b"/>
                <a:pathLst>
                  <a:path w="14089" h="12203" extrusionOk="0">
                    <a:moveTo>
                      <a:pt x="6307" y="1"/>
                    </a:moveTo>
                    <a:cubicBezTo>
                      <a:pt x="6282" y="1"/>
                      <a:pt x="6257" y="1"/>
                      <a:pt x="6231" y="1"/>
                    </a:cubicBezTo>
                    <a:cubicBezTo>
                      <a:pt x="5492" y="8"/>
                      <a:pt x="4795" y="127"/>
                      <a:pt x="4167" y="306"/>
                    </a:cubicBezTo>
                    <a:cubicBezTo>
                      <a:pt x="3539" y="490"/>
                      <a:pt x="2983" y="737"/>
                      <a:pt x="2502" y="1013"/>
                    </a:cubicBezTo>
                    <a:cubicBezTo>
                      <a:pt x="1540" y="1566"/>
                      <a:pt x="909" y="2216"/>
                      <a:pt x="528" y="2690"/>
                    </a:cubicBezTo>
                    <a:cubicBezTo>
                      <a:pt x="147" y="3170"/>
                      <a:pt x="1" y="3480"/>
                      <a:pt x="29" y="3497"/>
                    </a:cubicBezTo>
                    <a:cubicBezTo>
                      <a:pt x="31" y="3498"/>
                      <a:pt x="33" y="3499"/>
                      <a:pt x="35" y="3499"/>
                    </a:cubicBezTo>
                    <a:cubicBezTo>
                      <a:pt x="85" y="3499"/>
                      <a:pt x="292" y="3245"/>
                      <a:pt x="693" y="2844"/>
                    </a:cubicBezTo>
                    <a:cubicBezTo>
                      <a:pt x="1116" y="2428"/>
                      <a:pt x="1767" y="1853"/>
                      <a:pt x="2700" y="1376"/>
                    </a:cubicBezTo>
                    <a:cubicBezTo>
                      <a:pt x="3166" y="1136"/>
                      <a:pt x="3701" y="924"/>
                      <a:pt x="4297" y="770"/>
                    </a:cubicBezTo>
                    <a:cubicBezTo>
                      <a:pt x="4863" y="630"/>
                      <a:pt x="5480" y="539"/>
                      <a:pt x="6128" y="539"/>
                    </a:cubicBezTo>
                    <a:cubicBezTo>
                      <a:pt x="6162" y="539"/>
                      <a:pt x="6197" y="539"/>
                      <a:pt x="6231" y="540"/>
                    </a:cubicBezTo>
                    <a:cubicBezTo>
                      <a:pt x="6576" y="543"/>
                      <a:pt x="6928" y="565"/>
                      <a:pt x="7283" y="622"/>
                    </a:cubicBezTo>
                    <a:cubicBezTo>
                      <a:pt x="7638" y="680"/>
                      <a:pt x="7997" y="755"/>
                      <a:pt x="8357" y="869"/>
                    </a:cubicBezTo>
                    <a:cubicBezTo>
                      <a:pt x="8712" y="981"/>
                      <a:pt x="9067" y="1114"/>
                      <a:pt x="9412" y="1286"/>
                    </a:cubicBezTo>
                    <a:cubicBezTo>
                      <a:pt x="9760" y="1459"/>
                      <a:pt x="10097" y="1656"/>
                      <a:pt x="10424" y="1882"/>
                    </a:cubicBezTo>
                    <a:cubicBezTo>
                      <a:pt x="10747" y="2112"/>
                      <a:pt x="11049" y="2360"/>
                      <a:pt x="11324" y="2625"/>
                    </a:cubicBezTo>
                    <a:cubicBezTo>
                      <a:pt x="11604" y="2890"/>
                      <a:pt x="11856" y="3182"/>
                      <a:pt x="12082" y="3475"/>
                    </a:cubicBezTo>
                    <a:cubicBezTo>
                      <a:pt x="12311" y="3773"/>
                      <a:pt x="12505" y="4083"/>
                      <a:pt x="12678" y="4398"/>
                    </a:cubicBezTo>
                    <a:cubicBezTo>
                      <a:pt x="12853" y="4714"/>
                      <a:pt x="12997" y="5034"/>
                      <a:pt x="13120" y="5357"/>
                    </a:cubicBezTo>
                    <a:cubicBezTo>
                      <a:pt x="13363" y="5999"/>
                      <a:pt x="13499" y="6645"/>
                      <a:pt x="13564" y="7255"/>
                    </a:cubicBezTo>
                    <a:cubicBezTo>
                      <a:pt x="13625" y="7865"/>
                      <a:pt x="13607" y="8443"/>
                      <a:pt x="13547" y="8960"/>
                    </a:cubicBezTo>
                    <a:cubicBezTo>
                      <a:pt x="13418" y="10005"/>
                      <a:pt x="13098" y="10812"/>
                      <a:pt x="12853" y="11351"/>
                    </a:cubicBezTo>
                    <a:cubicBezTo>
                      <a:pt x="12603" y="11889"/>
                      <a:pt x="12430" y="12176"/>
                      <a:pt x="12466" y="12202"/>
                    </a:cubicBezTo>
                    <a:cubicBezTo>
                      <a:pt x="12467" y="12202"/>
                      <a:pt x="12468" y="12202"/>
                      <a:pt x="12469" y="12202"/>
                    </a:cubicBezTo>
                    <a:cubicBezTo>
                      <a:pt x="12511" y="12202"/>
                      <a:pt x="12743" y="11961"/>
                      <a:pt x="13055" y="11455"/>
                    </a:cubicBezTo>
                    <a:cubicBezTo>
                      <a:pt x="13367" y="10934"/>
                      <a:pt x="13762" y="10116"/>
                      <a:pt x="13952" y="9025"/>
                    </a:cubicBezTo>
                    <a:cubicBezTo>
                      <a:pt x="14046" y="8479"/>
                      <a:pt x="14089" y="7869"/>
                      <a:pt x="14046" y="7216"/>
                    </a:cubicBezTo>
                    <a:cubicBezTo>
                      <a:pt x="13999" y="6566"/>
                      <a:pt x="13873" y="5870"/>
                      <a:pt x="13622" y="5173"/>
                    </a:cubicBezTo>
                    <a:cubicBezTo>
                      <a:pt x="13499" y="4829"/>
                      <a:pt x="13353" y="4477"/>
                      <a:pt x="13169" y="4136"/>
                    </a:cubicBezTo>
                    <a:cubicBezTo>
                      <a:pt x="12987" y="3795"/>
                      <a:pt x="12782" y="3458"/>
                      <a:pt x="12538" y="3135"/>
                    </a:cubicBezTo>
                    <a:cubicBezTo>
                      <a:pt x="12293" y="2815"/>
                      <a:pt x="12028" y="2499"/>
                      <a:pt x="11730" y="2212"/>
                    </a:cubicBezTo>
                    <a:cubicBezTo>
                      <a:pt x="11429" y="1921"/>
                      <a:pt x="11102" y="1652"/>
                      <a:pt x="10754" y="1404"/>
                    </a:cubicBezTo>
                    <a:cubicBezTo>
                      <a:pt x="10403" y="1164"/>
                      <a:pt x="10040" y="949"/>
                      <a:pt x="9663" y="766"/>
                    </a:cubicBezTo>
                    <a:cubicBezTo>
                      <a:pt x="9290" y="583"/>
                      <a:pt x="8905" y="443"/>
                      <a:pt x="8518" y="324"/>
                    </a:cubicBezTo>
                    <a:cubicBezTo>
                      <a:pt x="8134" y="206"/>
                      <a:pt x="7746" y="127"/>
                      <a:pt x="7362" y="73"/>
                    </a:cubicBezTo>
                    <a:cubicBezTo>
                      <a:pt x="7005" y="23"/>
                      <a:pt x="6653" y="1"/>
                      <a:pt x="63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34"/>
              <p:cNvSpPr/>
              <p:nvPr/>
            </p:nvSpPr>
            <p:spPr>
              <a:xfrm>
                <a:off x="6758560" y="1569362"/>
                <a:ext cx="413028" cy="429586"/>
              </a:xfrm>
              <a:custGeom>
                <a:avLst/>
                <a:gdLst/>
                <a:ahLst/>
                <a:cxnLst/>
                <a:rect l="l" t="t" r="r" b="b"/>
                <a:pathLst>
                  <a:path w="9304" h="9677" extrusionOk="0">
                    <a:moveTo>
                      <a:pt x="5325" y="2199"/>
                    </a:moveTo>
                    <a:cubicBezTo>
                      <a:pt x="5490" y="2199"/>
                      <a:pt x="5679" y="2241"/>
                      <a:pt x="5893" y="2333"/>
                    </a:cubicBezTo>
                    <a:lnTo>
                      <a:pt x="4910" y="3690"/>
                    </a:lnTo>
                    <a:cubicBezTo>
                      <a:pt x="4587" y="3252"/>
                      <a:pt x="4429" y="2861"/>
                      <a:pt x="4673" y="2527"/>
                    </a:cubicBezTo>
                    <a:cubicBezTo>
                      <a:pt x="4819" y="2326"/>
                      <a:pt x="5035" y="2199"/>
                      <a:pt x="5325" y="2199"/>
                    </a:cubicBezTo>
                    <a:close/>
                    <a:moveTo>
                      <a:pt x="4673" y="6027"/>
                    </a:moveTo>
                    <a:cubicBezTo>
                      <a:pt x="4978" y="6468"/>
                      <a:pt x="5126" y="6849"/>
                      <a:pt x="4881" y="7186"/>
                    </a:cubicBezTo>
                    <a:cubicBezTo>
                      <a:pt x="4747" y="7373"/>
                      <a:pt x="4548" y="7482"/>
                      <a:pt x="4286" y="7482"/>
                    </a:cubicBezTo>
                    <a:cubicBezTo>
                      <a:pt x="4121" y="7482"/>
                      <a:pt x="3930" y="7438"/>
                      <a:pt x="3715" y="7344"/>
                    </a:cubicBezTo>
                    <a:lnTo>
                      <a:pt x="4673" y="6027"/>
                    </a:lnTo>
                    <a:close/>
                    <a:moveTo>
                      <a:pt x="7584" y="0"/>
                    </a:moveTo>
                    <a:lnTo>
                      <a:pt x="6816" y="1059"/>
                    </a:lnTo>
                    <a:cubicBezTo>
                      <a:pt x="6155" y="686"/>
                      <a:pt x="5538" y="519"/>
                      <a:pt x="4989" y="519"/>
                    </a:cubicBezTo>
                    <a:cubicBezTo>
                      <a:pt x="4180" y="519"/>
                      <a:pt x="3518" y="883"/>
                      <a:pt x="3080" y="1486"/>
                    </a:cubicBezTo>
                    <a:cubicBezTo>
                      <a:pt x="2089" y="2854"/>
                      <a:pt x="3015" y="4067"/>
                      <a:pt x="3890" y="5094"/>
                    </a:cubicBezTo>
                    <a:lnTo>
                      <a:pt x="2731" y="6691"/>
                    </a:lnTo>
                    <a:cubicBezTo>
                      <a:pt x="2093" y="6123"/>
                      <a:pt x="1594" y="5366"/>
                      <a:pt x="1371" y="4667"/>
                    </a:cubicBezTo>
                    <a:lnTo>
                      <a:pt x="0" y="5452"/>
                    </a:lnTo>
                    <a:cubicBezTo>
                      <a:pt x="226" y="6246"/>
                      <a:pt x="918" y="7200"/>
                      <a:pt x="1823" y="7944"/>
                    </a:cubicBezTo>
                    <a:lnTo>
                      <a:pt x="1069" y="8984"/>
                    </a:lnTo>
                    <a:lnTo>
                      <a:pt x="2024" y="9677"/>
                    </a:lnTo>
                    <a:lnTo>
                      <a:pt x="2800" y="8608"/>
                    </a:lnTo>
                    <a:cubicBezTo>
                      <a:pt x="3458" y="8973"/>
                      <a:pt x="4071" y="9136"/>
                      <a:pt x="4614" y="9136"/>
                    </a:cubicBezTo>
                    <a:cubicBezTo>
                      <a:pt x="5419" y="9136"/>
                      <a:pt x="6073" y="8778"/>
                      <a:pt x="6504" y="8187"/>
                    </a:cubicBezTo>
                    <a:cubicBezTo>
                      <a:pt x="7480" y="6838"/>
                      <a:pt x="6572" y="5639"/>
                      <a:pt x="5692" y="4620"/>
                    </a:cubicBezTo>
                    <a:lnTo>
                      <a:pt x="6870" y="2997"/>
                    </a:lnTo>
                    <a:cubicBezTo>
                      <a:pt x="7308" y="3399"/>
                      <a:pt x="7684" y="3923"/>
                      <a:pt x="7972" y="4556"/>
                    </a:cubicBezTo>
                    <a:lnTo>
                      <a:pt x="9304" y="3726"/>
                    </a:lnTo>
                    <a:cubicBezTo>
                      <a:pt x="9019" y="3008"/>
                      <a:pt x="8459" y="2311"/>
                      <a:pt x="7785" y="1734"/>
                    </a:cubicBezTo>
                    <a:lnTo>
                      <a:pt x="8539" y="693"/>
                    </a:lnTo>
                    <a:lnTo>
                      <a:pt x="75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6" name="Google Shape;846;p34"/>
            <p:cNvGrpSpPr/>
            <p:nvPr/>
          </p:nvGrpSpPr>
          <p:grpSpPr>
            <a:xfrm>
              <a:off x="4694531" y="2250235"/>
              <a:ext cx="1090502" cy="1018186"/>
              <a:chOff x="4694531" y="2250235"/>
              <a:chExt cx="1090502" cy="1018186"/>
            </a:xfrm>
          </p:grpSpPr>
          <p:sp>
            <p:nvSpPr>
              <p:cNvPr id="847" name="Google Shape;847;p34"/>
              <p:cNvSpPr/>
              <p:nvPr/>
            </p:nvSpPr>
            <p:spPr>
              <a:xfrm>
                <a:off x="4694531" y="2250235"/>
                <a:ext cx="1090502" cy="1018186"/>
              </a:xfrm>
              <a:custGeom>
                <a:avLst/>
                <a:gdLst/>
                <a:ahLst/>
                <a:cxnLst/>
                <a:rect l="l" t="t" r="r" b="b"/>
                <a:pathLst>
                  <a:path w="24565" h="22936" extrusionOk="0">
                    <a:moveTo>
                      <a:pt x="12304" y="1"/>
                    </a:moveTo>
                    <a:cubicBezTo>
                      <a:pt x="11753" y="1"/>
                      <a:pt x="11196" y="40"/>
                      <a:pt x="10635" y="122"/>
                    </a:cubicBezTo>
                    <a:cubicBezTo>
                      <a:pt x="4354" y="1033"/>
                      <a:pt x="0" y="6855"/>
                      <a:pt x="912" y="13122"/>
                    </a:cubicBezTo>
                    <a:cubicBezTo>
                      <a:pt x="1738" y="18828"/>
                      <a:pt x="6647" y="22935"/>
                      <a:pt x="12259" y="22935"/>
                    </a:cubicBezTo>
                    <a:cubicBezTo>
                      <a:pt x="12812" y="22935"/>
                      <a:pt x="13371" y="22895"/>
                      <a:pt x="13934" y="22813"/>
                    </a:cubicBezTo>
                    <a:cubicBezTo>
                      <a:pt x="20211" y="21901"/>
                      <a:pt x="24565" y="16083"/>
                      <a:pt x="23657" y="9816"/>
                    </a:cubicBezTo>
                    <a:cubicBezTo>
                      <a:pt x="22827" y="4109"/>
                      <a:pt x="17918" y="1"/>
                      <a:pt x="12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4"/>
              <p:cNvSpPr/>
              <p:nvPr/>
            </p:nvSpPr>
            <p:spPr>
              <a:xfrm>
                <a:off x="4824199" y="2371334"/>
                <a:ext cx="831161" cy="775937"/>
              </a:xfrm>
              <a:custGeom>
                <a:avLst/>
                <a:gdLst/>
                <a:ahLst/>
                <a:cxnLst/>
                <a:rect l="l" t="t" r="r" b="b"/>
                <a:pathLst>
                  <a:path w="18723" h="17479" extrusionOk="0">
                    <a:moveTo>
                      <a:pt x="9375" y="1"/>
                    </a:moveTo>
                    <a:cubicBezTo>
                      <a:pt x="8956" y="1"/>
                      <a:pt x="8532" y="31"/>
                      <a:pt x="8106" y="92"/>
                    </a:cubicBezTo>
                    <a:cubicBezTo>
                      <a:pt x="3320" y="789"/>
                      <a:pt x="0" y="5226"/>
                      <a:pt x="697" y="9999"/>
                    </a:cubicBezTo>
                    <a:cubicBezTo>
                      <a:pt x="1328" y="14348"/>
                      <a:pt x="5067" y="17478"/>
                      <a:pt x="9342" y="17478"/>
                    </a:cubicBezTo>
                    <a:cubicBezTo>
                      <a:pt x="9763" y="17478"/>
                      <a:pt x="10189" y="17448"/>
                      <a:pt x="10617" y="17386"/>
                    </a:cubicBezTo>
                    <a:cubicBezTo>
                      <a:pt x="15406" y="16690"/>
                      <a:pt x="18723" y="12257"/>
                      <a:pt x="18029" y="7479"/>
                    </a:cubicBezTo>
                    <a:cubicBezTo>
                      <a:pt x="17395" y="3131"/>
                      <a:pt x="13655" y="1"/>
                      <a:pt x="93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4"/>
              <p:cNvSpPr/>
              <p:nvPr/>
            </p:nvSpPr>
            <p:spPr>
              <a:xfrm>
                <a:off x="4841911" y="2356596"/>
                <a:ext cx="782507" cy="470782"/>
              </a:xfrm>
              <a:custGeom>
                <a:avLst/>
                <a:gdLst/>
                <a:ahLst/>
                <a:cxnLst/>
                <a:rect l="l" t="t" r="r" b="b"/>
                <a:pathLst>
                  <a:path w="17627" h="10605" extrusionOk="0">
                    <a:moveTo>
                      <a:pt x="8959" y="0"/>
                    </a:moveTo>
                    <a:cubicBezTo>
                      <a:pt x="8916" y="0"/>
                      <a:pt x="8873" y="1"/>
                      <a:pt x="8830" y="1"/>
                    </a:cubicBezTo>
                    <a:cubicBezTo>
                      <a:pt x="8348" y="12"/>
                      <a:pt x="7864" y="55"/>
                      <a:pt x="7379" y="141"/>
                    </a:cubicBezTo>
                    <a:cubicBezTo>
                      <a:pt x="6895" y="227"/>
                      <a:pt x="6421" y="353"/>
                      <a:pt x="5969" y="511"/>
                    </a:cubicBezTo>
                    <a:cubicBezTo>
                      <a:pt x="5513" y="665"/>
                      <a:pt x="5083" y="866"/>
                      <a:pt x="4673" y="1085"/>
                    </a:cubicBezTo>
                    <a:cubicBezTo>
                      <a:pt x="4264" y="1301"/>
                      <a:pt x="3880" y="1556"/>
                      <a:pt x="3524" y="1824"/>
                    </a:cubicBezTo>
                    <a:cubicBezTo>
                      <a:pt x="3169" y="2094"/>
                      <a:pt x="2843" y="2384"/>
                      <a:pt x="2545" y="2689"/>
                    </a:cubicBezTo>
                    <a:cubicBezTo>
                      <a:pt x="1949" y="3296"/>
                      <a:pt x="1478" y="3964"/>
                      <a:pt x="1112" y="4620"/>
                    </a:cubicBezTo>
                    <a:cubicBezTo>
                      <a:pt x="750" y="5281"/>
                      <a:pt x="499" y="5941"/>
                      <a:pt x="334" y="6559"/>
                    </a:cubicBezTo>
                    <a:cubicBezTo>
                      <a:pt x="0" y="7793"/>
                      <a:pt x="14" y="8842"/>
                      <a:pt x="90" y="9538"/>
                    </a:cubicBezTo>
                    <a:cubicBezTo>
                      <a:pt x="172" y="10235"/>
                      <a:pt x="303" y="10604"/>
                      <a:pt x="340" y="10604"/>
                    </a:cubicBezTo>
                    <a:cubicBezTo>
                      <a:pt x="341" y="10604"/>
                      <a:pt x="341" y="10604"/>
                      <a:pt x="341" y="10604"/>
                    </a:cubicBezTo>
                    <a:cubicBezTo>
                      <a:pt x="395" y="10593"/>
                      <a:pt x="352" y="10209"/>
                      <a:pt x="352" y="9524"/>
                    </a:cubicBezTo>
                    <a:cubicBezTo>
                      <a:pt x="355" y="8842"/>
                      <a:pt x="416" y="7844"/>
                      <a:pt x="786" y="6691"/>
                    </a:cubicBezTo>
                    <a:cubicBezTo>
                      <a:pt x="973" y="6118"/>
                      <a:pt x="1235" y="5503"/>
                      <a:pt x="1594" y="4894"/>
                    </a:cubicBezTo>
                    <a:cubicBezTo>
                      <a:pt x="1960" y="4291"/>
                      <a:pt x="2416" y="3680"/>
                      <a:pt x="2982" y="3124"/>
                    </a:cubicBezTo>
                    <a:cubicBezTo>
                      <a:pt x="3266" y="2848"/>
                      <a:pt x="3575" y="2578"/>
                      <a:pt x="3908" y="2338"/>
                    </a:cubicBezTo>
                    <a:cubicBezTo>
                      <a:pt x="4246" y="2090"/>
                      <a:pt x="4601" y="1860"/>
                      <a:pt x="4985" y="1663"/>
                    </a:cubicBezTo>
                    <a:cubicBezTo>
                      <a:pt x="5366" y="1462"/>
                      <a:pt x="5764" y="1282"/>
                      <a:pt x="6188" y="1139"/>
                    </a:cubicBezTo>
                    <a:cubicBezTo>
                      <a:pt x="6608" y="996"/>
                      <a:pt x="7046" y="880"/>
                      <a:pt x="7495" y="798"/>
                    </a:cubicBezTo>
                    <a:cubicBezTo>
                      <a:pt x="7947" y="722"/>
                      <a:pt x="8396" y="679"/>
                      <a:pt x="8840" y="669"/>
                    </a:cubicBezTo>
                    <a:cubicBezTo>
                      <a:pt x="8899" y="668"/>
                      <a:pt x="8958" y="667"/>
                      <a:pt x="9016" y="667"/>
                    </a:cubicBezTo>
                    <a:cubicBezTo>
                      <a:pt x="9401" y="667"/>
                      <a:pt x="9780" y="698"/>
                      <a:pt x="10150" y="744"/>
                    </a:cubicBezTo>
                    <a:cubicBezTo>
                      <a:pt x="10578" y="798"/>
                      <a:pt x="10994" y="895"/>
                      <a:pt x="11393" y="1009"/>
                    </a:cubicBezTo>
                    <a:cubicBezTo>
                      <a:pt x="11791" y="1121"/>
                      <a:pt x="12171" y="1268"/>
                      <a:pt x="12531" y="1430"/>
                    </a:cubicBezTo>
                    <a:cubicBezTo>
                      <a:pt x="13255" y="1753"/>
                      <a:pt x="13894" y="2169"/>
                      <a:pt x="14447" y="2614"/>
                    </a:cubicBezTo>
                    <a:cubicBezTo>
                      <a:pt x="14993" y="3063"/>
                      <a:pt x="15448" y="3547"/>
                      <a:pt x="15821" y="4021"/>
                    </a:cubicBezTo>
                    <a:cubicBezTo>
                      <a:pt x="16568" y="4976"/>
                      <a:pt x="16970" y="5895"/>
                      <a:pt x="17207" y="6534"/>
                    </a:cubicBezTo>
                    <a:cubicBezTo>
                      <a:pt x="17442" y="7171"/>
                      <a:pt x="17536" y="7543"/>
                      <a:pt x="17586" y="7543"/>
                    </a:cubicBezTo>
                    <a:cubicBezTo>
                      <a:pt x="17586" y="7543"/>
                      <a:pt x="17587" y="7543"/>
                      <a:pt x="17587" y="7542"/>
                    </a:cubicBezTo>
                    <a:cubicBezTo>
                      <a:pt x="17627" y="7535"/>
                      <a:pt x="17623" y="7144"/>
                      <a:pt x="17458" y="6454"/>
                    </a:cubicBezTo>
                    <a:cubicBezTo>
                      <a:pt x="17290" y="5773"/>
                      <a:pt x="16941" y="4786"/>
                      <a:pt x="16205" y="3741"/>
                    </a:cubicBezTo>
                    <a:cubicBezTo>
                      <a:pt x="15836" y="3221"/>
                      <a:pt x="15373" y="2686"/>
                      <a:pt x="14806" y="2190"/>
                    </a:cubicBezTo>
                    <a:cubicBezTo>
                      <a:pt x="14235" y="1699"/>
                      <a:pt x="13564" y="1236"/>
                      <a:pt x="12792" y="870"/>
                    </a:cubicBezTo>
                    <a:cubicBezTo>
                      <a:pt x="12408" y="686"/>
                      <a:pt x="12002" y="525"/>
                      <a:pt x="11575" y="396"/>
                    </a:cubicBezTo>
                    <a:cubicBezTo>
                      <a:pt x="11148" y="267"/>
                      <a:pt x="10703" y="159"/>
                      <a:pt x="10243" y="95"/>
                    </a:cubicBezTo>
                    <a:cubicBezTo>
                      <a:pt x="9825" y="36"/>
                      <a:pt x="9395" y="0"/>
                      <a:pt x="89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4"/>
              <p:cNvSpPr/>
              <p:nvPr/>
            </p:nvSpPr>
            <p:spPr>
              <a:xfrm>
                <a:off x="5058586" y="2488083"/>
                <a:ext cx="386747" cy="570799"/>
              </a:xfrm>
              <a:custGeom>
                <a:avLst/>
                <a:gdLst/>
                <a:ahLst/>
                <a:cxnLst/>
                <a:rect l="l" t="t" r="r" b="b"/>
                <a:pathLst>
                  <a:path w="8712" h="12858" extrusionOk="0">
                    <a:moveTo>
                      <a:pt x="3209" y="3500"/>
                    </a:moveTo>
                    <a:lnTo>
                      <a:pt x="3518" y="5409"/>
                    </a:lnTo>
                    <a:cubicBezTo>
                      <a:pt x="2894" y="5316"/>
                      <a:pt x="2452" y="5122"/>
                      <a:pt x="2377" y="4652"/>
                    </a:cubicBezTo>
                    <a:cubicBezTo>
                      <a:pt x="2304" y="4211"/>
                      <a:pt x="2524" y="3772"/>
                      <a:pt x="3209" y="3500"/>
                    </a:cubicBezTo>
                    <a:close/>
                    <a:moveTo>
                      <a:pt x="5233" y="7506"/>
                    </a:moveTo>
                    <a:cubicBezTo>
                      <a:pt x="5844" y="7617"/>
                      <a:pt x="6275" y="7807"/>
                      <a:pt x="6350" y="8277"/>
                    </a:cubicBezTo>
                    <a:cubicBezTo>
                      <a:pt x="6418" y="8708"/>
                      <a:pt x="6177" y="9106"/>
                      <a:pt x="5528" y="9361"/>
                    </a:cubicBezTo>
                    <a:lnTo>
                      <a:pt x="5233" y="7506"/>
                    </a:lnTo>
                    <a:close/>
                    <a:moveTo>
                      <a:pt x="4032" y="0"/>
                    </a:moveTo>
                    <a:lnTo>
                      <a:pt x="2685" y="216"/>
                    </a:lnTo>
                    <a:lnTo>
                      <a:pt x="2925" y="1708"/>
                    </a:lnTo>
                    <a:cubicBezTo>
                      <a:pt x="840" y="2290"/>
                      <a:pt x="0" y="3683"/>
                      <a:pt x="227" y="5108"/>
                    </a:cubicBezTo>
                    <a:cubicBezTo>
                      <a:pt x="535" y="7032"/>
                      <a:pt x="2283" y="7261"/>
                      <a:pt x="3833" y="7384"/>
                    </a:cubicBezTo>
                    <a:lnTo>
                      <a:pt x="4193" y="9630"/>
                    </a:lnTo>
                    <a:cubicBezTo>
                      <a:pt x="4079" y="9637"/>
                      <a:pt x="3965" y="9641"/>
                      <a:pt x="3850" y="9641"/>
                    </a:cubicBezTo>
                    <a:cubicBezTo>
                      <a:pt x="2975" y="9641"/>
                      <a:pt x="2096" y="9438"/>
                      <a:pt x="1433" y="9092"/>
                    </a:cubicBezTo>
                    <a:lnTo>
                      <a:pt x="955" y="10854"/>
                    </a:lnTo>
                    <a:cubicBezTo>
                      <a:pt x="1623" y="11223"/>
                      <a:pt x="2619" y="11432"/>
                      <a:pt x="3681" y="11432"/>
                    </a:cubicBezTo>
                    <a:cubicBezTo>
                      <a:pt x="3943" y="11432"/>
                      <a:pt x="4210" y="11419"/>
                      <a:pt x="4476" y="11393"/>
                    </a:cubicBezTo>
                    <a:lnTo>
                      <a:pt x="4709" y="12857"/>
                    </a:lnTo>
                    <a:lnTo>
                      <a:pt x="6056" y="12642"/>
                    </a:lnTo>
                    <a:lnTo>
                      <a:pt x="5815" y="11138"/>
                    </a:lnTo>
                    <a:cubicBezTo>
                      <a:pt x="7882" y="10542"/>
                      <a:pt x="8712" y="9171"/>
                      <a:pt x="8489" y="7771"/>
                    </a:cubicBezTo>
                    <a:cubicBezTo>
                      <a:pt x="8184" y="5876"/>
                      <a:pt x="6465" y="5639"/>
                      <a:pt x="4915" y="5528"/>
                    </a:cubicBezTo>
                    <a:lnTo>
                      <a:pt x="4548" y="3242"/>
                    </a:lnTo>
                    <a:cubicBezTo>
                      <a:pt x="4611" y="3239"/>
                      <a:pt x="4673" y="3238"/>
                      <a:pt x="4736" y="3238"/>
                    </a:cubicBezTo>
                    <a:cubicBezTo>
                      <a:pt x="5367" y="3238"/>
                      <a:pt x="6038" y="3357"/>
                      <a:pt x="6719" y="3611"/>
                    </a:cubicBezTo>
                    <a:lnTo>
                      <a:pt x="7125" y="1849"/>
                    </a:lnTo>
                    <a:cubicBezTo>
                      <a:pt x="6479" y="1570"/>
                      <a:pt x="5703" y="1442"/>
                      <a:pt x="4899" y="1442"/>
                    </a:cubicBezTo>
                    <a:cubicBezTo>
                      <a:pt x="4689" y="1442"/>
                      <a:pt x="4476" y="1451"/>
                      <a:pt x="4264" y="1468"/>
                    </a:cubicBezTo>
                    <a:lnTo>
                      <a:pt x="403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1" name="Google Shape;851;p34"/>
            <p:cNvGrpSpPr/>
            <p:nvPr/>
          </p:nvGrpSpPr>
          <p:grpSpPr>
            <a:xfrm>
              <a:off x="6256625" y="616414"/>
              <a:ext cx="546250" cy="503056"/>
              <a:chOff x="6256625" y="616414"/>
              <a:chExt cx="546250" cy="503056"/>
            </a:xfrm>
          </p:grpSpPr>
          <p:sp>
            <p:nvSpPr>
              <p:cNvPr id="852" name="Google Shape;852;p34"/>
              <p:cNvSpPr/>
              <p:nvPr/>
            </p:nvSpPr>
            <p:spPr>
              <a:xfrm>
                <a:off x="6256625" y="616414"/>
                <a:ext cx="546250" cy="503056"/>
              </a:xfrm>
              <a:custGeom>
                <a:avLst/>
                <a:gdLst/>
                <a:ahLst/>
                <a:cxnLst/>
                <a:rect l="l" t="t" r="r" b="b"/>
                <a:pathLst>
                  <a:path w="12305" h="11332" extrusionOk="0">
                    <a:moveTo>
                      <a:pt x="6142" y="0"/>
                    </a:moveTo>
                    <a:cubicBezTo>
                      <a:pt x="3460" y="0"/>
                      <a:pt x="1077" y="1903"/>
                      <a:pt x="571" y="4630"/>
                    </a:cubicBezTo>
                    <a:cubicBezTo>
                      <a:pt x="1" y="7706"/>
                      <a:pt x="2035" y="10663"/>
                      <a:pt x="5119" y="11234"/>
                    </a:cubicBezTo>
                    <a:cubicBezTo>
                      <a:pt x="5471" y="11300"/>
                      <a:pt x="5822" y="11332"/>
                      <a:pt x="6167" y="11332"/>
                    </a:cubicBezTo>
                    <a:cubicBezTo>
                      <a:pt x="8847" y="11332"/>
                      <a:pt x="11228" y="9429"/>
                      <a:pt x="11733" y="6705"/>
                    </a:cubicBezTo>
                    <a:cubicBezTo>
                      <a:pt x="12305" y="3629"/>
                      <a:pt x="10269" y="671"/>
                      <a:pt x="7186" y="97"/>
                    </a:cubicBezTo>
                    <a:cubicBezTo>
                      <a:pt x="6835" y="32"/>
                      <a:pt x="6486" y="0"/>
                      <a:pt x="61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34"/>
              <p:cNvSpPr/>
              <p:nvPr/>
            </p:nvSpPr>
            <p:spPr>
              <a:xfrm>
                <a:off x="6321659" y="676342"/>
                <a:ext cx="416224" cy="383285"/>
              </a:xfrm>
              <a:custGeom>
                <a:avLst/>
                <a:gdLst/>
                <a:ahLst/>
                <a:cxnLst/>
                <a:rect l="l" t="t" r="r" b="b"/>
                <a:pathLst>
                  <a:path w="9376" h="8634" extrusionOk="0">
                    <a:moveTo>
                      <a:pt x="4678" y="0"/>
                    </a:moveTo>
                    <a:cubicBezTo>
                      <a:pt x="2635" y="0"/>
                      <a:pt x="819" y="1451"/>
                      <a:pt x="434" y="3528"/>
                    </a:cubicBezTo>
                    <a:cubicBezTo>
                      <a:pt x="0" y="5872"/>
                      <a:pt x="1551" y="8125"/>
                      <a:pt x="3898" y="8559"/>
                    </a:cubicBezTo>
                    <a:cubicBezTo>
                      <a:pt x="4167" y="8610"/>
                      <a:pt x="4434" y="8634"/>
                      <a:pt x="4698" y="8634"/>
                    </a:cubicBezTo>
                    <a:cubicBezTo>
                      <a:pt x="6741" y="8634"/>
                      <a:pt x="8556" y="7183"/>
                      <a:pt x="8941" y="5107"/>
                    </a:cubicBezTo>
                    <a:cubicBezTo>
                      <a:pt x="9375" y="2763"/>
                      <a:pt x="7825" y="509"/>
                      <a:pt x="5477" y="74"/>
                    </a:cubicBezTo>
                    <a:cubicBezTo>
                      <a:pt x="5209" y="24"/>
                      <a:pt x="4942" y="0"/>
                      <a:pt x="46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34"/>
              <p:cNvSpPr/>
              <p:nvPr/>
            </p:nvSpPr>
            <p:spPr>
              <a:xfrm>
                <a:off x="6339016" y="668929"/>
                <a:ext cx="386881" cy="228266"/>
              </a:xfrm>
              <a:custGeom>
                <a:avLst/>
                <a:gdLst/>
                <a:ahLst/>
                <a:cxnLst/>
                <a:rect l="l" t="t" r="r" b="b"/>
                <a:pathLst>
                  <a:path w="8715" h="5142" extrusionOk="0">
                    <a:moveTo>
                      <a:pt x="4257" y="1"/>
                    </a:moveTo>
                    <a:cubicBezTo>
                      <a:pt x="4020" y="4"/>
                      <a:pt x="3787" y="26"/>
                      <a:pt x="3561" y="66"/>
                    </a:cubicBezTo>
                    <a:cubicBezTo>
                      <a:pt x="3335" y="102"/>
                      <a:pt x="3115" y="159"/>
                      <a:pt x="2908" y="227"/>
                    </a:cubicBezTo>
                    <a:cubicBezTo>
                      <a:pt x="2696" y="296"/>
                      <a:pt x="2498" y="382"/>
                      <a:pt x="2312" y="478"/>
                    </a:cubicBezTo>
                    <a:cubicBezTo>
                      <a:pt x="1935" y="665"/>
                      <a:pt x="1608" y="902"/>
                      <a:pt x="1332" y="1154"/>
                    </a:cubicBezTo>
                    <a:cubicBezTo>
                      <a:pt x="1059" y="1404"/>
                      <a:pt x="837" y="1674"/>
                      <a:pt x="660" y="1936"/>
                    </a:cubicBezTo>
                    <a:cubicBezTo>
                      <a:pt x="309" y="2459"/>
                      <a:pt x="148" y="2951"/>
                      <a:pt x="72" y="3289"/>
                    </a:cubicBezTo>
                    <a:cubicBezTo>
                      <a:pt x="0" y="3630"/>
                      <a:pt x="0" y="3824"/>
                      <a:pt x="22" y="3827"/>
                    </a:cubicBezTo>
                    <a:cubicBezTo>
                      <a:pt x="22" y="3827"/>
                      <a:pt x="22" y="3827"/>
                      <a:pt x="23" y="3827"/>
                    </a:cubicBezTo>
                    <a:cubicBezTo>
                      <a:pt x="48" y="3827"/>
                      <a:pt x="91" y="3641"/>
                      <a:pt x="198" y="3325"/>
                    </a:cubicBezTo>
                    <a:cubicBezTo>
                      <a:pt x="309" y="3006"/>
                      <a:pt x="496" y="2550"/>
                      <a:pt x="851" y="2068"/>
                    </a:cubicBezTo>
                    <a:cubicBezTo>
                      <a:pt x="1031" y="1828"/>
                      <a:pt x="1249" y="1584"/>
                      <a:pt x="1515" y="1358"/>
                    </a:cubicBezTo>
                    <a:cubicBezTo>
                      <a:pt x="1780" y="1132"/>
                      <a:pt x="2093" y="920"/>
                      <a:pt x="2448" y="751"/>
                    </a:cubicBezTo>
                    <a:cubicBezTo>
                      <a:pt x="2624" y="665"/>
                      <a:pt x="2810" y="590"/>
                      <a:pt x="3004" y="529"/>
                    </a:cubicBezTo>
                    <a:cubicBezTo>
                      <a:pt x="3201" y="468"/>
                      <a:pt x="3403" y="418"/>
                      <a:pt x="3615" y="385"/>
                    </a:cubicBezTo>
                    <a:cubicBezTo>
                      <a:pt x="3826" y="353"/>
                      <a:pt x="4041" y="332"/>
                      <a:pt x="4261" y="332"/>
                    </a:cubicBezTo>
                    <a:cubicBezTo>
                      <a:pt x="4480" y="332"/>
                      <a:pt x="4702" y="349"/>
                      <a:pt x="4929" y="382"/>
                    </a:cubicBezTo>
                    <a:cubicBezTo>
                      <a:pt x="5151" y="418"/>
                      <a:pt x="5366" y="468"/>
                      <a:pt x="5578" y="532"/>
                    </a:cubicBezTo>
                    <a:cubicBezTo>
                      <a:pt x="5786" y="600"/>
                      <a:pt x="5987" y="683"/>
                      <a:pt x="6178" y="780"/>
                    </a:cubicBezTo>
                    <a:cubicBezTo>
                      <a:pt x="6367" y="870"/>
                      <a:pt x="6547" y="981"/>
                      <a:pt x="6716" y="1099"/>
                    </a:cubicBezTo>
                    <a:cubicBezTo>
                      <a:pt x="6884" y="1215"/>
                      <a:pt x="7039" y="1344"/>
                      <a:pt x="7182" y="1477"/>
                    </a:cubicBezTo>
                    <a:cubicBezTo>
                      <a:pt x="7470" y="1745"/>
                      <a:pt x="7699" y="2040"/>
                      <a:pt x="7889" y="2335"/>
                    </a:cubicBezTo>
                    <a:cubicBezTo>
                      <a:pt x="8073" y="2632"/>
                      <a:pt x="8209" y="2930"/>
                      <a:pt x="8310" y="3213"/>
                    </a:cubicBezTo>
                    <a:cubicBezTo>
                      <a:pt x="8504" y="3777"/>
                      <a:pt x="8547" y="4273"/>
                      <a:pt x="8557" y="4606"/>
                    </a:cubicBezTo>
                    <a:cubicBezTo>
                      <a:pt x="8564" y="4947"/>
                      <a:pt x="8547" y="5138"/>
                      <a:pt x="8575" y="5141"/>
                    </a:cubicBezTo>
                    <a:cubicBezTo>
                      <a:pt x="8575" y="5141"/>
                      <a:pt x="8575" y="5141"/>
                      <a:pt x="8576" y="5141"/>
                    </a:cubicBezTo>
                    <a:cubicBezTo>
                      <a:pt x="8594" y="5141"/>
                      <a:pt x="8655" y="4954"/>
                      <a:pt x="8686" y="4613"/>
                    </a:cubicBezTo>
                    <a:cubicBezTo>
                      <a:pt x="8715" y="4265"/>
                      <a:pt x="8708" y="3748"/>
                      <a:pt x="8532" y="3142"/>
                    </a:cubicBezTo>
                    <a:cubicBezTo>
                      <a:pt x="8442" y="2840"/>
                      <a:pt x="8310" y="2517"/>
                      <a:pt x="8123" y="2194"/>
                    </a:cubicBezTo>
                    <a:cubicBezTo>
                      <a:pt x="7936" y="1875"/>
                      <a:pt x="7695" y="1552"/>
                      <a:pt x="7394" y="1258"/>
                    </a:cubicBezTo>
                    <a:cubicBezTo>
                      <a:pt x="7243" y="1110"/>
                      <a:pt x="7078" y="970"/>
                      <a:pt x="6899" y="841"/>
                    </a:cubicBezTo>
                    <a:cubicBezTo>
                      <a:pt x="6719" y="712"/>
                      <a:pt x="6529" y="594"/>
                      <a:pt x="6324" y="489"/>
                    </a:cubicBezTo>
                    <a:cubicBezTo>
                      <a:pt x="6120" y="385"/>
                      <a:pt x="5905" y="292"/>
                      <a:pt x="5678" y="220"/>
                    </a:cubicBezTo>
                    <a:cubicBezTo>
                      <a:pt x="5452" y="148"/>
                      <a:pt x="5219" y="91"/>
                      <a:pt x="4979" y="55"/>
                    </a:cubicBezTo>
                    <a:cubicBezTo>
                      <a:pt x="4735" y="19"/>
                      <a:pt x="4494" y="1"/>
                      <a:pt x="42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34"/>
              <p:cNvSpPr/>
              <p:nvPr/>
            </p:nvSpPr>
            <p:spPr>
              <a:xfrm>
                <a:off x="6431261" y="735693"/>
                <a:ext cx="191864" cy="281937"/>
              </a:xfrm>
              <a:custGeom>
                <a:avLst/>
                <a:gdLst/>
                <a:ahLst/>
                <a:cxnLst/>
                <a:rect l="l" t="t" r="r" b="b"/>
                <a:pathLst>
                  <a:path w="4322" h="6351" extrusionOk="0">
                    <a:moveTo>
                      <a:pt x="2226" y="1620"/>
                    </a:moveTo>
                    <a:lnTo>
                      <a:pt x="2064" y="2560"/>
                    </a:lnTo>
                    <a:cubicBezTo>
                      <a:pt x="1791" y="2420"/>
                      <a:pt x="1612" y="2259"/>
                      <a:pt x="1651" y="2025"/>
                    </a:cubicBezTo>
                    <a:cubicBezTo>
                      <a:pt x="1691" y="1807"/>
                      <a:pt x="1863" y="1638"/>
                      <a:pt x="2226" y="1620"/>
                    </a:cubicBezTo>
                    <a:close/>
                    <a:moveTo>
                      <a:pt x="2534" y="3816"/>
                    </a:moveTo>
                    <a:cubicBezTo>
                      <a:pt x="2803" y="3964"/>
                      <a:pt x="2972" y="4121"/>
                      <a:pt x="2932" y="4355"/>
                    </a:cubicBezTo>
                    <a:cubicBezTo>
                      <a:pt x="2897" y="4567"/>
                      <a:pt x="2721" y="4714"/>
                      <a:pt x="2377" y="4732"/>
                    </a:cubicBezTo>
                    <a:lnTo>
                      <a:pt x="2534" y="3816"/>
                    </a:lnTo>
                    <a:close/>
                    <a:moveTo>
                      <a:pt x="2502" y="1"/>
                    </a:moveTo>
                    <a:lnTo>
                      <a:pt x="2377" y="737"/>
                    </a:lnTo>
                    <a:cubicBezTo>
                      <a:pt x="2323" y="734"/>
                      <a:pt x="2270" y="732"/>
                      <a:pt x="2218" y="732"/>
                    </a:cubicBezTo>
                    <a:cubicBezTo>
                      <a:pt x="1249" y="732"/>
                      <a:pt x="691" y="1228"/>
                      <a:pt x="575" y="1896"/>
                    </a:cubicBezTo>
                    <a:cubicBezTo>
                      <a:pt x="413" y="2847"/>
                      <a:pt x="1192" y="3231"/>
                      <a:pt x="1899" y="3536"/>
                    </a:cubicBezTo>
                    <a:lnTo>
                      <a:pt x="1709" y="4646"/>
                    </a:lnTo>
                    <a:cubicBezTo>
                      <a:pt x="1239" y="4517"/>
                      <a:pt x="793" y="4255"/>
                      <a:pt x="503" y="3953"/>
                    </a:cubicBezTo>
                    <a:lnTo>
                      <a:pt x="0" y="4699"/>
                    </a:lnTo>
                    <a:cubicBezTo>
                      <a:pt x="316" y="5047"/>
                      <a:pt x="912" y="5360"/>
                      <a:pt x="1562" y="5514"/>
                    </a:cubicBezTo>
                    <a:lnTo>
                      <a:pt x="1440" y="6236"/>
                    </a:lnTo>
                    <a:lnTo>
                      <a:pt x="2100" y="6351"/>
                    </a:lnTo>
                    <a:lnTo>
                      <a:pt x="2229" y="5607"/>
                    </a:lnTo>
                    <a:cubicBezTo>
                      <a:pt x="2278" y="5610"/>
                      <a:pt x="2326" y="5611"/>
                      <a:pt x="2373" y="5611"/>
                    </a:cubicBezTo>
                    <a:cubicBezTo>
                      <a:pt x="3346" y="5611"/>
                      <a:pt x="3904" y="5116"/>
                      <a:pt x="4017" y="4459"/>
                    </a:cubicBezTo>
                    <a:cubicBezTo>
                      <a:pt x="4175" y="3523"/>
                      <a:pt x="3406" y="3138"/>
                      <a:pt x="2700" y="2840"/>
                    </a:cubicBezTo>
                    <a:lnTo>
                      <a:pt x="2894" y="1714"/>
                    </a:lnTo>
                    <a:cubicBezTo>
                      <a:pt x="3220" y="1810"/>
                      <a:pt x="3543" y="1982"/>
                      <a:pt x="3848" y="2230"/>
                    </a:cubicBezTo>
                    <a:lnTo>
                      <a:pt x="4322" y="1472"/>
                    </a:lnTo>
                    <a:cubicBezTo>
                      <a:pt x="3995" y="1179"/>
                      <a:pt x="3532" y="963"/>
                      <a:pt x="3044" y="837"/>
                    </a:cubicBezTo>
                    <a:lnTo>
                      <a:pt x="3166" y="116"/>
                    </a:lnTo>
                    <a:lnTo>
                      <a:pt x="250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6" name="Google Shape;856;p34"/>
            <p:cNvGrpSpPr/>
            <p:nvPr/>
          </p:nvGrpSpPr>
          <p:grpSpPr>
            <a:xfrm>
              <a:off x="4321997" y="3141168"/>
              <a:ext cx="921144" cy="1561106"/>
              <a:chOff x="4321997" y="3141168"/>
              <a:chExt cx="921144" cy="1561106"/>
            </a:xfrm>
          </p:grpSpPr>
          <p:sp>
            <p:nvSpPr>
              <p:cNvPr id="857" name="Google Shape;857;p34"/>
              <p:cNvSpPr/>
              <p:nvPr/>
            </p:nvSpPr>
            <p:spPr>
              <a:xfrm>
                <a:off x="4321997" y="3141168"/>
                <a:ext cx="921144" cy="1187366"/>
              </a:xfrm>
              <a:custGeom>
                <a:avLst/>
                <a:gdLst/>
                <a:ahLst/>
                <a:cxnLst/>
                <a:rect l="l" t="t" r="r" b="b"/>
                <a:pathLst>
                  <a:path w="20750" h="26747" extrusionOk="0">
                    <a:moveTo>
                      <a:pt x="2574" y="0"/>
                    </a:moveTo>
                    <a:cubicBezTo>
                      <a:pt x="1560" y="0"/>
                      <a:pt x="524" y="638"/>
                      <a:pt x="269" y="1627"/>
                    </a:cubicBezTo>
                    <a:cubicBezTo>
                      <a:pt x="0" y="2664"/>
                      <a:pt x="607" y="3716"/>
                      <a:pt x="1264" y="4552"/>
                    </a:cubicBezTo>
                    <a:cubicBezTo>
                      <a:pt x="2240" y="5797"/>
                      <a:pt x="3396" y="6900"/>
                      <a:pt x="4680" y="7811"/>
                    </a:cubicBezTo>
                    <a:cubicBezTo>
                      <a:pt x="4910" y="7977"/>
                      <a:pt x="5162" y="8152"/>
                      <a:pt x="5251" y="8425"/>
                    </a:cubicBezTo>
                    <a:cubicBezTo>
                      <a:pt x="5412" y="8913"/>
                      <a:pt x="4946" y="9402"/>
                      <a:pt x="4461" y="9563"/>
                    </a:cubicBezTo>
                    <a:cubicBezTo>
                      <a:pt x="3916" y="9746"/>
                      <a:pt x="3320" y="9688"/>
                      <a:pt x="2745" y="9756"/>
                    </a:cubicBezTo>
                    <a:cubicBezTo>
                      <a:pt x="2175" y="9824"/>
                      <a:pt x="1554" y="10076"/>
                      <a:pt x="1335" y="10618"/>
                    </a:cubicBezTo>
                    <a:cubicBezTo>
                      <a:pt x="1034" y="11368"/>
                      <a:pt x="1662" y="12158"/>
                      <a:pt x="2283" y="12672"/>
                    </a:cubicBezTo>
                    <a:cubicBezTo>
                      <a:pt x="3521" y="13705"/>
                      <a:pt x="4935" y="14519"/>
                      <a:pt x="6443" y="15072"/>
                    </a:cubicBezTo>
                    <a:cubicBezTo>
                      <a:pt x="6981" y="15270"/>
                      <a:pt x="7552" y="15445"/>
                      <a:pt x="7986" y="15826"/>
                    </a:cubicBezTo>
                    <a:cubicBezTo>
                      <a:pt x="8424" y="16207"/>
                      <a:pt x="8686" y="16867"/>
                      <a:pt x="8424" y="17384"/>
                    </a:cubicBezTo>
                    <a:cubicBezTo>
                      <a:pt x="8209" y="17803"/>
                      <a:pt x="7723" y="17991"/>
                      <a:pt x="7244" y="17991"/>
                    </a:cubicBezTo>
                    <a:cubicBezTo>
                      <a:pt x="7133" y="17991"/>
                      <a:pt x="7023" y="17981"/>
                      <a:pt x="6917" y="17962"/>
                    </a:cubicBezTo>
                    <a:cubicBezTo>
                      <a:pt x="6350" y="17857"/>
                      <a:pt x="5843" y="17549"/>
                      <a:pt x="5305" y="17348"/>
                    </a:cubicBezTo>
                    <a:cubicBezTo>
                      <a:pt x="4931" y="17206"/>
                      <a:pt x="4517" y="17126"/>
                      <a:pt x="4111" y="17126"/>
                    </a:cubicBezTo>
                    <a:cubicBezTo>
                      <a:pt x="3419" y="17126"/>
                      <a:pt x="2751" y="17358"/>
                      <a:pt x="2344" y="17908"/>
                    </a:cubicBezTo>
                    <a:cubicBezTo>
                      <a:pt x="1917" y="18482"/>
                      <a:pt x="1881" y="19279"/>
                      <a:pt x="2096" y="19964"/>
                    </a:cubicBezTo>
                    <a:cubicBezTo>
                      <a:pt x="2308" y="20650"/>
                      <a:pt x="2745" y="21238"/>
                      <a:pt x="3209" y="21781"/>
                    </a:cubicBezTo>
                    <a:cubicBezTo>
                      <a:pt x="4828" y="23680"/>
                      <a:pt x="6902" y="25209"/>
                      <a:pt x="9246" y="26024"/>
                    </a:cubicBezTo>
                    <a:cubicBezTo>
                      <a:pt x="10555" y="26477"/>
                      <a:pt x="11811" y="26747"/>
                      <a:pt x="13072" y="26747"/>
                    </a:cubicBezTo>
                    <a:cubicBezTo>
                      <a:pt x="14065" y="26747"/>
                      <a:pt x="15061" y="26579"/>
                      <a:pt x="16087" y="26203"/>
                    </a:cubicBezTo>
                    <a:cubicBezTo>
                      <a:pt x="19885" y="23551"/>
                      <a:pt x="20749" y="18626"/>
                      <a:pt x="20599" y="14196"/>
                    </a:cubicBezTo>
                    <a:cubicBezTo>
                      <a:pt x="20574" y="13457"/>
                      <a:pt x="20653" y="12678"/>
                      <a:pt x="20301" y="12029"/>
                    </a:cubicBezTo>
                    <a:cubicBezTo>
                      <a:pt x="20028" y="11528"/>
                      <a:pt x="19475" y="11148"/>
                      <a:pt x="18933" y="11148"/>
                    </a:cubicBezTo>
                    <a:cubicBezTo>
                      <a:pt x="18776" y="11148"/>
                      <a:pt x="18619" y="11180"/>
                      <a:pt x="18471" y="11250"/>
                    </a:cubicBezTo>
                    <a:cubicBezTo>
                      <a:pt x="17921" y="11509"/>
                      <a:pt x="17681" y="12147"/>
                      <a:pt x="17373" y="12675"/>
                    </a:cubicBezTo>
                    <a:cubicBezTo>
                      <a:pt x="16967" y="13378"/>
                      <a:pt x="16356" y="13959"/>
                      <a:pt x="15639" y="14330"/>
                    </a:cubicBezTo>
                    <a:cubicBezTo>
                      <a:pt x="15341" y="14484"/>
                      <a:pt x="15000" y="14601"/>
                      <a:pt x="14672" y="14601"/>
                    </a:cubicBezTo>
                    <a:cubicBezTo>
                      <a:pt x="14481" y="14601"/>
                      <a:pt x="14294" y="14561"/>
                      <a:pt x="14124" y="14466"/>
                    </a:cubicBezTo>
                    <a:cubicBezTo>
                      <a:pt x="13485" y="14114"/>
                      <a:pt x="13410" y="13235"/>
                      <a:pt x="13413" y="12499"/>
                    </a:cubicBezTo>
                    <a:cubicBezTo>
                      <a:pt x="13424" y="11128"/>
                      <a:pt x="13432" y="9760"/>
                      <a:pt x="13442" y="8389"/>
                    </a:cubicBezTo>
                    <a:cubicBezTo>
                      <a:pt x="13445" y="7654"/>
                      <a:pt x="13445" y="6903"/>
                      <a:pt x="13220" y="6206"/>
                    </a:cubicBezTo>
                    <a:cubicBezTo>
                      <a:pt x="12990" y="5507"/>
                      <a:pt x="12484" y="4861"/>
                      <a:pt x="11784" y="4664"/>
                    </a:cubicBezTo>
                    <a:cubicBezTo>
                      <a:pt x="11666" y="4631"/>
                      <a:pt x="11543" y="4615"/>
                      <a:pt x="11419" y="4615"/>
                    </a:cubicBezTo>
                    <a:cubicBezTo>
                      <a:pt x="10815" y="4615"/>
                      <a:pt x="10198" y="4993"/>
                      <a:pt x="10075" y="5590"/>
                    </a:cubicBezTo>
                    <a:cubicBezTo>
                      <a:pt x="10011" y="5891"/>
                      <a:pt x="10072" y="6203"/>
                      <a:pt x="10054" y="6505"/>
                    </a:cubicBezTo>
                    <a:cubicBezTo>
                      <a:pt x="10032" y="6814"/>
                      <a:pt x="9888" y="7151"/>
                      <a:pt x="9602" y="7233"/>
                    </a:cubicBezTo>
                    <a:cubicBezTo>
                      <a:pt x="9555" y="7247"/>
                      <a:pt x="9508" y="7253"/>
                      <a:pt x="9462" y="7253"/>
                    </a:cubicBezTo>
                    <a:cubicBezTo>
                      <a:pt x="9216" y="7253"/>
                      <a:pt x="8978" y="7077"/>
                      <a:pt x="8794" y="6896"/>
                    </a:cubicBezTo>
                    <a:cubicBezTo>
                      <a:pt x="8033" y="6156"/>
                      <a:pt x="7520" y="5199"/>
                      <a:pt x="7039" y="4247"/>
                    </a:cubicBezTo>
                    <a:cubicBezTo>
                      <a:pt x="6557" y="3296"/>
                      <a:pt x="6091" y="2323"/>
                      <a:pt x="5402" y="1516"/>
                    </a:cubicBezTo>
                    <a:cubicBezTo>
                      <a:pt x="4713" y="704"/>
                      <a:pt x="3762" y="62"/>
                      <a:pt x="2710" y="4"/>
                    </a:cubicBezTo>
                    <a:cubicBezTo>
                      <a:pt x="2665" y="2"/>
                      <a:pt x="2619" y="0"/>
                      <a:pt x="25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34"/>
              <p:cNvSpPr/>
              <p:nvPr/>
            </p:nvSpPr>
            <p:spPr>
              <a:xfrm>
                <a:off x="4380949" y="3168602"/>
                <a:ext cx="665088" cy="1533672"/>
              </a:xfrm>
              <a:custGeom>
                <a:avLst/>
                <a:gdLst/>
                <a:ahLst/>
                <a:cxnLst/>
                <a:rect l="l" t="t" r="r" b="b"/>
                <a:pathLst>
                  <a:path w="14982" h="34548" extrusionOk="0">
                    <a:moveTo>
                      <a:pt x="0" y="0"/>
                    </a:moveTo>
                    <a:cubicBezTo>
                      <a:pt x="0" y="4"/>
                      <a:pt x="25" y="25"/>
                      <a:pt x="72" y="72"/>
                    </a:cubicBezTo>
                    <a:cubicBezTo>
                      <a:pt x="125" y="118"/>
                      <a:pt x="201" y="183"/>
                      <a:pt x="291" y="266"/>
                    </a:cubicBezTo>
                    <a:cubicBezTo>
                      <a:pt x="485" y="434"/>
                      <a:pt x="768" y="686"/>
                      <a:pt x="1124" y="1019"/>
                    </a:cubicBezTo>
                    <a:cubicBezTo>
                      <a:pt x="1838" y="1684"/>
                      <a:pt x="2843" y="2681"/>
                      <a:pt x="3934" y="4049"/>
                    </a:cubicBezTo>
                    <a:cubicBezTo>
                      <a:pt x="4480" y="4731"/>
                      <a:pt x="5047" y="5502"/>
                      <a:pt x="5643" y="6342"/>
                    </a:cubicBezTo>
                    <a:cubicBezTo>
                      <a:pt x="6238" y="7182"/>
                      <a:pt x="6866" y="8083"/>
                      <a:pt x="7491" y="9056"/>
                    </a:cubicBezTo>
                    <a:cubicBezTo>
                      <a:pt x="8115" y="10029"/>
                      <a:pt x="8744" y="11073"/>
                      <a:pt x="9304" y="12200"/>
                    </a:cubicBezTo>
                    <a:cubicBezTo>
                      <a:pt x="9587" y="12760"/>
                      <a:pt x="9842" y="13349"/>
                      <a:pt x="10096" y="13949"/>
                    </a:cubicBezTo>
                    <a:cubicBezTo>
                      <a:pt x="10355" y="14547"/>
                      <a:pt x="10613" y="15158"/>
                      <a:pt x="10879" y="15771"/>
                    </a:cubicBezTo>
                    <a:cubicBezTo>
                      <a:pt x="11924" y="18238"/>
                      <a:pt x="12843" y="20620"/>
                      <a:pt x="13499" y="22846"/>
                    </a:cubicBezTo>
                    <a:cubicBezTo>
                      <a:pt x="14160" y="25072"/>
                      <a:pt x="14551" y="27132"/>
                      <a:pt x="14723" y="28876"/>
                    </a:cubicBezTo>
                    <a:cubicBezTo>
                      <a:pt x="14899" y="30624"/>
                      <a:pt x="14864" y="32053"/>
                      <a:pt x="14791" y="33029"/>
                    </a:cubicBezTo>
                    <a:cubicBezTo>
                      <a:pt x="14752" y="33517"/>
                      <a:pt x="14716" y="33898"/>
                      <a:pt x="14680" y="34156"/>
                    </a:cubicBezTo>
                    <a:cubicBezTo>
                      <a:pt x="14666" y="34279"/>
                      <a:pt x="14655" y="34375"/>
                      <a:pt x="14648" y="34447"/>
                    </a:cubicBezTo>
                    <a:cubicBezTo>
                      <a:pt x="14640" y="34515"/>
                      <a:pt x="14637" y="34547"/>
                      <a:pt x="14640" y="34547"/>
                    </a:cubicBezTo>
                    <a:cubicBezTo>
                      <a:pt x="14645" y="34547"/>
                      <a:pt x="14652" y="34515"/>
                      <a:pt x="14662" y="34451"/>
                    </a:cubicBezTo>
                    <a:cubicBezTo>
                      <a:pt x="14673" y="34378"/>
                      <a:pt x="14688" y="34282"/>
                      <a:pt x="14709" y="34160"/>
                    </a:cubicBezTo>
                    <a:cubicBezTo>
                      <a:pt x="14752" y="33905"/>
                      <a:pt x="14799" y="33525"/>
                      <a:pt x="14845" y="33033"/>
                    </a:cubicBezTo>
                    <a:cubicBezTo>
                      <a:pt x="14932" y="32053"/>
                      <a:pt x="14982" y="30624"/>
                      <a:pt x="14817" y="28869"/>
                    </a:cubicBezTo>
                    <a:cubicBezTo>
                      <a:pt x="14659" y="27114"/>
                      <a:pt x="14274" y="25043"/>
                      <a:pt x="13618" y="22810"/>
                    </a:cubicBezTo>
                    <a:cubicBezTo>
                      <a:pt x="12965" y="20574"/>
                      <a:pt x="12049" y="18183"/>
                      <a:pt x="11001" y="15718"/>
                    </a:cubicBezTo>
                    <a:cubicBezTo>
                      <a:pt x="10739" y="15104"/>
                      <a:pt x="10477" y="14494"/>
                      <a:pt x="10222" y="13894"/>
                    </a:cubicBezTo>
                    <a:cubicBezTo>
                      <a:pt x="9964" y="13295"/>
                      <a:pt x="9709" y="12703"/>
                      <a:pt x="9422" y="12140"/>
                    </a:cubicBezTo>
                    <a:cubicBezTo>
                      <a:pt x="8855" y="11009"/>
                      <a:pt x="8227" y="9960"/>
                      <a:pt x="7595" y="8988"/>
                    </a:cubicBezTo>
                    <a:cubicBezTo>
                      <a:pt x="6967" y="8015"/>
                      <a:pt x="6332" y="7114"/>
                      <a:pt x="5732" y="6274"/>
                    </a:cubicBezTo>
                    <a:cubicBezTo>
                      <a:pt x="5133" y="5438"/>
                      <a:pt x="4558" y="4670"/>
                      <a:pt x="4006" y="3988"/>
                    </a:cubicBezTo>
                    <a:cubicBezTo>
                      <a:pt x="2903" y="2624"/>
                      <a:pt x="1884" y="1634"/>
                      <a:pt x="1159" y="980"/>
                    </a:cubicBezTo>
                    <a:cubicBezTo>
                      <a:pt x="797" y="653"/>
                      <a:pt x="506" y="406"/>
                      <a:pt x="309" y="244"/>
                    </a:cubicBezTo>
                    <a:cubicBezTo>
                      <a:pt x="211" y="166"/>
                      <a:pt x="140" y="105"/>
                      <a:pt x="82" y="61"/>
                    </a:cubicBezTo>
                    <a:cubicBezTo>
                      <a:pt x="29" y="18"/>
                      <a:pt x="4" y="0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34"/>
              <p:cNvSpPr/>
              <p:nvPr/>
            </p:nvSpPr>
            <p:spPr>
              <a:xfrm>
                <a:off x="4797120" y="3348164"/>
                <a:ext cx="48477" cy="359002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8087" extrusionOk="0">
                    <a:moveTo>
                      <a:pt x="1081" y="1"/>
                    </a:moveTo>
                    <a:lnTo>
                      <a:pt x="1081" y="1"/>
                    </a:lnTo>
                    <a:cubicBezTo>
                      <a:pt x="1074" y="1"/>
                      <a:pt x="1041" y="108"/>
                      <a:pt x="991" y="309"/>
                    </a:cubicBezTo>
                    <a:cubicBezTo>
                      <a:pt x="937" y="510"/>
                      <a:pt x="876" y="801"/>
                      <a:pt x="808" y="1167"/>
                    </a:cubicBezTo>
                    <a:cubicBezTo>
                      <a:pt x="668" y="1892"/>
                      <a:pt x="528" y="2908"/>
                      <a:pt x="413" y="4028"/>
                    </a:cubicBezTo>
                    <a:cubicBezTo>
                      <a:pt x="302" y="5133"/>
                      <a:pt x="198" y="6135"/>
                      <a:pt x="123" y="6899"/>
                    </a:cubicBezTo>
                    <a:cubicBezTo>
                      <a:pt x="87" y="7244"/>
                      <a:pt x="54" y="7535"/>
                      <a:pt x="29" y="7767"/>
                    </a:cubicBezTo>
                    <a:cubicBezTo>
                      <a:pt x="7" y="7972"/>
                      <a:pt x="0" y="8087"/>
                      <a:pt x="7" y="8087"/>
                    </a:cubicBezTo>
                    <a:cubicBezTo>
                      <a:pt x="7" y="8087"/>
                      <a:pt x="8" y="8087"/>
                      <a:pt x="8" y="8087"/>
                    </a:cubicBezTo>
                    <a:cubicBezTo>
                      <a:pt x="19" y="8087"/>
                      <a:pt x="44" y="7976"/>
                      <a:pt x="80" y="7775"/>
                    </a:cubicBezTo>
                    <a:cubicBezTo>
                      <a:pt x="118" y="7570"/>
                      <a:pt x="166" y="7276"/>
                      <a:pt x="216" y="6910"/>
                    </a:cubicBezTo>
                    <a:cubicBezTo>
                      <a:pt x="320" y="6178"/>
                      <a:pt x="431" y="5161"/>
                      <a:pt x="546" y="4042"/>
                    </a:cubicBezTo>
                    <a:cubicBezTo>
                      <a:pt x="661" y="2922"/>
                      <a:pt x="786" y="1910"/>
                      <a:pt x="901" y="1182"/>
                    </a:cubicBezTo>
                    <a:cubicBezTo>
                      <a:pt x="955" y="819"/>
                      <a:pt x="1006" y="524"/>
                      <a:pt x="1041" y="320"/>
                    </a:cubicBezTo>
                    <a:cubicBezTo>
                      <a:pt x="1077" y="119"/>
                      <a:pt x="1092" y="4"/>
                      <a:pt x="1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34"/>
              <p:cNvSpPr/>
              <p:nvPr/>
            </p:nvSpPr>
            <p:spPr>
              <a:xfrm>
                <a:off x="4377886" y="3628362"/>
                <a:ext cx="419731" cy="78930"/>
              </a:xfrm>
              <a:custGeom>
                <a:avLst/>
                <a:gdLst/>
                <a:ahLst/>
                <a:cxnLst/>
                <a:rect l="l" t="t" r="r" b="b"/>
                <a:pathLst>
                  <a:path w="9455" h="1778" extrusionOk="0">
                    <a:moveTo>
                      <a:pt x="209" y="1"/>
                    </a:moveTo>
                    <a:cubicBezTo>
                      <a:pt x="74" y="1"/>
                      <a:pt x="0" y="4"/>
                      <a:pt x="0" y="9"/>
                    </a:cubicBezTo>
                    <a:cubicBezTo>
                      <a:pt x="0" y="20"/>
                      <a:pt x="137" y="34"/>
                      <a:pt x="378" y="55"/>
                    </a:cubicBezTo>
                    <a:cubicBezTo>
                      <a:pt x="622" y="77"/>
                      <a:pt x="974" y="106"/>
                      <a:pt x="1405" y="156"/>
                    </a:cubicBezTo>
                    <a:cubicBezTo>
                      <a:pt x="2270" y="249"/>
                      <a:pt x="3461" y="422"/>
                      <a:pt x="4768" y="666"/>
                    </a:cubicBezTo>
                    <a:cubicBezTo>
                      <a:pt x="6074" y="917"/>
                      <a:pt x="7248" y="1190"/>
                      <a:pt x="8088" y="1417"/>
                    </a:cubicBezTo>
                    <a:cubicBezTo>
                      <a:pt x="8511" y="1524"/>
                      <a:pt x="8848" y="1621"/>
                      <a:pt x="9085" y="1685"/>
                    </a:cubicBezTo>
                    <a:cubicBezTo>
                      <a:pt x="9288" y="1745"/>
                      <a:pt x="9415" y="1777"/>
                      <a:pt x="9445" y="1777"/>
                    </a:cubicBezTo>
                    <a:cubicBezTo>
                      <a:pt x="9449" y="1777"/>
                      <a:pt x="9451" y="1776"/>
                      <a:pt x="9451" y="1775"/>
                    </a:cubicBezTo>
                    <a:cubicBezTo>
                      <a:pt x="9455" y="1768"/>
                      <a:pt x="9330" y="1718"/>
                      <a:pt x="9100" y="1635"/>
                    </a:cubicBezTo>
                    <a:cubicBezTo>
                      <a:pt x="8870" y="1553"/>
                      <a:pt x="8533" y="1442"/>
                      <a:pt x="8113" y="1319"/>
                    </a:cubicBezTo>
                    <a:cubicBezTo>
                      <a:pt x="7276" y="1072"/>
                      <a:pt x="6103" y="781"/>
                      <a:pt x="4793" y="534"/>
                    </a:cubicBezTo>
                    <a:cubicBezTo>
                      <a:pt x="3482" y="285"/>
                      <a:pt x="2283" y="128"/>
                      <a:pt x="1415" y="60"/>
                    </a:cubicBezTo>
                    <a:cubicBezTo>
                      <a:pt x="981" y="24"/>
                      <a:pt x="625" y="9"/>
                      <a:pt x="381" y="2"/>
                    </a:cubicBezTo>
                    <a:cubicBezTo>
                      <a:pt x="316" y="1"/>
                      <a:pt x="258" y="1"/>
                      <a:pt x="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34"/>
              <p:cNvSpPr/>
              <p:nvPr/>
            </p:nvSpPr>
            <p:spPr>
              <a:xfrm>
                <a:off x="4980013" y="3637507"/>
                <a:ext cx="211663" cy="535906"/>
              </a:xfrm>
              <a:custGeom>
                <a:avLst/>
                <a:gdLst/>
                <a:ahLst/>
                <a:cxnLst/>
                <a:rect l="l" t="t" r="r" b="b"/>
                <a:pathLst>
                  <a:path w="4768" h="12072" extrusionOk="0">
                    <a:moveTo>
                      <a:pt x="4764" y="0"/>
                    </a:moveTo>
                    <a:lnTo>
                      <a:pt x="4764" y="0"/>
                    </a:lnTo>
                    <a:cubicBezTo>
                      <a:pt x="4760" y="0"/>
                      <a:pt x="4739" y="40"/>
                      <a:pt x="4699" y="119"/>
                    </a:cubicBezTo>
                    <a:cubicBezTo>
                      <a:pt x="4656" y="209"/>
                      <a:pt x="4602" y="323"/>
                      <a:pt x="4538" y="460"/>
                    </a:cubicBezTo>
                    <a:cubicBezTo>
                      <a:pt x="4397" y="758"/>
                      <a:pt x="4208" y="1192"/>
                      <a:pt x="3981" y="1734"/>
                    </a:cubicBezTo>
                    <a:cubicBezTo>
                      <a:pt x="3526" y="2818"/>
                      <a:pt x="2944" y="4333"/>
                      <a:pt x="2323" y="6013"/>
                    </a:cubicBezTo>
                    <a:cubicBezTo>
                      <a:pt x="1702" y="7696"/>
                      <a:pt x="1132" y="9214"/>
                      <a:pt x="701" y="10306"/>
                    </a:cubicBezTo>
                    <a:cubicBezTo>
                      <a:pt x="489" y="10833"/>
                      <a:pt x="313" y="11271"/>
                      <a:pt x="184" y="11594"/>
                    </a:cubicBezTo>
                    <a:cubicBezTo>
                      <a:pt x="130" y="11734"/>
                      <a:pt x="83" y="11853"/>
                      <a:pt x="47" y="11946"/>
                    </a:cubicBezTo>
                    <a:cubicBezTo>
                      <a:pt x="15" y="12028"/>
                      <a:pt x="1" y="12072"/>
                      <a:pt x="4" y="12072"/>
                    </a:cubicBezTo>
                    <a:cubicBezTo>
                      <a:pt x="4" y="12072"/>
                      <a:pt x="5" y="12072"/>
                      <a:pt x="5" y="12072"/>
                    </a:cubicBezTo>
                    <a:cubicBezTo>
                      <a:pt x="14" y="12072"/>
                      <a:pt x="35" y="12032"/>
                      <a:pt x="69" y="11957"/>
                    </a:cubicBezTo>
                    <a:cubicBezTo>
                      <a:pt x="116" y="11866"/>
                      <a:pt x="169" y="11752"/>
                      <a:pt x="231" y="11616"/>
                    </a:cubicBezTo>
                    <a:cubicBezTo>
                      <a:pt x="370" y="11318"/>
                      <a:pt x="561" y="10884"/>
                      <a:pt x="791" y="10342"/>
                    </a:cubicBezTo>
                    <a:cubicBezTo>
                      <a:pt x="1246" y="9257"/>
                      <a:pt x="1828" y="7743"/>
                      <a:pt x="2449" y="6063"/>
                    </a:cubicBezTo>
                    <a:cubicBezTo>
                      <a:pt x="3070" y="4380"/>
                      <a:pt x="3637" y="2861"/>
                      <a:pt x="4071" y="1770"/>
                    </a:cubicBezTo>
                    <a:cubicBezTo>
                      <a:pt x="4283" y="1242"/>
                      <a:pt x="4455" y="805"/>
                      <a:pt x="4584" y="482"/>
                    </a:cubicBezTo>
                    <a:cubicBezTo>
                      <a:pt x="4642" y="341"/>
                      <a:pt x="4689" y="223"/>
                      <a:pt x="4725" y="129"/>
                    </a:cubicBezTo>
                    <a:cubicBezTo>
                      <a:pt x="4753" y="48"/>
                      <a:pt x="4768" y="5"/>
                      <a:pt x="47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4"/>
              <p:cNvSpPr/>
              <p:nvPr/>
            </p:nvSpPr>
            <p:spPr>
              <a:xfrm>
                <a:off x="4422677" y="3993702"/>
                <a:ext cx="557747" cy="179790"/>
              </a:xfrm>
              <a:custGeom>
                <a:avLst/>
                <a:gdLst/>
                <a:ahLst/>
                <a:cxnLst/>
                <a:rect l="l" t="t" r="r" b="b"/>
                <a:pathLst>
                  <a:path w="12564" h="4050" extrusionOk="0">
                    <a:moveTo>
                      <a:pt x="8" y="0"/>
                    </a:moveTo>
                    <a:cubicBezTo>
                      <a:pt x="3" y="0"/>
                      <a:pt x="1" y="1"/>
                      <a:pt x="0" y="2"/>
                    </a:cubicBezTo>
                    <a:cubicBezTo>
                      <a:pt x="0" y="6"/>
                      <a:pt x="43" y="24"/>
                      <a:pt x="126" y="52"/>
                    </a:cubicBezTo>
                    <a:cubicBezTo>
                      <a:pt x="227" y="85"/>
                      <a:pt x="345" y="125"/>
                      <a:pt x="492" y="175"/>
                    </a:cubicBezTo>
                    <a:cubicBezTo>
                      <a:pt x="830" y="286"/>
                      <a:pt x="1282" y="433"/>
                      <a:pt x="1834" y="612"/>
                    </a:cubicBezTo>
                    <a:cubicBezTo>
                      <a:pt x="2972" y="978"/>
                      <a:pt x="4534" y="1506"/>
                      <a:pt x="6260" y="2091"/>
                    </a:cubicBezTo>
                    <a:cubicBezTo>
                      <a:pt x="7987" y="2676"/>
                      <a:pt x="9555" y="3186"/>
                      <a:pt x="10700" y="3531"/>
                    </a:cubicBezTo>
                    <a:cubicBezTo>
                      <a:pt x="11271" y="3706"/>
                      <a:pt x="11734" y="3839"/>
                      <a:pt x="12057" y="3925"/>
                    </a:cubicBezTo>
                    <a:cubicBezTo>
                      <a:pt x="12204" y="3965"/>
                      <a:pt x="12330" y="3998"/>
                      <a:pt x="12430" y="4026"/>
                    </a:cubicBezTo>
                    <a:cubicBezTo>
                      <a:pt x="12495" y="4040"/>
                      <a:pt x="12538" y="4050"/>
                      <a:pt x="12553" y="4050"/>
                    </a:cubicBezTo>
                    <a:cubicBezTo>
                      <a:pt x="12557" y="4050"/>
                      <a:pt x="12559" y="4049"/>
                      <a:pt x="12559" y="4048"/>
                    </a:cubicBezTo>
                    <a:cubicBezTo>
                      <a:pt x="12563" y="4044"/>
                      <a:pt x="12520" y="4026"/>
                      <a:pt x="12438" y="3998"/>
                    </a:cubicBezTo>
                    <a:cubicBezTo>
                      <a:pt x="12337" y="3965"/>
                      <a:pt x="12219" y="3925"/>
                      <a:pt x="12072" y="3875"/>
                    </a:cubicBezTo>
                    <a:cubicBezTo>
                      <a:pt x="11734" y="3768"/>
                      <a:pt x="11282" y="3620"/>
                      <a:pt x="10725" y="3441"/>
                    </a:cubicBezTo>
                    <a:cubicBezTo>
                      <a:pt x="9591" y="3072"/>
                      <a:pt x="8030" y="2543"/>
                      <a:pt x="6303" y="1962"/>
                    </a:cubicBezTo>
                    <a:cubicBezTo>
                      <a:pt x="4577" y="1377"/>
                      <a:pt x="3008" y="864"/>
                      <a:pt x="1864" y="519"/>
                    </a:cubicBezTo>
                    <a:cubicBezTo>
                      <a:pt x="1292" y="347"/>
                      <a:pt x="830" y="211"/>
                      <a:pt x="507" y="125"/>
                    </a:cubicBezTo>
                    <a:cubicBezTo>
                      <a:pt x="356" y="85"/>
                      <a:pt x="234" y="52"/>
                      <a:pt x="133" y="27"/>
                    </a:cubicBezTo>
                    <a:cubicBezTo>
                      <a:pt x="65" y="10"/>
                      <a:pt x="23" y="0"/>
                      <a:pt x="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63" name="Google Shape;863;p34"/>
            <p:cNvSpPr/>
            <p:nvPr/>
          </p:nvSpPr>
          <p:spPr>
            <a:xfrm>
              <a:off x="5853639" y="2701250"/>
              <a:ext cx="365927" cy="41463"/>
            </a:xfrm>
            <a:custGeom>
              <a:avLst/>
              <a:gdLst/>
              <a:ahLst/>
              <a:cxnLst/>
              <a:rect l="l" t="t" r="r" b="b"/>
              <a:pathLst>
                <a:path w="8243" h="934" extrusionOk="0">
                  <a:moveTo>
                    <a:pt x="1" y="1"/>
                  </a:moveTo>
                  <a:lnTo>
                    <a:pt x="1" y="934"/>
                  </a:lnTo>
                  <a:lnTo>
                    <a:pt x="8242" y="934"/>
                  </a:lnTo>
                  <a:lnTo>
                    <a:pt x="8242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4"/>
            <p:cNvSpPr/>
            <p:nvPr/>
          </p:nvSpPr>
          <p:spPr>
            <a:xfrm>
              <a:off x="5919915" y="2773786"/>
              <a:ext cx="233505" cy="39065"/>
            </a:xfrm>
            <a:custGeom>
              <a:avLst/>
              <a:gdLst/>
              <a:ahLst/>
              <a:cxnLst/>
              <a:rect l="l" t="t" r="r" b="b"/>
              <a:pathLst>
                <a:path w="5260" h="880" extrusionOk="0">
                  <a:moveTo>
                    <a:pt x="1" y="0"/>
                  </a:moveTo>
                  <a:lnTo>
                    <a:pt x="1" y="880"/>
                  </a:lnTo>
                  <a:lnTo>
                    <a:pt x="5260" y="880"/>
                  </a:lnTo>
                  <a:lnTo>
                    <a:pt x="5260" y="0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5" name="Google Shape;865;p34"/>
            <p:cNvGrpSpPr/>
            <p:nvPr/>
          </p:nvGrpSpPr>
          <p:grpSpPr>
            <a:xfrm>
              <a:off x="4089562" y="596016"/>
              <a:ext cx="4545076" cy="4119899"/>
              <a:chOff x="4089562" y="596016"/>
              <a:chExt cx="4545076" cy="4119899"/>
            </a:xfrm>
          </p:grpSpPr>
          <p:grpSp>
            <p:nvGrpSpPr>
              <p:cNvPr id="866" name="Google Shape;866;p34"/>
              <p:cNvGrpSpPr/>
              <p:nvPr/>
            </p:nvGrpSpPr>
            <p:grpSpPr>
              <a:xfrm>
                <a:off x="6208458" y="4139123"/>
                <a:ext cx="623499" cy="576793"/>
                <a:chOff x="2681574" y="1237063"/>
                <a:chExt cx="340338" cy="314998"/>
              </a:xfrm>
            </p:grpSpPr>
            <p:sp>
              <p:nvSpPr>
                <p:cNvPr id="867" name="Google Shape;867;p34"/>
                <p:cNvSpPr/>
                <p:nvPr/>
              </p:nvSpPr>
              <p:spPr>
                <a:xfrm>
                  <a:off x="2681574" y="1237063"/>
                  <a:ext cx="340338" cy="314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7" h="8540" extrusionOk="0">
                      <a:moveTo>
                        <a:pt x="6425" y="0"/>
                      </a:moveTo>
                      <a:cubicBezTo>
                        <a:pt x="6425" y="0"/>
                        <a:pt x="6228" y="2011"/>
                        <a:pt x="3964" y="2884"/>
                      </a:cubicBezTo>
                      <a:cubicBezTo>
                        <a:pt x="2562" y="3427"/>
                        <a:pt x="1" y="4855"/>
                        <a:pt x="254" y="5974"/>
                      </a:cubicBezTo>
                      <a:lnTo>
                        <a:pt x="2369" y="8540"/>
                      </a:lnTo>
                      <a:cubicBezTo>
                        <a:pt x="2369" y="8540"/>
                        <a:pt x="3746" y="7084"/>
                        <a:pt x="5677" y="6442"/>
                      </a:cubicBezTo>
                      <a:cubicBezTo>
                        <a:pt x="7574" y="5813"/>
                        <a:pt x="9226" y="3160"/>
                        <a:pt x="9226" y="3160"/>
                      </a:cubicBezTo>
                      <a:lnTo>
                        <a:pt x="642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8" name="Google Shape;868;p34"/>
                <p:cNvSpPr/>
                <p:nvPr/>
              </p:nvSpPr>
              <p:spPr>
                <a:xfrm>
                  <a:off x="2798758" y="1347238"/>
                  <a:ext cx="136733" cy="114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7" h="3115" extrusionOk="0">
                      <a:moveTo>
                        <a:pt x="2035" y="1"/>
                      </a:moveTo>
                      <a:cubicBezTo>
                        <a:pt x="1894" y="1"/>
                        <a:pt x="1751" y="21"/>
                        <a:pt x="1608" y="63"/>
                      </a:cubicBezTo>
                      <a:cubicBezTo>
                        <a:pt x="813" y="299"/>
                        <a:pt x="1" y="1239"/>
                        <a:pt x="232" y="2035"/>
                      </a:cubicBezTo>
                      <a:cubicBezTo>
                        <a:pt x="409" y="2631"/>
                        <a:pt x="1028" y="3114"/>
                        <a:pt x="1736" y="3114"/>
                      </a:cubicBezTo>
                      <a:cubicBezTo>
                        <a:pt x="1972" y="3114"/>
                        <a:pt x="2218" y="3061"/>
                        <a:pt x="2461" y="2939"/>
                      </a:cubicBezTo>
                      <a:cubicBezTo>
                        <a:pt x="3200" y="2568"/>
                        <a:pt x="3706" y="1868"/>
                        <a:pt x="3470" y="1077"/>
                      </a:cubicBezTo>
                      <a:cubicBezTo>
                        <a:pt x="3276" y="424"/>
                        <a:pt x="2682" y="1"/>
                        <a:pt x="203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9" name="Google Shape;869;p34"/>
                <p:cNvSpPr/>
                <p:nvPr/>
              </p:nvSpPr>
              <p:spPr>
                <a:xfrm>
                  <a:off x="2831807" y="1370734"/>
                  <a:ext cx="68385" cy="7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4" h="2032" extrusionOk="0">
                      <a:moveTo>
                        <a:pt x="529" y="422"/>
                      </a:moveTo>
                      <a:cubicBezTo>
                        <a:pt x="613" y="541"/>
                        <a:pt x="712" y="676"/>
                        <a:pt x="827" y="825"/>
                      </a:cubicBezTo>
                      <a:cubicBezTo>
                        <a:pt x="796" y="842"/>
                        <a:pt x="770" y="856"/>
                        <a:pt x="744" y="873"/>
                      </a:cubicBezTo>
                      <a:cubicBezTo>
                        <a:pt x="630" y="737"/>
                        <a:pt x="525" y="615"/>
                        <a:pt x="433" y="523"/>
                      </a:cubicBezTo>
                      <a:cubicBezTo>
                        <a:pt x="442" y="515"/>
                        <a:pt x="446" y="501"/>
                        <a:pt x="450" y="493"/>
                      </a:cubicBezTo>
                      <a:cubicBezTo>
                        <a:pt x="476" y="467"/>
                        <a:pt x="503" y="445"/>
                        <a:pt x="529" y="422"/>
                      </a:cubicBezTo>
                      <a:close/>
                      <a:moveTo>
                        <a:pt x="363" y="642"/>
                      </a:moveTo>
                      <a:cubicBezTo>
                        <a:pt x="424" y="733"/>
                        <a:pt x="503" y="838"/>
                        <a:pt x="587" y="952"/>
                      </a:cubicBezTo>
                      <a:cubicBezTo>
                        <a:pt x="569" y="956"/>
                        <a:pt x="547" y="969"/>
                        <a:pt x="534" y="973"/>
                      </a:cubicBezTo>
                      <a:cubicBezTo>
                        <a:pt x="512" y="978"/>
                        <a:pt x="494" y="978"/>
                        <a:pt x="476" y="978"/>
                      </a:cubicBezTo>
                      <a:cubicBezTo>
                        <a:pt x="460" y="978"/>
                        <a:pt x="446" y="973"/>
                        <a:pt x="433" y="969"/>
                      </a:cubicBezTo>
                      <a:cubicBezTo>
                        <a:pt x="407" y="961"/>
                        <a:pt x="377" y="939"/>
                        <a:pt x="359" y="908"/>
                      </a:cubicBezTo>
                      <a:cubicBezTo>
                        <a:pt x="315" y="851"/>
                        <a:pt x="302" y="785"/>
                        <a:pt x="329" y="707"/>
                      </a:cubicBezTo>
                      <a:cubicBezTo>
                        <a:pt x="333" y="685"/>
                        <a:pt x="355" y="664"/>
                        <a:pt x="363" y="642"/>
                      </a:cubicBezTo>
                      <a:close/>
                      <a:moveTo>
                        <a:pt x="1286" y="1027"/>
                      </a:moveTo>
                      <a:cubicBezTo>
                        <a:pt x="1295" y="1027"/>
                        <a:pt x="1303" y="1028"/>
                        <a:pt x="1311" y="1031"/>
                      </a:cubicBezTo>
                      <a:cubicBezTo>
                        <a:pt x="1382" y="1039"/>
                        <a:pt x="1456" y="1100"/>
                        <a:pt x="1482" y="1170"/>
                      </a:cubicBezTo>
                      <a:cubicBezTo>
                        <a:pt x="1513" y="1227"/>
                        <a:pt x="1509" y="1310"/>
                        <a:pt x="1486" y="1384"/>
                      </a:cubicBezTo>
                      <a:cubicBezTo>
                        <a:pt x="1408" y="1279"/>
                        <a:pt x="1321" y="1162"/>
                        <a:pt x="1224" y="1035"/>
                      </a:cubicBezTo>
                      <a:cubicBezTo>
                        <a:pt x="1245" y="1032"/>
                        <a:pt x="1266" y="1027"/>
                        <a:pt x="1286" y="1027"/>
                      </a:cubicBezTo>
                      <a:close/>
                      <a:moveTo>
                        <a:pt x="1053" y="1104"/>
                      </a:moveTo>
                      <a:cubicBezTo>
                        <a:pt x="1180" y="1262"/>
                        <a:pt x="1303" y="1406"/>
                        <a:pt x="1408" y="1524"/>
                      </a:cubicBezTo>
                      <a:cubicBezTo>
                        <a:pt x="1386" y="1555"/>
                        <a:pt x="1373" y="1594"/>
                        <a:pt x="1347" y="1620"/>
                      </a:cubicBezTo>
                      <a:cubicBezTo>
                        <a:pt x="1342" y="1624"/>
                        <a:pt x="1338" y="1629"/>
                        <a:pt x="1333" y="1638"/>
                      </a:cubicBezTo>
                      <a:cubicBezTo>
                        <a:pt x="1233" y="1498"/>
                        <a:pt x="1111" y="1332"/>
                        <a:pt x="970" y="1152"/>
                      </a:cubicBezTo>
                      <a:cubicBezTo>
                        <a:pt x="992" y="1140"/>
                        <a:pt x="1015" y="1126"/>
                        <a:pt x="1037" y="1114"/>
                      </a:cubicBezTo>
                      <a:cubicBezTo>
                        <a:pt x="1041" y="1109"/>
                        <a:pt x="1045" y="1109"/>
                        <a:pt x="1053" y="1104"/>
                      </a:cubicBezTo>
                      <a:close/>
                      <a:moveTo>
                        <a:pt x="290" y="1"/>
                      </a:moveTo>
                      <a:cubicBezTo>
                        <a:pt x="288" y="1"/>
                        <a:pt x="286" y="1"/>
                        <a:pt x="285" y="3"/>
                      </a:cubicBezTo>
                      <a:cubicBezTo>
                        <a:pt x="267" y="12"/>
                        <a:pt x="315" y="104"/>
                        <a:pt x="403" y="235"/>
                      </a:cubicBezTo>
                      <a:cubicBezTo>
                        <a:pt x="363" y="261"/>
                        <a:pt x="324" y="275"/>
                        <a:pt x="280" y="305"/>
                      </a:cubicBezTo>
                      <a:cubicBezTo>
                        <a:pt x="272" y="313"/>
                        <a:pt x="258" y="327"/>
                        <a:pt x="250" y="340"/>
                      </a:cubicBezTo>
                      <a:cubicBezTo>
                        <a:pt x="217" y="311"/>
                        <a:pt x="194" y="294"/>
                        <a:pt x="179" y="294"/>
                      </a:cubicBezTo>
                      <a:cubicBezTo>
                        <a:pt x="176" y="294"/>
                        <a:pt x="173" y="295"/>
                        <a:pt x="171" y="297"/>
                      </a:cubicBezTo>
                      <a:cubicBezTo>
                        <a:pt x="162" y="305"/>
                        <a:pt x="175" y="335"/>
                        <a:pt x="202" y="388"/>
                      </a:cubicBezTo>
                      <a:cubicBezTo>
                        <a:pt x="145" y="445"/>
                        <a:pt x="88" y="511"/>
                        <a:pt x="49" y="602"/>
                      </a:cubicBezTo>
                      <a:cubicBezTo>
                        <a:pt x="22" y="672"/>
                        <a:pt x="0" y="747"/>
                        <a:pt x="4" y="838"/>
                      </a:cubicBezTo>
                      <a:cubicBezTo>
                        <a:pt x="10" y="926"/>
                        <a:pt x="36" y="1013"/>
                        <a:pt x="79" y="1092"/>
                      </a:cubicBezTo>
                      <a:cubicBezTo>
                        <a:pt x="131" y="1166"/>
                        <a:pt x="202" y="1235"/>
                        <a:pt x="298" y="1279"/>
                      </a:cubicBezTo>
                      <a:cubicBezTo>
                        <a:pt x="341" y="1301"/>
                        <a:pt x="394" y="1314"/>
                        <a:pt x="446" y="1323"/>
                      </a:cubicBezTo>
                      <a:cubicBezTo>
                        <a:pt x="466" y="1325"/>
                        <a:pt x="487" y="1326"/>
                        <a:pt x="508" y="1326"/>
                      </a:cubicBezTo>
                      <a:cubicBezTo>
                        <a:pt x="537" y="1326"/>
                        <a:pt x="567" y="1324"/>
                        <a:pt x="595" y="1319"/>
                      </a:cubicBezTo>
                      <a:cubicBezTo>
                        <a:pt x="678" y="1301"/>
                        <a:pt x="748" y="1271"/>
                        <a:pt x="809" y="1241"/>
                      </a:cubicBezTo>
                      <a:cubicBezTo>
                        <a:pt x="962" y="1428"/>
                        <a:pt x="1106" y="1598"/>
                        <a:pt x="1228" y="1729"/>
                      </a:cubicBezTo>
                      <a:cubicBezTo>
                        <a:pt x="1150" y="1791"/>
                        <a:pt x="1075" y="1848"/>
                        <a:pt x="1023" y="1887"/>
                      </a:cubicBezTo>
                      <a:cubicBezTo>
                        <a:pt x="932" y="1949"/>
                        <a:pt x="883" y="1987"/>
                        <a:pt x="892" y="2009"/>
                      </a:cubicBezTo>
                      <a:cubicBezTo>
                        <a:pt x="897" y="2024"/>
                        <a:pt x="918" y="2031"/>
                        <a:pt x="954" y="2031"/>
                      </a:cubicBezTo>
                      <a:cubicBezTo>
                        <a:pt x="984" y="2031"/>
                        <a:pt x="1025" y="2026"/>
                        <a:pt x="1075" y="2014"/>
                      </a:cubicBezTo>
                      <a:cubicBezTo>
                        <a:pt x="1154" y="1996"/>
                        <a:pt x="1263" y="1953"/>
                        <a:pt x="1377" y="1891"/>
                      </a:cubicBezTo>
                      <a:cubicBezTo>
                        <a:pt x="1461" y="1972"/>
                        <a:pt x="1516" y="2015"/>
                        <a:pt x="1538" y="2015"/>
                      </a:cubicBezTo>
                      <a:cubicBezTo>
                        <a:pt x="1540" y="2015"/>
                        <a:pt x="1542" y="2014"/>
                        <a:pt x="1543" y="2014"/>
                      </a:cubicBezTo>
                      <a:cubicBezTo>
                        <a:pt x="1557" y="2001"/>
                        <a:pt x="1525" y="1939"/>
                        <a:pt x="1464" y="1838"/>
                      </a:cubicBezTo>
                      <a:cubicBezTo>
                        <a:pt x="1486" y="1826"/>
                        <a:pt x="1499" y="1822"/>
                        <a:pt x="1521" y="1808"/>
                      </a:cubicBezTo>
                      <a:cubicBezTo>
                        <a:pt x="1547" y="1786"/>
                        <a:pt x="1569" y="1756"/>
                        <a:pt x="1596" y="1729"/>
                      </a:cubicBezTo>
                      <a:cubicBezTo>
                        <a:pt x="1695" y="1833"/>
                        <a:pt x="1762" y="1893"/>
                        <a:pt x="1786" y="1893"/>
                      </a:cubicBezTo>
                      <a:cubicBezTo>
                        <a:pt x="1789" y="1893"/>
                        <a:pt x="1791" y="1892"/>
                        <a:pt x="1793" y="1891"/>
                      </a:cubicBezTo>
                      <a:cubicBezTo>
                        <a:pt x="1810" y="1878"/>
                        <a:pt x="1761" y="1786"/>
                        <a:pt x="1670" y="1646"/>
                      </a:cubicBezTo>
                      <a:cubicBezTo>
                        <a:pt x="1700" y="1608"/>
                        <a:pt x="1727" y="1568"/>
                        <a:pt x="1753" y="1520"/>
                      </a:cubicBezTo>
                      <a:cubicBezTo>
                        <a:pt x="1814" y="1398"/>
                        <a:pt x="1854" y="1231"/>
                        <a:pt x="1793" y="1052"/>
                      </a:cubicBezTo>
                      <a:cubicBezTo>
                        <a:pt x="1731" y="882"/>
                        <a:pt x="1587" y="737"/>
                        <a:pt x="1390" y="690"/>
                      </a:cubicBezTo>
                      <a:cubicBezTo>
                        <a:pt x="1338" y="676"/>
                        <a:pt x="1285" y="672"/>
                        <a:pt x="1237" y="672"/>
                      </a:cubicBezTo>
                      <a:cubicBezTo>
                        <a:pt x="1184" y="676"/>
                        <a:pt x="1137" y="685"/>
                        <a:pt x="1093" y="698"/>
                      </a:cubicBezTo>
                      <a:cubicBezTo>
                        <a:pt x="1053" y="711"/>
                        <a:pt x="1023" y="729"/>
                        <a:pt x="988" y="747"/>
                      </a:cubicBezTo>
                      <a:cubicBezTo>
                        <a:pt x="861" y="589"/>
                        <a:pt x="739" y="449"/>
                        <a:pt x="639" y="331"/>
                      </a:cubicBezTo>
                      <a:cubicBezTo>
                        <a:pt x="691" y="291"/>
                        <a:pt x="739" y="257"/>
                        <a:pt x="783" y="231"/>
                      </a:cubicBezTo>
                      <a:cubicBezTo>
                        <a:pt x="870" y="166"/>
                        <a:pt x="914" y="121"/>
                        <a:pt x="905" y="99"/>
                      </a:cubicBezTo>
                      <a:cubicBezTo>
                        <a:pt x="901" y="88"/>
                        <a:pt x="883" y="83"/>
                        <a:pt x="853" y="83"/>
                      </a:cubicBezTo>
                      <a:cubicBezTo>
                        <a:pt x="823" y="83"/>
                        <a:pt x="781" y="88"/>
                        <a:pt x="726" y="99"/>
                      </a:cubicBezTo>
                      <a:cubicBezTo>
                        <a:pt x="669" y="113"/>
                        <a:pt x="603" y="134"/>
                        <a:pt x="529" y="166"/>
                      </a:cubicBezTo>
                      <a:cubicBezTo>
                        <a:pt x="521" y="170"/>
                        <a:pt x="508" y="178"/>
                        <a:pt x="498" y="182"/>
                      </a:cubicBezTo>
                      <a:cubicBezTo>
                        <a:pt x="392" y="72"/>
                        <a:pt x="314" y="1"/>
                        <a:pt x="29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0" name="Google Shape;870;p34"/>
                <p:cNvSpPr/>
                <p:nvPr/>
              </p:nvSpPr>
              <p:spPr>
                <a:xfrm>
                  <a:off x="2700128" y="1258825"/>
                  <a:ext cx="302900" cy="276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7504" extrusionOk="0">
                      <a:moveTo>
                        <a:pt x="6123" y="179"/>
                      </a:moveTo>
                      <a:lnTo>
                        <a:pt x="8090" y="2504"/>
                      </a:lnTo>
                      <a:cubicBezTo>
                        <a:pt x="7251" y="4309"/>
                        <a:pt x="5573" y="5340"/>
                        <a:pt x="4379" y="5673"/>
                      </a:cubicBezTo>
                      <a:cubicBezTo>
                        <a:pt x="3318" y="5974"/>
                        <a:pt x="2159" y="7106"/>
                        <a:pt x="1923" y="7347"/>
                      </a:cubicBezTo>
                      <a:lnTo>
                        <a:pt x="123" y="5144"/>
                      </a:lnTo>
                      <a:cubicBezTo>
                        <a:pt x="660" y="3859"/>
                        <a:pt x="2636" y="3046"/>
                        <a:pt x="3942" y="2508"/>
                      </a:cubicBezTo>
                      <a:cubicBezTo>
                        <a:pt x="4173" y="2413"/>
                        <a:pt x="4393" y="2321"/>
                        <a:pt x="4580" y="2238"/>
                      </a:cubicBezTo>
                      <a:cubicBezTo>
                        <a:pt x="4803" y="2141"/>
                        <a:pt x="4996" y="2014"/>
                        <a:pt x="5157" y="1875"/>
                      </a:cubicBezTo>
                      <a:cubicBezTo>
                        <a:pt x="5742" y="1377"/>
                        <a:pt x="5983" y="709"/>
                        <a:pt x="6053" y="477"/>
                      </a:cubicBezTo>
                      <a:cubicBezTo>
                        <a:pt x="6065" y="437"/>
                        <a:pt x="6105" y="302"/>
                        <a:pt x="6123" y="179"/>
                      </a:cubicBezTo>
                      <a:close/>
                      <a:moveTo>
                        <a:pt x="6105" y="1"/>
                      </a:moveTo>
                      <a:lnTo>
                        <a:pt x="6018" y="57"/>
                      </a:lnTo>
                      <a:cubicBezTo>
                        <a:pt x="6061" y="175"/>
                        <a:pt x="5769" y="1595"/>
                        <a:pt x="4536" y="2141"/>
                      </a:cubicBezTo>
                      <a:cubicBezTo>
                        <a:pt x="4353" y="2224"/>
                        <a:pt x="4135" y="2316"/>
                        <a:pt x="3903" y="2408"/>
                      </a:cubicBezTo>
                      <a:cubicBezTo>
                        <a:pt x="2977" y="2793"/>
                        <a:pt x="1718" y="3309"/>
                        <a:pt x="857" y="4043"/>
                      </a:cubicBezTo>
                      <a:cubicBezTo>
                        <a:pt x="476" y="4362"/>
                        <a:pt x="175" y="4725"/>
                        <a:pt x="14" y="5135"/>
                      </a:cubicBezTo>
                      <a:lnTo>
                        <a:pt x="0" y="5166"/>
                      </a:lnTo>
                      <a:lnTo>
                        <a:pt x="1914" y="7504"/>
                      </a:lnTo>
                      <a:lnTo>
                        <a:pt x="1958" y="7460"/>
                      </a:lnTo>
                      <a:cubicBezTo>
                        <a:pt x="1971" y="7447"/>
                        <a:pt x="3273" y="6096"/>
                        <a:pt x="4409" y="5778"/>
                      </a:cubicBezTo>
                      <a:cubicBezTo>
                        <a:pt x="5629" y="5432"/>
                        <a:pt x="7350" y="4374"/>
                        <a:pt x="8199" y="2518"/>
                      </a:cubicBezTo>
                      <a:lnTo>
                        <a:pt x="8211" y="2486"/>
                      </a:lnTo>
                      <a:lnTo>
                        <a:pt x="610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71" name="Google Shape;871;p34"/>
              <p:cNvGrpSpPr/>
              <p:nvPr/>
            </p:nvGrpSpPr>
            <p:grpSpPr>
              <a:xfrm rot="756199">
                <a:off x="8106510" y="1414495"/>
                <a:ext cx="502396" cy="423275"/>
                <a:chOff x="2681574" y="1237063"/>
                <a:chExt cx="340338" cy="314998"/>
              </a:xfrm>
            </p:grpSpPr>
            <p:sp>
              <p:nvSpPr>
                <p:cNvPr id="872" name="Google Shape;872;p34"/>
                <p:cNvSpPr/>
                <p:nvPr/>
              </p:nvSpPr>
              <p:spPr>
                <a:xfrm>
                  <a:off x="2681574" y="1237063"/>
                  <a:ext cx="340338" cy="314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7" h="8540" extrusionOk="0">
                      <a:moveTo>
                        <a:pt x="6425" y="0"/>
                      </a:moveTo>
                      <a:cubicBezTo>
                        <a:pt x="6425" y="0"/>
                        <a:pt x="6228" y="2011"/>
                        <a:pt x="3964" y="2884"/>
                      </a:cubicBezTo>
                      <a:cubicBezTo>
                        <a:pt x="2562" y="3427"/>
                        <a:pt x="1" y="4855"/>
                        <a:pt x="254" y="5974"/>
                      </a:cubicBezTo>
                      <a:lnTo>
                        <a:pt x="2369" y="8540"/>
                      </a:lnTo>
                      <a:cubicBezTo>
                        <a:pt x="2369" y="8540"/>
                        <a:pt x="3746" y="7084"/>
                        <a:pt x="5677" y="6442"/>
                      </a:cubicBezTo>
                      <a:cubicBezTo>
                        <a:pt x="7574" y="5813"/>
                        <a:pt x="9226" y="3160"/>
                        <a:pt x="9226" y="3160"/>
                      </a:cubicBezTo>
                      <a:lnTo>
                        <a:pt x="642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3" name="Google Shape;873;p34"/>
                <p:cNvSpPr/>
                <p:nvPr/>
              </p:nvSpPr>
              <p:spPr>
                <a:xfrm>
                  <a:off x="2798758" y="1347238"/>
                  <a:ext cx="136733" cy="114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7" h="3115" extrusionOk="0">
                      <a:moveTo>
                        <a:pt x="2035" y="1"/>
                      </a:moveTo>
                      <a:cubicBezTo>
                        <a:pt x="1894" y="1"/>
                        <a:pt x="1751" y="21"/>
                        <a:pt x="1608" y="63"/>
                      </a:cubicBezTo>
                      <a:cubicBezTo>
                        <a:pt x="813" y="299"/>
                        <a:pt x="1" y="1239"/>
                        <a:pt x="232" y="2035"/>
                      </a:cubicBezTo>
                      <a:cubicBezTo>
                        <a:pt x="409" y="2631"/>
                        <a:pt x="1028" y="3114"/>
                        <a:pt x="1736" y="3114"/>
                      </a:cubicBezTo>
                      <a:cubicBezTo>
                        <a:pt x="1972" y="3114"/>
                        <a:pt x="2218" y="3061"/>
                        <a:pt x="2461" y="2939"/>
                      </a:cubicBezTo>
                      <a:cubicBezTo>
                        <a:pt x="3200" y="2568"/>
                        <a:pt x="3706" y="1868"/>
                        <a:pt x="3470" y="1077"/>
                      </a:cubicBezTo>
                      <a:cubicBezTo>
                        <a:pt x="3276" y="424"/>
                        <a:pt x="2682" y="1"/>
                        <a:pt x="203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4" name="Google Shape;874;p34"/>
                <p:cNvSpPr/>
                <p:nvPr/>
              </p:nvSpPr>
              <p:spPr>
                <a:xfrm>
                  <a:off x="2831807" y="1370734"/>
                  <a:ext cx="68385" cy="7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4" h="2032" extrusionOk="0">
                      <a:moveTo>
                        <a:pt x="529" y="422"/>
                      </a:moveTo>
                      <a:cubicBezTo>
                        <a:pt x="613" y="541"/>
                        <a:pt x="712" y="676"/>
                        <a:pt x="827" y="825"/>
                      </a:cubicBezTo>
                      <a:cubicBezTo>
                        <a:pt x="796" y="842"/>
                        <a:pt x="770" y="856"/>
                        <a:pt x="744" y="873"/>
                      </a:cubicBezTo>
                      <a:cubicBezTo>
                        <a:pt x="630" y="737"/>
                        <a:pt x="525" y="615"/>
                        <a:pt x="433" y="523"/>
                      </a:cubicBezTo>
                      <a:cubicBezTo>
                        <a:pt x="442" y="515"/>
                        <a:pt x="446" y="501"/>
                        <a:pt x="450" y="493"/>
                      </a:cubicBezTo>
                      <a:cubicBezTo>
                        <a:pt x="476" y="467"/>
                        <a:pt x="503" y="445"/>
                        <a:pt x="529" y="422"/>
                      </a:cubicBezTo>
                      <a:close/>
                      <a:moveTo>
                        <a:pt x="363" y="642"/>
                      </a:moveTo>
                      <a:cubicBezTo>
                        <a:pt x="424" y="733"/>
                        <a:pt x="503" y="838"/>
                        <a:pt x="587" y="952"/>
                      </a:cubicBezTo>
                      <a:cubicBezTo>
                        <a:pt x="569" y="956"/>
                        <a:pt x="547" y="969"/>
                        <a:pt x="534" y="973"/>
                      </a:cubicBezTo>
                      <a:cubicBezTo>
                        <a:pt x="512" y="978"/>
                        <a:pt x="494" y="978"/>
                        <a:pt x="476" y="978"/>
                      </a:cubicBezTo>
                      <a:cubicBezTo>
                        <a:pt x="460" y="978"/>
                        <a:pt x="446" y="973"/>
                        <a:pt x="433" y="969"/>
                      </a:cubicBezTo>
                      <a:cubicBezTo>
                        <a:pt x="407" y="961"/>
                        <a:pt x="377" y="939"/>
                        <a:pt x="359" y="908"/>
                      </a:cubicBezTo>
                      <a:cubicBezTo>
                        <a:pt x="315" y="851"/>
                        <a:pt x="302" y="785"/>
                        <a:pt x="329" y="707"/>
                      </a:cubicBezTo>
                      <a:cubicBezTo>
                        <a:pt x="333" y="685"/>
                        <a:pt x="355" y="664"/>
                        <a:pt x="363" y="642"/>
                      </a:cubicBezTo>
                      <a:close/>
                      <a:moveTo>
                        <a:pt x="1286" y="1027"/>
                      </a:moveTo>
                      <a:cubicBezTo>
                        <a:pt x="1295" y="1027"/>
                        <a:pt x="1303" y="1028"/>
                        <a:pt x="1311" y="1031"/>
                      </a:cubicBezTo>
                      <a:cubicBezTo>
                        <a:pt x="1382" y="1039"/>
                        <a:pt x="1456" y="1100"/>
                        <a:pt x="1482" y="1170"/>
                      </a:cubicBezTo>
                      <a:cubicBezTo>
                        <a:pt x="1513" y="1227"/>
                        <a:pt x="1509" y="1310"/>
                        <a:pt x="1486" y="1384"/>
                      </a:cubicBezTo>
                      <a:cubicBezTo>
                        <a:pt x="1408" y="1279"/>
                        <a:pt x="1321" y="1162"/>
                        <a:pt x="1224" y="1035"/>
                      </a:cubicBezTo>
                      <a:cubicBezTo>
                        <a:pt x="1245" y="1032"/>
                        <a:pt x="1266" y="1027"/>
                        <a:pt x="1286" y="1027"/>
                      </a:cubicBezTo>
                      <a:close/>
                      <a:moveTo>
                        <a:pt x="1053" y="1104"/>
                      </a:moveTo>
                      <a:cubicBezTo>
                        <a:pt x="1180" y="1262"/>
                        <a:pt x="1303" y="1406"/>
                        <a:pt x="1408" y="1524"/>
                      </a:cubicBezTo>
                      <a:cubicBezTo>
                        <a:pt x="1386" y="1555"/>
                        <a:pt x="1373" y="1594"/>
                        <a:pt x="1347" y="1620"/>
                      </a:cubicBezTo>
                      <a:cubicBezTo>
                        <a:pt x="1342" y="1624"/>
                        <a:pt x="1338" y="1629"/>
                        <a:pt x="1333" y="1638"/>
                      </a:cubicBezTo>
                      <a:cubicBezTo>
                        <a:pt x="1233" y="1498"/>
                        <a:pt x="1111" y="1332"/>
                        <a:pt x="970" y="1152"/>
                      </a:cubicBezTo>
                      <a:cubicBezTo>
                        <a:pt x="992" y="1140"/>
                        <a:pt x="1015" y="1126"/>
                        <a:pt x="1037" y="1114"/>
                      </a:cubicBezTo>
                      <a:cubicBezTo>
                        <a:pt x="1041" y="1109"/>
                        <a:pt x="1045" y="1109"/>
                        <a:pt x="1053" y="1104"/>
                      </a:cubicBezTo>
                      <a:close/>
                      <a:moveTo>
                        <a:pt x="290" y="1"/>
                      </a:moveTo>
                      <a:cubicBezTo>
                        <a:pt x="288" y="1"/>
                        <a:pt x="286" y="1"/>
                        <a:pt x="285" y="3"/>
                      </a:cubicBezTo>
                      <a:cubicBezTo>
                        <a:pt x="267" y="12"/>
                        <a:pt x="315" y="104"/>
                        <a:pt x="403" y="235"/>
                      </a:cubicBezTo>
                      <a:cubicBezTo>
                        <a:pt x="363" y="261"/>
                        <a:pt x="324" y="275"/>
                        <a:pt x="280" y="305"/>
                      </a:cubicBezTo>
                      <a:cubicBezTo>
                        <a:pt x="272" y="313"/>
                        <a:pt x="258" y="327"/>
                        <a:pt x="250" y="340"/>
                      </a:cubicBezTo>
                      <a:cubicBezTo>
                        <a:pt x="217" y="311"/>
                        <a:pt x="194" y="294"/>
                        <a:pt x="179" y="294"/>
                      </a:cubicBezTo>
                      <a:cubicBezTo>
                        <a:pt x="176" y="294"/>
                        <a:pt x="173" y="295"/>
                        <a:pt x="171" y="297"/>
                      </a:cubicBezTo>
                      <a:cubicBezTo>
                        <a:pt x="162" y="305"/>
                        <a:pt x="175" y="335"/>
                        <a:pt x="202" y="388"/>
                      </a:cubicBezTo>
                      <a:cubicBezTo>
                        <a:pt x="145" y="445"/>
                        <a:pt x="88" y="511"/>
                        <a:pt x="49" y="602"/>
                      </a:cubicBezTo>
                      <a:cubicBezTo>
                        <a:pt x="22" y="672"/>
                        <a:pt x="0" y="747"/>
                        <a:pt x="4" y="838"/>
                      </a:cubicBezTo>
                      <a:cubicBezTo>
                        <a:pt x="10" y="926"/>
                        <a:pt x="36" y="1013"/>
                        <a:pt x="79" y="1092"/>
                      </a:cubicBezTo>
                      <a:cubicBezTo>
                        <a:pt x="131" y="1166"/>
                        <a:pt x="202" y="1235"/>
                        <a:pt x="298" y="1279"/>
                      </a:cubicBezTo>
                      <a:cubicBezTo>
                        <a:pt x="341" y="1301"/>
                        <a:pt x="394" y="1314"/>
                        <a:pt x="446" y="1323"/>
                      </a:cubicBezTo>
                      <a:cubicBezTo>
                        <a:pt x="466" y="1325"/>
                        <a:pt x="487" y="1326"/>
                        <a:pt x="508" y="1326"/>
                      </a:cubicBezTo>
                      <a:cubicBezTo>
                        <a:pt x="537" y="1326"/>
                        <a:pt x="567" y="1324"/>
                        <a:pt x="595" y="1319"/>
                      </a:cubicBezTo>
                      <a:cubicBezTo>
                        <a:pt x="678" y="1301"/>
                        <a:pt x="748" y="1271"/>
                        <a:pt x="809" y="1241"/>
                      </a:cubicBezTo>
                      <a:cubicBezTo>
                        <a:pt x="962" y="1428"/>
                        <a:pt x="1106" y="1598"/>
                        <a:pt x="1228" y="1729"/>
                      </a:cubicBezTo>
                      <a:cubicBezTo>
                        <a:pt x="1150" y="1791"/>
                        <a:pt x="1075" y="1848"/>
                        <a:pt x="1023" y="1887"/>
                      </a:cubicBezTo>
                      <a:cubicBezTo>
                        <a:pt x="932" y="1949"/>
                        <a:pt x="883" y="1987"/>
                        <a:pt x="892" y="2009"/>
                      </a:cubicBezTo>
                      <a:cubicBezTo>
                        <a:pt x="897" y="2024"/>
                        <a:pt x="918" y="2031"/>
                        <a:pt x="954" y="2031"/>
                      </a:cubicBezTo>
                      <a:cubicBezTo>
                        <a:pt x="984" y="2031"/>
                        <a:pt x="1025" y="2026"/>
                        <a:pt x="1075" y="2014"/>
                      </a:cubicBezTo>
                      <a:cubicBezTo>
                        <a:pt x="1154" y="1996"/>
                        <a:pt x="1263" y="1953"/>
                        <a:pt x="1377" y="1891"/>
                      </a:cubicBezTo>
                      <a:cubicBezTo>
                        <a:pt x="1461" y="1972"/>
                        <a:pt x="1516" y="2015"/>
                        <a:pt x="1538" y="2015"/>
                      </a:cubicBezTo>
                      <a:cubicBezTo>
                        <a:pt x="1540" y="2015"/>
                        <a:pt x="1542" y="2014"/>
                        <a:pt x="1543" y="2014"/>
                      </a:cubicBezTo>
                      <a:cubicBezTo>
                        <a:pt x="1557" y="2001"/>
                        <a:pt x="1525" y="1939"/>
                        <a:pt x="1464" y="1838"/>
                      </a:cubicBezTo>
                      <a:cubicBezTo>
                        <a:pt x="1486" y="1826"/>
                        <a:pt x="1499" y="1822"/>
                        <a:pt x="1521" y="1808"/>
                      </a:cubicBezTo>
                      <a:cubicBezTo>
                        <a:pt x="1547" y="1786"/>
                        <a:pt x="1569" y="1756"/>
                        <a:pt x="1596" y="1729"/>
                      </a:cubicBezTo>
                      <a:cubicBezTo>
                        <a:pt x="1695" y="1833"/>
                        <a:pt x="1762" y="1893"/>
                        <a:pt x="1786" y="1893"/>
                      </a:cubicBezTo>
                      <a:cubicBezTo>
                        <a:pt x="1789" y="1893"/>
                        <a:pt x="1791" y="1892"/>
                        <a:pt x="1793" y="1891"/>
                      </a:cubicBezTo>
                      <a:cubicBezTo>
                        <a:pt x="1810" y="1878"/>
                        <a:pt x="1761" y="1786"/>
                        <a:pt x="1670" y="1646"/>
                      </a:cubicBezTo>
                      <a:cubicBezTo>
                        <a:pt x="1700" y="1608"/>
                        <a:pt x="1727" y="1568"/>
                        <a:pt x="1753" y="1520"/>
                      </a:cubicBezTo>
                      <a:cubicBezTo>
                        <a:pt x="1814" y="1398"/>
                        <a:pt x="1854" y="1231"/>
                        <a:pt x="1793" y="1052"/>
                      </a:cubicBezTo>
                      <a:cubicBezTo>
                        <a:pt x="1731" y="882"/>
                        <a:pt x="1587" y="737"/>
                        <a:pt x="1390" y="690"/>
                      </a:cubicBezTo>
                      <a:cubicBezTo>
                        <a:pt x="1338" y="676"/>
                        <a:pt x="1285" y="672"/>
                        <a:pt x="1237" y="672"/>
                      </a:cubicBezTo>
                      <a:cubicBezTo>
                        <a:pt x="1184" y="676"/>
                        <a:pt x="1137" y="685"/>
                        <a:pt x="1093" y="698"/>
                      </a:cubicBezTo>
                      <a:cubicBezTo>
                        <a:pt x="1053" y="711"/>
                        <a:pt x="1023" y="729"/>
                        <a:pt x="988" y="747"/>
                      </a:cubicBezTo>
                      <a:cubicBezTo>
                        <a:pt x="861" y="589"/>
                        <a:pt x="739" y="449"/>
                        <a:pt x="639" y="331"/>
                      </a:cubicBezTo>
                      <a:cubicBezTo>
                        <a:pt x="691" y="291"/>
                        <a:pt x="739" y="257"/>
                        <a:pt x="783" y="231"/>
                      </a:cubicBezTo>
                      <a:cubicBezTo>
                        <a:pt x="870" y="166"/>
                        <a:pt x="914" y="121"/>
                        <a:pt x="905" y="99"/>
                      </a:cubicBezTo>
                      <a:cubicBezTo>
                        <a:pt x="901" y="88"/>
                        <a:pt x="883" y="83"/>
                        <a:pt x="853" y="83"/>
                      </a:cubicBezTo>
                      <a:cubicBezTo>
                        <a:pt x="823" y="83"/>
                        <a:pt x="781" y="88"/>
                        <a:pt x="726" y="99"/>
                      </a:cubicBezTo>
                      <a:cubicBezTo>
                        <a:pt x="669" y="113"/>
                        <a:pt x="603" y="134"/>
                        <a:pt x="529" y="166"/>
                      </a:cubicBezTo>
                      <a:cubicBezTo>
                        <a:pt x="521" y="170"/>
                        <a:pt x="508" y="178"/>
                        <a:pt x="498" y="182"/>
                      </a:cubicBezTo>
                      <a:cubicBezTo>
                        <a:pt x="392" y="72"/>
                        <a:pt x="314" y="1"/>
                        <a:pt x="29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5" name="Google Shape;875;p34"/>
                <p:cNvSpPr/>
                <p:nvPr/>
              </p:nvSpPr>
              <p:spPr>
                <a:xfrm>
                  <a:off x="2700128" y="1258825"/>
                  <a:ext cx="302900" cy="276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7504" extrusionOk="0">
                      <a:moveTo>
                        <a:pt x="6123" y="179"/>
                      </a:moveTo>
                      <a:lnTo>
                        <a:pt x="8090" y="2504"/>
                      </a:lnTo>
                      <a:cubicBezTo>
                        <a:pt x="7251" y="4309"/>
                        <a:pt x="5573" y="5340"/>
                        <a:pt x="4379" y="5673"/>
                      </a:cubicBezTo>
                      <a:cubicBezTo>
                        <a:pt x="3318" y="5974"/>
                        <a:pt x="2159" y="7106"/>
                        <a:pt x="1923" y="7347"/>
                      </a:cubicBezTo>
                      <a:lnTo>
                        <a:pt x="123" y="5144"/>
                      </a:lnTo>
                      <a:cubicBezTo>
                        <a:pt x="660" y="3859"/>
                        <a:pt x="2636" y="3046"/>
                        <a:pt x="3942" y="2508"/>
                      </a:cubicBezTo>
                      <a:cubicBezTo>
                        <a:pt x="4173" y="2413"/>
                        <a:pt x="4393" y="2321"/>
                        <a:pt x="4580" y="2238"/>
                      </a:cubicBezTo>
                      <a:cubicBezTo>
                        <a:pt x="4803" y="2141"/>
                        <a:pt x="4996" y="2014"/>
                        <a:pt x="5157" y="1875"/>
                      </a:cubicBezTo>
                      <a:cubicBezTo>
                        <a:pt x="5742" y="1377"/>
                        <a:pt x="5983" y="709"/>
                        <a:pt x="6053" y="477"/>
                      </a:cubicBezTo>
                      <a:cubicBezTo>
                        <a:pt x="6065" y="437"/>
                        <a:pt x="6105" y="302"/>
                        <a:pt x="6123" y="179"/>
                      </a:cubicBezTo>
                      <a:close/>
                      <a:moveTo>
                        <a:pt x="6105" y="1"/>
                      </a:moveTo>
                      <a:lnTo>
                        <a:pt x="6018" y="57"/>
                      </a:lnTo>
                      <a:cubicBezTo>
                        <a:pt x="6061" y="175"/>
                        <a:pt x="5769" y="1595"/>
                        <a:pt x="4536" y="2141"/>
                      </a:cubicBezTo>
                      <a:cubicBezTo>
                        <a:pt x="4353" y="2224"/>
                        <a:pt x="4135" y="2316"/>
                        <a:pt x="3903" y="2408"/>
                      </a:cubicBezTo>
                      <a:cubicBezTo>
                        <a:pt x="2977" y="2793"/>
                        <a:pt x="1718" y="3309"/>
                        <a:pt x="857" y="4043"/>
                      </a:cubicBezTo>
                      <a:cubicBezTo>
                        <a:pt x="476" y="4362"/>
                        <a:pt x="175" y="4725"/>
                        <a:pt x="14" y="5135"/>
                      </a:cubicBezTo>
                      <a:lnTo>
                        <a:pt x="0" y="5166"/>
                      </a:lnTo>
                      <a:lnTo>
                        <a:pt x="1914" y="7504"/>
                      </a:lnTo>
                      <a:lnTo>
                        <a:pt x="1958" y="7460"/>
                      </a:lnTo>
                      <a:cubicBezTo>
                        <a:pt x="1971" y="7447"/>
                        <a:pt x="3273" y="6096"/>
                        <a:pt x="4409" y="5778"/>
                      </a:cubicBezTo>
                      <a:cubicBezTo>
                        <a:pt x="5629" y="5432"/>
                        <a:pt x="7350" y="4374"/>
                        <a:pt x="8199" y="2518"/>
                      </a:cubicBezTo>
                      <a:lnTo>
                        <a:pt x="8211" y="2486"/>
                      </a:lnTo>
                      <a:lnTo>
                        <a:pt x="610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76" name="Google Shape;876;p34"/>
              <p:cNvGrpSpPr/>
              <p:nvPr/>
            </p:nvGrpSpPr>
            <p:grpSpPr>
              <a:xfrm rot="4421280">
                <a:off x="4109838" y="1944564"/>
                <a:ext cx="569153" cy="479566"/>
                <a:chOff x="2681574" y="1237063"/>
                <a:chExt cx="340338" cy="314998"/>
              </a:xfrm>
            </p:grpSpPr>
            <p:sp>
              <p:nvSpPr>
                <p:cNvPr id="877" name="Google Shape;877;p34"/>
                <p:cNvSpPr/>
                <p:nvPr/>
              </p:nvSpPr>
              <p:spPr>
                <a:xfrm>
                  <a:off x="2681574" y="1237063"/>
                  <a:ext cx="340338" cy="314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7" h="8540" extrusionOk="0">
                      <a:moveTo>
                        <a:pt x="6425" y="0"/>
                      </a:moveTo>
                      <a:cubicBezTo>
                        <a:pt x="6425" y="0"/>
                        <a:pt x="6228" y="2011"/>
                        <a:pt x="3964" y="2884"/>
                      </a:cubicBezTo>
                      <a:cubicBezTo>
                        <a:pt x="2562" y="3427"/>
                        <a:pt x="1" y="4855"/>
                        <a:pt x="254" y="5974"/>
                      </a:cubicBezTo>
                      <a:lnTo>
                        <a:pt x="2369" y="8540"/>
                      </a:lnTo>
                      <a:cubicBezTo>
                        <a:pt x="2369" y="8540"/>
                        <a:pt x="3746" y="7084"/>
                        <a:pt x="5677" y="6442"/>
                      </a:cubicBezTo>
                      <a:cubicBezTo>
                        <a:pt x="7574" y="5813"/>
                        <a:pt x="9226" y="3160"/>
                        <a:pt x="9226" y="3160"/>
                      </a:cubicBezTo>
                      <a:lnTo>
                        <a:pt x="642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8" name="Google Shape;878;p34"/>
                <p:cNvSpPr/>
                <p:nvPr/>
              </p:nvSpPr>
              <p:spPr>
                <a:xfrm>
                  <a:off x="2798758" y="1347238"/>
                  <a:ext cx="136733" cy="114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7" h="3115" extrusionOk="0">
                      <a:moveTo>
                        <a:pt x="2035" y="1"/>
                      </a:moveTo>
                      <a:cubicBezTo>
                        <a:pt x="1894" y="1"/>
                        <a:pt x="1751" y="21"/>
                        <a:pt x="1608" y="63"/>
                      </a:cubicBezTo>
                      <a:cubicBezTo>
                        <a:pt x="813" y="299"/>
                        <a:pt x="1" y="1239"/>
                        <a:pt x="232" y="2035"/>
                      </a:cubicBezTo>
                      <a:cubicBezTo>
                        <a:pt x="409" y="2631"/>
                        <a:pt x="1028" y="3114"/>
                        <a:pt x="1736" y="3114"/>
                      </a:cubicBezTo>
                      <a:cubicBezTo>
                        <a:pt x="1972" y="3114"/>
                        <a:pt x="2218" y="3061"/>
                        <a:pt x="2461" y="2939"/>
                      </a:cubicBezTo>
                      <a:cubicBezTo>
                        <a:pt x="3200" y="2568"/>
                        <a:pt x="3706" y="1868"/>
                        <a:pt x="3470" y="1077"/>
                      </a:cubicBezTo>
                      <a:cubicBezTo>
                        <a:pt x="3276" y="424"/>
                        <a:pt x="2682" y="1"/>
                        <a:pt x="203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9" name="Google Shape;879;p34"/>
                <p:cNvSpPr/>
                <p:nvPr/>
              </p:nvSpPr>
              <p:spPr>
                <a:xfrm>
                  <a:off x="2831807" y="1370734"/>
                  <a:ext cx="68385" cy="7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4" h="2032" extrusionOk="0">
                      <a:moveTo>
                        <a:pt x="529" y="422"/>
                      </a:moveTo>
                      <a:cubicBezTo>
                        <a:pt x="613" y="541"/>
                        <a:pt x="712" y="676"/>
                        <a:pt x="827" y="825"/>
                      </a:cubicBezTo>
                      <a:cubicBezTo>
                        <a:pt x="796" y="842"/>
                        <a:pt x="770" y="856"/>
                        <a:pt x="744" y="873"/>
                      </a:cubicBezTo>
                      <a:cubicBezTo>
                        <a:pt x="630" y="737"/>
                        <a:pt x="525" y="615"/>
                        <a:pt x="433" y="523"/>
                      </a:cubicBezTo>
                      <a:cubicBezTo>
                        <a:pt x="442" y="515"/>
                        <a:pt x="446" y="501"/>
                        <a:pt x="450" y="493"/>
                      </a:cubicBezTo>
                      <a:cubicBezTo>
                        <a:pt x="476" y="467"/>
                        <a:pt x="503" y="445"/>
                        <a:pt x="529" y="422"/>
                      </a:cubicBezTo>
                      <a:close/>
                      <a:moveTo>
                        <a:pt x="363" y="642"/>
                      </a:moveTo>
                      <a:cubicBezTo>
                        <a:pt x="424" y="733"/>
                        <a:pt x="503" y="838"/>
                        <a:pt x="587" y="952"/>
                      </a:cubicBezTo>
                      <a:cubicBezTo>
                        <a:pt x="569" y="956"/>
                        <a:pt x="547" y="969"/>
                        <a:pt x="534" y="973"/>
                      </a:cubicBezTo>
                      <a:cubicBezTo>
                        <a:pt x="512" y="978"/>
                        <a:pt x="494" y="978"/>
                        <a:pt x="476" y="978"/>
                      </a:cubicBezTo>
                      <a:cubicBezTo>
                        <a:pt x="460" y="978"/>
                        <a:pt x="446" y="973"/>
                        <a:pt x="433" y="969"/>
                      </a:cubicBezTo>
                      <a:cubicBezTo>
                        <a:pt x="407" y="961"/>
                        <a:pt x="377" y="939"/>
                        <a:pt x="359" y="908"/>
                      </a:cubicBezTo>
                      <a:cubicBezTo>
                        <a:pt x="315" y="851"/>
                        <a:pt x="302" y="785"/>
                        <a:pt x="329" y="707"/>
                      </a:cubicBezTo>
                      <a:cubicBezTo>
                        <a:pt x="333" y="685"/>
                        <a:pt x="355" y="664"/>
                        <a:pt x="363" y="642"/>
                      </a:cubicBezTo>
                      <a:close/>
                      <a:moveTo>
                        <a:pt x="1286" y="1027"/>
                      </a:moveTo>
                      <a:cubicBezTo>
                        <a:pt x="1295" y="1027"/>
                        <a:pt x="1303" y="1028"/>
                        <a:pt x="1311" y="1031"/>
                      </a:cubicBezTo>
                      <a:cubicBezTo>
                        <a:pt x="1382" y="1039"/>
                        <a:pt x="1456" y="1100"/>
                        <a:pt x="1482" y="1170"/>
                      </a:cubicBezTo>
                      <a:cubicBezTo>
                        <a:pt x="1513" y="1227"/>
                        <a:pt x="1509" y="1310"/>
                        <a:pt x="1486" y="1384"/>
                      </a:cubicBezTo>
                      <a:cubicBezTo>
                        <a:pt x="1408" y="1279"/>
                        <a:pt x="1321" y="1162"/>
                        <a:pt x="1224" y="1035"/>
                      </a:cubicBezTo>
                      <a:cubicBezTo>
                        <a:pt x="1245" y="1032"/>
                        <a:pt x="1266" y="1027"/>
                        <a:pt x="1286" y="1027"/>
                      </a:cubicBezTo>
                      <a:close/>
                      <a:moveTo>
                        <a:pt x="1053" y="1104"/>
                      </a:moveTo>
                      <a:cubicBezTo>
                        <a:pt x="1180" y="1262"/>
                        <a:pt x="1303" y="1406"/>
                        <a:pt x="1408" y="1524"/>
                      </a:cubicBezTo>
                      <a:cubicBezTo>
                        <a:pt x="1386" y="1555"/>
                        <a:pt x="1373" y="1594"/>
                        <a:pt x="1347" y="1620"/>
                      </a:cubicBezTo>
                      <a:cubicBezTo>
                        <a:pt x="1342" y="1624"/>
                        <a:pt x="1338" y="1629"/>
                        <a:pt x="1333" y="1638"/>
                      </a:cubicBezTo>
                      <a:cubicBezTo>
                        <a:pt x="1233" y="1498"/>
                        <a:pt x="1111" y="1332"/>
                        <a:pt x="970" y="1152"/>
                      </a:cubicBezTo>
                      <a:cubicBezTo>
                        <a:pt x="992" y="1140"/>
                        <a:pt x="1015" y="1126"/>
                        <a:pt x="1037" y="1114"/>
                      </a:cubicBezTo>
                      <a:cubicBezTo>
                        <a:pt x="1041" y="1109"/>
                        <a:pt x="1045" y="1109"/>
                        <a:pt x="1053" y="1104"/>
                      </a:cubicBezTo>
                      <a:close/>
                      <a:moveTo>
                        <a:pt x="290" y="1"/>
                      </a:moveTo>
                      <a:cubicBezTo>
                        <a:pt x="288" y="1"/>
                        <a:pt x="286" y="1"/>
                        <a:pt x="285" y="3"/>
                      </a:cubicBezTo>
                      <a:cubicBezTo>
                        <a:pt x="267" y="12"/>
                        <a:pt x="315" y="104"/>
                        <a:pt x="403" y="235"/>
                      </a:cubicBezTo>
                      <a:cubicBezTo>
                        <a:pt x="363" y="261"/>
                        <a:pt x="324" y="275"/>
                        <a:pt x="280" y="305"/>
                      </a:cubicBezTo>
                      <a:cubicBezTo>
                        <a:pt x="272" y="313"/>
                        <a:pt x="258" y="327"/>
                        <a:pt x="250" y="340"/>
                      </a:cubicBezTo>
                      <a:cubicBezTo>
                        <a:pt x="217" y="311"/>
                        <a:pt x="194" y="294"/>
                        <a:pt x="179" y="294"/>
                      </a:cubicBezTo>
                      <a:cubicBezTo>
                        <a:pt x="176" y="294"/>
                        <a:pt x="173" y="295"/>
                        <a:pt x="171" y="297"/>
                      </a:cubicBezTo>
                      <a:cubicBezTo>
                        <a:pt x="162" y="305"/>
                        <a:pt x="175" y="335"/>
                        <a:pt x="202" y="388"/>
                      </a:cubicBezTo>
                      <a:cubicBezTo>
                        <a:pt x="145" y="445"/>
                        <a:pt x="88" y="511"/>
                        <a:pt x="49" y="602"/>
                      </a:cubicBezTo>
                      <a:cubicBezTo>
                        <a:pt x="22" y="672"/>
                        <a:pt x="0" y="747"/>
                        <a:pt x="4" y="838"/>
                      </a:cubicBezTo>
                      <a:cubicBezTo>
                        <a:pt x="10" y="926"/>
                        <a:pt x="36" y="1013"/>
                        <a:pt x="79" y="1092"/>
                      </a:cubicBezTo>
                      <a:cubicBezTo>
                        <a:pt x="131" y="1166"/>
                        <a:pt x="202" y="1235"/>
                        <a:pt x="298" y="1279"/>
                      </a:cubicBezTo>
                      <a:cubicBezTo>
                        <a:pt x="341" y="1301"/>
                        <a:pt x="394" y="1314"/>
                        <a:pt x="446" y="1323"/>
                      </a:cubicBezTo>
                      <a:cubicBezTo>
                        <a:pt x="466" y="1325"/>
                        <a:pt x="487" y="1326"/>
                        <a:pt x="508" y="1326"/>
                      </a:cubicBezTo>
                      <a:cubicBezTo>
                        <a:pt x="537" y="1326"/>
                        <a:pt x="567" y="1324"/>
                        <a:pt x="595" y="1319"/>
                      </a:cubicBezTo>
                      <a:cubicBezTo>
                        <a:pt x="678" y="1301"/>
                        <a:pt x="748" y="1271"/>
                        <a:pt x="809" y="1241"/>
                      </a:cubicBezTo>
                      <a:cubicBezTo>
                        <a:pt x="962" y="1428"/>
                        <a:pt x="1106" y="1598"/>
                        <a:pt x="1228" y="1729"/>
                      </a:cubicBezTo>
                      <a:cubicBezTo>
                        <a:pt x="1150" y="1791"/>
                        <a:pt x="1075" y="1848"/>
                        <a:pt x="1023" y="1887"/>
                      </a:cubicBezTo>
                      <a:cubicBezTo>
                        <a:pt x="932" y="1949"/>
                        <a:pt x="883" y="1987"/>
                        <a:pt x="892" y="2009"/>
                      </a:cubicBezTo>
                      <a:cubicBezTo>
                        <a:pt x="897" y="2024"/>
                        <a:pt x="918" y="2031"/>
                        <a:pt x="954" y="2031"/>
                      </a:cubicBezTo>
                      <a:cubicBezTo>
                        <a:pt x="984" y="2031"/>
                        <a:pt x="1025" y="2026"/>
                        <a:pt x="1075" y="2014"/>
                      </a:cubicBezTo>
                      <a:cubicBezTo>
                        <a:pt x="1154" y="1996"/>
                        <a:pt x="1263" y="1953"/>
                        <a:pt x="1377" y="1891"/>
                      </a:cubicBezTo>
                      <a:cubicBezTo>
                        <a:pt x="1461" y="1972"/>
                        <a:pt x="1516" y="2015"/>
                        <a:pt x="1538" y="2015"/>
                      </a:cubicBezTo>
                      <a:cubicBezTo>
                        <a:pt x="1540" y="2015"/>
                        <a:pt x="1542" y="2014"/>
                        <a:pt x="1543" y="2014"/>
                      </a:cubicBezTo>
                      <a:cubicBezTo>
                        <a:pt x="1557" y="2001"/>
                        <a:pt x="1525" y="1939"/>
                        <a:pt x="1464" y="1838"/>
                      </a:cubicBezTo>
                      <a:cubicBezTo>
                        <a:pt x="1486" y="1826"/>
                        <a:pt x="1499" y="1822"/>
                        <a:pt x="1521" y="1808"/>
                      </a:cubicBezTo>
                      <a:cubicBezTo>
                        <a:pt x="1547" y="1786"/>
                        <a:pt x="1569" y="1756"/>
                        <a:pt x="1596" y="1729"/>
                      </a:cubicBezTo>
                      <a:cubicBezTo>
                        <a:pt x="1695" y="1833"/>
                        <a:pt x="1762" y="1893"/>
                        <a:pt x="1786" y="1893"/>
                      </a:cubicBezTo>
                      <a:cubicBezTo>
                        <a:pt x="1789" y="1893"/>
                        <a:pt x="1791" y="1892"/>
                        <a:pt x="1793" y="1891"/>
                      </a:cubicBezTo>
                      <a:cubicBezTo>
                        <a:pt x="1810" y="1878"/>
                        <a:pt x="1761" y="1786"/>
                        <a:pt x="1670" y="1646"/>
                      </a:cubicBezTo>
                      <a:cubicBezTo>
                        <a:pt x="1700" y="1608"/>
                        <a:pt x="1727" y="1568"/>
                        <a:pt x="1753" y="1520"/>
                      </a:cubicBezTo>
                      <a:cubicBezTo>
                        <a:pt x="1814" y="1398"/>
                        <a:pt x="1854" y="1231"/>
                        <a:pt x="1793" y="1052"/>
                      </a:cubicBezTo>
                      <a:cubicBezTo>
                        <a:pt x="1731" y="882"/>
                        <a:pt x="1587" y="737"/>
                        <a:pt x="1390" y="690"/>
                      </a:cubicBezTo>
                      <a:cubicBezTo>
                        <a:pt x="1338" y="676"/>
                        <a:pt x="1285" y="672"/>
                        <a:pt x="1237" y="672"/>
                      </a:cubicBezTo>
                      <a:cubicBezTo>
                        <a:pt x="1184" y="676"/>
                        <a:pt x="1137" y="685"/>
                        <a:pt x="1093" y="698"/>
                      </a:cubicBezTo>
                      <a:cubicBezTo>
                        <a:pt x="1053" y="711"/>
                        <a:pt x="1023" y="729"/>
                        <a:pt x="988" y="747"/>
                      </a:cubicBezTo>
                      <a:cubicBezTo>
                        <a:pt x="861" y="589"/>
                        <a:pt x="739" y="449"/>
                        <a:pt x="639" y="331"/>
                      </a:cubicBezTo>
                      <a:cubicBezTo>
                        <a:pt x="691" y="291"/>
                        <a:pt x="739" y="257"/>
                        <a:pt x="783" y="231"/>
                      </a:cubicBezTo>
                      <a:cubicBezTo>
                        <a:pt x="870" y="166"/>
                        <a:pt x="914" y="121"/>
                        <a:pt x="905" y="99"/>
                      </a:cubicBezTo>
                      <a:cubicBezTo>
                        <a:pt x="901" y="88"/>
                        <a:pt x="883" y="83"/>
                        <a:pt x="853" y="83"/>
                      </a:cubicBezTo>
                      <a:cubicBezTo>
                        <a:pt x="823" y="83"/>
                        <a:pt x="781" y="88"/>
                        <a:pt x="726" y="99"/>
                      </a:cubicBezTo>
                      <a:cubicBezTo>
                        <a:pt x="669" y="113"/>
                        <a:pt x="603" y="134"/>
                        <a:pt x="529" y="166"/>
                      </a:cubicBezTo>
                      <a:cubicBezTo>
                        <a:pt x="521" y="170"/>
                        <a:pt x="508" y="178"/>
                        <a:pt x="498" y="182"/>
                      </a:cubicBezTo>
                      <a:cubicBezTo>
                        <a:pt x="392" y="72"/>
                        <a:pt x="314" y="1"/>
                        <a:pt x="29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0" name="Google Shape;880;p34"/>
                <p:cNvSpPr/>
                <p:nvPr/>
              </p:nvSpPr>
              <p:spPr>
                <a:xfrm>
                  <a:off x="2700128" y="1258825"/>
                  <a:ext cx="302900" cy="276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7504" extrusionOk="0">
                      <a:moveTo>
                        <a:pt x="6123" y="179"/>
                      </a:moveTo>
                      <a:lnTo>
                        <a:pt x="8090" y="2504"/>
                      </a:lnTo>
                      <a:cubicBezTo>
                        <a:pt x="7251" y="4309"/>
                        <a:pt x="5573" y="5340"/>
                        <a:pt x="4379" y="5673"/>
                      </a:cubicBezTo>
                      <a:cubicBezTo>
                        <a:pt x="3318" y="5974"/>
                        <a:pt x="2159" y="7106"/>
                        <a:pt x="1923" y="7347"/>
                      </a:cubicBezTo>
                      <a:lnTo>
                        <a:pt x="123" y="5144"/>
                      </a:lnTo>
                      <a:cubicBezTo>
                        <a:pt x="660" y="3859"/>
                        <a:pt x="2636" y="3046"/>
                        <a:pt x="3942" y="2508"/>
                      </a:cubicBezTo>
                      <a:cubicBezTo>
                        <a:pt x="4173" y="2413"/>
                        <a:pt x="4393" y="2321"/>
                        <a:pt x="4580" y="2238"/>
                      </a:cubicBezTo>
                      <a:cubicBezTo>
                        <a:pt x="4803" y="2141"/>
                        <a:pt x="4996" y="2014"/>
                        <a:pt x="5157" y="1875"/>
                      </a:cubicBezTo>
                      <a:cubicBezTo>
                        <a:pt x="5742" y="1377"/>
                        <a:pt x="5983" y="709"/>
                        <a:pt x="6053" y="477"/>
                      </a:cubicBezTo>
                      <a:cubicBezTo>
                        <a:pt x="6065" y="437"/>
                        <a:pt x="6105" y="302"/>
                        <a:pt x="6123" y="179"/>
                      </a:cubicBezTo>
                      <a:close/>
                      <a:moveTo>
                        <a:pt x="6105" y="1"/>
                      </a:moveTo>
                      <a:lnTo>
                        <a:pt x="6018" y="57"/>
                      </a:lnTo>
                      <a:cubicBezTo>
                        <a:pt x="6061" y="175"/>
                        <a:pt x="5769" y="1595"/>
                        <a:pt x="4536" y="2141"/>
                      </a:cubicBezTo>
                      <a:cubicBezTo>
                        <a:pt x="4353" y="2224"/>
                        <a:pt x="4135" y="2316"/>
                        <a:pt x="3903" y="2408"/>
                      </a:cubicBezTo>
                      <a:cubicBezTo>
                        <a:pt x="2977" y="2793"/>
                        <a:pt x="1718" y="3309"/>
                        <a:pt x="857" y="4043"/>
                      </a:cubicBezTo>
                      <a:cubicBezTo>
                        <a:pt x="476" y="4362"/>
                        <a:pt x="175" y="4725"/>
                        <a:pt x="14" y="5135"/>
                      </a:cubicBezTo>
                      <a:lnTo>
                        <a:pt x="0" y="5166"/>
                      </a:lnTo>
                      <a:lnTo>
                        <a:pt x="1914" y="7504"/>
                      </a:lnTo>
                      <a:lnTo>
                        <a:pt x="1958" y="7460"/>
                      </a:lnTo>
                      <a:cubicBezTo>
                        <a:pt x="1971" y="7447"/>
                        <a:pt x="3273" y="6096"/>
                        <a:pt x="4409" y="5778"/>
                      </a:cubicBezTo>
                      <a:cubicBezTo>
                        <a:pt x="5629" y="5432"/>
                        <a:pt x="7350" y="4374"/>
                        <a:pt x="8199" y="2518"/>
                      </a:cubicBezTo>
                      <a:lnTo>
                        <a:pt x="8211" y="2486"/>
                      </a:lnTo>
                      <a:lnTo>
                        <a:pt x="610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81" name="Google Shape;881;p34"/>
              <p:cNvGrpSpPr/>
              <p:nvPr/>
            </p:nvGrpSpPr>
            <p:grpSpPr>
              <a:xfrm>
                <a:off x="4980432" y="596016"/>
                <a:ext cx="773384" cy="715644"/>
                <a:chOff x="2681574" y="1237063"/>
                <a:chExt cx="340338" cy="314998"/>
              </a:xfrm>
            </p:grpSpPr>
            <p:sp>
              <p:nvSpPr>
                <p:cNvPr id="882" name="Google Shape;882;p34"/>
                <p:cNvSpPr/>
                <p:nvPr/>
              </p:nvSpPr>
              <p:spPr>
                <a:xfrm>
                  <a:off x="2681574" y="1237063"/>
                  <a:ext cx="340338" cy="314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7" h="8540" extrusionOk="0">
                      <a:moveTo>
                        <a:pt x="6425" y="0"/>
                      </a:moveTo>
                      <a:cubicBezTo>
                        <a:pt x="6425" y="0"/>
                        <a:pt x="6228" y="2011"/>
                        <a:pt x="3964" y="2884"/>
                      </a:cubicBezTo>
                      <a:cubicBezTo>
                        <a:pt x="2562" y="3427"/>
                        <a:pt x="1" y="4855"/>
                        <a:pt x="254" y="5974"/>
                      </a:cubicBezTo>
                      <a:lnTo>
                        <a:pt x="2369" y="8540"/>
                      </a:lnTo>
                      <a:cubicBezTo>
                        <a:pt x="2369" y="8540"/>
                        <a:pt x="3746" y="7084"/>
                        <a:pt x="5677" y="6442"/>
                      </a:cubicBezTo>
                      <a:cubicBezTo>
                        <a:pt x="7574" y="5813"/>
                        <a:pt x="9226" y="3160"/>
                        <a:pt x="9226" y="3160"/>
                      </a:cubicBezTo>
                      <a:lnTo>
                        <a:pt x="642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3" name="Google Shape;883;p34"/>
                <p:cNvSpPr/>
                <p:nvPr/>
              </p:nvSpPr>
              <p:spPr>
                <a:xfrm>
                  <a:off x="2798758" y="1347238"/>
                  <a:ext cx="136733" cy="114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7" h="3115" extrusionOk="0">
                      <a:moveTo>
                        <a:pt x="2035" y="1"/>
                      </a:moveTo>
                      <a:cubicBezTo>
                        <a:pt x="1894" y="1"/>
                        <a:pt x="1751" y="21"/>
                        <a:pt x="1608" y="63"/>
                      </a:cubicBezTo>
                      <a:cubicBezTo>
                        <a:pt x="813" y="299"/>
                        <a:pt x="1" y="1239"/>
                        <a:pt x="232" y="2035"/>
                      </a:cubicBezTo>
                      <a:cubicBezTo>
                        <a:pt x="409" y="2631"/>
                        <a:pt x="1028" y="3114"/>
                        <a:pt x="1736" y="3114"/>
                      </a:cubicBezTo>
                      <a:cubicBezTo>
                        <a:pt x="1972" y="3114"/>
                        <a:pt x="2218" y="3061"/>
                        <a:pt x="2461" y="2939"/>
                      </a:cubicBezTo>
                      <a:cubicBezTo>
                        <a:pt x="3200" y="2568"/>
                        <a:pt x="3706" y="1868"/>
                        <a:pt x="3470" y="1077"/>
                      </a:cubicBezTo>
                      <a:cubicBezTo>
                        <a:pt x="3276" y="424"/>
                        <a:pt x="2682" y="1"/>
                        <a:pt x="203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4" name="Google Shape;884;p34"/>
                <p:cNvSpPr/>
                <p:nvPr/>
              </p:nvSpPr>
              <p:spPr>
                <a:xfrm>
                  <a:off x="2831807" y="1370734"/>
                  <a:ext cx="68385" cy="7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4" h="2032" extrusionOk="0">
                      <a:moveTo>
                        <a:pt x="529" y="422"/>
                      </a:moveTo>
                      <a:cubicBezTo>
                        <a:pt x="613" y="541"/>
                        <a:pt x="712" y="676"/>
                        <a:pt x="827" y="825"/>
                      </a:cubicBezTo>
                      <a:cubicBezTo>
                        <a:pt x="796" y="842"/>
                        <a:pt x="770" y="856"/>
                        <a:pt x="744" y="873"/>
                      </a:cubicBezTo>
                      <a:cubicBezTo>
                        <a:pt x="630" y="737"/>
                        <a:pt x="525" y="615"/>
                        <a:pt x="433" y="523"/>
                      </a:cubicBezTo>
                      <a:cubicBezTo>
                        <a:pt x="442" y="515"/>
                        <a:pt x="446" y="501"/>
                        <a:pt x="450" y="493"/>
                      </a:cubicBezTo>
                      <a:cubicBezTo>
                        <a:pt x="476" y="467"/>
                        <a:pt x="503" y="445"/>
                        <a:pt x="529" y="422"/>
                      </a:cubicBezTo>
                      <a:close/>
                      <a:moveTo>
                        <a:pt x="363" y="642"/>
                      </a:moveTo>
                      <a:cubicBezTo>
                        <a:pt x="424" y="733"/>
                        <a:pt x="503" y="838"/>
                        <a:pt x="587" y="952"/>
                      </a:cubicBezTo>
                      <a:cubicBezTo>
                        <a:pt x="569" y="956"/>
                        <a:pt x="547" y="969"/>
                        <a:pt x="534" y="973"/>
                      </a:cubicBezTo>
                      <a:cubicBezTo>
                        <a:pt x="512" y="978"/>
                        <a:pt x="494" y="978"/>
                        <a:pt x="476" y="978"/>
                      </a:cubicBezTo>
                      <a:cubicBezTo>
                        <a:pt x="460" y="978"/>
                        <a:pt x="446" y="973"/>
                        <a:pt x="433" y="969"/>
                      </a:cubicBezTo>
                      <a:cubicBezTo>
                        <a:pt x="407" y="961"/>
                        <a:pt x="377" y="939"/>
                        <a:pt x="359" y="908"/>
                      </a:cubicBezTo>
                      <a:cubicBezTo>
                        <a:pt x="315" y="851"/>
                        <a:pt x="302" y="785"/>
                        <a:pt x="329" y="707"/>
                      </a:cubicBezTo>
                      <a:cubicBezTo>
                        <a:pt x="333" y="685"/>
                        <a:pt x="355" y="664"/>
                        <a:pt x="363" y="642"/>
                      </a:cubicBezTo>
                      <a:close/>
                      <a:moveTo>
                        <a:pt x="1286" y="1027"/>
                      </a:moveTo>
                      <a:cubicBezTo>
                        <a:pt x="1295" y="1027"/>
                        <a:pt x="1303" y="1028"/>
                        <a:pt x="1311" y="1031"/>
                      </a:cubicBezTo>
                      <a:cubicBezTo>
                        <a:pt x="1382" y="1039"/>
                        <a:pt x="1456" y="1100"/>
                        <a:pt x="1482" y="1170"/>
                      </a:cubicBezTo>
                      <a:cubicBezTo>
                        <a:pt x="1513" y="1227"/>
                        <a:pt x="1509" y="1310"/>
                        <a:pt x="1486" y="1384"/>
                      </a:cubicBezTo>
                      <a:cubicBezTo>
                        <a:pt x="1408" y="1279"/>
                        <a:pt x="1321" y="1162"/>
                        <a:pt x="1224" y="1035"/>
                      </a:cubicBezTo>
                      <a:cubicBezTo>
                        <a:pt x="1245" y="1032"/>
                        <a:pt x="1266" y="1027"/>
                        <a:pt x="1286" y="1027"/>
                      </a:cubicBezTo>
                      <a:close/>
                      <a:moveTo>
                        <a:pt x="1053" y="1104"/>
                      </a:moveTo>
                      <a:cubicBezTo>
                        <a:pt x="1180" y="1262"/>
                        <a:pt x="1303" y="1406"/>
                        <a:pt x="1408" y="1524"/>
                      </a:cubicBezTo>
                      <a:cubicBezTo>
                        <a:pt x="1386" y="1555"/>
                        <a:pt x="1373" y="1594"/>
                        <a:pt x="1347" y="1620"/>
                      </a:cubicBezTo>
                      <a:cubicBezTo>
                        <a:pt x="1342" y="1624"/>
                        <a:pt x="1338" y="1629"/>
                        <a:pt x="1333" y="1638"/>
                      </a:cubicBezTo>
                      <a:cubicBezTo>
                        <a:pt x="1233" y="1498"/>
                        <a:pt x="1111" y="1332"/>
                        <a:pt x="970" y="1152"/>
                      </a:cubicBezTo>
                      <a:cubicBezTo>
                        <a:pt x="992" y="1140"/>
                        <a:pt x="1015" y="1126"/>
                        <a:pt x="1037" y="1114"/>
                      </a:cubicBezTo>
                      <a:cubicBezTo>
                        <a:pt x="1041" y="1109"/>
                        <a:pt x="1045" y="1109"/>
                        <a:pt x="1053" y="1104"/>
                      </a:cubicBezTo>
                      <a:close/>
                      <a:moveTo>
                        <a:pt x="290" y="1"/>
                      </a:moveTo>
                      <a:cubicBezTo>
                        <a:pt x="288" y="1"/>
                        <a:pt x="286" y="1"/>
                        <a:pt x="285" y="3"/>
                      </a:cubicBezTo>
                      <a:cubicBezTo>
                        <a:pt x="267" y="12"/>
                        <a:pt x="315" y="104"/>
                        <a:pt x="403" y="235"/>
                      </a:cubicBezTo>
                      <a:cubicBezTo>
                        <a:pt x="363" y="261"/>
                        <a:pt x="324" y="275"/>
                        <a:pt x="280" y="305"/>
                      </a:cubicBezTo>
                      <a:cubicBezTo>
                        <a:pt x="272" y="313"/>
                        <a:pt x="258" y="327"/>
                        <a:pt x="250" y="340"/>
                      </a:cubicBezTo>
                      <a:cubicBezTo>
                        <a:pt x="217" y="311"/>
                        <a:pt x="194" y="294"/>
                        <a:pt x="179" y="294"/>
                      </a:cubicBezTo>
                      <a:cubicBezTo>
                        <a:pt x="176" y="294"/>
                        <a:pt x="173" y="295"/>
                        <a:pt x="171" y="297"/>
                      </a:cubicBezTo>
                      <a:cubicBezTo>
                        <a:pt x="162" y="305"/>
                        <a:pt x="175" y="335"/>
                        <a:pt x="202" y="388"/>
                      </a:cubicBezTo>
                      <a:cubicBezTo>
                        <a:pt x="145" y="445"/>
                        <a:pt x="88" y="511"/>
                        <a:pt x="49" y="602"/>
                      </a:cubicBezTo>
                      <a:cubicBezTo>
                        <a:pt x="22" y="672"/>
                        <a:pt x="0" y="747"/>
                        <a:pt x="4" y="838"/>
                      </a:cubicBezTo>
                      <a:cubicBezTo>
                        <a:pt x="10" y="926"/>
                        <a:pt x="36" y="1013"/>
                        <a:pt x="79" y="1092"/>
                      </a:cubicBezTo>
                      <a:cubicBezTo>
                        <a:pt x="131" y="1166"/>
                        <a:pt x="202" y="1235"/>
                        <a:pt x="298" y="1279"/>
                      </a:cubicBezTo>
                      <a:cubicBezTo>
                        <a:pt x="341" y="1301"/>
                        <a:pt x="394" y="1314"/>
                        <a:pt x="446" y="1323"/>
                      </a:cubicBezTo>
                      <a:cubicBezTo>
                        <a:pt x="466" y="1325"/>
                        <a:pt x="487" y="1326"/>
                        <a:pt x="508" y="1326"/>
                      </a:cubicBezTo>
                      <a:cubicBezTo>
                        <a:pt x="537" y="1326"/>
                        <a:pt x="567" y="1324"/>
                        <a:pt x="595" y="1319"/>
                      </a:cubicBezTo>
                      <a:cubicBezTo>
                        <a:pt x="678" y="1301"/>
                        <a:pt x="748" y="1271"/>
                        <a:pt x="809" y="1241"/>
                      </a:cubicBezTo>
                      <a:cubicBezTo>
                        <a:pt x="962" y="1428"/>
                        <a:pt x="1106" y="1598"/>
                        <a:pt x="1228" y="1729"/>
                      </a:cubicBezTo>
                      <a:cubicBezTo>
                        <a:pt x="1150" y="1791"/>
                        <a:pt x="1075" y="1848"/>
                        <a:pt x="1023" y="1887"/>
                      </a:cubicBezTo>
                      <a:cubicBezTo>
                        <a:pt x="932" y="1949"/>
                        <a:pt x="883" y="1987"/>
                        <a:pt x="892" y="2009"/>
                      </a:cubicBezTo>
                      <a:cubicBezTo>
                        <a:pt x="897" y="2024"/>
                        <a:pt x="918" y="2031"/>
                        <a:pt x="954" y="2031"/>
                      </a:cubicBezTo>
                      <a:cubicBezTo>
                        <a:pt x="984" y="2031"/>
                        <a:pt x="1025" y="2026"/>
                        <a:pt x="1075" y="2014"/>
                      </a:cubicBezTo>
                      <a:cubicBezTo>
                        <a:pt x="1154" y="1996"/>
                        <a:pt x="1263" y="1953"/>
                        <a:pt x="1377" y="1891"/>
                      </a:cubicBezTo>
                      <a:cubicBezTo>
                        <a:pt x="1461" y="1972"/>
                        <a:pt x="1516" y="2015"/>
                        <a:pt x="1538" y="2015"/>
                      </a:cubicBezTo>
                      <a:cubicBezTo>
                        <a:pt x="1540" y="2015"/>
                        <a:pt x="1542" y="2014"/>
                        <a:pt x="1543" y="2014"/>
                      </a:cubicBezTo>
                      <a:cubicBezTo>
                        <a:pt x="1557" y="2001"/>
                        <a:pt x="1525" y="1939"/>
                        <a:pt x="1464" y="1838"/>
                      </a:cubicBezTo>
                      <a:cubicBezTo>
                        <a:pt x="1486" y="1826"/>
                        <a:pt x="1499" y="1822"/>
                        <a:pt x="1521" y="1808"/>
                      </a:cubicBezTo>
                      <a:cubicBezTo>
                        <a:pt x="1547" y="1786"/>
                        <a:pt x="1569" y="1756"/>
                        <a:pt x="1596" y="1729"/>
                      </a:cubicBezTo>
                      <a:cubicBezTo>
                        <a:pt x="1695" y="1833"/>
                        <a:pt x="1762" y="1893"/>
                        <a:pt x="1786" y="1893"/>
                      </a:cubicBezTo>
                      <a:cubicBezTo>
                        <a:pt x="1789" y="1893"/>
                        <a:pt x="1791" y="1892"/>
                        <a:pt x="1793" y="1891"/>
                      </a:cubicBezTo>
                      <a:cubicBezTo>
                        <a:pt x="1810" y="1878"/>
                        <a:pt x="1761" y="1786"/>
                        <a:pt x="1670" y="1646"/>
                      </a:cubicBezTo>
                      <a:cubicBezTo>
                        <a:pt x="1700" y="1608"/>
                        <a:pt x="1727" y="1568"/>
                        <a:pt x="1753" y="1520"/>
                      </a:cubicBezTo>
                      <a:cubicBezTo>
                        <a:pt x="1814" y="1398"/>
                        <a:pt x="1854" y="1231"/>
                        <a:pt x="1793" y="1052"/>
                      </a:cubicBezTo>
                      <a:cubicBezTo>
                        <a:pt x="1731" y="882"/>
                        <a:pt x="1587" y="737"/>
                        <a:pt x="1390" y="690"/>
                      </a:cubicBezTo>
                      <a:cubicBezTo>
                        <a:pt x="1338" y="676"/>
                        <a:pt x="1285" y="672"/>
                        <a:pt x="1237" y="672"/>
                      </a:cubicBezTo>
                      <a:cubicBezTo>
                        <a:pt x="1184" y="676"/>
                        <a:pt x="1137" y="685"/>
                        <a:pt x="1093" y="698"/>
                      </a:cubicBezTo>
                      <a:cubicBezTo>
                        <a:pt x="1053" y="711"/>
                        <a:pt x="1023" y="729"/>
                        <a:pt x="988" y="747"/>
                      </a:cubicBezTo>
                      <a:cubicBezTo>
                        <a:pt x="861" y="589"/>
                        <a:pt x="739" y="449"/>
                        <a:pt x="639" y="331"/>
                      </a:cubicBezTo>
                      <a:cubicBezTo>
                        <a:pt x="691" y="291"/>
                        <a:pt x="739" y="257"/>
                        <a:pt x="783" y="231"/>
                      </a:cubicBezTo>
                      <a:cubicBezTo>
                        <a:pt x="870" y="166"/>
                        <a:pt x="914" y="121"/>
                        <a:pt x="905" y="99"/>
                      </a:cubicBezTo>
                      <a:cubicBezTo>
                        <a:pt x="901" y="88"/>
                        <a:pt x="883" y="83"/>
                        <a:pt x="853" y="83"/>
                      </a:cubicBezTo>
                      <a:cubicBezTo>
                        <a:pt x="823" y="83"/>
                        <a:pt x="781" y="88"/>
                        <a:pt x="726" y="99"/>
                      </a:cubicBezTo>
                      <a:cubicBezTo>
                        <a:pt x="669" y="113"/>
                        <a:pt x="603" y="134"/>
                        <a:pt x="529" y="166"/>
                      </a:cubicBezTo>
                      <a:cubicBezTo>
                        <a:pt x="521" y="170"/>
                        <a:pt x="508" y="178"/>
                        <a:pt x="498" y="182"/>
                      </a:cubicBezTo>
                      <a:cubicBezTo>
                        <a:pt x="392" y="72"/>
                        <a:pt x="314" y="1"/>
                        <a:pt x="29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5" name="Google Shape;885;p34"/>
                <p:cNvSpPr/>
                <p:nvPr/>
              </p:nvSpPr>
              <p:spPr>
                <a:xfrm>
                  <a:off x="2700128" y="1258825"/>
                  <a:ext cx="302900" cy="276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7504" extrusionOk="0">
                      <a:moveTo>
                        <a:pt x="6123" y="179"/>
                      </a:moveTo>
                      <a:lnTo>
                        <a:pt x="8090" y="2504"/>
                      </a:lnTo>
                      <a:cubicBezTo>
                        <a:pt x="7251" y="4309"/>
                        <a:pt x="5573" y="5340"/>
                        <a:pt x="4379" y="5673"/>
                      </a:cubicBezTo>
                      <a:cubicBezTo>
                        <a:pt x="3318" y="5974"/>
                        <a:pt x="2159" y="7106"/>
                        <a:pt x="1923" y="7347"/>
                      </a:cubicBezTo>
                      <a:lnTo>
                        <a:pt x="123" y="5144"/>
                      </a:lnTo>
                      <a:cubicBezTo>
                        <a:pt x="660" y="3859"/>
                        <a:pt x="2636" y="3046"/>
                        <a:pt x="3942" y="2508"/>
                      </a:cubicBezTo>
                      <a:cubicBezTo>
                        <a:pt x="4173" y="2413"/>
                        <a:pt x="4393" y="2321"/>
                        <a:pt x="4580" y="2238"/>
                      </a:cubicBezTo>
                      <a:cubicBezTo>
                        <a:pt x="4803" y="2141"/>
                        <a:pt x="4996" y="2014"/>
                        <a:pt x="5157" y="1875"/>
                      </a:cubicBezTo>
                      <a:cubicBezTo>
                        <a:pt x="5742" y="1377"/>
                        <a:pt x="5983" y="709"/>
                        <a:pt x="6053" y="477"/>
                      </a:cubicBezTo>
                      <a:cubicBezTo>
                        <a:pt x="6065" y="437"/>
                        <a:pt x="6105" y="302"/>
                        <a:pt x="6123" y="179"/>
                      </a:cubicBezTo>
                      <a:close/>
                      <a:moveTo>
                        <a:pt x="6105" y="1"/>
                      </a:moveTo>
                      <a:lnTo>
                        <a:pt x="6018" y="57"/>
                      </a:lnTo>
                      <a:cubicBezTo>
                        <a:pt x="6061" y="175"/>
                        <a:pt x="5769" y="1595"/>
                        <a:pt x="4536" y="2141"/>
                      </a:cubicBezTo>
                      <a:cubicBezTo>
                        <a:pt x="4353" y="2224"/>
                        <a:pt x="4135" y="2316"/>
                        <a:pt x="3903" y="2408"/>
                      </a:cubicBezTo>
                      <a:cubicBezTo>
                        <a:pt x="2977" y="2793"/>
                        <a:pt x="1718" y="3309"/>
                        <a:pt x="857" y="4043"/>
                      </a:cubicBezTo>
                      <a:cubicBezTo>
                        <a:pt x="476" y="4362"/>
                        <a:pt x="175" y="4725"/>
                        <a:pt x="14" y="5135"/>
                      </a:cubicBezTo>
                      <a:lnTo>
                        <a:pt x="0" y="5166"/>
                      </a:lnTo>
                      <a:lnTo>
                        <a:pt x="1914" y="7504"/>
                      </a:lnTo>
                      <a:lnTo>
                        <a:pt x="1958" y="7460"/>
                      </a:lnTo>
                      <a:cubicBezTo>
                        <a:pt x="1971" y="7447"/>
                        <a:pt x="3273" y="6096"/>
                        <a:pt x="4409" y="5778"/>
                      </a:cubicBezTo>
                      <a:cubicBezTo>
                        <a:pt x="5629" y="5432"/>
                        <a:pt x="7350" y="4374"/>
                        <a:pt x="8199" y="2518"/>
                      </a:cubicBezTo>
                      <a:lnTo>
                        <a:pt x="8211" y="2486"/>
                      </a:lnTo>
                      <a:lnTo>
                        <a:pt x="610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86" name="Google Shape;886;p34"/>
            <p:cNvSpPr/>
            <p:nvPr/>
          </p:nvSpPr>
          <p:spPr>
            <a:xfrm>
              <a:off x="5593637" y="1744796"/>
              <a:ext cx="208467" cy="16114"/>
            </a:xfrm>
            <a:custGeom>
              <a:avLst/>
              <a:gdLst/>
              <a:ahLst/>
              <a:cxnLst/>
              <a:rect l="l" t="t" r="r" b="b"/>
              <a:pathLst>
                <a:path w="4696" h="363" extrusionOk="0">
                  <a:moveTo>
                    <a:pt x="0" y="1"/>
                  </a:moveTo>
                  <a:lnTo>
                    <a:pt x="0" y="362"/>
                  </a:lnTo>
                  <a:lnTo>
                    <a:pt x="4695" y="362"/>
                  </a:lnTo>
                  <a:lnTo>
                    <a:pt x="4695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4"/>
            <p:cNvSpPr/>
            <p:nvPr/>
          </p:nvSpPr>
          <p:spPr>
            <a:xfrm>
              <a:off x="5634877" y="1773917"/>
              <a:ext cx="129449" cy="16026"/>
            </a:xfrm>
            <a:custGeom>
              <a:avLst/>
              <a:gdLst/>
              <a:ahLst/>
              <a:cxnLst/>
              <a:rect l="l" t="t" r="r" b="b"/>
              <a:pathLst>
                <a:path w="2916" h="361" extrusionOk="0">
                  <a:moveTo>
                    <a:pt x="1" y="1"/>
                  </a:moveTo>
                  <a:lnTo>
                    <a:pt x="1" y="360"/>
                  </a:lnTo>
                  <a:lnTo>
                    <a:pt x="2916" y="360"/>
                  </a:lnTo>
                  <a:lnTo>
                    <a:pt x="2916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4"/>
            <p:cNvSpPr/>
            <p:nvPr/>
          </p:nvSpPr>
          <p:spPr>
            <a:xfrm>
              <a:off x="5899229" y="1639278"/>
              <a:ext cx="44" cy="4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533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4"/>
            <p:cNvSpPr/>
            <p:nvPr/>
          </p:nvSpPr>
          <p:spPr>
            <a:xfrm>
              <a:off x="5851597" y="1694145"/>
              <a:ext cx="5283" cy="156173"/>
            </a:xfrm>
            <a:custGeom>
              <a:avLst/>
              <a:gdLst/>
              <a:ahLst/>
              <a:cxnLst/>
              <a:rect l="l" t="t" r="r" b="b"/>
              <a:pathLst>
                <a:path w="119" h="3518" extrusionOk="0">
                  <a:moveTo>
                    <a:pt x="58" y="0"/>
                  </a:moveTo>
                  <a:cubicBezTo>
                    <a:pt x="25" y="0"/>
                    <a:pt x="0" y="786"/>
                    <a:pt x="0" y="1758"/>
                  </a:cubicBezTo>
                  <a:cubicBezTo>
                    <a:pt x="0" y="2727"/>
                    <a:pt x="25" y="3517"/>
                    <a:pt x="58" y="3517"/>
                  </a:cubicBezTo>
                  <a:cubicBezTo>
                    <a:pt x="93" y="3517"/>
                    <a:pt x="118" y="2727"/>
                    <a:pt x="118" y="1758"/>
                  </a:cubicBezTo>
                  <a:cubicBezTo>
                    <a:pt x="118" y="786"/>
                    <a:pt x="93" y="0"/>
                    <a:pt x="58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4"/>
            <p:cNvSpPr/>
            <p:nvPr/>
          </p:nvSpPr>
          <p:spPr>
            <a:xfrm>
              <a:off x="6073687" y="1706042"/>
              <a:ext cx="110937" cy="16159"/>
            </a:xfrm>
            <a:custGeom>
              <a:avLst/>
              <a:gdLst/>
              <a:ahLst/>
              <a:cxnLst/>
              <a:rect l="l" t="t" r="r" b="b"/>
              <a:pathLst>
                <a:path w="2499" h="364" extrusionOk="0">
                  <a:moveTo>
                    <a:pt x="1" y="1"/>
                  </a:moveTo>
                  <a:lnTo>
                    <a:pt x="1" y="364"/>
                  </a:lnTo>
                  <a:lnTo>
                    <a:pt x="2499" y="364"/>
                  </a:lnTo>
                  <a:lnTo>
                    <a:pt x="2499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4"/>
            <p:cNvSpPr/>
            <p:nvPr/>
          </p:nvSpPr>
          <p:spPr>
            <a:xfrm>
              <a:off x="6095528" y="1735252"/>
              <a:ext cx="69030" cy="16070"/>
            </a:xfrm>
            <a:custGeom>
              <a:avLst/>
              <a:gdLst/>
              <a:ahLst/>
              <a:cxnLst/>
              <a:rect l="l" t="t" r="r" b="b"/>
              <a:pathLst>
                <a:path w="1555" h="362" extrusionOk="0">
                  <a:moveTo>
                    <a:pt x="1" y="0"/>
                  </a:moveTo>
                  <a:lnTo>
                    <a:pt x="1" y="362"/>
                  </a:lnTo>
                  <a:lnTo>
                    <a:pt x="1555" y="362"/>
                  </a:lnTo>
                  <a:lnTo>
                    <a:pt x="1555" y="0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4"/>
            <p:cNvSpPr/>
            <p:nvPr/>
          </p:nvSpPr>
          <p:spPr>
            <a:xfrm>
              <a:off x="6242775" y="1608381"/>
              <a:ext cx="5283" cy="241939"/>
            </a:xfrm>
            <a:custGeom>
              <a:avLst/>
              <a:gdLst/>
              <a:ahLst/>
              <a:cxnLst/>
              <a:rect l="l" t="t" r="r" b="b"/>
              <a:pathLst>
                <a:path w="119" h="5450" extrusionOk="0">
                  <a:moveTo>
                    <a:pt x="61" y="1"/>
                  </a:moveTo>
                  <a:cubicBezTo>
                    <a:pt x="28" y="1"/>
                    <a:pt x="0" y="1221"/>
                    <a:pt x="0" y="2725"/>
                  </a:cubicBezTo>
                  <a:cubicBezTo>
                    <a:pt x="0" y="4229"/>
                    <a:pt x="28" y="5449"/>
                    <a:pt x="61" y="5449"/>
                  </a:cubicBezTo>
                  <a:cubicBezTo>
                    <a:pt x="93" y="5449"/>
                    <a:pt x="119" y="4229"/>
                    <a:pt x="119" y="2725"/>
                  </a:cubicBezTo>
                  <a:cubicBezTo>
                    <a:pt x="119" y="1221"/>
                    <a:pt x="93" y="1"/>
                    <a:pt x="61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4"/>
            <p:cNvSpPr/>
            <p:nvPr/>
          </p:nvSpPr>
          <p:spPr>
            <a:xfrm>
              <a:off x="6841350" y="964486"/>
              <a:ext cx="113023" cy="113068"/>
            </a:xfrm>
            <a:custGeom>
              <a:avLst/>
              <a:gdLst/>
              <a:ahLst/>
              <a:cxnLst/>
              <a:rect l="l" t="t" r="r" b="b"/>
              <a:pathLst>
                <a:path w="2546" h="2547" extrusionOk="0">
                  <a:moveTo>
                    <a:pt x="1275" y="1"/>
                  </a:moveTo>
                  <a:lnTo>
                    <a:pt x="823" y="824"/>
                  </a:lnTo>
                  <a:lnTo>
                    <a:pt x="1" y="1276"/>
                  </a:lnTo>
                  <a:lnTo>
                    <a:pt x="823" y="1724"/>
                  </a:lnTo>
                  <a:lnTo>
                    <a:pt x="1275" y="2546"/>
                  </a:lnTo>
                  <a:lnTo>
                    <a:pt x="1724" y="1724"/>
                  </a:lnTo>
                  <a:lnTo>
                    <a:pt x="2546" y="1276"/>
                  </a:lnTo>
                  <a:lnTo>
                    <a:pt x="1724" y="824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4"/>
            <p:cNvSpPr/>
            <p:nvPr/>
          </p:nvSpPr>
          <p:spPr>
            <a:xfrm>
              <a:off x="5132542" y="1904471"/>
              <a:ext cx="113156" cy="112979"/>
            </a:xfrm>
            <a:custGeom>
              <a:avLst/>
              <a:gdLst/>
              <a:ahLst/>
              <a:cxnLst/>
              <a:rect l="l" t="t" r="r" b="b"/>
              <a:pathLst>
                <a:path w="2549" h="2545" extrusionOk="0">
                  <a:moveTo>
                    <a:pt x="1274" y="0"/>
                  </a:moveTo>
                  <a:lnTo>
                    <a:pt x="825" y="822"/>
                  </a:lnTo>
                  <a:lnTo>
                    <a:pt x="0" y="1271"/>
                  </a:lnTo>
                  <a:lnTo>
                    <a:pt x="825" y="1723"/>
                  </a:lnTo>
                  <a:lnTo>
                    <a:pt x="1274" y="2545"/>
                  </a:lnTo>
                  <a:lnTo>
                    <a:pt x="1723" y="1723"/>
                  </a:lnTo>
                  <a:lnTo>
                    <a:pt x="2548" y="1271"/>
                  </a:lnTo>
                  <a:lnTo>
                    <a:pt x="1723" y="822"/>
                  </a:lnTo>
                  <a:lnTo>
                    <a:pt x="1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4"/>
            <p:cNvSpPr/>
            <p:nvPr/>
          </p:nvSpPr>
          <p:spPr>
            <a:xfrm>
              <a:off x="7008840" y="1119367"/>
              <a:ext cx="69519" cy="69519"/>
            </a:xfrm>
            <a:custGeom>
              <a:avLst/>
              <a:gdLst/>
              <a:ahLst/>
              <a:cxnLst/>
              <a:rect l="l" t="t" r="r" b="b"/>
              <a:pathLst>
                <a:path w="1566" h="1566" extrusionOk="0">
                  <a:moveTo>
                    <a:pt x="783" y="1"/>
                  </a:moveTo>
                  <a:lnTo>
                    <a:pt x="507" y="507"/>
                  </a:lnTo>
                  <a:lnTo>
                    <a:pt x="0" y="784"/>
                  </a:lnTo>
                  <a:lnTo>
                    <a:pt x="507" y="1060"/>
                  </a:lnTo>
                  <a:lnTo>
                    <a:pt x="783" y="1566"/>
                  </a:lnTo>
                  <a:lnTo>
                    <a:pt x="1060" y="1060"/>
                  </a:lnTo>
                  <a:lnTo>
                    <a:pt x="1565" y="784"/>
                  </a:lnTo>
                  <a:lnTo>
                    <a:pt x="1060" y="507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4"/>
            <p:cNvSpPr/>
            <p:nvPr/>
          </p:nvSpPr>
          <p:spPr>
            <a:xfrm>
              <a:off x="5044736" y="1694456"/>
              <a:ext cx="69519" cy="69297"/>
            </a:xfrm>
            <a:custGeom>
              <a:avLst/>
              <a:gdLst/>
              <a:ahLst/>
              <a:cxnLst/>
              <a:rect l="l" t="t" r="r" b="b"/>
              <a:pathLst>
                <a:path w="1566" h="1561" extrusionOk="0">
                  <a:moveTo>
                    <a:pt x="782" y="0"/>
                  </a:moveTo>
                  <a:lnTo>
                    <a:pt x="506" y="506"/>
                  </a:lnTo>
                  <a:lnTo>
                    <a:pt x="0" y="782"/>
                  </a:lnTo>
                  <a:lnTo>
                    <a:pt x="506" y="1059"/>
                  </a:lnTo>
                  <a:lnTo>
                    <a:pt x="782" y="1561"/>
                  </a:lnTo>
                  <a:lnTo>
                    <a:pt x="1059" y="1059"/>
                  </a:lnTo>
                  <a:lnTo>
                    <a:pt x="1565" y="782"/>
                  </a:lnTo>
                  <a:lnTo>
                    <a:pt x="1059" y="506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7" name="Google Shape;897;p34"/>
            <p:cNvGrpSpPr/>
            <p:nvPr/>
          </p:nvGrpSpPr>
          <p:grpSpPr>
            <a:xfrm>
              <a:off x="5310641" y="1002130"/>
              <a:ext cx="1577976" cy="3213440"/>
              <a:chOff x="5310641" y="1002130"/>
              <a:chExt cx="1577976" cy="3213440"/>
            </a:xfrm>
          </p:grpSpPr>
          <p:sp>
            <p:nvSpPr>
              <p:cNvPr id="898" name="Google Shape;898;p34"/>
              <p:cNvSpPr/>
              <p:nvPr/>
            </p:nvSpPr>
            <p:spPr>
              <a:xfrm>
                <a:off x="5310641" y="1002130"/>
                <a:ext cx="1577976" cy="3213440"/>
              </a:xfrm>
              <a:custGeom>
                <a:avLst/>
                <a:gdLst/>
                <a:ahLst/>
                <a:cxnLst/>
                <a:rect l="l" t="t" r="r" b="b"/>
                <a:pathLst>
                  <a:path w="35546" h="72387" extrusionOk="0">
                    <a:moveTo>
                      <a:pt x="5629" y="1"/>
                    </a:moveTo>
                    <a:cubicBezTo>
                      <a:pt x="2681" y="1"/>
                      <a:pt x="287" y="2380"/>
                      <a:pt x="274" y="5330"/>
                    </a:cubicBezTo>
                    <a:lnTo>
                      <a:pt x="15" y="66898"/>
                    </a:lnTo>
                    <a:cubicBezTo>
                      <a:pt x="1" y="69852"/>
                      <a:pt x="2388" y="72257"/>
                      <a:pt x="5338" y="72272"/>
                    </a:cubicBezTo>
                    <a:lnTo>
                      <a:pt x="29899" y="72386"/>
                    </a:lnTo>
                    <a:cubicBezTo>
                      <a:pt x="29906" y="72386"/>
                      <a:pt x="29912" y="72386"/>
                      <a:pt x="29918" y="72386"/>
                    </a:cubicBezTo>
                    <a:cubicBezTo>
                      <a:pt x="32864" y="72386"/>
                      <a:pt x="35262" y="70007"/>
                      <a:pt x="35273" y="67060"/>
                    </a:cubicBezTo>
                    <a:lnTo>
                      <a:pt x="35535" y="5489"/>
                    </a:lnTo>
                    <a:cubicBezTo>
                      <a:pt x="35546" y="2534"/>
                      <a:pt x="33162" y="130"/>
                      <a:pt x="30209" y="115"/>
                    </a:cubicBezTo>
                    <a:lnTo>
                      <a:pt x="5650" y="1"/>
                    </a:lnTo>
                    <a:cubicBezTo>
                      <a:pt x="5643" y="1"/>
                      <a:pt x="5636" y="1"/>
                      <a:pt x="562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99" name="Google Shape;899;p34"/>
              <p:cNvGrpSpPr/>
              <p:nvPr/>
            </p:nvGrpSpPr>
            <p:grpSpPr>
              <a:xfrm>
                <a:off x="5383310" y="1096639"/>
                <a:ext cx="1432812" cy="3005461"/>
                <a:chOff x="5383310" y="1096639"/>
                <a:chExt cx="1432812" cy="3005461"/>
              </a:xfrm>
            </p:grpSpPr>
            <p:sp>
              <p:nvSpPr>
                <p:cNvPr id="900" name="Google Shape;900;p34"/>
                <p:cNvSpPr/>
                <p:nvPr/>
              </p:nvSpPr>
              <p:spPr>
                <a:xfrm>
                  <a:off x="5383310" y="1096639"/>
                  <a:ext cx="1432812" cy="3005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76" h="67702" extrusionOk="0">
                      <a:moveTo>
                        <a:pt x="4007" y="0"/>
                      </a:moveTo>
                      <a:cubicBezTo>
                        <a:pt x="1945" y="0"/>
                        <a:pt x="270" y="1665"/>
                        <a:pt x="262" y="3729"/>
                      </a:cubicBezTo>
                      <a:lnTo>
                        <a:pt x="7" y="63825"/>
                      </a:lnTo>
                      <a:cubicBezTo>
                        <a:pt x="0" y="65896"/>
                        <a:pt x="1670" y="67580"/>
                        <a:pt x="3737" y="67587"/>
                      </a:cubicBezTo>
                      <a:lnTo>
                        <a:pt x="28248" y="67701"/>
                      </a:lnTo>
                      <a:cubicBezTo>
                        <a:pt x="28255" y="67701"/>
                        <a:pt x="28262" y="67701"/>
                        <a:pt x="28269" y="67701"/>
                      </a:cubicBezTo>
                      <a:cubicBezTo>
                        <a:pt x="30327" y="67701"/>
                        <a:pt x="32003" y="66033"/>
                        <a:pt x="32009" y="63972"/>
                      </a:cubicBezTo>
                      <a:lnTo>
                        <a:pt x="32264" y="3872"/>
                      </a:lnTo>
                      <a:cubicBezTo>
                        <a:pt x="32276" y="1805"/>
                        <a:pt x="30606" y="122"/>
                        <a:pt x="28535" y="111"/>
                      </a:cubicBezTo>
                      <a:lnTo>
                        <a:pt x="23776" y="90"/>
                      </a:lnTo>
                      <a:cubicBezTo>
                        <a:pt x="23774" y="90"/>
                        <a:pt x="23772" y="90"/>
                        <a:pt x="23770" y="90"/>
                      </a:cubicBezTo>
                      <a:cubicBezTo>
                        <a:pt x="23133" y="90"/>
                        <a:pt x="22616" y="627"/>
                        <a:pt x="22613" y="1292"/>
                      </a:cubicBezTo>
                      <a:lnTo>
                        <a:pt x="22610" y="2157"/>
                      </a:lnTo>
                      <a:cubicBezTo>
                        <a:pt x="22606" y="2823"/>
                        <a:pt x="22089" y="3360"/>
                        <a:pt x="21456" y="3360"/>
                      </a:cubicBezTo>
                      <a:cubicBezTo>
                        <a:pt x="21454" y="3360"/>
                        <a:pt x="21452" y="3360"/>
                        <a:pt x="21450" y="3360"/>
                      </a:cubicBezTo>
                      <a:lnTo>
                        <a:pt x="12168" y="3317"/>
                      </a:lnTo>
                      <a:cubicBezTo>
                        <a:pt x="11529" y="3312"/>
                        <a:pt x="11012" y="2771"/>
                        <a:pt x="11016" y="2103"/>
                      </a:cubicBezTo>
                      <a:lnTo>
                        <a:pt x="11020" y="1238"/>
                      </a:lnTo>
                      <a:cubicBezTo>
                        <a:pt x="11023" y="570"/>
                        <a:pt x="10506" y="29"/>
                        <a:pt x="9867" y="25"/>
                      </a:cubicBezTo>
                      <a:lnTo>
                        <a:pt x="8195" y="17"/>
                      </a:lnTo>
                      <a:lnTo>
                        <a:pt x="4028" y="0"/>
                      </a:lnTo>
                      <a:cubicBezTo>
                        <a:pt x="4021" y="0"/>
                        <a:pt x="4014" y="0"/>
                        <a:pt x="400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01" name="Google Shape;901;p34"/>
                <p:cNvGrpSpPr/>
                <p:nvPr/>
              </p:nvGrpSpPr>
              <p:grpSpPr>
                <a:xfrm>
                  <a:off x="5702130" y="2232834"/>
                  <a:ext cx="834668" cy="863168"/>
                  <a:chOff x="5702130" y="2232834"/>
                  <a:chExt cx="834668" cy="863168"/>
                </a:xfrm>
              </p:grpSpPr>
              <p:sp>
                <p:nvSpPr>
                  <p:cNvPr id="902" name="Google Shape;902;p34"/>
                  <p:cNvSpPr/>
                  <p:nvPr/>
                </p:nvSpPr>
                <p:spPr>
                  <a:xfrm>
                    <a:off x="5702130" y="2421008"/>
                    <a:ext cx="700647" cy="6749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83" h="15205" extrusionOk="0">
                        <a:moveTo>
                          <a:pt x="1" y="0"/>
                        </a:moveTo>
                        <a:lnTo>
                          <a:pt x="1" y="15205"/>
                        </a:lnTo>
                        <a:lnTo>
                          <a:pt x="15782" y="15205"/>
                        </a:lnTo>
                        <a:lnTo>
                          <a:pt x="15782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3" name="Google Shape;903;p34"/>
                  <p:cNvSpPr/>
                  <p:nvPr/>
                </p:nvSpPr>
                <p:spPr>
                  <a:xfrm>
                    <a:off x="5702130" y="2232834"/>
                    <a:ext cx="834668" cy="1882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02" h="4240" extrusionOk="0">
                        <a:moveTo>
                          <a:pt x="4351" y="0"/>
                        </a:moveTo>
                        <a:lnTo>
                          <a:pt x="1" y="4239"/>
                        </a:lnTo>
                        <a:lnTo>
                          <a:pt x="15782" y="4239"/>
                        </a:lnTo>
                        <a:lnTo>
                          <a:pt x="1880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4" name="Google Shape;904;p34"/>
                  <p:cNvSpPr/>
                  <p:nvPr/>
                </p:nvSpPr>
                <p:spPr>
                  <a:xfrm>
                    <a:off x="6402718" y="2232834"/>
                    <a:ext cx="134065" cy="8631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0" h="19444" extrusionOk="0">
                        <a:moveTo>
                          <a:pt x="3020" y="0"/>
                        </a:moveTo>
                        <a:lnTo>
                          <a:pt x="0" y="4239"/>
                        </a:lnTo>
                        <a:lnTo>
                          <a:pt x="0" y="19444"/>
                        </a:lnTo>
                        <a:lnTo>
                          <a:pt x="3020" y="15147"/>
                        </a:lnTo>
                        <a:lnTo>
                          <a:pt x="302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5" name="Google Shape;905;p34"/>
                  <p:cNvSpPr/>
                  <p:nvPr/>
                </p:nvSpPr>
                <p:spPr>
                  <a:xfrm>
                    <a:off x="5853639" y="2701250"/>
                    <a:ext cx="365927" cy="414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43" h="934" extrusionOk="0">
                        <a:moveTo>
                          <a:pt x="1" y="1"/>
                        </a:moveTo>
                        <a:lnTo>
                          <a:pt x="1" y="934"/>
                        </a:lnTo>
                        <a:lnTo>
                          <a:pt x="8242" y="934"/>
                        </a:lnTo>
                        <a:lnTo>
                          <a:pt x="824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6" name="Google Shape;906;p34"/>
                  <p:cNvSpPr/>
                  <p:nvPr/>
                </p:nvSpPr>
                <p:spPr>
                  <a:xfrm>
                    <a:off x="5919915" y="2773786"/>
                    <a:ext cx="233505" cy="390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60" h="880" extrusionOk="0">
                        <a:moveTo>
                          <a:pt x="1" y="0"/>
                        </a:moveTo>
                        <a:lnTo>
                          <a:pt x="1" y="880"/>
                        </a:lnTo>
                        <a:lnTo>
                          <a:pt x="5260" y="880"/>
                        </a:lnTo>
                        <a:lnTo>
                          <a:pt x="526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907" name="Google Shape;907;p34"/>
                <p:cNvGrpSpPr/>
                <p:nvPr/>
              </p:nvGrpSpPr>
              <p:grpSpPr>
                <a:xfrm>
                  <a:off x="5632169" y="2098772"/>
                  <a:ext cx="214194" cy="214460"/>
                  <a:chOff x="5632169" y="2098772"/>
                  <a:chExt cx="214194" cy="214460"/>
                </a:xfrm>
              </p:grpSpPr>
              <p:sp>
                <p:nvSpPr>
                  <p:cNvPr id="908" name="Google Shape;908;p34"/>
                  <p:cNvSpPr/>
                  <p:nvPr/>
                </p:nvSpPr>
                <p:spPr>
                  <a:xfrm>
                    <a:off x="5632169" y="2098772"/>
                    <a:ext cx="214194" cy="2144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25" h="4831" extrusionOk="0">
                        <a:moveTo>
                          <a:pt x="2434" y="102"/>
                        </a:moveTo>
                        <a:cubicBezTo>
                          <a:pt x="2579" y="102"/>
                          <a:pt x="2720" y="115"/>
                          <a:pt x="2854" y="138"/>
                        </a:cubicBezTo>
                        <a:cubicBezTo>
                          <a:pt x="3239" y="206"/>
                          <a:pt x="3572" y="371"/>
                          <a:pt x="3834" y="569"/>
                        </a:cubicBezTo>
                        <a:cubicBezTo>
                          <a:pt x="4369" y="967"/>
                          <a:pt x="4606" y="1488"/>
                          <a:pt x="4700" y="1843"/>
                        </a:cubicBezTo>
                        <a:cubicBezTo>
                          <a:pt x="4792" y="2202"/>
                          <a:pt x="4778" y="2414"/>
                          <a:pt x="4796" y="2414"/>
                        </a:cubicBezTo>
                        <a:lnTo>
                          <a:pt x="4796" y="2414"/>
                        </a:lnTo>
                        <a:cubicBezTo>
                          <a:pt x="4778" y="2417"/>
                          <a:pt x="4792" y="2629"/>
                          <a:pt x="4700" y="2988"/>
                        </a:cubicBezTo>
                        <a:cubicBezTo>
                          <a:pt x="4606" y="3343"/>
                          <a:pt x="4369" y="3860"/>
                          <a:pt x="3834" y="4262"/>
                        </a:cubicBezTo>
                        <a:cubicBezTo>
                          <a:pt x="3572" y="4460"/>
                          <a:pt x="3239" y="4625"/>
                          <a:pt x="2854" y="4693"/>
                        </a:cubicBezTo>
                        <a:cubicBezTo>
                          <a:pt x="2720" y="4716"/>
                          <a:pt x="2579" y="4729"/>
                          <a:pt x="2434" y="4729"/>
                        </a:cubicBezTo>
                        <a:cubicBezTo>
                          <a:pt x="2173" y="4729"/>
                          <a:pt x="1902" y="4687"/>
                          <a:pt x="1642" y="4585"/>
                        </a:cubicBezTo>
                        <a:cubicBezTo>
                          <a:pt x="1437" y="4517"/>
                          <a:pt x="1239" y="4405"/>
                          <a:pt x="1056" y="4269"/>
                        </a:cubicBezTo>
                        <a:cubicBezTo>
                          <a:pt x="873" y="4137"/>
                          <a:pt x="704" y="3971"/>
                          <a:pt x="568" y="3781"/>
                        </a:cubicBezTo>
                        <a:cubicBezTo>
                          <a:pt x="285" y="3401"/>
                          <a:pt x="126" y="2916"/>
                          <a:pt x="119" y="2414"/>
                        </a:cubicBezTo>
                        <a:cubicBezTo>
                          <a:pt x="126" y="1915"/>
                          <a:pt x="285" y="1430"/>
                          <a:pt x="568" y="1050"/>
                        </a:cubicBezTo>
                        <a:cubicBezTo>
                          <a:pt x="708" y="860"/>
                          <a:pt x="873" y="694"/>
                          <a:pt x="1056" y="558"/>
                        </a:cubicBezTo>
                        <a:cubicBezTo>
                          <a:pt x="1239" y="426"/>
                          <a:pt x="1437" y="314"/>
                          <a:pt x="1642" y="245"/>
                        </a:cubicBezTo>
                        <a:cubicBezTo>
                          <a:pt x="1902" y="144"/>
                          <a:pt x="2173" y="102"/>
                          <a:pt x="2434" y="102"/>
                        </a:cubicBezTo>
                        <a:close/>
                        <a:moveTo>
                          <a:pt x="2406" y="1"/>
                        </a:moveTo>
                        <a:cubicBezTo>
                          <a:pt x="2143" y="1"/>
                          <a:pt x="1870" y="41"/>
                          <a:pt x="1602" y="141"/>
                        </a:cubicBezTo>
                        <a:cubicBezTo>
                          <a:pt x="1387" y="214"/>
                          <a:pt x="1182" y="328"/>
                          <a:pt x="988" y="469"/>
                        </a:cubicBezTo>
                        <a:cubicBezTo>
                          <a:pt x="797" y="608"/>
                          <a:pt x="622" y="780"/>
                          <a:pt x="474" y="981"/>
                        </a:cubicBezTo>
                        <a:cubicBezTo>
                          <a:pt x="177" y="1377"/>
                          <a:pt x="8" y="1890"/>
                          <a:pt x="1" y="2414"/>
                        </a:cubicBezTo>
                        <a:cubicBezTo>
                          <a:pt x="8" y="2941"/>
                          <a:pt x="177" y="3451"/>
                          <a:pt x="474" y="3850"/>
                        </a:cubicBezTo>
                        <a:cubicBezTo>
                          <a:pt x="622" y="4050"/>
                          <a:pt x="794" y="4223"/>
                          <a:pt x="988" y="4362"/>
                        </a:cubicBezTo>
                        <a:cubicBezTo>
                          <a:pt x="1182" y="4503"/>
                          <a:pt x="1387" y="4617"/>
                          <a:pt x="1602" y="4690"/>
                        </a:cubicBezTo>
                        <a:cubicBezTo>
                          <a:pt x="1870" y="4790"/>
                          <a:pt x="2143" y="4830"/>
                          <a:pt x="2406" y="4830"/>
                        </a:cubicBezTo>
                        <a:cubicBezTo>
                          <a:pt x="2566" y="4830"/>
                          <a:pt x="2723" y="4815"/>
                          <a:pt x="2873" y="4790"/>
                        </a:cubicBezTo>
                        <a:cubicBezTo>
                          <a:pt x="3271" y="4715"/>
                          <a:pt x="3615" y="4539"/>
                          <a:pt x="3885" y="4330"/>
                        </a:cubicBezTo>
                        <a:cubicBezTo>
                          <a:pt x="4430" y="3907"/>
                          <a:pt x="4663" y="3365"/>
                          <a:pt x="4743" y="2999"/>
                        </a:cubicBezTo>
                        <a:cubicBezTo>
                          <a:pt x="4825" y="2626"/>
                          <a:pt x="4796" y="2414"/>
                          <a:pt x="4796" y="2414"/>
                        </a:cubicBezTo>
                        <a:cubicBezTo>
                          <a:pt x="4796" y="2414"/>
                          <a:pt x="4825" y="2205"/>
                          <a:pt x="4743" y="1832"/>
                        </a:cubicBezTo>
                        <a:cubicBezTo>
                          <a:pt x="4663" y="1466"/>
                          <a:pt x="4430" y="924"/>
                          <a:pt x="3885" y="500"/>
                        </a:cubicBezTo>
                        <a:cubicBezTo>
                          <a:pt x="3615" y="292"/>
                          <a:pt x="3271" y="116"/>
                          <a:pt x="2873" y="41"/>
                        </a:cubicBezTo>
                        <a:cubicBezTo>
                          <a:pt x="2723" y="16"/>
                          <a:pt x="2566" y="1"/>
                          <a:pt x="2406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9" name="Google Shape;909;p34"/>
                  <p:cNvSpPr/>
                  <p:nvPr/>
                </p:nvSpPr>
                <p:spPr>
                  <a:xfrm>
                    <a:off x="5692897" y="2167179"/>
                    <a:ext cx="96287" cy="916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9" h="2065" extrusionOk="0">
                        <a:moveTo>
                          <a:pt x="460" y="129"/>
                        </a:moveTo>
                        <a:cubicBezTo>
                          <a:pt x="650" y="129"/>
                          <a:pt x="776" y="288"/>
                          <a:pt x="776" y="553"/>
                        </a:cubicBezTo>
                        <a:cubicBezTo>
                          <a:pt x="776" y="815"/>
                          <a:pt x="650" y="973"/>
                          <a:pt x="460" y="973"/>
                        </a:cubicBezTo>
                        <a:cubicBezTo>
                          <a:pt x="269" y="973"/>
                          <a:pt x="148" y="815"/>
                          <a:pt x="148" y="553"/>
                        </a:cubicBezTo>
                        <a:cubicBezTo>
                          <a:pt x="148" y="291"/>
                          <a:pt x="269" y="129"/>
                          <a:pt x="460" y="129"/>
                        </a:cubicBezTo>
                        <a:close/>
                        <a:moveTo>
                          <a:pt x="460" y="0"/>
                        </a:moveTo>
                        <a:cubicBezTo>
                          <a:pt x="187" y="0"/>
                          <a:pt x="0" y="220"/>
                          <a:pt x="0" y="553"/>
                        </a:cubicBezTo>
                        <a:cubicBezTo>
                          <a:pt x="0" y="883"/>
                          <a:pt x="187" y="1106"/>
                          <a:pt x="460" y="1106"/>
                        </a:cubicBezTo>
                        <a:cubicBezTo>
                          <a:pt x="733" y="1106"/>
                          <a:pt x="920" y="887"/>
                          <a:pt x="920" y="553"/>
                        </a:cubicBezTo>
                        <a:cubicBezTo>
                          <a:pt x="920" y="215"/>
                          <a:pt x="733" y="0"/>
                          <a:pt x="460" y="0"/>
                        </a:cubicBezTo>
                        <a:close/>
                        <a:moveTo>
                          <a:pt x="1709" y="1092"/>
                        </a:moveTo>
                        <a:cubicBezTo>
                          <a:pt x="1903" y="1092"/>
                          <a:pt x="2025" y="1249"/>
                          <a:pt x="2025" y="1512"/>
                        </a:cubicBezTo>
                        <a:cubicBezTo>
                          <a:pt x="2025" y="1774"/>
                          <a:pt x="1903" y="1935"/>
                          <a:pt x="1709" y="1935"/>
                        </a:cubicBezTo>
                        <a:cubicBezTo>
                          <a:pt x="1518" y="1935"/>
                          <a:pt x="1393" y="1777"/>
                          <a:pt x="1393" y="1512"/>
                        </a:cubicBezTo>
                        <a:cubicBezTo>
                          <a:pt x="1393" y="1249"/>
                          <a:pt x="1518" y="1092"/>
                          <a:pt x="1709" y="1092"/>
                        </a:cubicBezTo>
                        <a:close/>
                        <a:moveTo>
                          <a:pt x="1695" y="15"/>
                        </a:moveTo>
                        <a:lnTo>
                          <a:pt x="302" y="2050"/>
                        </a:lnTo>
                        <a:lnTo>
                          <a:pt x="474" y="2050"/>
                        </a:lnTo>
                        <a:lnTo>
                          <a:pt x="1867" y="15"/>
                        </a:lnTo>
                        <a:close/>
                        <a:moveTo>
                          <a:pt x="1709" y="959"/>
                        </a:moveTo>
                        <a:cubicBezTo>
                          <a:pt x="1440" y="959"/>
                          <a:pt x="1250" y="1181"/>
                          <a:pt x="1250" y="1512"/>
                        </a:cubicBezTo>
                        <a:cubicBezTo>
                          <a:pt x="1250" y="1845"/>
                          <a:pt x="1440" y="2064"/>
                          <a:pt x="1709" y="2064"/>
                        </a:cubicBezTo>
                        <a:cubicBezTo>
                          <a:pt x="1982" y="2064"/>
                          <a:pt x="2169" y="1845"/>
                          <a:pt x="2169" y="1512"/>
                        </a:cubicBezTo>
                        <a:cubicBezTo>
                          <a:pt x="2169" y="1181"/>
                          <a:pt x="1982" y="959"/>
                          <a:pt x="1709" y="959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910" name="Google Shape;910;p34"/>
                <p:cNvGrpSpPr/>
                <p:nvPr/>
              </p:nvGrpSpPr>
              <p:grpSpPr>
                <a:xfrm>
                  <a:off x="5652722" y="3247130"/>
                  <a:ext cx="850898" cy="113512"/>
                  <a:chOff x="5652722" y="3247130"/>
                  <a:chExt cx="850898" cy="113512"/>
                </a:xfrm>
              </p:grpSpPr>
              <p:sp>
                <p:nvSpPr>
                  <p:cNvPr id="911" name="Google Shape;911;p34"/>
                  <p:cNvSpPr/>
                  <p:nvPr/>
                </p:nvSpPr>
                <p:spPr>
                  <a:xfrm>
                    <a:off x="6426023" y="3250814"/>
                    <a:ext cx="36979" cy="462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3" h="1042" extrusionOk="0">
                        <a:moveTo>
                          <a:pt x="395" y="176"/>
                        </a:moveTo>
                        <a:cubicBezTo>
                          <a:pt x="506" y="176"/>
                          <a:pt x="570" y="237"/>
                          <a:pt x="570" y="323"/>
                        </a:cubicBezTo>
                        <a:cubicBezTo>
                          <a:pt x="570" y="413"/>
                          <a:pt x="502" y="474"/>
                          <a:pt x="398" y="474"/>
                        </a:cubicBezTo>
                        <a:cubicBezTo>
                          <a:pt x="294" y="474"/>
                          <a:pt x="229" y="416"/>
                          <a:pt x="229" y="323"/>
                        </a:cubicBezTo>
                        <a:cubicBezTo>
                          <a:pt x="229" y="234"/>
                          <a:pt x="298" y="176"/>
                          <a:pt x="395" y="176"/>
                        </a:cubicBezTo>
                        <a:close/>
                        <a:moveTo>
                          <a:pt x="380" y="0"/>
                        </a:moveTo>
                        <a:cubicBezTo>
                          <a:pt x="169" y="0"/>
                          <a:pt x="0" y="130"/>
                          <a:pt x="0" y="338"/>
                        </a:cubicBezTo>
                        <a:cubicBezTo>
                          <a:pt x="0" y="524"/>
                          <a:pt x="154" y="650"/>
                          <a:pt x="348" y="650"/>
                        </a:cubicBezTo>
                        <a:cubicBezTo>
                          <a:pt x="452" y="650"/>
                          <a:pt x="538" y="618"/>
                          <a:pt x="600" y="560"/>
                        </a:cubicBezTo>
                        <a:lnTo>
                          <a:pt x="600" y="560"/>
                        </a:lnTo>
                        <a:cubicBezTo>
                          <a:pt x="592" y="754"/>
                          <a:pt x="481" y="851"/>
                          <a:pt x="315" y="851"/>
                        </a:cubicBezTo>
                        <a:cubicBezTo>
                          <a:pt x="244" y="851"/>
                          <a:pt x="179" y="840"/>
                          <a:pt x="126" y="801"/>
                        </a:cubicBezTo>
                        <a:lnTo>
                          <a:pt x="40" y="973"/>
                        </a:lnTo>
                        <a:cubicBezTo>
                          <a:pt x="111" y="1016"/>
                          <a:pt x="212" y="1041"/>
                          <a:pt x="320" y="1041"/>
                        </a:cubicBezTo>
                        <a:cubicBezTo>
                          <a:pt x="625" y="1041"/>
                          <a:pt x="832" y="847"/>
                          <a:pt x="832" y="499"/>
                        </a:cubicBezTo>
                        <a:cubicBezTo>
                          <a:pt x="832" y="176"/>
                          <a:pt x="660" y="0"/>
                          <a:pt x="380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rgbClr val="434343"/>
                      </a:solidFill>
                    </a:endParaRPr>
                  </a:p>
                </p:txBody>
              </p:sp>
              <p:sp>
                <p:nvSpPr>
                  <p:cNvPr id="912" name="Google Shape;912;p34"/>
                  <p:cNvSpPr/>
                  <p:nvPr/>
                </p:nvSpPr>
                <p:spPr>
                  <a:xfrm>
                    <a:off x="6205308" y="3248905"/>
                    <a:ext cx="87498" cy="111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71" h="2517" extrusionOk="0">
                        <a:moveTo>
                          <a:pt x="309" y="0"/>
                        </a:moveTo>
                        <a:lnTo>
                          <a:pt x="183" y="1393"/>
                        </a:lnTo>
                        <a:lnTo>
                          <a:pt x="816" y="1393"/>
                        </a:lnTo>
                        <a:cubicBezTo>
                          <a:pt x="1264" y="1393"/>
                          <a:pt x="1389" y="1522"/>
                          <a:pt x="1389" y="1716"/>
                        </a:cubicBezTo>
                        <a:cubicBezTo>
                          <a:pt x="1389" y="1917"/>
                          <a:pt x="1214" y="2035"/>
                          <a:pt x="927" y="2035"/>
                        </a:cubicBezTo>
                        <a:cubicBezTo>
                          <a:pt x="672" y="2035"/>
                          <a:pt x="413" y="1957"/>
                          <a:pt x="226" y="1813"/>
                        </a:cubicBezTo>
                        <a:lnTo>
                          <a:pt x="1" y="2250"/>
                        </a:lnTo>
                        <a:cubicBezTo>
                          <a:pt x="241" y="2423"/>
                          <a:pt x="600" y="2517"/>
                          <a:pt x="941" y="2517"/>
                        </a:cubicBezTo>
                        <a:cubicBezTo>
                          <a:pt x="1648" y="2517"/>
                          <a:pt x="1971" y="2136"/>
                          <a:pt x="1971" y="1698"/>
                        </a:cubicBezTo>
                        <a:cubicBezTo>
                          <a:pt x="1971" y="1260"/>
                          <a:pt x="1681" y="930"/>
                          <a:pt x="948" y="930"/>
                        </a:cubicBezTo>
                        <a:lnTo>
                          <a:pt x="748" y="930"/>
                        </a:lnTo>
                        <a:lnTo>
                          <a:pt x="786" y="459"/>
                        </a:lnTo>
                        <a:lnTo>
                          <a:pt x="1820" y="459"/>
                        </a:lnTo>
                        <a:lnTo>
                          <a:pt x="182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rgbClr val="434343"/>
                      </a:solidFill>
                    </a:endParaRPr>
                  </a:p>
                </p:txBody>
              </p:sp>
              <p:sp>
                <p:nvSpPr>
                  <p:cNvPr id="913" name="Google Shape;913;p34"/>
                  <p:cNvSpPr/>
                  <p:nvPr/>
                </p:nvSpPr>
                <p:spPr>
                  <a:xfrm>
                    <a:off x="6303147" y="3247130"/>
                    <a:ext cx="94068" cy="1135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19" h="2557" extrusionOk="0">
                        <a:moveTo>
                          <a:pt x="1059" y="481"/>
                        </a:moveTo>
                        <a:cubicBezTo>
                          <a:pt x="1347" y="481"/>
                          <a:pt x="1544" y="715"/>
                          <a:pt x="1544" y="1278"/>
                        </a:cubicBezTo>
                        <a:cubicBezTo>
                          <a:pt x="1544" y="1838"/>
                          <a:pt x="1347" y="2072"/>
                          <a:pt x="1059" y="2072"/>
                        </a:cubicBezTo>
                        <a:cubicBezTo>
                          <a:pt x="776" y="2072"/>
                          <a:pt x="578" y="1838"/>
                          <a:pt x="578" y="1278"/>
                        </a:cubicBezTo>
                        <a:cubicBezTo>
                          <a:pt x="578" y="715"/>
                          <a:pt x="776" y="481"/>
                          <a:pt x="1059" y="481"/>
                        </a:cubicBezTo>
                        <a:close/>
                        <a:moveTo>
                          <a:pt x="1059" y="1"/>
                        </a:moveTo>
                        <a:cubicBezTo>
                          <a:pt x="453" y="1"/>
                          <a:pt x="0" y="460"/>
                          <a:pt x="0" y="1278"/>
                        </a:cubicBezTo>
                        <a:cubicBezTo>
                          <a:pt x="0" y="2093"/>
                          <a:pt x="453" y="2557"/>
                          <a:pt x="1059" y="2557"/>
                        </a:cubicBezTo>
                        <a:cubicBezTo>
                          <a:pt x="1670" y="2557"/>
                          <a:pt x="2119" y="2093"/>
                          <a:pt x="2119" y="1278"/>
                        </a:cubicBezTo>
                        <a:cubicBezTo>
                          <a:pt x="2119" y="460"/>
                          <a:pt x="1670" y="1"/>
                          <a:pt x="1059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rgbClr val="434343"/>
                      </a:solidFill>
                    </a:endParaRPr>
                  </a:p>
                </p:txBody>
              </p:sp>
              <p:sp>
                <p:nvSpPr>
                  <p:cNvPr id="914" name="Google Shape;914;p34"/>
                  <p:cNvSpPr/>
                  <p:nvPr/>
                </p:nvSpPr>
                <p:spPr>
                  <a:xfrm>
                    <a:off x="6466597" y="3250814"/>
                    <a:ext cx="37023" cy="462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4" h="1042" extrusionOk="0">
                        <a:moveTo>
                          <a:pt x="396" y="176"/>
                        </a:moveTo>
                        <a:cubicBezTo>
                          <a:pt x="507" y="176"/>
                          <a:pt x="572" y="237"/>
                          <a:pt x="572" y="323"/>
                        </a:cubicBezTo>
                        <a:cubicBezTo>
                          <a:pt x="572" y="413"/>
                          <a:pt x="504" y="474"/>
                          <a:pt x="400" y="474"/>
                        </a:cubicBezTo>
                        <a:cubicBezTo>
                          <a:pt x="296" y="474"/>
                          <a:pt x="231" y="416"/>
                          <a:pt x="231" y="323"/>
                        </a:cubicBezTo>
                        <a:cubicBezTo>
                          <a:pt x="231" y="234"/>
                          <a:pt x="299" y="176"/>
                          <a:pt x="396" y="176"/>
                        </a:cubicBezTo>
                        <a:close/>
                        <a:moveTo>
                          <a:pt x="382" y="0"/>
                        </a:moveTo>
                        <a:cubicBezTo>
                          <a:pt x="170" y="0"/>
                          <a:pt x="1" y="130"/>
                          <a:pt x="1" y="338"/>
                        </a:cubicBezTo>
                        <a:cubicBezTo>
                          <a:pt x="1" y="524"/>
                          <a:pt x="155" y="650"/>
                          <a:pt x="349" y="650"/>
                        </a:cubicBezTo>
                        <a:cubicBezTo>
                          <a:pt x="453" y="650"/>
                          <a:pt x="539" y="618"/>
                          <a:pt x="600" y="560"/>
                        </a:cubicBezTo>
                        <a:lnTo>
                          <a:pt x="600" y="560"/>
                        </a:lnTo>
                        <a:cubicBezTo>
                          <a:pt x="594" y="754"/>
                          <a:pt x="482" y="851"/>
                          <a:pt x="317" y="851"/>
                        </a:cubicBezTo>
                        <a:cubicBezTo>
                          <a:pt x="246" y="851"/>
                          <a:pt x="181" y="840"/>
                          <a:pt x="127" y="801"/>
                        </a:cubicBezTo>
                        <a:lnTo>
                          <a:pt x="41" y="973"/>
                        </a:lnTo>
                        <a:cubicBezTo>
                          <a:pt x="112" y="1016"/>
                          <a:pt x="213" y="1041"/>
                          <a:pt x="320" y="1041"/>
                        </a:cubicBezTo>
                        <a:cubicBezTo>
                          <a:pt x="625" y="1041"/>
                          <a:pt x="834" y="847"/>
                          <a:pt x="834" y="499"/>
                        </a:cubicBezTo>
                        <a:cubicBezTo>
                          <a:pt x="834" y="176"/>
                          <a:pt x="662" y="0"/>
                          <a:pt x="382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rgbClr val="434343"/>
                      </a:solidFill>
                    </a:endParaRPr>
                  </a:p>
                </p:txBody>
              </p:sp>
              <p:sp>
                <p:nvSpPr>
                  <p:cNvPr id="915" name="Google Shape;915;p34"/>
                  <p:cNvSpPr/>
                  <p:nvPr/>
                </p:nvSpPr>
                <p:spPr>
                  <a:xfrm>
                    <a:off x="6424691" y="3312296"/>
                    <a:ext cx="78442" cy="9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7" h="224" extrusionOk="0">
                        <a:moveTo>
                          <a:pt x="1" y="1"/>
                        </a:moveTo>
                        <a:lnTo>
                          <a:pt x="1" y="224"/>
                        </a:lnTo>
                        <a:lnTo>
                          <a:pt x="1767" y="224"/>
                        </a:lnTo>
                        <a:lnTo>
                          <a:pt x="176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rgbClr val="434343"/>
                      </a:solidFill>
                    </a:endParaRPr>
                  </a:p>
                </p:txBody>
              </p:sp>
              <p:sp>
                <p:nvSpPr>
                  <p:cNvPr id="916" name="Google Shape;916;p34"/>
                  <p:cNvSpPr/>
                  <p:nvPr/>
                </p:nvSpPr>
                <p:spPr>
                  <a:xfrm>
                    <a:off x="5652722" y="3281089"/>
                    <a:ext cx="404771" cy="126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18" h="285" extrusionOk="0">
                        <a:moveTo>
                          <a:pt x="1" y="1"/>
                        </a:moveTo>
                        <a:lnTo>
                          <a:pt x="1" y="284"/>
                        </a:lnTo>
                        <a:lnTo>
                          <a:pt x="9118" y="284"/>
                        </a:lnTo>
                        <a:lnTo>
                          <a:pt x="911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rgbClr val="434343"/>
                      </a:solidFill>
                    </a:endParaRPr>
                  </a:p>
                </p:txBody>
              </p:sp>
              <p:sp>
                <p:nvSpPr>
                  <p:cNvPr id="917" name="Google Shape;917;p34"/>
                  <p:cNvSpPr/>
                  <p:nvPr/>
                </p:nvSpPr>
                <p:spPr>
                  <a:xfrm>
                    <a:off x="5652722" y="3321263"/>
                    <a:ext cx="245757" cy="126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36" h="284" extrusionOk="0">
                        <a:moveTo>
                          <a:pt x="1" y="0"/>
                        </a:moveTo>
                        <a:lnTo>
                          <a:pt x="1" y="284"/>
                        </a:lnTo>
                        <a:lnTo>
                          <a:pt x="5536" y="284"/>
                        </a:lnTo>
                        <a:lnTo>
                          <a:pt x="553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rgbClr val="434343"/>
                      </a:solidFill>
                    </a:endParaRPr>
                  </a:p>
                </p:txBody>
              </p:sp>
            </p:grpSp>
            <p:grpSp>
              <p:nvGrpSpPr>
                <p:cNvPr id="918" name="Google Shape;918;p34"/>
                <p:cNvGrpSpPr/>
                <p:nvPr/>
              </p:nvGrpSpPr>
              <p:grpSpPr>
                <a:xfrm>
                  <a:off x="5699289" y="3583483"/>
                  <a:ext cx="840394" cy="256145"/>
                  <a:chOff x="5699289" y="3583483"/>
                  <a:chExt cx="840394" cy="256145"/>
                </a:xfrm>
              </p:grpSpPr>
              <p:sp>
                <p:nvSpPr>
                  <p:cNvPr id="919" name="Google Shape;919;p34"/>
                  <p:cNvSpPr/>
                  <p:nvPr/>
                </p:nvSpPr>
                <p:spPr>
                  <a:xfrm>
                    <a:off x="5699289" y="3583483"/>
                    <a:ext cx="840394" cy="256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31" h="5770" extrusionOk="0">
                        <a:moveTo>
                          <a:pt x="362" y="1"/>
                        </a:moveTo>
                        <a:cubicBezTo>
                          <a:pt x="176" y="1"/>
                          <a:pt x="22" y="205"/>
                          <a:pt x="22" y="457"/>
                        </a:cubicBezTo>
                        <a:lnTo>
                          <a:pt x="0" y="5223"/>
                        </a:lnTo>
                        <a:cubicBezTo>
                          <a:pt x="0" y="5478"/>
                          <a:pt x="151" y="5683"/>
                          <a:pt x="341" y="5683"/>
                        </a:cubicBezTo>
                        <a:lnTo>
                          <a:pt x="18564" y="5769"/>
                        </a:lnTo>
                        <a:cubicBezTo>
                          <a:pt x="18754" y="5769"/>
                          <a:pt x="18909" y="5564"/>
                          <a:pt x="18909" y="5313"/>
                        </a:cubicBezTo>
                        <a:lnTo>
                          <a:pt x="18930" y="543"/>
                        </a:lnTo>
                        <a:cubicBezTo>
                          <a:pt x="18930" y="291"/>
                          <a:pt x="18780" y="87"/>
                          <a:pt x="18589" y="87"/>
                        </a:cubicBezTo>
                        <a:lnTo>
                          <a:pt x="36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920" name="Google Shape;920;p34"/>
                  <p:cNvGrpSpPr/>
                  <p:nvPr/>
                </p:nvGrpSpPr>
                <p:grpSpPr>
                  <a:xfrm>
                    <a:off x="6035156" y="3674307"/>
                    <a:ext cx="178500" cy="64414"/>
                    <a:chOff x="6035156" y="3674307"/>
                    <a:chExt cx="178500" cy="64414"/>
                  </a:xfrm>
                </p:grpSpPr>
                <p:sp>
                  <p:nvSpPr>
                    <p:cNvPr id="921" name="Google Shape;921;p34"/>
                    <p:cNvSpPr/>
                    <p:nvPr/>
                  </p:nvSpPr>
                  <p:spPr>
                    <a:xfrm>
                      <a:off x="6035156" y="3674307"/>
                      <a:ext cx="50874" cy="6348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46" h="1430" extrusionOk="0">
                          <a:moveTo>
                            <a:pt x="585" y="127"/>
                          </a:moveTo>
                          <a:cubicBezTo>
                            <a:pt x="804" y="130"/>
                            <a:pt x="930" y="216"/>
                            <a:pt x="930" y="388"/>
                          </a:cubicBezTo>
                          <a:cubicBezTo>
                            <a:pt x="930" y="561"/>
                            <a:pt x="804" y="647"/>
                            <a:pt x="585" y="647"/>
                          </a:cubicBezTo>
                          <a:lnTo>
                            <a:pt x="148" y="643"/>
                          </a:lnTo>
                          <a:lnTo>
                            <a:pt x="151" y="127"/>
                          </a:lnTo>
                          <a:close/>
                          <a:moveTo>
                            <a:pt x="632" y="769"/>
                          </a:moveTo>
                          <a:cubicBezTo>
                            <a:pt x="869" y="773"/>
                            <a:pt x="1001" y="855"/>
                            <a:pt x="1001" y="1038"/>
                          </a:cubicBezTo>
                          <a:cubicBezTo>
                            <a:pt x="998" y="1228"/>
                            <a:pt x="869" y="1308"/>
                            <a:pt x="628" y="1308"/>
                          </a:cubicBezTo>
                          <a:lnTo>
                            <a:pt x="148" y="1303"/>
                          </a:lnTo>
                          <a:lnTo>
                            <a:pt x="148" y="769"/>
                          </a:lnTo>
                          <a:close/>
                          <a:moveTo>
                            <a:pt x="7" y="1"/>
                          </a:moveTo>
                          <a:lnTo>
                            <a:pt x="0" y="1429"/>
                          </a:lnTo>
                          <a:lnTo>
                            <a:pt x="628" y="1429"/>
                          </a:lnTo>
                          <a:cubicBezTo>
                            <a:pt x="632" y="1429"/>
                            <a:pt x="637" y="1429"/>
                            <a:pt x="641" y="1429"/>
                          </a:cubicBezTo>
                          <a:cubicBezTo>
                            <a:pt x="974" y="1429"/>
                            <a:pt x="1142" y="1290"/>
                            <a:pt x="1145" y="1053"/>
                          </a:cubicBezTo>
                          <a:cubicBezTo>
                            <a:pt x="1145" y="859"/>
                            <a:pt x="1041" y="736"/>
                            <a:pt x="865" y="697"/>
                          </a:cubicBezTo>
                          <a:cubicBezTo>
                            <a:pt x="991" y="643"/>
                            <a:pt x="1074" y="536"/>
                            <a:pt x="1074" y="374"/>
                          </a:cubicBezTo>
                          <a:cubicBezTo>
                            <a:pt x="1077" y="140"/>
                            <a:pt x="901" y="4"/>
                            <a:pt x="596" y="4"/>
                          </a:cubicBezTo>
                          <a:lnTo>
                            <a:pt x="7" y="1"/>
                          </a:ln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22" name="Google Shape;922;p34"/>
                    <p:cNvSpPr/>
                    <p:nvPr/>
                  </p:nvSpPr>
                  <p:spPr>
                    <a:xfrm>
                      <a:off x="6100012" y="3674618"/>
                      <a:ext cx="50075" cy="6410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28" h="1444" extrusionOk="0">
                          <a:moveTo>
                            <a:pt x="7" y="1"/>
                          </a:moveTo>
                          <a:lnTo>
                            <a:pt x="4" y="819"/>
                          </a:lnTo>
                          <a:cubicBezTo>
                            <a:pt x="0" y="1228"/>
                            <a:pt x="212" y="1440"/>
                            <a:pt x="564" y="1444"/>
                          </a:cubicBezTo>
                          <a:cubicBezTo>
                            <a:pt x="912" y="1444"/>
                            <a:pt x="1124" y="1232"/>
                            <a:pt x="1124" y="822"/>
                          </a:cubicBezTo>
                          <a:lnTo>
                            <a:pt x="1127" y="4"/>
                          </a:lnTo>
                          <a:lnTo>
                            <a:pt x="988" y="4"/>
                          </a:lnTo>
                          <a:lnTo>
                            <a:pt x="983" y="816"/>
                          </a:lnTo>
                          <a:cubicBezTo>
                            <a:pt x="983" y="1153"/>
                            <a:pt x="829" y="1307"/>
                            <a:pt x="564" y="1307"/>
                          </a:cubicBezTo>
                          <a:cubicBezTo>
                            <a:pt x="298" y="1307"/>
                            <a:pt x="148" y="1150"/>
                            <a:pt x="148" y="812"/>
                          </a:cubicBezTo>
                          <a:lnTo>
                            <a:pt x="151" y="1"/>
                          </a:ln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23" name="Google Shape;923;p34"/>
                    <p:cNvSpPr/>
                    <p:nvPr/>
                  </p:nvSpPr>
                  <p:spPr>
                    <a:xfrm>
                      <a:off x="6158786" y="3674973"/>
                      <a:ext cx="54869" cy="6343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36" h="1429" extrusionOk="0">
                          <a:moveTo>
                            <a:pt x="0" y="0"/>
                          </a:moveTo>
                          <a:lnTo>
                            <a:pt x="542" y="933"/>
                          </a:lnTo>
                          <a:lnTo>
                            <a:pt x="539" y="1429"/>
                          </a:lnTo>
                          <a:lnTo>
                            <a:pt x="683" y="1429"/>
                          </a:lnTo>
                          <a:lnTo>
                            <a:pt x="686" y="937"/>
                          </a:lnTo>
                          <a:lnTo>
                            <a:pt x="1236" y="4"/>
                          </a:lnTo>
                          <a:lnTo>
                            <a:pt x="1092" y="4"/>
                          </a:lnTo>
                          <a:lnTo>
                            <a:pt x="618" y="804"/>
                          </a:lnTo>
                          <a:lnTo>
                            <a:pt x="155" y="0"/>
                          </a:ln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924" name="Google Shape;924;p34"/>
                <p:cNvGrpSpPr/>
                <p:nvPr/>
              </p:nvGrpSpPr>
              <p:grpSpPr>
                <a:xfrm>
                  <a:off x="5634877" y="1934391"/>
                  <a:ext cx="964054" cy="21220"/>
                  <a:chOff x="5634877" y="1934391"/>
                  <a:chExt cx="964054" cy="21220"/>
                </a:xfrm>
              </p:grpSpPr>
              <p:sp>
                <p:nvSpPr>
                  <p:cNvPr id="925" name="Google Shape;925;p34"/>
                  <p:cNvSpPr/>
                  <p:nvPr/>
                </p:nvSpPr>
                <p:spPr>
                  <a:xfrm>
                    <a:off x="5634877" y="1934391"/>
                    <a:ext cx="139348" cy="212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39" h="478" extrusionOk="0">
                        <a:moveTo>
                          <a:pt x="1" y="1"/>
                        </a:moveTo>
                        <a:lnTo>
                          <a:pt x="1" y="478"/>
                        </a:lnTo>
                        <a:lnTo>
                          <a:pt x="3138" y="478"/>
                        </a:lnTo>
                        <a:lnTo>
                          <a:pt x="3138" y="1"/>
                        </a:ln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6" name="Google Shape;926;p34"/>
                  <p:cNvSpPr/>
                  <p:nvPr/>
                </p:nvSpPr>
                <p:spPr>
                  <a:xfrm>
                    <a:off x="6071157" y="1934391"/>
                    <a:ext cx="139437" cy="212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41" h="478" extrusionOk="0">
                        <a:moveTo>
                          <a:pt x="1" y="1"/>
                        </a:moveTo>
                        <a:lnTo>
                          <a:pt x="1" y="478"/>
                        </a:lnTo>
                        <a:lnTo>
                          <a:pt x="3141" y="478"/>
                        </a:lnTo>
                        <a:lnTo>
                          <a:pt x="3141" y="1"/>
                        </a:ln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7" name="Google Shape;927;p34"/>
                  <p:cNvSpPr/>
                  <p:nvPr/>
                </p:nvSpPr>
                <p:spPr>
                  <a:xfrm>
                    <a:off x="6459628" y="1934391"/>
                    <a:ext cx="139304" cy="212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38" h="478" extrusionOk="0">
                        <a:moveTo>
                          <a:pt x="0" y="1"/>
                        </a:moveTo>
                        <a:lnTo>
                          <a:pt x="0" y="478"/>
                        </a:lnTo>
                        <a:lnTo>
                          <a:pt x="3138" y="478"/>
                        </a:lnTo>
                        <a:lnTo>
                          <a:pt x="3138" y="1"/>
                        </a:ln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928" name="Google Shape;928;p34"/>
                <p:cNvGrpSpPr/>
                <p:nvPr/>
              </p:nvGrpSpPr>
              <p:grpSpPr>
                <a:xfrm>
                  <a:off x="6429663" y="1666667"/>
                  <a:ext cx="222390" cy="183652"/>
                  <a:chOff x="6429663" y="1666667"/>
                  <a:chExt cx="222390" cy="183652"/>
                </a:xfrm>
              </p:grpSpPr>
              <p:sp>
                <p:nvSpPr>
                  <p:cNvPr id="929" name="Google Shape;929;p34"/>
                  <p:cNvSpPr/>
                  <p:nvPr/>
                </p:nvSpPr>
                <p:spPr>
                  <a:xfrm>
                    <a:off x="6429663" y="1697963"/>
                    <a:ext cx="192974" cy="1523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47" h="3432" extrusionOk="0">
                        <a:moveTo>
                          <a:pt x="1" y="0"/>
                        </a:moveTo>
                        <a:lnTo>
                          <a:pt x="1" y="3431"/>
                        </a:lnTo>
                        <a:lnTo>
                          <a:pt x="4347" y="3431"/>
                        </a:lnTo>
                        <a:lnTo>
                          <a:pt x="434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0" name="Google Shape;930;p34"/>
                  <p:cNvSpPr/>
                  <p:nvPr/>
                </p:nvSpPr>
                <p:spPr>
                  <a:xfrm>
                    <a:off x="6429663" y="1666712"/>
                    <a:ext cx="221341" cy="312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86" h="705" extrusionOk="0">
                        <a:moveTo>
                          <a:pt x="919" y="0"/>
                        </a:moveTo>
                        <a:lnTo>
                          <a:pt x="1" y="704"/>
                        </a:lnTo>
                        <a:lnTo>
                          <a:pt x="4347" y="704"/>
                        </a:lnTo>
                        <a:lnTo>
                          <a:pt x="4986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1" name="Google Shape;931;p34"/>
                  <p:cNvSpPr/>
                  <p:nvPr/>
                </p:nvSpPr>
                <p:spPr>
                  <a:xfrm>
                    <a:off x="6429663" y="1666667"/>
                    <a:ext cx="221652" cy="340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93" h="766" extrusionOk="0">
                        <a:moveTo>
                          <a:pt x="4984" y="1"/>
                        </a:moveTo>
                        <a:cubicBezTo>
                          <a:pt x="4972" y="1"/>
                          <a:pt x="4905" y="61"/>
                          <a:pt x="4792" y="174"/>
                        </a:cubicBezTo>
                        <a:cubicBezTo>
                          <a:pt x="4680" y="289"/>
                          <a:pt x="4519" y="453"/>
                          <a:pt x="4325" y="662"/>
                        </a:cubicBezTo>
                        <a:lnTo>
                          <a:pt x="4325" y="662"/>
                        </a:lnTo>
                        <a:cubicBezTo>
                          <a:pt x="3872" y="651"/>
                          <a:pt x="3289" y="648"/>
                          <a:pt x="2650" y="648"/>
                        </a:cubicBezTo>
                        <a:cubicBezTo>
                          <a:pt x="1917" y="648"/>
                          <a:pt x="1257" y="654"/>
                          <a:pt x="776" y="666"/>
                        </a:cubicBezTo>
                        <a:cubicBezTo>
                          <a:pt x="298" y="676"/>
                          <a:pt x="1" y="691"/>
                          <a:pt x="1" y="705"/>
                        </a:cubicBezTo>
                        <a:cubicBezTo>
                          <a:pt x="1" y="722"/>
                          <a:pt x="298" y="737"/>
                          <a:pt x="776" y="748"/>
                        </a:cubicBezTo>
                        <a:cubicBezTo>
                          <a:pt x="1257" y="759"/>
                          <a:pt x="1917" y="766"/>
                          <a:pt x="2650" y="766"/>
                        </a:cubicBezTo>
                        <a:cubicBezTo>
                          <a:pt x="3299" y="766"/>
                          <a:pt x="3891" y="759"/>
                          <a:pt x="4347" y="752"/>
                        </a:cubicBezTo>
                        <a:lnTo>
                          <a:pt x="4365" y="752"/>
                        </a:lnTo>
                        <a:lnTo>
                          <a:pt x="4379" y="737"/>
                        </a:lnTo>
                        <a:cubicBezTo>
                          <a:pt x="4573" y="515"/>
                          <a:pt x="4727" y="335"/>
                          <a:pt x="4832" y="210"/>
                        </a:cubicBezTo>
                        <a:cubicBezTo>
                          <a:pt x="4936" y="81"/>
                          <a:pt x="4993" y="8"/>
                          <a:pt x="4986" y="1"/>
                        </a:cubicBezTo>
                        <a:cubicBezTo>
                          <a:pt x="4986" y="1"/>
                          <a:pt x="4985" y="1"/>
                          <a:pt x="498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2" name="Google Shape;932;p34"/>
                  <p:cNvSpPr/>
                  <p:nvPr/>
                </p:nvSpPr>
                <p:spPr>
                  <a:xfrm>
                    <a:off x="6623642" y="1666712"/>
                    <a:ext cx="28411" cy="1836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0" h="4136" extrusionOk="0">
                        <a:moveTo>
                          <a:pt x="640" y="0"/>
                        </a:moveTo>
                        <a:lnTo>
                          <a:pt x="1" y="704"/>
                        </a:lnTo>
                        <a:lnTo>
                          <a:pt x="1" y="4135"/>
                        </a:lnTo>
                        <a:lnTo>
                          <a:pt x="640" y="3289"/>
                        </a:lnTo>
                        <a:lnTo>
                          <a:pt x="640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3" name="Google Shape;933;p34"/>
                  <p:cNvSpPr/>
                  <p:nvPr/>
                </p:nvSpPr>
                <p:spPr>
                  <a:xfrm>
                    <a:off x="6484309" y="1756071"/>
                    <a:ext cx="88297" cy="118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9" h="267" extrusionOk="0">
                        <a:moveTo>
                          <a:pt x="1" y="1"/>
                        </a:moveTo>
                        <a:lnTo>
                          <a:pt x="1" y="267"/>
                        </a:lnTo>
                        <a:lnTo>
                          <a:pt x="1989" y="267"/>
                        </a:lnTo>
                        <a:lnTo>
                          <a:pt x="198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4" name="Google Shape;934;p34"/>
                  <p:cNvSpPr/>
                  <p:nvPr/>
                </p:nvSpPr>
                <p:spPr>
                  <a:xfrm>
                    <a:off x="6501844" y="1777468"/>
                    <a:ext cx="54825" cy="119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5" h="269" extrusionOk="0">
                        <a:moveTo>
                          <a:pt x="0" y="0"/>
                        </a:moveTo>
                        <a:lnTo>
                          <a:pt x="0" y="269"/>
                        </a:lnTo>
                        <a:lnTo>
                          <a:pt x="1235" y="269"/>
                        </a:lnTo>
                        <a:lnTo>
                          <a:pt x="123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5" name="Google Shape;935;p34"/>
                  <p:cNvSpPr/>
                  <p:nvPr/>
                </p:nvSpPr>
                <p:spPr>
                  <a:xfrm>
                    <a:off x="6620277" y="1694145"/>
                    <a:ext cx="5283" cy="1561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" h="3518" extrusionOk="0">
                        <a:moveTo>
                          <a:pt x="58" y="0"/>
                        </a:moveTo>
                        <a:cubicBezTo>
                          <a:pt x="25" y="0"/>
                          <a:pt x="0" y="786"/>
                          <a:pt x="0" y="1758"/>
                        </a:cubicBezTo>
                        <a:cubicBezTo>
                          <a:pt x="0" y="2727"/>
                          <a:pt x="25" y="3517"/>
                          <a:pt x="58" y="3517"/>
                        </a:cubicBezTo>
                        <a:cubicBezTo>
                          <a:pt x="93" y="3517"/>
                          <a:pt x="118" y="2727"/>
                          <a:pt x="118" y="1758"/>
                        </a:cubicBezTo>
                        <a:cubicBezTo>
                          <a:pt x="118" y="786"/>
                          <a:pt x="93" y="0"/>
                          <a:pt x="58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936" name="Google Shape;936;p34"/>
                <p:cNvGrpSpPr/>
                <p:nvPr/>
              </p:nvGrpSpPr>
              <p:grpSpPr>
                <a:xfrm>
                  <a:off x="6024003" y="1558663"/>
                  <a:ext cx="266587" cy="292456"/>
                  <a:chOff x="6024003" y="1558663"/>
                  <a:chExt cx="266587" cy="292456"/>
                </a:xfrm>
              </p:grpSpPr>
              <p:sp>
                <p:nvSpPr>
                  <p:cNvPr id="937" name="Google Shape;937;p34"/>
                  <p:cNvSpPr/>
                  <p:nvPr/>
                </p:nvSpPr>
                <p:spPr>
                  <a:xfrm>
                    <a:off x="6025079" y="1607449"/>
                    <a:ext cx="221385" cy="243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87" h="5489" extrusionOk="0">
                        <a:moveTo>
                          <a:pt x="48" y="0"/>
                        </a:moveTo>
                        <a:lnTo>
                          <a:pt x="1" y="5449"/>
                        </a:lnTo>
                        <a:lnTo>
                          <a:pt x="4940" y="5488"/>
                        </a:lnTo>
                        <a:lnTo>
                          <a:pt x="4987" y="43"/>
                        </a:lnTo>
                        <a:lnTo>
                          <a:pt x="4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8" name="Google Shape;938;p34"/>
                  <p:cNvSpPr/>
                  <p:nvPr/>
                </p:nvSpPr>
                <p:spPr>
                  <a:xfrm>
                    <a:off x="6026055" y="1558663"/>
                    <a:ext cx="264535" cy="497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9" h="1121" extrusionOk="0">
                        <a:moveTo>
                          <a:pt x="1458" y="1"/>
                        </a:moveTo>
                        <a:lnTo>
                          <a:pt x="0" y="1121"/>
                        </a:lnTo>
                        <a:lnTo>
                          <a:pt x="4943" y="1121"/>
                        </a:lnTo>
                        <a:lnTo>
                          <a:pt x="5959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9" name="Google Shape;939;p34"/>
                  <p:cNvSpPr/>
                  <p:nvPr/>
                </p:nvSpPr>
                <p:spPr>
                  <a:xfrm>
                    <a:off x="6245483" y="1558663"/>
                    <a:ext cx="45103" cy="2916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16" h="6570" extrusionOk="0">
                        <a:moveTo>
                          <a:pt x="1016" y="1"/>
                        </a:moveTo>
                        <a:lnTo>
                          <a:pt x="0" y="1121"/>
                        </a:lnTo>
                        <a:lnTo>
                          <a:pt x="0" y="6569"/>
                        </a:lnTo>
                        <a:lnTo>
                          <a:pt x="1016" y="5227"/>
                        </a:lnTo>
                        <a:lnTo>
                          <a:pt x="1016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0" name="Google Shape;940;p34"/>
                  <p:cNvSpPr/>
                  <p:nvPr/>
                </p:nvSpPr>
                <p:spPr>
                  <a:xfrm>
                    <a:off x="6073687" y="1706042"/>
                    <a:ext cx="110937" cy="161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9" h="364" extrusionOk="0">
                        <a:moveTo>
                          <a:pt x="1" y="1"/>
                        </a:moveTo>
                        <a:lnTo>
                          <a:pt x="1" y="364"/>
                        </a:lnTo>
                        <a:lnTo>
                          <a:pt x="2499" y="364"/>
                        </a:lnTo>
                        <a:lnTo>
                          <a:pt x="249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1" name="Google Shape;941;p34"/>
                  <p:cNvSpPr/>
                  <p:nvPr/>
                </p:nvSpPr>
                <p:spPr>
                  <a:xfrm>
                    <a:off x="6095528" y="1735252"/>
                    <a:ext cx="69030" cy="160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5" h="362" extrusionOk="0">
                        <a:moveTo>
                          <a:pt x="1" y="0"/>
                        </a:moveTo>
                        <a:lnTo>
                          <a:pt x="1" y="362"/>
                        </a:lnTo>
                        <a:lnTo>
                          <a:pt x="1555" y="362"/>
                        </a:lnTo>
                        <a:lnTo>
                          <a:pt x="155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2" name="Google Shape;942;p34"/>
                  <p:cNvSpPr/>
                  <p:nvPr/>
                </p:nvSpPr>
                <p:spPr>
                  <a:xfrm>
                    <a:off x="6242775" y="1608381"/>
                    <a:ext cx="5283" cy="2419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" h="5450" extrusionOk="0">
                        <a:moveTo>
                          <a:pt x="61" y="1"/>
                        </a:moveTo>
                        <a:cubicBezTo>
                          <a:pt x="28" y="1"/>
                          <a:pt x="0" y="1221"/>
                          <a:pt x="0" y="2725"/>
                        </a:cubicBezTo>
                        <a:cubicBezTo>
                          <a:pt x="0" y="4229"/>
                          <a:pt x="28" y="5449"/>
                          <a:pt x="61" y="5449"/>
                        </a:cubicBezTo>
                        <a:cubicBezTo>
                          <a:pt x="93" y="5449"/>
                          <a:pt x="119" y="4229"/>
                          <a:pt x="119" y="2725"/>
                        </a:cubicBezTo>
                        <a:cubicBezTo>
                          <a:pt x="119" y="1221"/>
                          <a:pt x="93" y="1"/>
                          <a:pt x="61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3" name="Google Shape;943;p34"/>
                  <p:cNvSpPr/>
                  <p:nvPr/>
                </p:nvSpPr>
                <p:spPr>
                  <a:xfrm>
                    <a:off x="6024003" y="1570557"/>
                    <a:ext cx="254730" cy="390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93" h="766" extrusionOk="0">
                        <a:moveTo>
                          <a:pt x="4984" y="1"/>
                        </a:moveTo>
                        <a:cubicBezTo>
                          <a:pt x="4972" y="1"/>
                          <a:pt x="4905" y="61"/>
                          <a:pt x="4792" y="174"/>
                        </a:cubicBezTo>
                        <a:cubicBezTo>
                          <a:pt x="4680" y="289"/>
                          <a:pt x="4519" y="453"/>
                          <a:pt x="4325" y="662"/>
                        </a:cubicBezTo>
                        <a:lnTo>
                          <a:pt x="4325" y="662"/>
                        </a:lnTo>
                        <a:cubicBezTo>
                          <a:pt x="3872" y="651"/>
                          <a:pt x="3289" y="648"/>
                          <a:pt x="2650" y="648"/>
                        </a:cubicBezTo>
                        <a:cubicBezTo>
                          <a:pt x="1917" y="648"/>
                          <a:pt x="1257" y="654"/>
                          <a:pt x="776" y="666"/>
                        </a:cubicBezTo>
                        <a:cubicBezTo>
                          <a:pt x="298" y="676"/>
                          <a:pt x="1" y="691"/>
                          <a:pt x="1" y="705"/>
                        </a:cubicBezTo>
                        <a:cubicBezTo>
                          <a:pt x="1" y="722"/>
                          <a:pt x="298" y="737"/>
                          <a:pt x="776" y="748"/>
                        </a:cubicBezTo>
                        <a:cubicBezTo>
                          <a:pt x="1257" y="759"/>
                          <a:pt x="1917" y="766"/>
                          <a:pt x="2650" y="766"/>
                        </a:cubicBezTo>
                        <a:cubicBezTo>
                          <a:pt x="3299" y="766"/>
                          <a:pt x="3891" y="759"/>
                          <a:pt x="4347" y="752"/>
                        </a:cubicBezTo>
                        <a:lnTo>
                          <a:pt x="4365" y="752"/>
                        </a:lnTo>
                        <a:lnTo>
                          <a:pt x="4379" y="737"/>
                        </a:lnTo>
                        <a:cubicBezTo>
                          <a:pt x="4573" y="515"/>
                          <a:pt x="4727" y="335"/>
                          <a:pt x="4832" y="210"/>
                        </a:cubicBezTo>
                        <a:cubicBezTo>
                          <a:pt x="4936" y="81"/>
                          <a:pt x="4993" y="8"/>
                          <a:pt x="4986" y="1"/>
                        </a:cubicBezTo>
                        <a:cubicBezTo>
                          <a:pt x="4986" y="1"/>
                          <a:pt x="4985" y="1"/>
                          <a:pt x="498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944" name="Google Shape;944;p34"/>
                <p:cNvGrpSpPr/>
                <p:nvPr/>
              </p:nvGrpSpPr>
              <p:grpSpPr>
                <a:xfrm>
                  <a:off x="5548402" y="1639278"/>
                  <a:ext cx="350878" cy="211040"/>
                  <a:chOff x="5548402" y="1639278"/>
                  <a:chExt cx="350878" cy="211040"/>
                </a:xfrm>
              </p:grpSpPr>
              <p:sp>
                <p:nvSpPr>
                  <p:cNvPr id="945" name="Google Shape;945;p34"/>
                  <p:cNvSpPr/>
                  <p:nvPr/>
                </p:nvSpPr>
                <p:spPr>
                  <a:xfrm>
                    <a:off x="5548402" y="1694145"/>
                    <a:ext cx="305820" cy="1561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89" h="3518" extrusionOk="0">
                        <a:moveTo>
                          <a:pt x="0" y="0"/>
                        </a:moveTo>
                        <a:lnTo>
                          <a:pt x="0" y="3517"/>
                        </a:lnTo>
                        <a:lnTo>
                          <a:pt x="6888" y="3517"/>
                        </a:lnTo>
                        <a:lnTo>
                          <a:pt x="68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6" name="Google Shape;946;p34"/>
                  <p:cNvSpPr/>
                  <p:nvPr/>
                </p:nvSpPr>
                <p:spPr>
                  <a:xfrm>
                    <a:off x="5548402" y="1639278"/>
                    <a:ext cx="350878" cy="549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04" h="1237" extrusionOk="0">
                        <a:moveTo>
                          <a:pt x="1486" y="1"/>
                        </a:moveTo>
                        <a:lnTo>
                          <a:pt x="0" y="1236"/>
                        </a:lnTo>
                        <a:lnTo>
                          <a:pt x="6888" y="1236"/>
                        </a:lnTo>
                        <a:lnTo>
                          <a:pt x="7904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7" name="Google Shape;947;p34"/>
                  <p:cNvSpPr/>
                  <p:nvPr/>
                </p:nvSpPr>
                <p:spPr>
                  <a:xfrm>
                    <a:off x="5854482" y="1639455"/>
                    <a:ext cx="44792" cy="2105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4743" extrusionOk="0">
                        <a:moveTo>
                          <a:pt x="1009" y="0"/>
                        </a:moveTo>
                        <a:cubicBezTo>
                          <a:pt x="1001" y="22"/>
                          <a:pt x="911" y="144"/>
                          <a:pt x="757" y="345"/>
                        </a:cubicBezTo>
                        <a:cubicBezTo>
                          <a:pt x="570" y="582"/>
                          <a:pt x="323" y="891"/>
                          <a:pt x="28" y="1261"/>
                        </a:cubicBezTo>
                        <a:lnTo>
                          <a:pt x="18" y="1275"/>
                        </a:lnTo>
                        <a:lnTo>
                          <a:pt x="7" y="1275"/>
                        </a:lnTo>
                        <a:cubicBezTo>
                          <a:pt x="36" y="1458"/>
                          <a:pt x="53" y="2154"/>
                          <a:pt x="53" y="2990"/>
                        </a:cubicBezTo>
                        <a:cubicBezTo>
                          <a:pt x="53" y="3906"/>
                          <a:pt x="28" y="4660"/>
                          <a:pt x="0" y="4742"/>
                        </a:cubicBezTo>
                        <a:lnTo>
                          <a:pt x="1009" y="3407"/>
                        </a:lnTo>
                        <a:lnTo>
                          <a:pt x="1009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8" name="Google Shape;948;p34"/>
                  <p:cNvSpPr/>
                  <p:nvPr/>
                </p:nvSpPr>
                <p:spPr>
                  <a:xfrm>
                    <a:off x="5593637" y="1744796"/>
                    <a:ext cx="208467" cy="16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6" h="363" extrusionOk="0">
                        <a:moveTo>
                          <a:pt x="0" y="1"/>
                        </a:moveTo>
                        <a:lnTo>
                          <a:pt x="0" y="362"/>
                        </a:lnTo>
                        <a:lnTo>
                          <a:pt x="4695" y="362"/>
                        </a:lnTo>
                        <a:lnTo>
                          <a:pt x="4695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9" name="Google Shape;949;p34"/>
                  <p:cNvSpPr/>
                  <p:nvPr/>
                </p:nvSpPr>
                <p:spPr>
                  <a:xfrm>
                    <a:off x="5634877" y="1773917"/>
                    <a:ext cx="129449" cy="160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6" h="361" extrusionOk="0">
                        <a:moveTo>
                          <a:pt x="1" y="1"/>
                        </a:moveTo>
                        <a:lnTo>
                          <a:pt x="1" y="360"/>
                        </a:lnTo>
                        <a:lnTo>
                          <a:pt x="2916" y="360"/>
                        </a:lnTo>
                        <a:lnTo>
                          <a:pt x="291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0" name="Google Shape;950;p34"/>
                  <p:cNvSpPr/>
                  <p:nvPr/>
                </p:nvSpPr>
                <p:spPr>
                  <a:xfrm>
                    <a:off x="5851597" y="1694145"/>
                    <a:ext cx="5283" cy="1561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" h="3518" extrusionOk="0">
                        <a:moveTo>
                          <a:pt x="58" y="0"/>
                        </a:moveTo>
                        <a:cubicBezTo>
                          <a:pt x="25" y="0"/>
                          <a:pt x="0" y="786"/>
                          <a:pt x="0" y="1758"/>
                        </a:cubicBezTo>
                        <a:cubicBezTo>
                          <a:pt x="0" y="2727"/>
                          <a:pt x="25" y="3517"/>
                          <a:pt x="58" y="3517"/>
                        </a:cubicBezTo>
                        <a:cubicBezTo>
                          <a:pt x="93" y="3517"/>
                          <a:pt x="118" y="2727"/>
                          <a:pt x="118" y="1758"/>
                        </a:cubicBezTo>
                        <a:cubicBezTo>
                          <a:pt x="118" y="786"/>
                          <a:pt x="93" y="0"/>
                          <a:pt x="58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1" name="Google Shape;951;p34"/>
                  <p:cNvSpPr/>
                  <p:nvPr/>
                </p:nvSpPr>
                <p:spPr>
                  <a:xfrm>
                    <a:off x="5632178" y="1658282"/>
                    <a:ext cx="254730" cy="390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93" h="766" extrusionOk="0">
                        <a:moveTo>
                          <a:pt x="4984" y="1"/>
                        </a:moveTo>
                        <a:cubicBezTo>
                          <a:pt x="4972" y="1"/>
                          <a:pt x="4905" y="61"/>
                          <a:pt x="4792" y="174"/>
                        </a:cubicBezTo>
                        <a:cubicBezTo>
                          <a:pt x="4680" y="289"/>
                          <a:pt x="4519" y="453"/>
                          <a:pt x="4325" y="662"/>
                        </a:cubicBezTo>
                        <a:lnTo>
                          <a:pt x="4325" y="662"/>
                        </a:lnTo>
                        <a:cubicBezTo>
                          <a:pt x="3872" y="651"/>
                          <a:pt x="3289" y="648"/>
                          <a:pt x="2650" y="648"/>
                        </a:cubicBezTo>
                        <a:cubicBezTo>
                          <a:pt x="1917" y="648"/>
                          <a:pt x="1257" y="654"/>
                          <a:pt x="776" y="666"/>
                        </a:cubicBezTo>
                        <a:cubicBezTo>
                          <a:pt x="298" y="676"/>
                          <a:pt x="1" y="691"/>
                          <a:pt x="1" y="705"/>
                        </a:cubicBezTo>
                        <a:cubicBezTo>
                          <a:pt x="1" y="722"/>
                          <a:pt x="298" y="737"/>
                          <a:pt x="776" y="748"/>
                        </a:cubicBezTo>
                        <a:cubicBezTo>
                          <a:pt x="1257" y="759"/>
                          <a:pt x="1917" y="766"/>
                          <a:pt x="2650" y="766"/>
                        </a:cubicBezTo>
                        <a:cubicBezTo>
                          <a:pt x="3299" y="766"/>
                          <a:pt x="3891" y="759"/>
                          <a:pt x="4347" y="752"/>
                        </a:cubicBezTo>
                        <a:lnTo>
                          <a:pt x="4365" y="752"/>
                        </a:lnTo>
                        <a:lnTo>
                          <a:pt x="4379" y="737"/>
                        </a:lnTo>
                        <a:cubicBezTo>
                          <a:pt x="4573" y="515"/>
                          <a:pt x="4727" y="335"/>
                          <a:pt x="4832" y="210"/>
                        </a:cubicBezTo>
                        <a:cubicBezTo>
                          <a:pt x="4936" y="81"/>
                          <a:pt x="4993" y="8"/>
                          <a:pt x="4986" y="1"/>
                        </a:cubicBezTo>
                        <a:cubicBezTo>
                          <a:pt x="4986" y="1"/>
                          <a:pt x="4985" y="1"/>
                          <a:pt x="498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952" name="Google Shape;952;p34"/>
            <p:cNvGrpSpPr/>
            <p:nvPr/>
          </p:nvGrpSpPr>
          <p:grpSpPr>
            <a:xfrm>
              <a:off x="4534350" y="4713051"/>
              <a:ext cx="4600713" cy="150450"/>
              <a:chOff x="0" y="4397412"/>
              <a:chExt cx="4600713" cy="150450"/>
            </a:xfrm>
          </p:grpSpPr>
          <p:sp>
            <p:nvSpPr>
              <p:cNvPr id="953" name="Google Shape;953;p34"/>
              <p:cNvSpPr/>
              <p:nvPr/>
            </p:nvSpPr>
            <p:spPr>
              <a:xfrm>
                <a:off x="0" y="4397412"/>
                <a:ext cx="4600713" cy="2416"/>
              </a:xfrm>
              <a:custGeom>
                <a:avLst/>
                <a:gdLst/>
                <a:ahLst/>
                <a:cxnLst/>
                <a:rect l="l" t="t" r="r" b="b"/>
                <a:pathLst>
                  <a:path w="131402" h="69" extrusionOk="0">
                    <a:moveTo>
                      <a:pt x="0" y="1"/>
                    </a:moveTo>
                    <a:lnTo>
                      <a:pt x="0" y="69"/>
                    </a:lnTo>
                    <a:lnTo>
                      <a:pt x="131401" y="69"/>
                    </a:lnTo>
                    <a:lnTo>
                      <a:pt x="13140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34"/>
              <p:cNvSpPr/>
              <p:nvPr/>
            </p:nvSpPr>
            <p:spPr>
              <a:xfrm>
                <a:off x="755786" y="4545586"/>
                <a:ext cx="305519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8726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8726" y="65"/>
                    </a:lnTo>
                    <a:lnTo>
                      <a:pt x="872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34"/>
              <p:cNvSpPr/>
              <p:nvPr/>
            </p:nvSpPr>
            <p:spPr>
              <a:xfrm>
                <a:off x="1619552" y="4536412"/>
                <a:ext cx="497808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14218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14217" y="65"/>
                    </a:lnTo>
                    <a:lnTo>
                      <a:pt x="14217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34"/>
              <p:cNvSpPr/>
              <p:nvPr/>
            </p:nvSpPr>
            <p:spPr>
              <a:xfrm>
                <a:off x="1070481" y="4460119"/>
                <a:ext cx="175833" cy="2311"/>
              </a:xfrm>
              <a:custGeom>
                <a:avLst/>
                <a:gdLst/>
                <a:ahLst/>
                <a:cxnLst/>
                <a:rect l="l" t="t" r="r" b="b"/>
                <a:pathLst>
                  <a:path w="5022" h="66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5022" y="65"/>
                    </a:lnTo>
                    <a:lnTo>
                      <a:pt x="5022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34"/>
              <p:cNvSpPr/>
              <p:nvPr/>
            </p:nvSpPr>
            <p:spPr>
              <a:xfrm>
                <a:off x="2732853" y="4514424"/>
                <a:ext cx="418259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11946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11946" y="65"/>
                    </a:lnTo>
                    <a:lnTo>
                      <a:pt x="11946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8" name="Google Shape;958;p34"/>
            <p:cNvGrpSpPr/>
            <p:nvPr/>
          </p:nvGrpSpPr>
          <p:grpSpPr>
            <a:xfrm>
              <a:off x="7797287" y="4091587"/>
              <a:ext cx="208476" cy="304372"/>
              <a:chOff x="7797287" y="4091587"/>
              <a:chExt cx="208476" cy="304372"/>
            </a:xfrm>
          </p:grpSpPr>
          <p:sp>
            <p:nvSpPr>
              <p:cNvPr id="959" name="Google Shape;959;p34"/>
              <p:cNvSpPr/>
              <p:nvPr/>
            </p:nvSpPr>
            <p:spPr>
              <a:xfrm>
                <a:off x="7797287" y="4091587"/>
                <a:ext cx="208476" cy="304372"/>
              </a:xfrm>
              <a:custGeom>
                <a:avLst/>
                <a:gdLst/>
                <a:ahLst/>
                <a:cxnLst/>
                <a:rect l="l" t="t" r="r" b="b"/>
                <a:pathLst>
                  <a:path w="4778" h="6975" extrusionOk="0">
                    <a:moveTo>
                      <a:pt x="2377" y="0"/>
                    </a:moveTo>
                    <a:lnTo>
                      <a:pt x="0" y="3065"/>
                    </a:lnTo>
                    <a:lnTo>
                      <a:pt x="1627" y="4347"/>
                    </a:lnTo>
                    <a:cubicBezTo>
                      <a:pt x="1627" y="4347"/>
                      <a:pt x="396" y="6975"/>
                      <a:pt x="757" y="6975"/>
                    </a:cubicBezTo>
                    <a:cubicBezTo>
                      <a:pt x="785" y="6975"/>
                      <a:pt x="823" y="6959"/>
                      <a:pt x="873" y="6923"/>
                    </a:cubicBezTo>
                    <a:cubicBezTo>
                      <a:pt x="1483" y="6493"/>
                      <a:pt x="4035" y="2932"/>
                      <a:pt x="4645" y="2049"/>
                    </a:cubicBezTo>
                    <a:lnTo>
                      <a:pt x="4778" y="1849"/>
                    </a:lnTo>
                    <a:lnTo>
                      <a:pt x="23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4"/>
              <p:cNvSpPr/>
              <p:nvPr/>
            </p:nvSpPr>
            <p:spPr>
              <a:xfrm>
                <a:off x="7825168" y="4169389"/>
                <a:ext cx="177322" cy="222464"/>
              </a:xfrm>
              <a:custGeom>
                <a:avLst/>
                <a:gdLst/>
                <a:ahLst/>
                <a:cxnLst/>
                <a:rect l="l" t="t" r="r" b="b"/>
                <a:pathLst>
                  <a:path w="4064" h="5098" extrusionOk="0">
                    <a:moveTo>
                      <a:pt x="4033" y="1"/>
                    </a:moveTo>
                    <a:cubicBezTo>
                      <a:pt x="3989" y="1"/>
                      <a:pt x="3076" y="1113"/>
                      <a:pt x="1978" y="2506"/>
                    </a:cubicBezTo>
                    <a:cubicBezTo>
                      <a:pt x="872" y="3913"/>
                      <a:pt x="0" y="5072"/>
                      <a:pt x="29" y="5097"/>
                    </a:cubicBezTo>
                    <a:cubicBezTo>
                      <a:pt x="29" y="5098"/>
                      <a:pt x="29" y="5098"/>
                      <a:pt x="30" y="5098"/>
                    </a:cubicBezTo>
                    <a:cubicBezTo>
                      <a:pt x="75" y="5098"/>
                      <a:pt x="987" y="3982"/>
                      <a:pt x="2086" y="2589"/>
                    </a:cubicBezTo>
                    <a:cubicBezTo>
                      <a:pt x="3191" y="1182"/>
                      <a:pt x="4064" y="23"/>
                      <a:pt x="4035" y="1"/>
                    </a:cubicBezTo>
                    <a:cubicBezTo>
                      <a:pt x="4034" y="1"/>
                      <a:pt x="4034" y="1"/>
                      <a:pt x="40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4"/>
              <p:cNvSpPr/>
              <p:nvPr/>
            </p:nvSpPr>
            <p:spPr>
              <a:xfrm>
                <a:off x="7860073" y="4291263"/>
                <a:ext cx="21205" cy="5891"/>
              </a:xfrm>
              <a:custGeom>
                <a:avLst/>
                <a:gdLst/>
                <a:ahLst/>
                <a:cxnLst/>
                <a:rect l="l" t="t" r="r" b="b"/>
                <a:pathLst>
                  <a:path w="486" h="135" extrusionOk="0">
                    <a:moveTo>
                      <a:pt x="241" y="0"/>
                    </a:moveTo>
                    <a:cubicBezTo>
                      <a:pt x="105" y="0"/>
                      <a:pt x="1" y="47"/>
                      <a:pt x="4" y="83"/>
                    </a:cubicBezTo>
                    <a:cubicBezTo>
                      <a:pt x="12" y="119"/>
                      <a:pt x="115" y="134"/>
                      <a:pt x="241" y="134"/>
                    </a:cubicBezTo>
                    <a:cubicBezTo>
                      <a:pt x="253" y="134"/>
                      <a:pt x="265" y="134"/>
                      <a:pt x="276" y="134"/>
                    </a:cubicBezTo>
                    <a:cubicBezTo>
                      <a:pt x="386" y="134"/>
                      <a:pt x="472" y="119"/>
                      <a:pt x="478" y="86"/>
                    </a:cubicBezTo>
                    <a:cubicBezTo>
                      <a:pt x="486" y="51"/>
                      <a:pt x="378" y="4"/>
                      <a:pt x="2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4"/>
              <p:cNvSpPr/>
              <p:nvPr/>
            </p:nvSpPr>
            <p:spPr>
              <a:xfrm>
                <a:off x="7856321" y="4301779"/>
                <a:ext cx="23082" cy="6546"/>
              </a:xfrm>
              <a:custGeom>
                <a:avLst/>
                <a:gdLst/>
                <a:ahLst/>
                <a:cxnLst/>
                <a:rect l="l" t="t" r="r" b="b"/>
                <a:pathLst>
                  <a:path w="529" h="150" extrusionOk="0">
                    <a:moveTo>
                      <a:pt x="176" y="0"/>
                    </a:moveTo>
                    <a:cubicBezTo>
                      <a:pt x="74" y="0"/>
                      <a:pt x="1" y="26"/>
                      <a:pt x="1" y="54"/>
                    </a:cubicBezTo>
                    <a:cubicBezTo>
                      <a:pt x="1" y="90"/>
                      <a:pt x="115" y="118"/>
                      <a:pt x="252" y="136"/>
                    </a:cubicBezTo>
                    <a:cubicBezTo>
                      <a:pt x="316" y="145"/>
                      <a:pt x="376" y="150"/>
                      <a:pt x="422" y="150"/>
                    </a:cubicBezTo>
                    <a:cubicBezTo>
                      <a:pt x="476" y="150"/>
                      <a:pt x="512" y="143"/>
                      <a:pt x="517" y="125"/>
                    </a:cubicBezTo>
                    <a:cubicBezTo>
                      <a:pt x="529" y="90"/>
                      <a:pt x="421" y="25"/>
                      <a:pt x="270" y="7"/>
                    </a:cubicBezTo>
                    <a:cubicBezTo>
                      <a:pt x="237" y="2"/>
                      <a:pt x="205" y="0"/>
                      <a:pt x="1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34"/>
              <p:cNvSpPr/>
              <p:nvPr/>
            </p:nvSpPr>
            <p:spPr>
              <a:xfrm>
                <a:off x="7960774" y="4152939"/>
                <a:ext cx="16799" cy="561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287" extrusionOk="0">
                    <a:moveTo>
                      <a:pt x="361" y="1"/>
                    </a:moveTo>
                    <a:cubicBezTo>
                      <a:pt x="336" y="1"/>
                      <a:pt x="265" y="32"/>
                      <a:pt x="187" y="116"/>
                    </a:cubicBezTo>
                    <a:cubicBezTo>
                      <a:pt x="98" y="216"/>
                      <a:pt x="15" y="396"/>
                      <a:pt x="8" y="604"/>
                    </a:cubicBezTo>
                    <a:cubicBezTo>
                      <a:pt x="0" y="809"/>
                      <a:pt x="51" y="985"/>
                      <a:pt x="94" y="1103"/>
                    </a:cubicBezTo>
                    <a:cubicBezTo>
                      <a:pt x="136" y="1216"/>
                      <a:pt x="173" y="1287"/>
                      <a:pt x="192" y="1287"/>
                    </a:cubicBezTo>
                    <a:cubicBezTo>
                      <a:pt x="193" y="1287"/>
                      <a:pt x="193" y="1286"/>
                      <a:pt x="194" y="1286"/>
                    </a:cubicBezTo>
                    <a:cubicBezTo>
                      <a:pt x="212" y="1283"/>
                      <a:pt x="205" y="1203"/>
                      <a:pt x="184" y="1078"/>
                    </a:cubicBezTo>
                    <a:cubicBezTo>
                      <a:pt x="166" y="956"/>
                      <a:pt x="133" y="787"/>
                      <a:pt x="141" y="607"/>
                    </a:cubicBezTo>
                    <a:cubicBezTo>
                      <a:pt x="148" y="428"/>
                      <a:pt x="202" y="274"/>
                      <a:pt x="262" y="173"/>
                    </a:cubicBezTo>
                    <a:cubicBezTo>
                      <a:pt x="324" y="73"/>
                      <a:pt x="385" y="22"/>
                      <a:pt x="370" y="4"/>
                    </a:cubicBezTo>
                    <a:cubicBezTo>
                      <a:pt x="369" y="2"/>
                      <a:pt x="366" y="1"/>
                      <a:pt x="3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34"/>
              <p:cNvSpPr/>
              <p:nvPr/>
            </p:nvSpPr>
            <p:spPr>
              <a:xfrm>
                <a:off x="7866661" y="4275249"/>
                <a:ext cx="16319" cy="10560"/>
              </a:xfrm>
              <a:custGeom>
                <a:avLst/>
                <a:gdLst/>
                <a:ahLst/>
                <a:cxnLst/>
                <a:rect l="l" t="t" r="r" b="b"/>
                <a:pathLst>
                  <a:path w="374" h="242" extrusionOk="0">
                    <a:moveTo>
                      <a:pt x="324" y="1"/>
                    </a:moveTo>
                    <a:cubicBezTo>
                      <a:pt x="286" y="1"/>
                      <a:pt x="221" y="31"/>
                      <a:pt x="155" y="73"/>
                    </a:cubicBezTo>
                    <a:cubicBezTo>
                      <a:pt x="68" y="127"/>
                      <a:pt x="0" y="188"/>
                      <a:pt x="15" y="221"/>
                    </a:cubicBezTo>
                    <a:cubicBezTo>
                      <a:pt x="19" y="234"/>
                      <a:pt x="37" y="242"/>
                      <a:pt x="63" y="242"/>
                    </a:cubicBezTo>
                    <a:cubicBezTo>
                      <a:pt x="104" y="242"/>
                      <a:pt x="166" y="224"/>
                      <a:pt x="227" y="184"/>
                    </a:cubicBezTo>
                    <a:cubicBezTo>
                      <a:pt x="323" y="123"/>
                      <a:pt x="373" y="34"/>
                      <a:pt x="348" y="9"/>
                    </a:cubicBezTo>
                    <a:cubicBezTo>
                      <a:pt x="343" y="3"/>
                      <a:pt x="334" y="1"/>
                      <a:pt x="3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34"/>
              <p:cNvSpPr/>
              <p:nvPr/>
            </p:nvSpPr>
            <p:spPr>
              <a:xfrm>
                <a:off x="7860858" y="4261460"/>
                <a:ext cx="15228" cy="16233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72" extrusionOk="0">
                    <a:moveTo>
                      <a:pt x="305" y="1"/>
                    </a:moveTo>
                    <a:cubicBezTo>
                      <a:pt x="265" y="1"/>
                      <a:pt x="188" y="61"/>
                      <a:pt x="123" y="145"/>
                    </a:cubicBezTo>
                    <a:cubicBezTo>
                      <a:pt x="44" y="242"/>
                      <a:pt x="1" y="339"/>
                      <a:pt x="26" y="364"/>
                    </a:cubicBezTo>
                    <a:cubicBezTo>
                      <a:pt x="30" y="369"/>
                      <a:pt x="36" y="371"/>
                      <a:pt x="44" y="371"/>
                    </a:cubicBezTo>
                    <a:cubicBezTo>
                      <a:pt x="82" y="371"/>
                      <a:pt x="154" y="312"/>
                      <a:pt x="223" y="227"/>
                    </a:cubicBezTo>
                    <a:cubicBezTo>
                      <a:pt x="306" y="127"/>
                      <a:pt x="349" y="27"/>
                      <a:pt x="320" y="5"/>
                    </a:cubicBezTo>
                    <a:cubicBezTo>
                      <a:pt x="316" y="2"/>
                      <a:pt x="311" y="1"/>
                      <a:pt x="3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6" name="Google Shape;966;p34"/>
            <p:cNvSpPr/>
            <p:nvPr/>
          </p:nvSpPr>
          <p:spPr>
            <a:xfrm>
              <a:off x="7159727" y="3080485"/>
              <a:ext cx="797733" cy="1212448"/>
            </a:xfrm>
            <a:custGeom>
              <a:avLst/>
              <a:gdLst/>
              <a:ahLst/>
              <a:cxnLst/>
              <a:rect l="l" t="t" r="r" b="b"/>
              <a:pathLst>
                <a:path w="17970" h="27312" extrusionOk="0">
                  <a:moveTo>
                    <a:pt x="4857" y="1"/>
                  </a:moveTo>
                  <a:cubicBezTo>
                    <a:pt x="4857" y="1"/>
                    <a:pt x="0" y="12911"/>
                    <a:pt x="654" y="15323"/>
                  </a:cubicBezTo>
                  <a:cubicBezTo>
                    <a:pt x="1311" y="17735"/>
                    <a:pt x="14411" y="27311"/>
                    <a:pt x="14411" y="27311"/>
                  </a:cubicBezTo>
                  <a:lnTo>
                    <a:pt x="17969" y="22189"/>
                  </a:lnTo>
                  <a:cubicBezTo>
                    <a:pt x="17969" y="22189"/>
                    <a:pt x="7750" y="14103"/>
                    <a:pt x="7718" y="13654"/>
                  </a:cubicBezTo>
                  <a:cubicBezTo>
                    <a:pt x="7685" y="13209"/>
                    <a:pt x="11774" y="2484"/>
                    <a:pt x="11774" y="2484"/>
                  </a:cubicBezTo>
                  <a:lnTo>
                    <a:pt x="48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7298184" y="3457766"/>
              <a:ext cx="491469" cy="660338"/>
            </a:xfrm>
            <a:custGeom>
              <a:avLst/>
              <a:gdLst/>
              <a:ahLst/>
              <a:cxnLst/>
              <a:rect l="l" t="t" r="r" b="b"/>
              <a:pathLst>
                <a:path w="11071" h="14875" extrusionOk="0">
                  <a:moveTo>
                    <a:pt x="1494" y="0"/>
                  </a:moveTo>
                  <a:lnTo>
                    <a:pt x="1494" y="0"/>
                  </a:lnTo>
                  <a:cubicBezTo>
                    <a:pt x="1490" y="0"/>
                    <a:pt x="1487" y="19"/>
                    <a:pt x="1476" y="51"/>
                  </a:cubicBezTo>
                  <a:cubicBezTo>
                    <a:pt x="1465" y="91"/>
                    <a:pt x="1450" y="141"/>
                    <a:pt x="1433" y="199"/>
                  </a:cubicBezTo>
                  <a:cubicBezTo>
                    <a:pt x="1394" y="338"/>
                    <a:pt x="1343" y="529"/>
                    <a:pt x="1275" y="769"/>
                  </a:cubicBezTo>
                  <a:cubicBezTo>
                    <a:pt x="1127" y="1268"/>
                    <a:pt x="923" y="1978"/>
                    <a:pt x="668" y="2851"/>
                  </a:cubicBezTo>
                  <a:cubicBezTo>
                    <a:pt x="542" y="3289"/>
                    <a:pt x="403" y="3774"/>
                    <a:pt x="263" y="4294"/>
                  </a:cubicBezTo>
                  <a:cubicBezTo>
                    <a:pt x="194" y="4556"/>
                    <a:pt x="123" y="4825"/>
                    <a:pt x="65" y="5109"/>
                  </a:cubicBezTo>
                  <a:cubicBezTo>
                    <a:pt x="8" y="5389"/>
                    <a:pt x="1" y="5722"/>
                    <a:pt x="158" y="6006"/>
                  </a:cubicBezTo>
                  <a:cubicBezTo>
                    <a:pt x="306" y="6286"/>
                    <a:pt x="550" y="6501"/>
                    <a:pt x="783" y="6713"/>
                  </a:cubicBezTo>
                  <a:cubicBezTo>
                    <a:pt x="1020" y="6925"/>
                    <a:pt x="1261" y="7140"/>
                    <a:pt x="1505" y="7359"/>
                  </a:cubicBezTo>
                  <a:cubicBezTo>
                    <a:pt x="2000" y="7796"/>
                    <a:pt x="2513" y="8249"/>
                    <a:pt x="3044" y="8701"/>
                  </a:cubicBezTo>
                  <a:cubicBezTo>
                    <a:pt x="5169" y="10521"/>
                    <a:pt x="7172" y="12075"/>
                    <a:pt x="8648" y="13163"/>
                  </a:cubicBezTo>
                  <a:cubicBezTo>
                    <a:pt x="9383" y="13708"/>
                    <a:pt x="9990" y="14136"/>
                    <a:pt x="10409" y="14430"/>
                  </a:cubicBezTo>
                  <a:cubicBezTo>
                    <a:pt x="10614" y="14570"/>
                    <a:pt x="10775" y="14681"/>
                    <a:pt x="10894" y="14764"/>
                  </a:cubicBezTo>
                  <a:cubicBezTo>
                    <a:pt x="10944" y="14800"/>
                    <a:pt x="10987" y="14825"/>
                    <a:pt x="11024" y="14850"/>
                  </a:cubicBezTo>
                  <a:cubicBezTo>
                    <a:pt x="11052" y="14868"/>
                    <a:pt x="11067" y="14875"/>
                    <a:pt x="11070" y="14875"/>
                  </a:cubicBezTo>
                  <a:cubicBezTo>
                    <a:pt x="11070" y="14871"/>
                    <a:pt x="11055" y="14860"/>
                    <a:pt x="11030" y="14839"/>
                  </a:cubicBezTo>
                  <a:cubicBezTo>
                    <a:pt x="10999" y="14814"/>
                    <a:pt x="10959" y="14782"/>
                    <a:pt x="10909" y="14746"/>
                  </a:cubicBezTo>
                  <a:cubicBezTo>
                    <a:pt x="10794" y="14660"/>
                    <a:pt x="10636" y="14542"/>
                    <a:pt x="10435" y="14394"/>
                  </a:cubicBezTo>
                  <a:cubicBezTo>
                    <a:pt x="10015" y="14081"/>
                    <a:pt x="9423" y="13640"/>
                    <a:pt x="8698" y="13094"/>
                  </a:cubicBezTo>
                  <a:cubicBezTo>
                    <a:pt x="7237" y="11989"/>
                    <a:pt x="5245" y="10428"/>
                    <a:pt x="3123" y="8611"/>
                  </a:cubicBezTo>
                  <a:cubicBezTo>
                    <a:pt x="2592" y="8159"/>
                    <a:pt x="2079" y="7710"/>
                    <a:pt x="1584" y="7273"/>
                  </a:cubicBezTo>
                  <a:cubicBezTo>
                    <a:pt x="1336" y="7054"/>
                    <a:pt x="1096" y="6839"/>
                    <a:pt x="859" y="6630"/>
                  </a:cubicBezTo>
                  <a:cubicBezTo>
                    <a:pt x="622" y="6418"/>
                    <a:pt x="392" y="6211"/>
                    <a:pt x="256" y="5956"/>
                  </a:cubicBezTo>
                  <a:cubicBezTo>
                    <a:pt x="112" y="5697"/>
                    <a:pt x="115" y="5403"/>
                    <a:pt x="169" y="5126"/>
                  </a:cubicBezTo>
                  <a:cubicBezTo>
                    <a:pt x="223" y="4850"/>
                    <a:pt x="292" y="4577"/>
                    <a:pt x="360" y="4319"/>
                  </a:cubicBezTo>
                  <a:cubicBezTo>
                    <a:pt x="493" y="3799"/>
                    <a:pt x="629" y="3314"/>
                    <a:pt x="751" y="2873"/>
                  </a:cubicBezTo>
                  <a:cubicBezTo>
                    <a:pt x="995" y="1990"/>
                    <a:pt x="1192" y="1275"/>
                    <a:pt x="1321" y="780"/>
                  </a:cubicBezTo>
                  <a:cubicBezTo>
                    <a:pt x="1382" y="532"/>
                    <a:pt x="1429" y="338"/>
                    <a:pt x="1458" y="206"/>
                  </a:cubicBezTo>
                  <a:cubicBezTo>
                    <a:pt x="1469" y="144"/>
                    <a:pt x="1480" y="94"/>
                    <a:pt x="1487" y="55"/>
                  </a:cubicBezTo>
                  <a:cubicBezTo>
                    <a:pt x="1494" y="19"/>
                    <a:pt x="1494" y="5"/>
                    <a:pt x="14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4"/>
            <p:cNvSpPr/>
            <p:nvPr/>
          </p:nvSpPr>
          <p:spPr>
            <a:xfrm>
              <a:off x="7735751" y="4005732"/>
              <a:ext cx="140413" cy="181521"/>
            </a:xfrm>
            <a:custGeom>
              <a:avLst/>
              <a:gdLst/>
              <a:ahLst/>
              <a:cxnLst/>
              <a:rect l="l" t="t" r="r" b="b"/>
              <a:pathLst>
                <a:path w="3163" h="4089" extrusionOk="0">
                  <a:moveTo>
                    <a:pt x="3136" y="1"/>
                  </a:moveTo>
                  <a:cubicBezTo>
                    <a:pt x="3094" y="1"/>
                    <a:pt x="2386" y="891"/>
                    <a:pt x="1533" y="2011"/>
                  </a:cubicBezTo>
                  <a:cubicBezTo>
                    <a:pt x="675" y="3137"/>
                    <a:pt x="0" y="4071"/>
                    <a:pt x="25" y="4088"/>
                  </a:cubicBezTo>
                  <a:cubicBezTo>
                    <a:pt x="25" y="4089"/>
                    <a:pt x="26" y="4089"/>
                    <a:pt x="26" y="4089"/>
                  </a:cubicBezTo>
                  <a:cubicBezTo>
                    <a:pt x="67" y="4089"/>
                    <a:pt x="778" y="3196"/>
                    <a:pt x="1629" y="2082"/>
                  </a:cubicBezTo>
                  <a:cubicBezTo>
                    <a:pt x="2487" y="952"/>
                    <a:pt x="3163" y="22"/>
                    <a:pt x="3137" y="1"/>
                  </a:cubicBezTo>
                  <a:cubicBezTo>
                    <a:pt x="3136" y="1"/>
                    <a:pt x="3136" y="1"/>
                    <a:pt x="31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4"/>
            <p:cNvSpPr/>
            <p:nvPr/>
          </p:nvSpPr>
          <p:spPr>
            <a:xfrm>
              <a:off x="7651629" y="1990812"/>
              <a:ext cx="448853" cy="494399"/>
            </a:xfrm>
            <a:custGeom>
              <a:avLst/>
              <a:gdLst/>
              <a:ahLst/>
              <a:cxnLst/>
              <a:rect l="l" t="t" r="r" b="b"/>
              <a:pathLst>
                <a:path w="10111" h="11137" extrusionOk="0">
                  <a:moveTo>
                    <a:pt x="2358" y="0"/>
                  </a:moveTo>
                  <a:lnTo>
                    <a:pt x="97" y="5757"/>
                  </a:lnTo>
                  <a:cubicBezTo>
                    <a:pt x="126" y="6131"/>
                    <a:pt x="0" y="6486"/>
                    <a:pt x="327" y="6665"/>
                  </a:cubicBezTo>
                  <a:cubicBezTo>
                    <a:pt x="387" y="6698"/>
                    <a:pt x="446" y="6711"/>
                    <a:pt x="505" y="6711"/>
                  </a:cubicBezTo>
                  <a:cubicBezTo>
                    <a:pt x="587" y="6711"/>
                    <a:pt x="667" y="6687"/>
                    <a:pt x="746" y="6662"/>
                  </a:cubicBezTo>
                  <a:cubicBezTo>
                    <a:pt x="825" y="6639"/>
                    <a:pt x="902" y="6616"/>
                    <a:pt x="975" y="6616"/>
                  </a:cubicBezTo>
                  <a:cubicBezTo>
                    <a:pt x="1066" y="6616"/>
                    <a:pt x="1150" y="6651"/>
                    <a:pt x="1228" y="6766"/>
                  </a:cubicBezTo>
                  <a:cubicBezTo>
                    <a:pt x="1410" y="7042"/>
                    <a:pt x="1597" y="7243"/>
                    <a:pt x="1690" y="7563"/>
                  </a:cubicBezTo>
                  <a:cubicBezTo>
                    <a:pt x="1787" y="7893"/>
                    <a:pt x="2117" y="8091"/>
                    <a:pt x="2437" y="8209"/>
                  </a:cubicBezTo>
                  <a:cubicBezTo>
                    <a:pt x="2757" y="8331"/>
                    <a:pt x="3105" y="8409"/>
                    <a:pt x="3363" y="8636"/>
                  </a:cubicBezTo>
                  <a:cubicBezTo>
                    <a:pt x="3858" y="9063"/>
                    <a:pt x="3833" y="9839"/>
                    <a:pt x="4170" y="10399"/>
                  </a:cubicBezTo>
                  <a:cubicBezTo>
                    <a:pt x="4422" y="10818"/>
                    <a:pt x="4889" y="11101"/>
                    <a:pt x="5381" y="11134"/>
                  </a:cubicBezTo>
                  <a:cubicBezTo>
                    <a:pt x="5408" y="11136"/>
                    <a:pt x="5436" y="11137"/>
                    <a:pt x="5464" y="11137"/>
                  </a:cubicBezTo>
                  <a:cubicBezTo>
                    <a:pt x="5925" y="11137"/>
                    <a:pt x="6384" y="10918"/>
                    <a:pt x="6668" y="10556"/>
                  </a:cubicBezTo>
                  <a:cubicBezTo>
                    <a:pt x="6802" y="10387"/>
                    <a:pt x="6902" y="10187"/>
                    <a:pt x="7074" y="10057"/>
                  </a:cubicBezTo>
                  <a:cubicBezTo>
                    <a:pt x="7225" y="9948"/>
                    <a:pt x="7395" y="9911"/>
                    <a:pt x="7575" y="9911"/>
                  </a:cubicBezTo>
                  <a:cubicBezTo>
                    <a:pt x="7755" y="9911"/>
                    <a:pt x="7945" y="9948"/>
                    <a:pt x="8137" y="9986"/>
                  </a:cubicBezTo>
                  <a:cubicBezTo>
                    <a:pt x="8334" y="10024"/>
                    <a:pt x="8530" y="10060"/>
                    <a:pt x="8721" y="10060"/>
                  </a:cubicBezTo>
                  <a:cubicBezTo>
                    <a:pt x="8764" y="10060"/>
                    <a:pt x="8806" y="10058"/>
                    <a:pt x="8848" y="10054"/>
                  </a:cubicBezTo>
                  <a:cubicBezTo>
                    <a:pt x="9300" y="10003"/>
                    <a:pt x="9691" y="9670"/>
                    <a:pt x="9888" y="9257"/>
                  </a:cubicBezTo>
                  <a:cubicBezTo>
                    <a:pt x="10086" y="8848"/>
                    <a:pt x="10111" y="8371"/>
                    <a:pt x="10054" y="7918"/>
                  </a:cubicBezTo>
                  <a:cubicBezTo>
                    <a:pt x="9985" y="7354"/>
                    <a:pt x="9734" y="6741"/>
                    <a:pt x="9203" y="6536"/>
                  </a:cubicBezTo>
                  <a:cubicBezTo>
                    <a:pt x="8880" y="6411"/>
                    <a:pt x="8492" y="6454"/>
                    <a:pt x="8205" y="6256"/>
                  </a:cubicBezTo>
                  <a:cubicBezTo>
                    <a:pt x="7702" y="5901"/>
                    <a:pt x="7853" y="5040"/>
                    <a:pt x="7383" y="4634"/>
                  </a:cubicBezTo>
                  <a:cubicBezTo>
                    <a:pt x="6859" y="4185"/>
                    <a:pt x="5901" y="4598"/>
                    <a:pt x="5434" y="4088"/>
                  </a:cubicBezTo>
                  <a:cubicBezTo>
                    <a:pt x="5111" y="3736"/>
                    <a:pt x="5230" y="3155"/>
                    <a:pt x="4978" y="2753"/>
                  </a:cubicBezTo>
                  <a:cubicBezTo>
                    <a:pt x="4741" y="2384"/>
                    <a:pt x="4271" y="2268"/>
                    <a:pt x="3880" y="2068"/>
                  </a:cubicBezTo>
                  <a:cubicBezTo>
                    <a:pt x="3022" y="1619"/>
                    <a:pt x="2792" y="868"/>
                    <a:pt x="23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4"/>
            <p:cNvSpPr/>
            <p:nvPr/>
          </p:nvSpPr>
          <p:spPr>
            <a:xfrm>
              <a:off x="6618017" y="2485065"/>
              <a:ext cx="889892" cy="414004"/>
            </a:xfrm>
            <a:custGeom>
              <a:avLst/>
              <a:gdLst/>
              <a:ahLst/>
              <a:cxnLst/>
              <a:rect l="l" t="t" r="r" b="b"/>
              <a:pathLst>
                <a:path w="20046" h="9326" extrusionOk="0">
                  <a:moveTo>
                    <a:pt x="15721" y="0"/>
                  </a:moveTo>
                  <a:cubicBezTo>
                    <a:pt x="15721" y="0"/>
                    <a:pt x="13865" y="5348"/>
                    <a:pt x="13295" y="5399"/>
                  </a:cubicBezTo>
                  <a:cubicBezTo>
                    <a:pt x="12923" y="5433"/>
                    <a:pt x="12548" y="5448"/>
                    <a:pt x="12175" y="5448"/>
                  </a:cubicBezTo>
                  <a:cubicBezTo>
                    <a:pt x="9379" y="5448"/>
                    <a:pt x="6634" y="4592"/>
                    <a:pt x="5592" y="4228"/>
                  </a:cubicBezTo>
                  <a:cubicBezTo>
                    <a:pt x="5470" y="4095"/>
                    <a:pt x="5333" y="3934"/>
                    <a:pt x="5179" y="3733"/>
                  </a:cubicBezTo>
                  <a:cubicBezTo>
                    <a:pt x="5050" y="3564"/>
                    <a:pt x="4949" y="3374"/>
                    <a:pt x="4885" y="3169"/>
                  </a:cubicBezTo>
                  <a:cubicBezTo>
                    <a:pt x="4803" y="2922"/>
                    <a:pt x="4709" y="2588"/>
                    <a:pt x="4717" y="2391"/>
                  </a:cubicBezTo>
                  <a:cubicBezTo>
                    <a:pt x="4721" y="2224"/>
                    <a:pt x="4588" y="2112"/>
                    <a:pt x="4458" y="2112"/>
                  </a:cubicBezTo>
                  <a:cubicBezTo>
                    <a:pt x="4395" y="2112"/>
                    <a:pt x="4334" y="2138"/>
                    <a:pt x="4289" y="2197"/>
                  </a:cubicBezTo>
                  <a:cubicBezTo>
                    <a:pt x="4152" y="2373"/>
                    <a:pt x="4121" y="3047"/>
                    <a:pt x="4429" y="3772"/>
                  </a:cubicBezTo>
                  <a:cubicBezTo>
                    <a:pt x="4543" y="4038"/>
                    <a:pt x="4469" y="4130"/>
                    <a:pt x="4310" y="4130"/>
                  </a:cubicBezTo>
                  <a:cubicBezTo>
                    <a:pt x="4032" y="4130"/>
                    <a:pt x="3492" y="3849"/>
                    <a:pt x="3234" y="3719"/>
                  </a:cubicBezTo>
                  <a:cubicBezTo>
                    <a:pt x="2856" y="3526"/>
                    <a:pt x="1700" y="3012"/>
                    <a:pt x="1427" y="3012"/>
                  </a:cubicBezTo>
                  <a:cubicBezTo>
                    <a:pt x="1409" y="3012"/>
                    <a:pt x="1395" y="3014"/>
                    <a:pt x="1385" y="3019"/>
                  </a:cubicBezTo>
                  <a:cubicBezTo>
                    <a:pt x="1152" y="3130"/>
                    <a:pt x="1224" y="3403"/>
                    <a:pt x="1633" y="3597"/>
                  </a:cubicBezTo>
                  <a:cubicBezTo>
                    <a:pt x="2050" y="3794"/>
                    <a:pt x="3231" y="4458"/>
                    <a:pt x="3112" y="4667"/>
                  </a:cubicBezTo>
                  <a:cubicBezTo>
                    <a:pt x="3102" y="4684"/>
                    <a:pt x="3077" y="4693"/>
                    <a:pt x="3040" y="4693"/>
                  </a:cubicBezTo>
                  <a:cubicBezTo>
                    <a:pt x="2654" y="4693"/>
                    <a:pt x="948" y="3809"/>
                    <a:pt x="948" y="3809"/>
                  </a:cubicBezTo>
                  <a:cubicBezTo>
                    <a:pt x="948" y="3809"/>
                    <a:pt x="742" y="3656"/>
                    <a:pt x="572" y="3656"/>
                  </a:cubicBezTo>
                  <a:cubicBezTo>
                    <a:pt x="504" y="3656"/>
                    <a:pt x="443" y="3680"/>
                    <a:pt x="402" y="3747"/>
                  </a:cubicBezTo>
                  <a:cubicBezTo>
                    <a:pt x="143" y="4175"/>
                    <a:pt x="2405" y="5144"/>
                    <a:pt x="2620" y="5230"/>
                  </a:cubicBezTo>
                  <a:cubicBezTo>
                    <a:pt x="2750" y="5283"/>
                    <a:pt x="2680" y="5463"/>
                    <a:pt x="2556" y="5463"/>
                  </a:cubicBezTo>
                  <a:cubicBezTo>
                    <a:pt x="2537" y="5463"/>
                    <a:pt x="2516" y="5459"/>
                    <a:pt x="2494" y="5449"/>
                  </a:cubicBezTo>
                  <a:cubicBezTo>
                    <a:pt x="2358" y="5386"/>
                    <a:pt x="1065" y="4668"/>
                    <a:pt x="471" y="4668"/>
                  </a:cubicBezTo>
                  <a:cubicBezTo>
                    <a:pt x="347" y="4668"/>
                    <a:pt x="254" y="4699"/>
                    <a:pt x="208" y="4774"/>
                  </a:cubicBezTo>
                  <a:cubicBezTo>
                    <a:pt x="0" y="5104"/>
                    <a:pt x="2057" y="5588"/>
                    <a:pt x="2322" y="6016"/>
                  </a:cubicBezTo>
                  <a:cubicBezTo>
                    <a:pt x="2373" y="6097"/>
                    <a:pt x="2350" y="6129"/>
                    <a:pt x="2278" y="6129"/>
                  </a:cubicBezTo>
                  <a:cubicBezTo>
                    <a:pt x="2153" y="6129"/>
                    <a:pt x="1878" y="6033"/>
                    <a:pt x="1586" y="5937"/>
                  </a:cubicBezTo>
                  <a:cubicBezTo>
                    <a:pt x="1296" y="5841"/>
                    <a:pt x="990" y="5747"/>
                    <a:pt x="798" y="5747"/>
                  </a:cubicBezTo>
                  <a:cubicBezTo>
                    <a:pt x="710" y="5747"/>
                    <a:pt x="645" y="5766"/>
                    <a:pt x="617" y="5815"/>
                  </a:cubicBezTo>
                  <a:cubicBezTo>
                    <a:pt x="549" y="5937"/>
                    <a:pt x="513" y="6037"/>
                    <a:pt x="1619" y="6436"/>
                  </a:cubicBezTo>
                  <a:cubicBezTo>
                    <a:pt x="2157" y="6630"/>
                    <a:pt x="3170" y="6867"/>
                    <a:pt x="4084" y="7064"/>
                  </a:cubicBezTo>
                  <a:lnTo>
                    <a:pt x="4081" y="7074"/>
                  </a:lnTo>
                  <a:cubicBezTo>
                    <a:pt x="4081" y="7074"/>
                    <a:pt x="9114" y="9325"/>
                    <a:pt x="13120" y="9325"/>
                  </a:cubicBezTo>
                  <a:cubicBezTo>
                    <a:pt x="15050" y="9325"/>
                    <a:pt x="16741" y="8803"/>
                    <a:pt x="17516" y="7254"/>
                  </a:cubicBezTo>
                  <a:cubicBezTo>
                    <a:pt x="20046" y="2200"/>
                    <a:pt x="19921" y="1407"/>
                    <a:pt x="19921" y="1407"/>
                  </a:cubicBezTo>
                  <a:lnTo>
                    <a:pt x="15721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4"/>
            <p:cNvSpPr/>
            <p:nvPr/>
          </p:nvSpPr>
          <p:spPr>
            <a:xfrm>
              <a:off x="7208025" y="2350914"/>
              <a:ext cx="626556" cy="727859"/>
            </a:xfrm>
            <a:custGeom>
              <a:avLst/>
              <a:gdLst/>
              <a:ahLst/>
              <a:cxnLst/>
              <a:rect l="l" t="t" r="r" b="b"/>
              <a:pathLst>
                <a:path w="14114" h="16396" extrusionOk="0">
                  <a:moveTo>
                    <a:pt x="10782" y="0"/>
                  </a:moveTo>
                  <a:lnTo>
                    <a:pt x="6142" y="147"/>
                  </a:lnTo>
                  <a:cubicBezTo>
                    <a:pt x="6142" y="147"/>
                    <a:pt x="2983" y="405"/>
                    <a:pt x="1174" y="4637"/>
                  </a:cubicBezTo>
                  <a:lnTo>
                    <a:pt x="0" y="7516"/>
                  </a:lnTo>
                  <a:lnTo>
                    <a:pt x="3561" y="9293"/>
                  </a:lnTo>
                  <a:lnTo>
                    <a:pt x="3568" y="9526"/>
                  </a:lnTo>
                  <a:lnTo>
                    <a:pt x="3783" y="16396"/>
                  </a:lnTo>
                  <a:lnTo>
                    <a:pt x="14074" y="14731"/>
                  </a:lnTo>
                  <a:cubicBezTo>
                    <a:pt x="14113" y="13187"/>
                    <a:pt x="12538" y="10391"/>
                    <a:pt x="12886" y="8994"/>
                  </a:cubicBezTo>
                  <a:lnTo>
                    <a:pt x="14074" y="4210"/>
                  </a:lnTo>
                  <a:lnTo>
                    <a:pt x="12617" y="36"/>
                  </a:lnTo>
                  <a:lnTo>
                    <a:pt x="10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4"/>
            <p:cNvSpPr/>
            <p:nvPr/>
          </p:nvSpPr>
          <p:spPr>
            <a:xfrm>
              <a:off x="7325751" y="2515473"/>
              <a:ext cx="65701" cy="245801"/>
            </a:xfrm>
            <a:custGeom>
              <a:avLst/>
              <a:gdLst/>
              <a:ahLst/>
              <a:cxnLst/>
              <a:rect l="l" t="t" r="r" b="b"/>
              <a:pathLst>
                <a:path w="1480" h="5537" extrusionOk="0">
                  <a:moveTo>
                    <a:pt x="1465" y="1"/>
                  </a:moveTo>
                  <a:cubicBezTo>
                    <a:pt x="1450" y="1"/>
                    <a:pt x="1410" y="226"/>
                    <a:pt x="1351" y="607"/>
                  </a:cubicBezTo>
                  <a:cubicBezTo>
                    <a:pt x="1294" y="986"/>
                    <a:pt x="1216" y="1517"/>
                    <a:pt x="1135" y="2136"/>
                  </a:cubicBezTo>
                  <a:lnTo>
                    <a:pt x="1135" y="2136"/>
                  </a:lnTo>
                  <a:cubicBezTo>
                    <a:pt x="871" y="2283"/>
                    <a:pt x="626" y="2497"/>
                    <a:pt x="431" y="2771"/>
                  </a:cubicBezTo>
                  <a:cubicBezTo>
                    <a:pt x="170" y="3137"/>
                    <a:pt x="47" y="3565"/>
                    <a:pt x="33" y="3945"/>
                  </a:cubicBezTo>
                  <a:cubicBezTo>
                    <a:pt x="1" y="4333"/>
                    <a:pt x="112" y="4688"/>
                    <a:pt x="274" y="4929"/>
                  </a:cubicBezTo>
                  <a:cubicBezTo>
                    <a:pt x="431" y="5176"/>
                    <a:pt x="618" y="5327"/>
                    <a:pt x="751" y="5420"/>
                  </a:cubicBezTo>
                  <a:cubicBezTo>
                    <a:pt x="872" y="5503"/>
                    <a:pt x="952" y="5536"/>
                    <a:pt x="967" y="5536"/>
                  </a:cubicBezTo>
                  <a:cubicBezTo>
                    <a:pt x="969" y="5536"/>
                    <a:pt x="970" y="5536"/>
                    <a:pt x="970" y="5536"/>
                  </a:cubicBezTo>
                  <a:cubicBezTo>
                    <a:pt x="973" y="5528"/>
                    <a:pt x="898" y="5481"/>
                    <a:pt x="776" y="5381"/>
                  </a:cubicBezTo>
                  <a:cubicBezTo>
                    <a:pt x="657" y="5281"/>
                    <a:pt x="489" y="5126"/>
                    <a:pt x="345" y="4886"/>
                  </a:cubicBezTo>
                  <a:cubicBezTo>
                    <a:pt x="201" y="4649"/>
                    <a:pt x="105" y="4322"/>
                    <a:pt x="140" y="3952"/>
                  </a:cubicBezTo>
                  <a:cubicBezTo>
                    <a:pt x="162" y="3586"/>
                    <a:pt x="281" y="3185"/>
                    <a:pt x="528" y="2844"/>
                  </a:cubicBezTo>
                  <a:cubicBezTo>
                    <a:pt x="715" y="2574"/>
                    <a:pt x="963" y="2359"/>
                    <a:pt x="1210" y="2223"/>
                  </a:cubicBezTo>
                  <a:lnTo>
                    <a:pt x="1239" y="2208"/>
                  </a:lnTo>
                  <a:lnTo>
                    <a:pt x="1243" y="2179"/>
                  </a:lnTo>
                  <a:cubicBezTo>
                    <a:pt x="1318" y="1548"/>
                    <a:pt x="1382" y="1002"/>
                    <a:pt x="1422" y="618"/>
                  </a:cubicBezTo>
                  <a:cubicBezTo>
                    <a:pt x="1462" y="230"/>
                    <a:pt x="1480" y="1"/>
                    <a:pt x="1465" y="1"/>
                  </a:cubicBezTo>
                  <a:cubicBezTo>
                    <a:pt x="1465" y="1"/>
                    <a:pt x="1465" y="1"/>
                    <a:pt x="146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4"/>
            <p:cNvSpPr/>
            <p:nvPr/>
          </p:nvSpPr>
          <p:spPr>
            <a:xfrm>
              <a:off x="7369432" y="2524040"/>
              <a:ext cx="18023" cy="31519"/>
            </a:xfrm>
            <a:custGeom>
              <a:avLst/>
              <a:gdLst/>
              <a:ahLst/>
              <a:cxnLst/>
              <a:rect l="l" t="t" r="r" b="b"/>
              <a:pathLst>
                <a:path w="406" h="710" extrusionOk="0">
                  <a:moveTo>
                    <a:pt x="33" y="1"/>
                  </a:moveTo>
                  <a:cubicBezTo>
                    <a:pt x="32" y="1"/>
                    <a:pt x="30" y="1"/>
                    <a:pt x="29" y="2"/>
                  </a:cubicBezTo>
                  <a:cubicBezTo>
                    <a:pt x="0" y="15"/>
                    <a:pt x="54" y="184"/>
                    <a:pt x="147" y="382"/>
                  </a:cubicBezTo>
                  <a:cubicBezTo>
                    <a:pt x="240" y="567"/>
                    <a:pt x="336" y="710"/>
                    <a:pt x="369" y="710"/>
                  </a:cubicBezTo>
                  <a:cubicBezTo>
                    <a:pt x="371" y="710"/>
                    <a:pt x="372" y="710"/>
                    <a:pt x="373" y="709"/>
                  </a:cubicBezTo>
                  <a:cubicBezTo>
                    <a:pt x="405" y="694"/>
                    <a:pt x="352" y="522"/>
                    <a:pt x="255" y="328"/>
                  </a:cubicBezTo>
                  <a:cubicBezTo>
                    <a:pt x="163" y="143"/>
                    <a:pt x="67" y="1"/>
                    <a:pt x="3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4"/>
            <p:cNvSpPr/>
            <p:nvPr/>
          </p:nvSpPr>
          <p:spPr>
            <a:xfrm>
              <a:off x="7447961" y="1936167"/>
              <a:ext cx="247177" cy="496353"/>
            </a:xfrm>
            <a:custGeom>
              <a:avLst/>
              <a:gdLst/>
              <a:ahLst/>
              <a:cxnLst/>
              <a:rect l="l" t="t" r="r" b="b"/>
              <a:pathLst>
                <a:path w="5568" h="11181" extrusionOk="0">
                  <a:moveTo>
                    <a:pt x="2696" y="0"/>
                  </a:moveTo>
                  <a:lnTo>
                    <a:pt x="87" y="1274"/>
                  </a:lnTo>
                  <a:cubicBezTo>
                    <a:pt x="87" y="1274"/>
                    <a:pt x="1" y="4551"/>
                    <a:pt x="87" y="5972"/>
                  </a:cubicBezTo>
                  <a:cubicBezTo>
                    <a:pt x="173" y="7394"/>
                    <a:pt x="1608" y="7545"/>
                    <a:pt x="1608" y="7545"/>
                  </a:cubicBezTo>
                  <a:cubicBezTo>
                    <a:pt x="1608" y="7545"/>
                    <a:pt x="1573" y="8378"/>
                    <a:pt x="1540" y="9253"/>
                  </a:cubicBezTo>
                  <a:cubicBezTo>
                    <a:pt x="1501" y="10306"/>
                    <a:pt x="2345" y="11181"/>
                    <a:pt x="3395" y="11181"/>
                  </a:cubicBezTo>
                  <a:cubicBezTo>
                    <a:pt x="3402" y="11181"/>
                    <a:pt x="3408" y="11181"/>
                    <a:pt x="3414" y="11181"/>
                  </a:cubicBezTo>
                  <a:cubicBezTo>
                    <a:pt x="4401" y="11170"/>
                    <a:pt x="5209" y="10391"/>
                    <a:pt x="5252" y="9404"/>
                  </a:cubicBezTo>
                  <a:lnTo>
                    <a:pt x="5567" y="2175"/>
                  </a:lnTo>
                  <a:lnTo>
                    <a:pt x="2696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4"/>
            <p:cNvSpPr/>
            <p:nvPr/>
          </p:nvSpPr>
          <p:spPr>
            <a:xfrm>
              <a:off x="7464386" y="2090693"/>
              <a:ext cx="16292" cy="16114"/>
            </a:xfrm>
            <a:custGeom>
              <a:avLst/>
              <a:gdLst/>
              <a:ahLst/>
              <a:cxnLst/>
              <a:rect l="l" t="t" r="r" b="b"/>
              <a:pathLst>
                <a:path w="367" h="363" extrusionOk="0">
                  <a:moveTo>
                    <a:pt x="183" y="0"/>
                  </a:moveTo>
                  <a:cubicBezTo>
                    <a:pt x="83" y="0"/>
                    <a:pt x="0" y="83"/>
                    <a:pt x="0" y="184"/>
                  </a:cubicBezTo>
                  <a:cubicBezTo>
                    <a:pt x="0" y="284"/>
                    <a:pt x="83" y="363"/>
                    <a:pt x="183" y="363"/>
                  </a:cubicBezTo>
                  <a:cubicBezTo>
                    <a:pt x="284" y="363"/>
                    <a:pt x="367" y="284"/>
                    <a:pt x="367" y="184"/>
                  </a:cubicBezTo>
                  <a:cubicBezTo>
                    <a:pt x="367" y="83"/>
                    <a:pt x="284" y="0"/>
                    <a:pt x="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7456085" y="2080128"/>
              <a:ext cx="32895" cy="9988"/>
            </a:xfrm>
            <a:custGeom>
              <a:avLst/>
              <a:gdLst/>
              <a:ahLst/>
              <a:cxnLst/>
              <a:rect l="l" t="t" r="r" b="b"/>
              <a:pathLst>
                <a:path w="741" h="225" extrusionOk="0">
                  <a:moveTo>
                    <a:pt x="387" y="1"/>
                  </a:moveTo>
                  <a:cubicBezTo>
                    <a:pt x="378" y="1"/>
                    <a:pt x="369" y="1"/>
                    <a:pt x="360" y="1"/>
                  </a:cubicBezTo>
                  <a:cubicBezTo>
                    <a:pt x="237" y="9"/>
                    <a:pt x="137" y="62"/>
                    <a:pt x="80" y="113"/>
                  </a:cubicBezTo>
                  <a:cubicBezTo>
                    <a:pt x="19" y="167"/>
                    <a:pt x="1" y="213"/>
                    <a:pt x="12" y="221"/>
                  </a:cubicBezTo>
                  <a:cubicBezTo>
                    <a:pt x="14" y="223"/>
                    <a:pt x="18" y="224"/>
                    <a:pt x="22" y="224"/>
                  </a:cubicBezTo>
                  <a:cubicBezTo>
                    <a:pt x="63" y="224"/>
                    <a:pt x="189" y="130"/>
                    <a:pt x="367" y="120"/>
                  </a:cubicBezTo>
                  <a:cubicBezTo>
                    <a:pt x="377" y="120"/>
                    <a:pt x="388" y="119"/>
                    <a:pt x="398" y="119"/>
                  </a:cubicBezTo>
                  <a:cubicBezTo>
                    <a:pt x="552" y="119"/>
                    <a:pt x="672" y="183"/>
                    <a:pt x="715" y="183"/>
                  </a:cubicBezTo>
                  <a:cubicBezTo>
                    <a:pt x="722" y="183"/>
                    <a:pt x="727" y="182"/>
                    <a:pt x="729" y="178"/>
                  </a:cubicBezTo>
                  <a:cubicBezTo>
                    <a:pt x="740" y="167"/>
                    <a:pt x="715" y="124"/>
                    <a:pt x="650" y="81"/>
                  </a:cubicBezTo>
                  <a:cubicBezTo>
                    <a:pt x="590" y="38"/>
                    <a:pt x="498" y="1"/>
                    <a:pt x="3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7557919" y="2090693"/>
              <a:ext cx="16292" cy="16114"/>
            </a:xfrm>
            <a:custGeom>
              <a:avLst/>
              <a:gdLst/>
              <a:ahLst/>
              <a:cxnLst/>
              <a:rect l="l" t="t" r="r" b="b"/>
              <a:pathLst>
                <a:path w="367" h="363" extrusionOk="0">
                  <a:moveTo>
                    <a:pt x="183" y="0"/>
                  </a:moveTo>
                  <a:cubicBezTo>
                    <a:pt x="83" y="0"/>
                    <a:pt x="1" y="83"/>
                    <a:pt x="1" y="184"/>
                  </a:cubicBezTo>
                  <a:cubicBezTo>
                    <a:pt x="1" y="284"/>
                    <a:pt x="83" y="363"/>
                    <a:pt x="183" y="363"/>
                  </a:cubicBezTo>
                  <a:cubicBezTo>
                    <a:pt x="284" y="363"/>
                    <a:pt x="367" y="284"/>
                    <a:pt x="367" y="184"/>
                  </a:cubicBezTo>
                  <a:cubicBezTo>
                    <a:pt x="367" y="83"/>
                    <a:pt x="284" y="0"/>
                    <a:pt x="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7552503" y="2080128"/>
              <a:ext cx="32673" cy="9988"/>
            </a:xfrm>
            <a:custGeom>
              <a:avLst/>
              <a:gdLst/>
              <a:ahLst/>
              <a:cxnLst/>
              <a:rect l="l" t="t" r="r" b="b"/>
              <a:pathLst>
                <a:path w="736" h="225" extrusionOk="0">
                  <a:moveTo>
                    <a:pt x="384" y="1"/>
                  </a:moveTo>
                  <a:cubicBezTo>
                    <a:pt x="374" y="1"/>
                    <a:pt x="365" y="1"/>
                    <a:pt x="356" y="1"/>
                  </a:cubicBezTo>
                  <a:cubicBezTo>
                    <a:pt x="237" y="9"/>
                    <a:pt x="133" y="62"/>
                    <a:pt x="76" y="113"/>
                  </a:cubicBezTo>
                  <a:cubicBezTo>
                    <a:pt x="18" y="167"/>
                    <a:pt x="0" y="213"/>
                    <a:pt x="11" y="221"/>
                  </a:cubicBezTo>
                  <a:cubicBezTo>
                    <a:pt x="14" y="223"/>
                    <a:pt x="17" y="224"/>
                    <a:pt x="22" y="224"/>
                  </a:cubicBezTo>
                  <a:cubicBezTo>
                    <a:pt x="63" y="224"/>
                    <a:pt x="188" y="130"/>
                    <a:pt x="366" y="120"/>
                  </a:cubicBezTo>
                  <a:cubicBezTo>
                    <a:pt x="377" y="120"/>
                    <a:pt x="387" y="119"/>
                    <a:pt x="398" y="119"/>
                  </a:cubicBezTo>
                  <a:cubicBezTo>
                    <a:pt x="552" y="119"/>
                    <a:pt x="672" y="183"/>
                    <a:pt x="715" y="183"/>
                  </a:cubicBezTo>
                  <a:cubicBezTo>
                    <a:pt x="721" y="183"/>
                    <a:pt x="726" y="182"/>
                    <a:pt x="729" y="178"/>
                  </a:cubicBezTo>
                  <a:cubicBezTo>
                    <a:pt x="736" y="167"/>
                    <a:pt x="714" y="124"/>
                    <a:pt x="650" y="81"/>
                  </a:cubicBezTo>
                  <a:cubicBezTo>
                    <a:pt x="590" y="38"/>
                    <a:pt x="494" y="1"/>
                    <a:pt x="3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7508378" y="2171618"/>
              <a:ext cx="47500" cy="24593"/>
            </a:xfrm>
            <a:custGeom>
              <a:avLst/>
              <a:gdLst/>
              <a:ahLst/>
              <a:cxnLst/>
              <a:rect l="l" t="t" r="r" b="b"/>
              <a:pathLst>
                <a:path w="1070" h="554" extrusionOk="0">
                  <a:moveTo>
                    <a:pt x="944" y="1"/>
                  </a:moveTo>
                  <a:lnTo>
                    <a:pt x="944" y="1"/>
                  </a:lnTo>
                  <a:cubicBezTo>
                    <a:pt x="700" y="123"/>
                    <a:pt x="269" y="295"/>
                    <a:pt x="0" y="327"/>
                  </a:cubicBezTo>
                  <a:cubicBezTo>
                    <a:pt x="0" y="327"/>
                    <a:pt x="158" y="554"/>
                    <a:pt x="434" y="554"/>
                  </a:cubicBezTo>
                  <a:cubicBezTo>
                    <a:pt x="498" y="554"/>
                    <a:pt x="569" y="541"/>
                    <a:pt x="646" y="511"/>
                  </a:cubicBezTo>
                  <a:cubicBezTo>
                    <a:pt x="1070" y="345"/>
                    <a:pt x="944" y="1"/>
                    <a:pt x="9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4"/>
            <p:cNvSpPr/>
            <p:nvPr/>
          </p:nvSpPr>
          <p:spPr>
            <a:xfrm>
              <a:off x="7519165" y="2242866"/>
              <a:ext cx="83724" cy="43815"/>
            </a:xfrm>
            <a:custGeom>
              <a:avLst/>
              <a:gdLst/>
              <a:ahLst/>
              <a:cxnLst/>
              <a:rect l="l" t="t" r="r" b="b"/>
              <a:pathLst>
                <a:path w="1886" h="987" extrusionOk="0">
                  <a:moveTo>
                    <a:pt x="1886" y="1"/>
                  </a:moveTo>
                  <a:lnTo>
                    <a:pt x="1886" y="1"/>
                  </a:lnTo>
                  <a:cubicBezTo>
                    <a:pt x="991" y="625"/>
                    <a:pt x="65" y="636"/>
                    <a:pt x="4" y="636"/>
                  </a:cubicBezTo>
                  <a:cubicBezTo>
                    <a:pt x="2" y="636"/>
                    <a:pt x="1" y="636"/>
                    <a:pt x="1" y="636"/>
                  </a:cubicBezTo>
                  <a:lnTo>
                    <a:pt x="1" y="636"/>
                  </a:lnTo>
                  <a:lnTo>
                    <a:pt x="34" y="984"/>
                  </a:lnTo>
                  <a:cubicBezTo>
                    <a:pt x="74" y="985"/>
                    <a:pt x="114" y="986"/>
                    <a:pt x="153" y="986"/>
                  </a:cubicBezTo>
                  <a:cubicBezTo>
                    <a:pt x="1482" y="986"/>
                    <a:pt x="1886" y="1"/>
                    <a:pt x="1886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4"/>
            <p:cNvSpPr/>
            <p:nvPr/>
          </p:nvSpPr>
          <p:spPr>
            <a:xfrm>
              <a:off x="7423013" y="1893729"/>
              <a:ext cx="464789" cy="393184"/>
            </a:xfrm>
            <a:custGeom>
              <a:avLst/>
              <a:gdLst/>
              <a:ahLst/>
              <a:cxnLst/>
              <a:rect l="l" t="t" r="r" b="b"/>
              <a:pathLst>
                <a:path w="10470" h="8857" extrusionOk="0">
                  <a:moveTo>
                    <a:pt x="3577" y="0"/>
                  </a:moveTo>
                  <a:cubicBezTo>
                    <a:pt x="3013" y="0"/>
                    <a:pt x="2240" y="152"/>
                    <a:pt x="1244" y="1185"/>
                  </a:cubicBezTo>
                  <a:cubicBezTo>
                    <a:pt x="1012" y="1433"/>
                    <a:pt x="839" y="1681"/>
                    <a:pt x="714" y="1925"/>
                  </a:cubicBezTo>
                  <a:cubicBezTo>
                    <a:pt x="348" y="2381"/>
                    <a:pt x="157" y="2883"/>
                    <a:pt x="86" y="3264"/>
                  </a:cubicBezTo>
                  <a:cubicBezTo>
                    <a:pt x="0" y="3692"/>
                    <a:pt x="34" y="3968"/>
                    <a:pt x="49" y="3968"/>
                  </a:cubicBezTo>
                  <a:cubicBezTo>
                    <a:pt x="49" y="3968"/>
                    <a:pt x="49" y="3968"/>
                    <a:pt x="49" y="3968"/>
                  </a:cubicBezTo>
                  <a:cubicBezTo>
                    <a:pt x="50" y="3968"/>
                    <a:pt x="50" y="3968"/>
                    <a:pt x="50" y="3968"/>
                  </a:cubicBezTo>
                  <a:cubicBezTo>
                    <a:pt x="78" y="3968"/>
                    <a:pt x="82" y="3696"/>
                    <a:pt x="193" y="3289"/>
                  </a:cubicBezTo>
                  <a:cubicBezTo>
                    <a:pt x="247" y="3080"/>
                    <a:pt x="333" y="2840"/>
                    <a:pt x="466" y="2589"/>
                  </a:cubicBezTo>
                  <a:lnTo>
                    <a:pt x="466" y="2589"/>
                  </a:lnTo>
                  <a:cubicBezTo>
                    <a:pt x="258" y="3508"/>
                    <a:pt x="609" y="4226"/>
                    <a:pt x="609" y="4226"/>
                  </a:cubicBezTo>
                  <a:lnTo>
                    <a:pt x="1115" y="4086"/>
                  </a:lnTo>
                  <a:lnTo>
                    <a:pt x="2924" y="3472"/>
                  </a:lnTo>
                  <a:cubicBezTo>
                    <a:pt x="2760" y="2912"/>
                    <a:pt x="3003" y="2216"/>
                    <a:pt x="3139" y="1889"/>
                  </a:cubicBezTo>
                  <a:lnTo>
                    <a:pt x="3154" y="1879"/>
                  </a:lnTo>
                  <a:cubicBezTo>
                    <a:pt x="3567" y="4003"/>
                    <a:pt x="5545" y="4200"/>
                    <a:pt x="5545" y="4200"/>
                  </a:cubicBezTo>
                  <a:lnTo>
                    <a:pt x="5879" y="8856"/>
                  </a:lnTo>
                  <a:cubicBezTo>
                    <a:pt x="8287" y="8343"/>
                    <a:pt x="8230" y="5123"/>
                    <a:pt x="8215" y="4466"/>
                  </a:cubicBezTo>
                  <a:lnTo>
                    <a:pt x="8215" y="4466"/>
                  </a:lnTo>
                  <a:cubicBezTo>
                    <a:pt x="8326" y="4836"/>
                    <a:pt x="8467" y="5260"/>
                    <a:pt x="8646" y="5704"/>
                  </a:cubicBezTo>
                  <a:cubicBezTo>
                    <a:pt x="8778" y="6035"/>
                    <a:pt x="8908" y="6354"/>
                    <a:pt x="9083" y="6620"/>
                  </a:cubicBezTo>
                  <a:cubicBezTo>
                    <a:pt x="9256" y="6889"/>
                    <a:pt x="9486" y="7086"/>
                    <a:pt x="9708" y="7183"/>
                  </a:cubicBezTo>
                  <a:cubicBezTo>
                    <a:pt x="9866" y="7254"/>
                    <a:pt x="10013" y="7278"/>
                    <a:pt x="10133" y="7278"/>
                  </a:cubicBezTo>
                  <a:cubicBezTo>
                    <a:pt x="10185" y="7278"/>
                    <a:pt x="10232" y="7274"/>
                    <a:pt x="10272" y="7266"/>
                  </a:cubicBezTo>
                  <a:cubicBezTo>
                    <a:pt x="10405" y="7241"/>
                    <a:pt x="10469" y="7198"/>
                    <a:pt x="10466" y="7190"/>
                  </a:cubicBezTo>
                  <a:cubicBezTo>
                    <a:pt x="10465" y="7189"/>
                    <a:pt x="10463" y="7188"/>
                    <a:pt x="10458" y="7188"/>
                  </a:cubicBezTo>
                  <a:cubicBezTo>
                    <a:pt x="10436" y="7188"/>
                    <a:pt x="10369" y="7207"/>
                    <a:pt x="10264" y="7215"/>
                  </a:cubicBezTo>
                  <a:cubicBezTo>
                    <a:pt x="10249" y="7216"/>
                    <a:pt x="10233" y="7217"/>
                    <a:pt x="10217" y="7217"/>
                  </a:cubicBezTo>
                  <a:cubicBezTo>
                    <a:pt x="10094" y="7217"/>
                    <a:pt x="9928" y="7189"/>
                    <a:pt x="9751" y="7097"/>
                  </a:cubicBezTo>
                  <a:cubicBezTo>
                    <a:pt x="9547" y="7000"/>
                    <a:pt x="9346" y="6810"/>
                    <a:pt x="9188" y="6555"/>
                  </a:cubicBezTo>
                  <a:cubicBezTo>
                    <a:pt x="9026" y="6300"/>
                    <a:pt x="8901" y="5984"/>
                    <a:pt x="8768" y="5654"/>
                  </a:cubicBezTo>
                  <a:cubicBezTo>
                    <a:pt x="8502" y="4994"/>
                    <a:pt x="8301" y="4380"/>
                    <a:pt x="8168" y="3935"/>
                  </a:cubicBezTo>
                  <a:cubicBezTo>
                    <a:pt x="8147" y="3863"/>
                    <a:pt x="8125" y="3799"/>
                    <a:pt x="8107" y="3738"/>
                  </a:cubicBezTo>
                  <a:cubicBezTo>
                    <a:pt x="8097" y="3658"/>
                    <a:pt x="8082" y="3594"/>
                    <a:pt x="8071" y="3544"/>
                  </a:cubicBezTo>
                  <a:cubicBezTo>
                    <a:pt x="7296" y="579"/>
                    <a:pt x="4690" y="27"/>
                    <a:pt x="4173" y="27"/>
                  </a:cubicBezTo>
                  <a:cubicBezTo>
                    <a:pt x="4010" y="27"/>
                    <a:pt x="3812" y="0"/>
                    <a:pt x="35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4"/>
            <p:cNvSpPr/>
            <p:nvPr/>
          </p:nvSpPr>
          <p:spPr>
            <a:xfrm>
              <a:off x="7701481" y="2109870"/>
              <a:ext cx="54026" cy="55757"/>
            </a:xfrm>
            <a:custGeom>
              <a:avLst/>
              <a:gdLst/>
              <a:ahLst/>
              <a:cxnLst/>
              <a:rect l="l" t="t" r="r" b="b"/>
              <a:pathLst>
                <a:path w="1217" h="1256" extrusionOk="0">
                  <a:moveTo>
                    <a:pt x="644" y="1"/>
                  </a:moveTo>
                  <a:cubicBezTo>
                    <a:pt x="628" y="1"/>
                    <a:pt x="612" y="2"/>
                    <a:pt x="596" y="3"/>
                  </a:cubicBezTo>
                  <a:cubicBezTo>
                    <a:pt x="360" y="28"/>
                    <a:pt x="169" y="225"/>
                    <a:pt x="83" y="444"/>
                  </a:cubicBezTo>
                  <a:cubicBezTo>
                    <a:pt x="0" y="667"/>
                    <a:pt x="0" y="911"/>
                    <a:pt x="7" y="1148"/>
                  </a:cubicBezTo>
                  <a:lnTo>
                    <a:pt x="32" y="1176"/>
                  </a:lnTo>
                  <a:cubicBezTo>
                    <a:pt x="153" y="1228"/>
                    <a:pt x="286" y="1256"/>
                    <a:pt x="417" y="1256"/>
                  </a:cubicBezTo>
                  <a:cubicBezTo>
                    <a:pt x="559" y="1256"/>
                    <a:pt x="699" y="1224"/>
                    <a:pt x="822" y="1155"/>
                  </a:cubicBezTo>
                  <a:cubicBezTo>
                    <a:pt x="1059" y="1019"/>
                    <a:pt x="1217" y="739"/>
                    <a:pt x="1174" y="469"/>
                  </a:cubicBezTo>
                  <a:cubicBezTo>
                    <a:pt x="1133" y="216"/>
                    <a:pt x="896" y="1"/>
                    <a:pt x="64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4"/>
            <p:cNvSpPr/>
            <p:nvPr/>
          </p:nvSpPr>
          <p:spPr>
            <a:xfrm>
              <a:off x="7719682" y="2123143"/>
              <a:ext cx="23395" cy="31696"/>
            </a:xfrm>
            <a:custGeom>
              <a:avLst/>
              <a:gdLst/>
              <a:ahLst/>
              <a:cxnLst/>
              <a:rect l="l" t="t" r="r" b="b"/>
              <a:pathLst>
                <a:path w="527" h="714" extrusionOk="0">
                  <a:moveTo>
                    <a:pt x="260" y="0"/>
                  </a:moveTo>
                  <a:cubicBezTo>
                    <a:pt x="232" y="0"/>
                    <a:pt x="207" y="4"/>
                    <a:pt x="186" y="9"/>
                  </a:cubicBezTo>
                  <a:cubicBezTo>
                    <a:pt x="57" y="44"/>
                    <a:pt x="6" y="99"/>
                    <a:pt x="10" y="113"/>
                  </a:cubicBezTo>
                  <a:cubicBezTo>
                    <a:pt x="12" y="117"/>
                    <a:pt x="17" y="119"/>
                    <a:pt x="24" y="119"/>
                  </a:cubicBezTo>
                  <a:cubicBezTo>
                    <a:pt x="51" y="119"/>
                    <a:pt x="113" y="100"/>
                    <a:pt x="197" y="92"/>
                  </a:cubicBezTo>
                  <a:cubicBezTo>
                    <a:pt x="203" y="91"/>
                    <a:pt x="210" y="91"/>
                    <a:pt x="217" y="91"/>
                  </a:cubicBezTo>
                  <a:cubicBezTo>
                    <a:pt x="263" y="91"/>
                    <a:pt x="317" y="104"/>
                    <a:pt x="351" y="138"/>
                  </a:cubicBezTo>
                  <a:cubicBezTo>
                    <a:pt x="391" y="174"/>
                    <a:pt x="409" y="250"/>
                    <a:pt x="402" y="329"/>
                  </a:cubicBezTo>
                  <a:cubicBezTo>
                    <a:pt x="394" y="490"/>
                    <a:pt x="290" y="604"/>
                    <a:pt x="190" y="630"/>
                  </a:cubicBezTo>
                  <a:cubicBezTo>
                    <a:pt x="157" y="640"/>
                    <a:pt x="127" y="642"/>
                    <a:pt x="102" y="642"/>
                  </a:cubicBezTo>
                  <a:cubicBezTo>
                    <a:pt x="66" y="642"/>
                    <a:pt x="40" y="637"/>
                    <a:pt x="25" y="637"/>
                  </a:cubicBezTo>
                  <a:cubicBezTo>
                    <a:pt x="19" y="637"/>
                    <a:pt x="16" y="638"/>
                    <a:pt x="14" y="641"/>
                  </a:cubicBezTo>
                  <a:cubicBezTo>
                    <a:pt x="1" y="651"/>
                    <a:pt x="53" y="714"/>
                    <a:pt x="172" y="714"/>
                  </a:cubicBezTo>
                  <a:cubicBezTo>
                    <a:pt x="183" y="714"/>
                    <a:pt x="195" y="713"/>
                    <a:pt x="208" y="712"/>
                  </a:cubicBezTo>
                  <a:cubicBezTo>
                    <a:pt x="273" y="705"/>
                    <a:pt x="354" y="669"/>
                    <a:pt x="416" y="601"/>
                  </a:cubicBezTo>
                  <a:cubicBezTo>
                    <a:pt x="477" y="533"/>
                    <a:pt x="516" y="436"/>
                    <a:pt x="520" y="336"/>
                  </a:cubicBezTo>
                  <a:cubicBezTo>
                    <a:pt x="527" y="238"/>
                    <a:pt x="505" y="124"/>
                    <a:pt x="423" y="56"/>
                  </a:cubicBezTo>
                  <a:cubicBezTo>
                    <a:pt x="369" y="14"/>
                    <a:pt x="311" y="0"/>
                    <a:pt x="260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84" name="Google Shape;984;p34"/>
            <p:cNvGrpSpPr/>
            <p:nvPr/>
          </p:nvGrpSpPr>
          <p:grpSpPr>
            <a:xfrm>
              <a:off x="7477481" y="4567060"/>
              <a:ext cx="319804" cy="141790"/>
              <a:chOff x="7477481" y="4567060"/>
              <a:chExt cx="319804" cy="141790"/>
            </a:xfrm>
          </p:grpSpPr>
          <p:sp>
            <p:nvSpPr>
              <p:cNvPr id="985" name="Google Shape;985;p34"/>
              <p:cNvSpPr/>
              <p:nvPr/>
            </p:nvSpPr>
            <p:spPr>
              <a:xfrm>
                <a:off x="7477481" y="4567060"/>
                <a:ext cx="319804" cy="141790"/>
              </a:xfrm>
              <a:custGeom>
                <a:avLst/>
                <a:gdLst/>
                <a:ahLst/>
                <a:cxnLst/>
                <a:rect l="l" t="t" r="r" b="b"/>
                <a:pathLst>
                  <a:path w="7204" h="3194" extrusionOk="0">
                    <a:moveTo>
                      <a:pt x="7171" y="1"/>
                    </a:moveTo>
                    <a:lnTo>
                      <a:pt x="3291" y="26"/>
                    </a:lnTo>
                    <a:lnTo>
                      <a:pt x="3291" y="2097"/>
                    </a:lnTo>
                    <a:cubicBezTo>
                      <a:pt x="3291" y="2097"/>
                      <a:pt x="0" y="2862"/>
                      <a:pt x="800" y="3099"/>
                    </a:cubicBezTo>
                    <a:cubicBezTo>
                      <a:pt x="1038" y="3168"/>
                      <a:pt x="1676" y="3194"/>
                      <a:pt x="2463" y="3194"/>
                    </a:cubicBezTo>
                    <a:cubicBezTo>
                      <a:pt x="4052" y="3194"/>
                      <a:pt x="6247" y="3091"/>
                      <a:pt x="6963" y="3048"/>
                    </a:cubicBezTo>
                    <a:lnTo>
                      <a:pt x="7203" y="3030"/>
                    </a:lnTo>
                    <a:lnTo>
                      <a:pt x="717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34"/>
              <p:cNvSpPr/>
              <p:nvPr/>
            </p:nvSpPr>
            <p:spPr>
              <a:xfrm>
                <a:off x="7508822" y="4693131"/>
                <a:ext cx="287797" cy="5904"/>
              </a:xfrm>
              <a:custGeom>
                <a:avLst/>
                <a:gdLst/>
                <a:ahLst/>
                <a:cxnLst/>
                <a:rect l="l" t="t" r="r" b="b"/>
                <a:pathLst>
                  <a:path w="6483" h="133" extrusionOk="0">
                    <a:moveTo>
                      <a:pt x="3242" y="0"/>
                    </a:moveTo>
                    <a:cubicBezTo>
                      <a:pt x="1455" y="0"/>
                      <a:pt x="0" y="32"/>
                      <a:pt x="0" y="68"/>
                    </a:cubicBezTo>
                    <a:cubicBezTo>
                      <a:pt x="0" y="104"/>
                      <a:pt x="1455" y="133"/>
                      <a:pt x="3242" y="133"/>
                    </a:cubicBezTo>
                    <a:cubicBezTo>
                      <a:pt x="5033" y="133"/>
                      <a:pt x="6483" y="104"/>
                      <a:pt x="6483" y="68"/>
                    </a:cubicBezTo>
                    <a:cubicBezTo>
                      <a:pt x="6483" y="32"/>
                      <a:pt x="5033" y="0"/>
                      <a:pt x="32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34"/>
              <p:cNvSpPr/>
              <p:nvPr/>
            </p:nvSpPr>
            <p:spPr>
              <a:xfrm>
                <a:off x="7606528" y="4661924"/>
                <a:ext cx="15493" cy="1718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87" extrusionOk="0">
                    <a:moveTo>
                      <a:pt x="46" y="0"/>
                    </a:moveTo>
                    <a:cubicBezTo>
                      <a:pt x="39" y="0"/>
                      <a:pt x="33" y="2"/>
                      <a:pt x="29" y="6"/>
                    </a:cubicBezTo>
                    <a:cubicBezTo>
                      <a:pt x="0" y="36"/>
                      <a:pt x="54" y="125"/>
                      <a:pt x="133" y="225"/>
                    </a:cubicBezTo>
                    <a:cubicBezTo>
                      <a:pt x="201" y="316"/>
                      <a:pt x="269" y="386"/>
                      <a:pt x="305" y="386"/>
                    </a:cubicBezTo>
                    <a:cubicBezTo>
                      <a:pt x="309" y="386"/>
                      <a:pt x="312" y="385"/>
                      <a:pt x="316" y="384"/>
                    </a:cubicBezTo>
                    <a:cubicBezTo>
                      <a:pt x="348" y="365"/>
                      <a:pt x="319" y="254"/>
                      <a:pt x="237" y="147"/>
                    </a:cubicBezTo>
                    <a:cubicBezTo>
                      <a:pt x="168" y="53"/>
                      <a:pt x="86" y="0"/>
                      <a:pt x="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34"/>
              <p:cNvSpPr/>
              <p:nvPr/>
            </p:nvSpPr>
            <p:spPr>
              <a:xfrm>
                <a:off x="7596451" y="4664721"/>
                <a:ext cx="14561" cy="20332"/>
              </a:xfrm>
              <a:custGeom>
                <a:avLst/>
                <a:gdLst/>
                <a:ahLst/>
                <a:cxnLst/>
                <a:rect l="l" t="t" r="r" b="b"/>
                <a:pathLst>
                  <a:path w="328" h="458" extrusionOk="0">
                    <a:moveTo>
                      <a:pt x="42" y="1"/>
                    </a:moveTo>
                    <a:cubicBezTo>
                      <a:pt x="37" y="1"/>
                      <a:pt x="33" y="2"/>
                      <a:pt x="29" y="4"/>
                    </a:cubicBezTo>
                    <a:cubicBezTo>
                      <a:pt x="1" y="29"/>
                      <a:pt x="51" y="137"/>
                      <a:pt x="120" y="256"/>
                    </a:cubicBezTo>
                    <a:cubicBezTo>
                      <a:pt x="187" y="368"/>
                      <a:pt x="252" y="458"/>
                      <a:pt x="289" y="458"/>
                    </a:cubicBezTo>
                    <a:cubicBezTo>
                      <a:pt x="291" y="458"/>
                      <a:pt x="293" y="457"/>
                      <a:pt x="295" y="457"/>
                    </a:cubicBezTo>
                    <a:cubicBezTo>
                      <a:pt x="327" y="442"/>
                      <a:pt x="314" y="317"/>
                      <a:pt x="234" y="188"/>
                    </a:cubicBezTo>
                    <a:cubicBezTo>
                      <a:pt x="167" y="73"/>
                      <a:pt x="81" y="1"/>
                      <a:pt x="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34"/>
              <p:cNvSpPr/>
              <p:nvPr/>
            </p:nvSpPr>
            <p:spPr>
              <a:xfrm>
                <a:off x="7619268" y="4660814"/>
                <a:ext cx="17535" cy="821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185" extrusionOk="0">
                    <a:moveTo>
                      <a:pt x="64" y="0"/>
                    </a:moveTo>
                    <a:cubicBezTo>
                      <a:pt x="41" y="0"/>
                      <a:pt x="25" y="5"/>
                      <a:pt x="18" y="17"/>
                    </a:cubicBezTo>
                    <a:cubicBezTo>
                      <a:pt x="0" y="49"/>
                      <a:pt x="65" y="121"/>
                      <a:pt x="176" y="160"/>
                    </a:cubicBezTo>
                    <a:cubicBezTo>
                      <a:pt x="223" y="177"/>
                      <a:pt x="267" y="184"/>
                      <a:pt x="303" y="184"/>
                    </a:cubicBezTo>
                    <a:cubicBezTo>
                      <a:pt x="353" y="184"/>
                      <a:pt x="387" y="171"/>
                      <a:pt x="391" y="150"/>
                    </a:cubicBezTo>
                    <a:cubicBezTo>
                      <a:pt x="395" y="114"/>
                      <a:pt x="320" y="71"/>
                      <a:pt x="219" y="35"/>
                    </a:cubicBezTo>
                    <a:cubicBezTo>
                      <a:pt x="159" y="15"/>
                      <a:pt x="102" y="0"/>
                      <a:pt x="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34"/>
              <p:cNvSpPr/>
              <p:nvPr/>
            </p:nvSpPr>
            <p:spPr>
              <a:xfrm>
                <a:off x="7622597" y="4649894"/>
                <a:ext cx="20909" cy="5993"/>
              </a:xfrm>
              <a:custGeom>
                <a:avLst/>
                <a:gdLst/>
                <a:ahLst/>
                <a:cxnLst/>
                <a:rect l="l" t="t" r="r" b="b"/>
                <a:pathLst>
                  <a:path w="471" h="135" extrusionOk="0">
                    <a:moveTo>
                      <a:pt x="217" y="0"/>
                    </a:moveTo>
                    <a:cubicBezTo>
                      <a:pt x="101" y="0"/>
                      <a:pt x="8" y="28"/>
                      <a:pt x="5" y="62"/>
                    </a:cubicBezTo>
                    <a:cubicBezTo>
                      <a:pt x="0" y="101"/>
                      <a:pt x="104" y="130"/>
                      <a:pt x="234" y="134"/>
                    </a:cubicBezTo>
                    <a:cubicBezTo>
                      <a:pt x="366" y="134"/>
                      <a:pt x="471" y="105"/>
                      <a:pt x="467" y="70"/>
                    </a:cubicBezTo>
                    <a:cubicBezTo>
                      <a:pt x="464" y="33"/>
                      <a:pt x="359" y="1"/>
                      <a:pt x="237" y="1"/>
                    </a:cubicBezTo>
                    <a:cubicBezTo>
                      <a:pt x="230" y="1"/>
                      <a:pt x="224" y="0"/>
                      <a:pt x="2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91" name="Google Shape;991;p34"/>
            <p:cNvSpPr/>
            <p:nvPr/>
          </p:nvSpPr>
          <p:spPr>
            <a:xfrm>
              <a:off x="7375336" y="2989184"/>
              <a:ext cx="469273" cy="1653798"/>
            </a:xfrm>
            <a:custGeom>
              <a:avLst/>
              <a:gdLst/>
              <a:ahLst/>
              <a:cxnLst/>
              <a:rect l="l" t="t" r="r" b="b"/>
              <a:pathLst>
                <a:path w="10571" h="37254" extrusionOk="0">
                  <a:moveTo>
                    <a:pt x="3840" y="36981"/>
                  </a:moveTo>
                  <a:lnTo>
                    <a:pt x="3840" y="36981"/>
                  </a:lnTo>
                  <a:cubicBezTo>
                    <a:pt x="3843" y="36985"/>
                    <a:pt x="3845" y="36988"/>
                    <a:pt x="3847" y="36988"/>
                  </a:cubicBezTo>
                  <a:cubicBezTo>
                    <a:pt x="3849" y="36988"/>
                    <a:pt x="3850" y="36985"/>
                    <a:pt x="3852" y="36981"/>
                  </a:cubicBezTo>
                  <a:lnTo>
                    <a:pt x="3852" y="36981"/>
                  </a:lnTo>
                  <a:lnTo>
                    <a:pt x="3840" y="36981"/>
                  </a:lnTo>
                  <a:close/>
                  <a:moveTo>
                    <a:pt x="9939" y="0"/>
                  </a:moveTo>
                  <a:lnTo>
                    <a:pt x="2129" y="1303"/>
                  </a:lnTo>
                  <a:lnTo>
                    <a:pt x="0" y="1659"/>
                  </a:lnTo>
                  <a:lnTo>
                    <a:pt x="1224" y="3166"/>
                  </a:lnTo>
                  <a:cubicBezTo>
                    <a:pt x="1576" y="10251"/>
                    <a:pt x="1493" y="17118"/>
                    <a:pt x="1816" y="20538"/>
                  </a:cubicBezTo>
                  <a:cubicBezTo>
                    <a:pt x="1865" y="21047"/>
                    <a:pt x="3960" y="36625"/>
                    <a:pt x="3852" y="36981"/>
                  </a:cubicBezTo>
                  <a:lnTo>
                    <a:pt x="3852" y="36981"/>
                  </a:lnTo>
                  <a:lnTo>
                    <a:pt x="10305" y="37254"/>
                  </a:lnTo>
                  <a:lnTo>
                    <a:pt x="8374" y="20875"/>
                  </a:lnTo>
                  <a:lnTo>
                    <a:pt x="9289" y="6335"/>
                  </a:lnTo>
                  <a:cubicBezTo>
                    <a:pt x="10280" y="4616"/>
                    <a:pt x="10571" y="2581"/>
                    <a:pt x="10100" y="653"/>
                  </a:cubicBezTo>
                  <a:lnTo>
                    <a:pt x="99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6558887" y="2360281"/>
              <a:ext cx="1664142" cy="1309978"/>
            </a:xfrm>
            <a:custGeom>
              <a:avLst/>
              <a:gdLst/>
              <a:ahLst/>
              <a:cxnLst/>
              <a:rect l="l" t="t" r="r" b="b"/>
              <a:pathLst>
                <a:path w="37487" h="29509" extrusionOk="0">
                  <a:moveTo>
                    <a:pt x="6859" y="0"/>
                  </a:moveTo>
                  <a:cubicBezTo>
                    <a:pt x="6117" y="0"/>
                    <a:pt x="5431" y="489"/>
                    <a:pt x="5212" y="1239"/>
                  </a:cubicBezTo>
                  <a:lnTo>
                    <a:pt x="3776" y="6167"/>
                  </a:lnTo>
                  <a:lnTo>
                    <a:pt x="3604" y="6752"/>
                  </a:lnTo>
                  <a:lnTo>
                    <a:pt x="3475" y="7198"/>
                  </a:lnTo>
                  <a:lnTo>
                    <a:pt x="3314" y="7758"/>
                  </a:lnTo>
                  <a:lnTo>
                    <a:pt x="3249" y="7969"/>
                  </a:lnTo>
                  <a:lnTo>
                    <a:pt x="3105" y="8460"/>
                  </a:lnTo>
                  <a:lnTo>
                    <a:pt x="3016" y="8780"/>
                  </a:lnTo>
                  <a:lnTo>
                    <a:pt x="2886" y="9222"/>
                  </a:lnTo>
                  <a:lnTo>
                    <a:pt x="69" y="18884"/>
                  </a:lnTo>
                  <a:cubicBezTo>
                    <a:pt x="22" y="19046"/>
                    <a:pt x="1" y="19207"/>
                    <a:pt x="1" y="19365"/>
                  </a:cubicBezTo>
                  <a:cubicBezTo>
                    <a:pt x="1" y="20108"/>
                    <a:pt x="488" y="20794"/>
                    <a:pt x="1238" y="21012"/>
                  </a:cubicBezTo>
                  <a:lnTo>
                    <a:pt x="30147" y="29440"/>
                  </a:lnTo>
                  <a:cubicBezTo>
                    <a:pt x="30308" y="29487"/>
                    <a:pt x="30470" y="29509"/>
                    <a:pt x="30628" y="29509"/>
                  </a:cubicBezTo>
                  <a:cubicBezTo>
                    <a:pt x="31371" y="29509"/>
                    <a:pt x="32056" y="29020"/>
                    <a:pt x="32275" y="28270"/>
                  </a:cubicBezTo>
                  <a:lnTo>
                    <a:pt x="37419" y="10625"/>
                  </a:lnTo>
                  <a:cubicBezTo>
                    <a:pt x="37465" y="10463"/>
                    <a:pt x="37487" y="10302"/>
                    <a:pt x="37487" y="10144"/>
                  </a:cubicBezTo>
                  <a:cubicBezTo>
                    <a:pt x="37487" y="9401"/>
                    <a:pt x="37003" y="8715"/>
                    <a:pt x="36252" y="8497"/>
                  </a:cubicBezTo>
                  <a:lnTo>
                    <a:pt x="29971" y="6666"/>
                  </a:lnTo>
                  <a:cubicBezTo>
                    <a:pt x="29734" y="7775"/>
                    <a:pt x="29429" y="8748"/>
                    <a:pt x="29142" y="9530"/>
                  </a:cubicBezTo>
                  <a:cubicBezTo>
                    <a:pt x="29264" y="9512"/>
                    <a:pt x="29386" y="9502"/>
                    <a:pt x="29512" y="9502"/>
                  </a:cubicBezTo>
                  <a:cubicBezTo>
                    <a:pt x="29727" y="9502"/>
                    <a:pt x="29942" y="9530"/>
                    <a:pt x="30161" y="9595"/>
                  </a:cubicBezTo>
                  <a:cubicBezTo>
                    <a:pt x="31389" y="9950"/>
                    <a:pt x="32092" y="11235"/>
                    <a:pt x="31733" y="12466"/>
                  </a:cubicBezTo>
                  <a:cubicBezTo>
                    <a:pt x="31439" y="13475"/>
                    <a:pt x="30517" y="14132"/>
                    <a:pt x="29512" y="14132"/>
                  </a:cubicBezTo>
                  <a:cubicBezTo>
                    <a:pt x="29300" y="14132"/>
                    <a:pt x="29081" y="14103"/>
                    <a:pt x="28865" y="14038"/>
                  </a:cubicBezTo>
                  <a:cubicBezTo>
                    <a:pt x="28115" y="13823"/>
                    <a:pt x="27563" y="13260"/>
                    <a:pt x="27326" y="12577"/>
                  </a:cubicBezTo>
                  <a:cubicBezTo>
                    <a:pt x="26493" y="13637"/>
                    <a:pt x="25061" y="14013"/>
                    <a:pt x="23442" y="14013"/>
                  </a:cubicBezTo>
                  <a:cubicBezTo>
                    <a:pt x="19440" y="14013"/>
                    <a:pt x="14300" y="11709"/>
                    <a:pt x="14300" y="11709"/>
                  </a:cubicBezTo>
                  <a:lnTo>
                    <a:pt x="14304" y="11699"/>
                  </a:lnTo>
                  <a:cubicBezTo>
                    <a:pt x="13385" y="11500"/>
                    <a:pt x="12372" y="11264"/>
                    <a:pt x="11838" y="11070"/>
                  </a:cubicBezTo>
                  <a:cubicBezTo>
                    <a:pt x="10732" y="10672"/>
                    <a:pt x="10765" y="10571"/>
                    <a:pt x="10833" y="10450"/>
                  </a:cubicBezTo>
                  <a:cubicBezTo>
                    <a:pt x="10861" y="10402"/>
                    <a:pt x="10926" y="10381"/>
                    <a:pt x="11012" y="10381"/>
                  </a:cubicBezTo>
                  <a:cubicBezTo>
                    <a:pt x="11206" y="10381"/>
                    <a:pt x="11514" y="10478"/>
                    <a:pt x="11806" y="10571"/>
                  </a:cubicBezTo>
                  <a:cubicBezTo>
                    <a:pt x="12096" y="10668"/>
                    <a:pt x="12369" y="10761"/>
                    <a:pt x="12495" y="10761"/>
                  </a:cubicBezTo>
                  <a:cubicBezTo>
                    <a:pt x="12566" y="10761"/>
                    <a:pt x="12591" y="10733"/>
                    <a:pt x="12541" y="10650"/>
                  </a:cubicBezTo>
                  <a:cubicBezTo>
                    <a:pt x="12276" y="10223"/>
                    <a:pt x="10219" y="9739"/>
                    <a:pt x="10424" y="9408"/>
                  </a:cubicBezTo>
                  <a:cubicBezTo>
                    <a:pt x="10470" y="9333"/>
                    <a:pt x="10563" y="9300"/>
                    <a:pt x="10686" y="9300"/>
                  </a:cubicBezTo>
                  <a:cubicBezTo>
                    <a:pt x="11282" y="9300"/>
                    <a:pt x="12574" y="10022"/>
                    <a:pt x="12710" y="10083"/>
                  </a:cubicBezTo>
                  <a:cubicBezTo>
                    <a:pt x="12732" y="10094"/>
                    <a:pt x="12753" y="10097"/>
                    <a:pt x="12771" y="10097"/>
                  </a:cubicBezTo>
                  <a:cubicBezTo>
                    <a:pt x="12897" y="10097"/>
                    <a:pt x="12969" y="9918"/>
                    <a:pt x="12839" y="9864"/>
                  </a:cubicBezTo>
                  <a:cubicBezTo>
                    <a:pt x="12621" y="9778"/>
                    <a:pt x="10359" y="8808"/>
                    <a:pt x="10621" y="8382"/>
                  </a:cubicBezTo>
                  <a:cubicBezTo>
                    <a:pt x="10661" y="8313"/>
                    <a:pt x="10722" y="8288"/>
                    <a:pt x="10790" y="8288"/>
                  </a:cubicBezTo>
                  <a:cubicBezTo>
                    <a:pt x="10959" y="8288"/>
                    <a:pt x="11166" y="8442"/>
                    <a:pt x="11166" y="8442"/>
                  </a:cubicBezTo>
                  <a:cubicBezTo>
                    <a:pt x="11166" y="8442"/>
                    <a:pt x="12868" y="9325"/>
                    <a:pt x="13255" y="9325"/>
                  </a:cubicBezTo>
                  <a:cubicBezTo>
                    <a:pt x="13292" y="9325"/>
                    <a:pt x="13317" y="9318"/>
                    <a:pt x="13328" y="9300"/>
                  </a:cubicBezTo>
                  <a:cubicBezTo>
                    <a:pt x="13446" y="9093"/>
                    <a:pt x="12265" y="8429"/>
                    <a:pt x="11852" y="8231"/>
                  </a:cubicBezTo>
                  <a:cubicBezTo>
                    <a:pt x="11443" y="8037"/>
                    <a:pt x="11368" y="7764"/>
                    <a:pt x="11605" y="7653"/>
                  </a:cubicBezTo>
                  <a:cubicBezTo>
                    <a:pt x="11615" y="7650"/>
                    <a:pt x="11626" y="7646"/>
                    <a:pt x="11644" y="7646"/>
                  </a:cubicBezTo>
                  <a:cubicBezTo>
                    <a:pt x="11917" y="7646"/>
                    <a:pt x="13073" y="8162"/>
                    <a:pt x="13453" y="8353"/>
                  </a:cubicBezTo>
                  <a:cubicBezTo>
                    <a:pt x="13711" y="8482"/>
                    <a:pt x="14250" y="8762"/>
                    <a:pt x="14529" y="8762"/>
                  </a:cubicBezTo>
                  <a:cubicBezTo>
                    <a:pt x="14688" y="8762"/>
                    <a:pt x="14759" y="8672"/>
                    <a:pt x="14648" y="8407"/>
                  </a:cubicBezTo>
                  <a:cubicBezTo>
                    <a:pt x="14336" y="7682"/>
                    <a:pt x="14372" y="7007"/>
                    <a:pt x="14508" y="6831"/>
                  </a:cubicBezTo>
                  <a:cubicBezTo>
                    <a:pt x="14551" y="6774"/>
                    <a:pt x="14612" y="6749"/>
                    <a:pt x="14673" y="6749"/>
                  </a:cubicBezTo>
                  <a:cubicBezTo>
                    <a:pt x="14803" y="6749"/>
                    <a:pt x="14935" y="6860"/>
                    <a:pt x="14932" y="7025"/>
                  </a:cubicBezTo>
                  <a:cubicBezTo>
                    <a:pt x="14928" y="7223"/>
                    <a:pt x="15021" y="7556"/>
                    <a:pt x="15101" y="7804"/>
                  </a:cubicBezTo>
                  <a:cubicBezTo>
                    <a:pt x="15169" y="8008"/>
                    <a:pt x="15266" y="8199"/>
                    <a:pt x="15399" y="8367"/>
                  </a:cubicBezTo>
                  <a:cubicBezTo>
                    <a:pt x="15549" y="8568"/>
                    <a:pt x="15689" y="8730"/>
                    <a:pt x="15808" y="8863"/>
                  </a:cubicBezTo>
                  <a:cubicBezTo>
                    <a:pt x="16848" y="9229"/>
                    <a:pt x="19595" y="10083"/>
                    <a:pt x="22390" y="10083"/>
                  </a:cubicBezTo>
                  <a:cubicBezTo>
                    <a:pt x="22764" y="10083"/>
                    <a:pt x="23140" y="10069"/>
                    <a:pt x="23514" y="10033"/>
                  </a:cubicBezTo>
                  <a:cubicBezTo>
                    <a:pt x="23632" y="10022"/>
                    <a:pt x="23805" y="9782"/>
                    <a:pt x="24010" y="9405"/>
                  </a:cubicBezTo>
                  <a:lnTo>
                    <a:pt x="23697" y="9244"/>
                  </a:lnTo>
                  <a:cubicBezTo>
                    <a:pt x="24328" y="7958"/>
                    <a:pt x="24871" y="6648"/>
                    <a:pt x="25309" y="5306"/>
                  </a:cubicBezTo>
                  <a:lnTo>
                    <a:pt x="25082" y="5241"/>
                  </a:lnTo>
                  <a:lnTo>
                    <a:pt x="24971" y="5209"/>
                  </a:lnTo>
                  <a:lnTo>
                    <a:pt x="23632" y="4817"/>
                  </a:lnTo>
                  <a:lnTo>
                    <a:pt x="23435" y="4760"/>
                  </a:lnTo>
                  <a:lnTo>
                    <a:pt x="23295" y="4721"/>
                  </a:lnTo>
                  <a:lnTo>
                    <a:pt x="23152" y="4678"/>
                  </a:lnTo>
                  <a:lnTo>
                    <a:pt x="19045" y="3482"/>
                  </a:lnTo>
                  <a:lnTo>
                    <a:pt x="18959" y="3457"/>
                  </a:lnTo>
                  <a:lnTo>
                    <a:pt x="16680" y="2790"/>
                  </a:lnTo>
                  <a:lnTo>
                    <a:pt x="7341" y="69"/>
                  </a:lnTo>
                  <a:cubicBezTo>
                    <a:pt x="7179" y="22"/>
                    <a:pt x="7018" y="0"/>
                    <a:pt x="68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6733701" y="2965600"/>
              <a:ext cx="31385" cy="87231"/>
            </a:xfrm>
            <a:custGeom>
              <a:avLst/>
              <a:gdLst/>
              <a:ahLst/>
              <a:cxnLst/>
              <a:rect l="l" t="t" r="r" b="b"/>
              <a:pathLst>
                <a:path w="707" h="1965" extrusionOk="0">
                  <a:moveTo>
                    <a:pt x="100" y="1"/>
                  </a:moveTo>
                  <a:lnTo>
                    <a:pt x="54" y="162"/>
                  </a:lnTo>
                  <a:lnTo>
                    <a:pt x="474" y="284"/>
                  </a:lnTo>
                  <a:lnTo>
                    <a:pt x="0" y="1910"/>
                  </a:lnTo>
                  <a:lnTo>
                    <a:pt x="183" y="1964"/>
                  </a:lnTo>
                  <a:lnTo>
                    <a:pt x="707" y="177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6767749" y="2985798"/>
              <a:ext cx="73070" cy="90738"/>
            </a:xfrm>
            <a:custGeom>
              <a:avLst/>
              <a:gdLst/>
              <a:ahLst/>
              <a:cxnLst/>
              <a:rect l="l" t="t" r="r" b="b"/>
              <a:pathLst>
                <a:path w="1646" h="2044" extrusionOk="0">
                  <a:moveTo>
                    <a:pt x="810" y="0"/>
                  </a:moveTo>
                  <a:cubicBezTo>
                    <a:pt x="655" y="0"/>
                    <a:pt x="515" y="40"/>
                    <a:pt x="400" y="116"/>
                  </a:cubicBezTo>
                  <a:lnTo>
                    <a:pt x="496" y="267"/>
                  </a:lnTo>
                  <a:cubicBezTo>
                    <a:pt x="593" y="203"/>
                    <a:pt x="697" y="173"/>
                    <a:pt x="811" y="173"/>
                  </a:cubicBezTo>
                  <a:cubicBezTo>
                    <a:pt x="884" y="173"/>
                    <a:pt x="961" y="186"/>
                    <a:pt x="1042" y="209"/>
                  </a:cubicBezTo>
                  <a:cubicBezTo>
                    <a:pt x="1314" y="288"/>
                    <a:pt x="1426" y="457"/>
                    <a:pt x="1365" y="666"/>
                  </a:cubicBezTo>
                  <a:cubicBezTo>
                    <a:pt x="1329" y="787"/>
                    <a:pt x="1253" y="898"/>
                    <a:pt x="995" y="1039"/>
                  </a:cubicBezTo>
                  <a:lnTo>
                    <a:pt x="40" y="1549"/>
                  </a:lnTo>
                  <a:lnTo>
                    <a:pt x="1" y="1678"/>
                  </a:lnTo>
                  <a:lnTo>
                    <a:pt x="1258" y="2044"/>
                  </a:lnTo>
                  <a:lnTo>
                    <a:pt x="1304" y="1882"/>
                  </a:lnTo>
                  <a:lnTo>
                    <a:pt x="320" y="1595"/>
                  </a:lnTo>
                  <a:lnTo>
                    <a:pt x="1102" y="1175"/>
                  </a:lnTo>
                  <a:cubicBezTo>
                    <a:pt x="1412" y="1010"/>
                    <a:pt x="1508" y="870"/>
                    <a:pt x="1559" y="701"/>
                  </a:cubicBezTo>
                  <a:cubicBezTo>
                    <a:pt x="1645" y="403"/>
                    <a:pt x="1469" y="152"/>
                    <a:pt x="1107" y="45"/>
                  </a:cubicBezTo>
                  <a:cubicBezTo>
                    <a:pt x="1004" y="15"/>
                    <a:pt x="904" y="0"/>
                    <a:pt x="8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6844236" y="3013721"/>
              <a:ext cx="71117" cy="82570"/>
            </a:xfrm>
            <a:custGeom>
              <a:avLst/>
              <a:gdLst/>
              <a:ahLst/>
              <a:cxnLst/>
              <a:rect l="l" t="t" r="r" b="b"/>
              <a:pathLst>
                <a:path w="1602" h="1860" extrusionOk="0">
                  <a:moveTo>
                    <a:pt x="1332" y="1"/>
                  </a:moveTo>
                  <a:lnTo>
                    <a:pt x="40" y="908"/>
                  </a:lnTo>
                  <a:lnTo>
                    <a:pt x="1" y="1041"/>
                  </a:lnTo>
                  <a:lnTo>
                    <a:pt x="1009" y="1336"/>
                  </a:lnTo>
                  <a:lnTo>
                    <a:pt x="873" y="1806"/>
                  </a:lnTo>
                  <a:lnTo>
                    <a:pt x="1056" y="1859"/>
                  </a:lnTo>
                  <a:lnTo>
                    <a:pt x="1196" y="1389"/>
                  </a:lnTo>
                  <a:lnTo>
                    <a:pt x="1551" y="1493"/>
                  </a:lnTo>
                  <a:lnTo>
                    <a:pt x="1602" y="1332"/>
                  </a:lnTo>
                  <a:lnTo>
                    <a:pt x="1243" y="1228"/>
                  </a:lnTo>
                  <a:lnTo>
                    <a:pt x="1361" y="812"/>
                  </a:lnTo>
                  <a:lnTo>
                    <a:pt x="1185" y="761"/>
                  </a:lnTo>
                  <a:lnTo>
                    <a:pt x="1064" y="1174"/>
                  </a:lnTo>
                  <a:lnTo>
                    <a:pt x="288" y="948"/>
                  </a:lnTo>
                  <a:lnTo>
                    <a:pt x="1537" y="62"/>
                  </a:lnTo>
                  <a:lnTo>
                    <a:pt x="13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6966002" y="3049100"/>
              <a:ext cx="70939" cy="82570"/>
            </a:xfrm>
            <a:custGeom>
              <a:avLst/>
              <a:gdLst/>
              <a:ahLst/>
              <a:cxnLst/>
              <a:rect l="l" t="t" r="r" b="b"/>
              <a:pathLst>
                <a:path w="1598" h="1860" extrusionOk="0">
                  <a:moveTo>
                    <a:pt x="1331" y="0"/>
                  </a:moveTo>
                  <a:lnTo>
                    <a:pt x="36" y="912"/>
                  </a:lnTo>
                  <a:lnTo>
                    <a:pt x="0" y="1044"/>
                  </a:lnTo>
                  <a:lnTo>
                    <a:pt x="1008" y="1339"/>
                  </a:lnTo>
                  <a:lnTo>
                    <a:pt x="872" y="1809"/>
                  </a:lnTo>
                  <a:lnTo>
                    <a:pt x="1056" y="1859"/>
                  </a:lnTo>
                  <a:lnTo>
                    <a:pt x="1192" y="1393"/>
                  </a:lnTo>
                  <a:lnTo>
                    <a:pt x="1551" y="1497"/>
                  </a:lnTo>
                  <a:lnTo>
                    <a:pt x="1597" y="1332"/>
                  </a:lnTo>
                  <a:lnTo>
                    <a:pt x="1238" y="1228"/>
                  </a:lnTo>
                  <a:lnTo>
                    <a:pt x="1361" y="815"/>
                  </a:lnTo>
                  <a:lnTo>
                    <a:pt x="1181" y="761"/>
                  </a:lnTo>
                  <a:lnTo>
                    <a:pt x="1059" y="1178"/>
                  </a:lnTo>
                  <a:lnTo>
                    <a:pt x="284" y="948"/>
                  </a:lnTo>
                  <a:lnTo>
                    <a:pt x="1536" y="61"/>
                  </a:lnTo>
                  <a:lnTo>
                    <a:pt x="1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7043598" y="3063261"/>
              <a:ext cx="73514" cy="87498"/>
            </a:xfrm>
            <a:custGeom>
              <a:avLst/>
              <a:gdLst/>
              <a:ahLst/>
              <a:cxnLst/>
              <a:rect l="l" t="t" r="r" b="b"/>
              <a:pathLst>
                <a:path w="1656" h="1971" extrusionOk="0">
                  <a:moveTo>
                    <a:pt x="675" y="1"/>
                  </a:moveTo>
                  <a:lnTo>
                    <a:pt x="323" y="873"/>
                  </a:lnTo>
                  <a:lnTo>
                    <a:pt x="703" y="980"/>
                  </a:lnTo>
                  <a:cubicBezTo>
                    <a:pt x="1155" y="1113"/>
                    <a:pt x="1260" y="1300"/>
                    <a:pt x="1192" y="1530"/>
                  </a:cubicBezTo>
                  <a:cubicBezTo>
                    <a:pt x="1143" y="1693"/>
                    <a:pt x="1015" y="1792"/>
                    <a:pt x="825" y="1792"/>
                  </a:cubicBezTo>
                  <a:cubicBezTo>
                    <a:pt x="763" y="1792"/>
                    <a:pt x="695" y="1781"/>
                    <a:pt x="621" y="1759"/>
                  </a:cubicBezTo>
                  <a:cubicBezTo>
                    <a:pt x="391" y="1691"/>
                    <a:pt x="212" y="1544"/>
                    <a:pt x="133" y="1393"/>
                  </a:cubicBezTo>
                  <a:lnTo>
                    <a:pt x="0" y="1512"/>
                  </a:lnTo>
                  <a:cubicBezTo>
                    <a:pt x="97" y="1691"/>
                    <a:pt x="316" y="1853"/>
                    <a:pt x="574" y="1928"/>
                  </a:cubicBezTo>
                  <a:cubicBezTo>
                    <a:pt x="673" y="1957"/>
                    <a:pt x="763" y="1971"/>
                    <a:pt x="846" y="1971"/>
                  </a:cubicBezTo>
                  <a:cubicBezTo>
                    <a:pt x="1127" y="1971"/>
                    <a:pt x="1313" y="1812"/>
                    <a:pt x="1382" y="1576"/>
                  </a:cubicBezTo>
                  <a:cubicBezTo>
                    <a:pt x="1472" y="1260"/>
                    <a:pt x="1328" y="988"/>
                    <a:pt x="789" y="830"/>
                  </a:cubicBezTo>
                  <a:lnTo>
                    <a:pt x="560" y="765"/>
                  </a:lnTo>
                  <a:lnTo>
                    <a:pt x="789" y="213"/>
                  </a:lnTo>
                  <a:lnTo>
                    <a:pt x="1604" y="450"/>
                  </a:lnTo>
                  <a:lnTo>
                    <a:pt x="1655" y="288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7120884" y="3090695"/>
              <a:ext cx="73159" cy="83014"/>
            </a:xfrm>
            <a:custGeom>
              <a:avLst/>
              <a:gdLst/>
              <a:ahLst/>
              <a:cxnLst/>
              <a:rect l="l" t="t" r="r" b="b"/>
              <a:pathLst>
                <a:path w="1648" h="1870" extrusionOk="0">
                  <a:moveTo>
                    <a:pt x="720" y="876"/>
                  </a:moveTo>
                  <a:cubicBezTo>
                    <a:pt x="774" y="876"/>
                    <a:pt x="831" y="884"/>
                    <a:pt x="890" y="901"/>
                  </a:cubicBezTo>
                  <a:cubicBezTo>
                    <a:pt x="1163" y="980"/>
                    <a:pt x="1296" y="1181"/>
                    <a:pt x="1228" y="1418"/>
                  </a:cubicBezTo>
                  <a:cubicBezTo>
                    <a:pt x="1171" y="1602"/>
                    <a:pt x="1024" y="1704"/>
                    <a:pt x="839" y="1704"/>
                  </a:cubicBezTo>
                  <a:cubicBezTo>
                    <a:pt x="787" y="1704"/>
                    <a:pt x="732" y="1696"/>
                    <a:pt x="675" y="1680"/>
                  </a:cubicBezTo>
                  <a:cubicBezTo>
                    <a:pt x="366" y="1586"/>
                    <a:pt x="259" y="1353"/>
                    <a:pt x="315" y="1156"/>
                  </a:cubicBezTo>
                  <a:cubicBezTo>
                    <a:pt x="366" y="984"/>
                    <a:pt x="521" y="876"/>
                    <a:pt x="720" y="876"/>
                  </a:cubicBezTo>
                  <a:close/>
                  <a:moveTo>
                    <a:pt x="977" y="1"/>
                  </a:moveTo>
                  <a:cubicBezTo>
                    <a:pt x="611" y="1"/>
                    <a:pt x="306" y="240"/>
                    <a:pt x="165" y="728"/>
                  </a:cubicBezTo>
                  <a:cubicBezTo>
                    <a:pt x="0" y="1292"/>
                    <a:pt x="161" y="1698"/>
                    <a:pt x="638" y="1838"/>
                  </a:cubicBezTo>
                  <a:cubicBezTo>
                    <a:pt x="713" y="1859"/>
                    <a:pt x="786" y="1870"/>
                    <a:pt x="855" y="1870"/>
                  </a:cubicBezTo>
                  <a:cubicBezTo>
                    <a:pt x="1114" y="1870"/>
                    <a:pt x="1330" y="1727"/>
                    <a:pt x="1407" y="1464"/>
                  </a:cubicBezTo>
                  <a:cubicBezTo>
                    <a:pt x="1503" y="1138"/>
                    <a:pt x="1317" y="858"/>
                    <a:pt x="962" y="753"/>
                  </a:cubicBezTo>
                  <a:cubicBezTo>
                    <a:pt x="887" y="732"/>
                    <a:pt x="814" y="721"/>
                    <a:pt x="743" y="721"/>
                  </a:cubicBezTo>
                  <a:cubicBezTo>
                    <a:pt x="578" y="721"/>
                    <a:pt x="430" y="780"/>
                    <a:pt x="327" y="901"/>
                  </a:cubicBezTo>
                  <a:cubicBezTo>
                    <a:pt x="337" y="844"/>
                    <a:pt x="348" y="793"/>
                    <a:pt x="362" y="753"/>
                  </a:cubicBezTo>
                  <a:cubicBezTo>
                    <a:pt x="475" y="361"/>
                    <a:pt x="704" y="171"/>
                    <a:pt x="990" y="171"/>
                  </a:cubicBezTo>
                  <a:cubicBezTo>
                    <a:pt x="1060" y="171"/>
                    <a:pt x="1134" y="182"/>
                    <a:pt x="1210" y="205"/>
                  </a:cubicBezTo>
                  <a:cubicBezTo>
                    <a:pt x="1342" y="244"/>
                    <a:pt x="1457" y="301"/>
                    <a:pt x="1529" y="387"/>
                  </a:cubicBezTo>
                  <a:lnTo>
                    <a:pt x="1647" y="262"/>
                  </a:lnTo>
                  <a:cubicBezTo>
                    <a:pt x="1554" y="162"/>
                    <a:pt x="1414" y="90"/>
                    <a:pt x="1253" y="43"/>
                  </a:cubicBezTo>
                  <a:cubicBezTo>
                    <a:pt x="1158" y="15"/>
                    <a:pt x="1066" y="1"/>
                    <a:pt x="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7230487" y="3115865"/>
              <a:ext cx="74757" cy="89406"/>
            </a:xfrm>
            <a:custGeom>
              <a:avLst/>
              <a:gdLst/>
              <a:ahLst/>
              <a:cxnLst/>
              <a:rect l="l" t="t" r="r" b="b"/>
              <a:pathLst>
                <a:path w="1684" h="2014" extrusionOk="0">
                  <a:moveTo>
                    <a:pt x="532" y="0"/>
                  </a:moveTo>
                  <a:lnTo>
                    <a:pt x="485" y="165"/>
                  </a:lnTo>
                  <a:lnTo>
                    <a:pt x="1400" y="431"/>
                  </a:lnTo>
                  <a:lnTo>
                    <a:pt x="722" y="908"/>
                  </a:lnTo>
                  <a:lnTo>
                    <a:pt x="682" y="1044"/>
                  </a:lnTo>
                  <a:lnTo>
                    <a:pt x="812" y="1081"/>
                  </a:lnTo>
                  <a:cubicBezTo>
                    <a:pt x="1145" y="1177"/>
                    <a:pt x="1253" y="1361"/>
                    <a:pt x="1192" y="1576"/>
                  </a:cubicBezTo>
                  <a:cubicBezTo>
                    <a:pt x="1144" y="1742"/>
                    <a:pt x="1017" y="1834"/>
                    <a:pt x="832" y="1834"/>
                  </a:cubicBezTo>
                  <a:cubicBezTo>
                    <a:pt x="769" y="1834"/>
                    <a:pt x="700" y="1823"/>
                    <a:pt x="625" y="1802"/>
                  </a:cubicBezTo>
                  <a:cubicBezTo>
                    <a:pt x="395" y="1734"/>
                    <a:pt x="212" y="1586"/>
                    <a:pt x="133" y="1436"/>
                  </a:cubicBezTo>
                  <a:lnTo>
                    <a:pt x="0" y="1554"/>
                  </a:lnTo>
                  <a:cubicBezTo>
                    <a:pt x="97" y="1734"/>
                    <a:pt x="320" y="1896"/>
                    <a:pt x="578" y="1971"/>
                  </a:cubicBezTo>
                  <a:cubicBezTo>
                    <a:pt x="677" y="1999"/>
                    <a:pt x="769" y="2013"/>
                    <a:pt x="852" y="2013"/>
                  </a:cubicBezTo>
                  <a:cubicBezTo>
                    <a:pt x="1129" y="2013"/>
                    <a:pt x="1312" y="1862"/>
                    <a:pt x="1378" y="1634"/>
                  </a:cubicBezTo>
                  <a:cubicBezTo>
                    <a:pt x="1464" y="1346"/>
                    <a:pt x="1332" y="1088"/>
                    <a:pt x="951" y="955"/>
                  </a:cubicBezTo>
                  <a:lnTo>
                    <a:pt x="1645" y="466"/>
                  </a:lnTo>
                  <a:lnTo>
                    <a:pt x="1683" y="337"/>
                  </a:lnTo>
                  <a:lnTo>
                    <a:pt x="5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7309015" y="3145607"/>
              <a:ext cx="73203" cy="82925"/>
            </a:xfrm>
            <a:custGeom>
              <a:avLst/>
              <a:gdLst/>
              <a:ahLst/>
              <a:cxnLst/>
              <a:rect l="l" t="t" r="r" b="b"/>
              <a:pathLst>
                <a:path w="1649" h="1868" extrusionOk="0">
                  <a:moveTo>
                    <a:pt x="720" y="874"/>
                  </a:moveTo>
                  <a:cubicBezTo>
                    <a:pt x="774" y="874"/>
                    <a:pt x="832" y="882"/>
                    <a:pt x="891" y="899"/>
                  </a:cubicBezTo>
                  <a:cubicBezTo>
                    <a:pt x="1163" y="977"/>
                    <a:pt x="1297" y="1182"/>
                    <a:pt x="1225" y="1416"/>
                  </a:cubicBezTo>
                  <a:cubicBezTo>
                    <a:pt x="1171" y="1601"/>
                    <a:pt x="1024" y="1702"/>
                    <a:pt x="840" y="1702"/>
                  </a:cubicBezTo>
                  <a:cubicBezTo>
                    <a:pt x="788" y="1702"/>
                    <a:pt x="733" y="1694"/>
                    <a:pt x="676" y="1678"/>
                  </a:cubicBezTo>
                  <a:cubicBezTo>
                    <a:pt x="367" y="1588"/>
                    <a:pt x="259" y="1351"/>
                    <a:pt x="317" y="1158"/>
                  </a:cubicBezTo>
                  <a:cubicBezTo>
                    <a:pt x="367" y="982"/>
                    <a:pt x="522" y="874"/>
                    <a:pt x="720" y="874"/>
                  </a:cubicBezTo>
                  <a:close/>
                  <a:moveTo>
                    <a:pt x="980" y="0"/>
                  </a:moveTo>
                  <a:cubicBezTo>
                    <a:pt x="613" y="0"/>
                    <a:pt x="307" y="237"/>
                    <a:pt x="166" y="727"/>
                  </a:cubicBezTo>
                  <a:cubicBezTo>
                    <a:pt x="0" y="1290"/>
                    <a:pt x="162" y="1696"/>
                    <a:pt x="640" y="1835"/>
                  </a:cubicBezTo>
                  <a:cubicBezTo>
                    <a:pt x="714" y="1857"/>
                    <a:pt x="787" y="1868"/>
                    <a:pt x="858" y="1868"/>
                  </a:cubicBezTo>
                  <a:cubicBezTo>
                    <a:pt x="1114" y="1868"/>
                    <a:pt x="1332" y="1727"/>
                    <a:pt x="1408" y="1462"/>
                  </a:cubicBezTo>
                  <a:cubicBezTo>
                    <a:pt x="1504" y="1136"/>
                    <a:pt x="1318" y="856"/>
                    <a:pt x="963" y="752"/>
                  </a:cubicBezTo>
                  <a:cubicBezTo>
                    <a:pt x="888" y="730"/>
                    <a:pt x="815" y="719"/>
                    <a:pt x="744" y="719"/>
                  </a:cubicBezTo>
                  <a:cubicBezTo>
                    <a:pt x="579" y="719"/>
                    <a:pt x="430" y="779"/>
                    <a:pt x="328" y="899"/>
                  </a:cubicBezTo>
                  <a:cubicBezTo>
                    <a:pt x="338" y="845"/>
                    <a:pt x="349" y="791"/>
                    <a:pt x="363" y="752"/>
                  </a:cubicBezTo>
                  <a:cubicBezTo>
                    <a:pt x="477" y="360"/>
                    <a:pt x="707" y="170"/>
                    <a:pt x="996" y="170"/>
                  </a:cubicBezTo>
                  <a:cubicBezTo>
                    <a:pt x="1064" y="170"/>
                    <a:pt x="1136" y="181"/>
                    <a:pt x="1211" y="202"/>
                  </a:cubicBezTo>
                  <a:cubicBezTo>
                    <a:pt x="1343" y="242"/>
                    <a:pt x="1458" y="300"/>
                    <a:pt x="1529" y="389"/>
                  </a:cubicBezTo>
                  <a:lnTo>
                    <a:pt x="1648" y="260"/>
                  </a:lnTo>
                  <a:cubicBezTo>
                    <a:pt x="1555" y="159"/>
                    <a:pt x="1415" y="88"/>
                    <a:pt x="1254" y="41"/>
                  </a:cubicBezTo>
                  <a:cubicBezTo>
                    <a:pt x="1160" y="14"/>
                    <a:pt x="1068" y="0"/>
                    <a:pt x="9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7395535" y="3159191"/>
              <a:ext cx="65213" cy="86743"/>
            </a:xfrm>
            <a:custGeom>
              <a:avLst/>
              <a:gdLst/>
              <a:ahLst/>
              <a:cxnLst/>
              <a:rect l="l" t="t" r="r" b="b"/>
              <a:pathLst>
                <a:path w="1469" h="1954" extrusionOk="0">
                  <a:moveTo>
                    <a:pt x="159" y="0"/>
                  </a:moveTo>
                  <a:lnTo>
                    <a:pt x="11" y="499"/>
                  </a:lnTo>
                  <a:lnTo>
                    <a:pt x="195" y="550"/>
                  </a:lnTo>
                  <a:lnTo>
                    <a:pt x="291" y="216"/>
                  </a:lnTo>
                  <a:lnTo>
                    <a:pt x="1210" y="485"/>
                  </a:lnTo>
                  <a:lnTo>
                    <a:pt x="1" y="1896"/>
                  </a:lnTo>
                  <a:lnTo>
                    <a:pt x="202" y="1953"/>
                  </a:lnTo>
                  <a:lnTo>
                    <a:pt x="1433" y="514"/>
                  </a:lnTo>
                  <a:lnTo>
                    <a:pt x="1469" y="381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7508999" y="3192173"/>
              <a:ext cx="65390" cy="86699"/>
            </a:xfrm>
            <a:custGeom>
              <a:avLst/>
              <a:gdLst/>
              <a:ahLst/>
              <a:cxnLst/>
              <a:rect l="l" t="t" r="r" b="b"/>
              <a:pathLst>
                <a:path w="1473" h="1953" extrusionOk="0">
                  <a:moveTo>
                    <a:pt x="158" y="1"/>
                  </a:moveTo>
                  <a:lnTo>
                    <a:pt x="11" y="500"/>
                  </a:lnTo>
                  <a:lnTo>
                    <a:pt x="195" y="553"/>
                  </a:lnTo>
                  <a:lnTo>
                    <a:pt x="291" y="220"/>
                  </a:lnTo>
                  <a:lnTo>
                    <a:pt x="1210" y="485"/>
                  </a:lnTo>
                  <a:lnTo>
                    <a:pt x="1" y="1896"/>
                  </a:lnTo>
                  <a:lnTo>
                    <a:pt x="201" y="1953"/>
                  </a:lnTo>
                  <a:lnTo>
                    <a:pt x="1432" y="513"/>
                  </a:lnTo>
                  <a:lnTo>
                    <a:pt x="1472" y="384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4"/>
            <p:cNvSpPr/>
            <p:nvPr/>
          </p:nvSpPr>
          <p:spPr>
            <a:xfrm>
              <a:off x="7570215" y="3220406"/>
              <a:ext cx="77110" cy="84790"/>
            </a:xfrm>
            <a:custGeom>
              <a:avLst/>
              <a:gdLst/>
              <a:ahLst/>
              <a:cxnLst/>
              <a:rect l="l" t="t" r="r" b="b"/>
              <a:pathLst>
                <a:path w="1737" h="1910" extrusionOk="0">
                  <a:moveTo>
                    <a:pt x="913" y="169"/>
                  </a:moveTo>
                  <a:cubicBezTo>
                    <a:pt x="975" y="169"/>
                    <a:pt x="1043" y="179"/>
                    <a:pt x="1116" y="200"/>
                  </a:cubicBezTo>
                  <a:cubicBezTo>
                    <a:pt x="1382" y="276"/>
                    <a:pt x="1525" y="452"/>
                    <a:pt x="1464" y="653"/>
                  </a:cubicBezTo>
                  <a:cubicBezTo>
                    <a:pt x="1425" y="795"/>
                    <a:pt x="1303" y="874"/>
                    <a:pt x="1132" y="874"/>
                  </a:cubicBezTo>
                  <a:cubicBezTo>
                    <a:pt x="1070" y="874"/>
                    <a:pt x="1002" y="864"/>
                    <a:pt x="930" y="843"/>
                  </a:cubicBezTo>
                  <a:cubicBezTo>
                    <a:pt x="650" y="760"/>
                    <a:pt x="524" y="588"/>
                    <a:pt x="581" y="391"/>
                  </a:cubicBezTo>
                  <a:cubicBezTo>
                    <a:pt x="623" y="246"/>
                    <a:pt x="744" y="169"/>
                    <a:pt x="913" y="169"/>
                  </a:cubicBezTo>
                  <a:close/>
                  <a:moveTo>
                    <a:pt x="651" y="951"/>
                  </a:moveTo>
                  <a:cubicBezTo>
                    <a:pt x="722" y="951"/>
                    <a:pt x="801" y="963"/>
                    <a:pt x="886" y="987"/>
                  </a:cubicBezTo>
                  <a:cubicBezTo>
                    <a:pt x="1202" y="1080"/>
                    <a:pt x="1349" y="1274"/>
                    <a:pt x="1288" y="1493"/>
                  </a:cubicBezTo>
                  <a:cubicBezTo>
                    <a:pt x="1241" y="1655"/>
                    <a:pt x="1107" y="1743"/>
                    <a:pt x="915" y="1743"/>
                  </a:cubicBezTo>
                  <a:cubicBezTo>
                    <a:pt x="843" y="1743"/>
                    <a:pt x="762" y="1730"/>
                    <a:pt x="675" y="1704"/>
                  </a:cubicBezTo>
                  <a:cubicBezTo>
                    <a:pt x="358" y="1615"/>
                    <a:pt x="211" y="1421"/>
                    <a:pt x="276" y="1199"/>
                  </a:cubicBezTo>
                  <a:cubicBezTo>
                    <a:pt x="323" y="1039"/>
                    <a:pt x="457" y="951"/>
                    <a:pt x="651" y="951"/>
                  </a:cubicBezTo>
                  <a:close/>
                  <a:moveTo>
                    <a:pt x="886" y="0"/>
                  </a:moveTo>
                  <a:cubicBezTo>
                    <a:pt x="642" y="0"/>
                    <a:pt x="460" y="117"/>
                    <a:pt x="398" y="334"/>
                  </a:cubicBezTo>
                  <a:cubicBezTo>
                    <a:pt x="345" y="520"/>
                    <a:pt x="401" y="685"/>
                    <a:pt x="563" y="808"/>
                  </a:cubicBezTo>
                  <a:cubicBezTo>
                    <a:pt x="319" y="818"/>
                    <a:pt x="154" y="933"/>
                    <a:pt x="90" y="1148"/>
                  </a:cubicBezTo>
                  <a:cubicBezTo>
                    <a:pt x="0" y="1464"/>
                    <a:pt x="201" y="1737"/>
                    <a:pt x="631" y="1863"/>
                  </a:cubicBezTo>
                  <a:cubicBezTo>
                    <a:pt x="742" y="1894"/>
                    <a:pt x="846" y="1910"/>
                    <a:pt x="941" y="1910"/>
                  </a:cubicBezTo>
                  <a:cubicBezTo>
                    <a:pt x="1211" y="1910"/>
                    <a:pt x="1406" y="1784"/>
                    <a:pt x="1475" y="1550"/>
                  </a:cubicBezTo>
                  <a:cubicBezTo>
                    <a:pt x="1536" y="1338"/>
                    <a:pt x="1457" y="1148"/>
                    <a:pt x="1253" y="1008"/>
                  </a:cubicBezTo>
                  <a:cubicBezTo>
                    <a:pt x="1457" y="990"/>
                    <a:pt x="1601" y="886"/>
                    <a:pt x="1654" y="700"/>
                  </a:cubicBezTo>
                  <a:cubicBezTo>
                    <a:pt x="1737" y="409"/>
                    <a:pt x="1539" y="154"/>
                    <a:pt x="1159" y="43"/>
                  </a:cubicBezTo>
                  <a:cubicBezTo>
                    <a:pt x="1062" y="14"/>
                    <a:pt x="971" y="0"/>
                    <a:pt x="8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7652206" y="3242824"/>
              <a:ext cx="73203" cy="82970"/>
            </a:xfrm>
            <a:custGeom>
              <a:avLst/>
              <a:gdLst/>
              <a:ahLst/>
              <a:cxnLst/>
              <a:rect l="l" t="t" r="r" b="b"/>
              <a:pathLst>
                <a:path w="1649" h="1869" extrusionOk="0">
                  <a:moveTo>
                    <a:pt x="811" y="166"/>
                  </a:moveTo>
                  <a:cubicBezTo>
                    <a:pt x="863" y="166"/>
                    <a:pt x="918" y="174"/>
                    <a:pt x="974" y="191"/>
                  </a:cubicBezTo>
                  <a:cubicBezTo>
                    <a:pt x="1283" y="281"/>
                    <a:pt x="1394" y="514"/>
                    <a:pt x="1336" y="712"/>
                  </a:cubicBezTo>
                  <a:cubicBezTo>
                    <a:pt x="1285" y="887"/>
                    <a:pt x="1128" y="995"/>
                    <a:pt x="930" y="995"/>
                  </a:cubicBezTo>
                  <a:cubicBezTo>
                    <a:pt x="877" y="995"/>
                    <a:pt x="820" y="987"/>
                    <a:pt x="762" y="970"/>
                  </a:cubicBezTo>
                  <a:cubicBezTo>
                    <a:pt x="486" y="888"/>
                    <a:pt x="357" y="686"/>
                    <a:pt x="425" y="453"/>
                  </a:cubicBezTo>
                  <a:cubicBezTo>
                    <a:pt x="478" y="268"/>
                    <a:pt x="626" y="166"/>
                    <a:pt x="811" y="166"/>
                  </a:cubicBezTo>
                  <a:close/>
                  <a:moveTo>
                    <a:pt x="793" y="1"/>
                  </a:moveTo>
                  <a:cubicBezTo>
                    <a:pt x="535" y="1"/>
                    <a:pt x="318" y="141"/>
                    <a:pt x="242" y="403"/>
                  </a:cubicBezTo>
                  <a:cubicBezTo>
                    <a:pt x="145" y="733"/>
                    <a:pt x="332" y="1013"/>
                    <a:pt x="687" y="1117"/>
                  </a:cubicBezTo>
                  <a:cubicBezTo>
                    <a:pt x="760" y="1138"/>
                    <a:pt x="833" y="1149"/>
                    <a:pt x="903" y="1149"/>
                  </a:cubicBezTo>
                  <a:cubicBezTo>
                    <a:pt x="1070" y="1149"/>
                    <a:pt x="1221" y="1089"/>
                    <a:pt x="1322" y="970"/>
                  </a:cubicBezTo>
                  <a:lnTo>
                    <a:pt x="1322" y="970"/>
                  </a:lnTo>
                  <a:cubicBezTo>
                    <a:pt x="1314" y="1024"/>
                    <a:pt x="1301" y="1078"/>
                    <a:pt x="1290" y="1117"/>
                  </a:cubicBezTo>
                  <a:cubicBezTo>
                    <a:pt x="1174" y="1509"/>
                    <a:pt x="943" y="1699"/>
                    <a:pt x="656" y="1699"/>
                  </a:cubicBezTo>
                  <a:cubicBezTo>
                    <a:pt x="588" y="1699"/>
                    <a:pt x="517" y="1688"/>
                    <a:pt x="443" y="1666"/>
                  </a:cubicBezTo>
                  <a:cubicBezTo>
                    <a:pt x="310" y="1627"/>
                    <a:pt x="191" y="1569"/>
                    <a:pt x="120" y="1479"/>
                  </a:cubicBezTo>
                  <a:lnTo>
                    <a:pt x="1" y="1605"/>
                  </a:lnTo>
                  <a:cubicBezTo>
                    <a:pt x="95" y="1709"/>
                    <a:pt x="238" y="1781"/>
                    <a:pt x="396" y="1827"/>
                  </a:cubicBezTo>
                  <a:cubicBezTo>
                    <a:pt x="491" y="1855"/>
                    <a:pt x="583" y="1868"/>
                    <a:pt x="671" y="1868"/>
                  </a:cubicBezTo>
                  <a:cubicBezTo>
                    <a:pt x="1039" y="1868"/>
                    <a:pt x="1342" y="1631"/>
                    <a:pt x="1483" y="1143"/>
                  </a:cubicBezTo>
                  <a:cubicBezTo>
                    <a:pt x="1649" y="575"/>
                    <a:pt x="1487" y="174"/>
                    <a:pt x="1013" y="33"/>
                  </a:cubicBezTo>
                  <a:cubicBezTo>
                    <a:pt x="938" y="11"/>
                    <a:pt x="864" y="1"/>
                    <a:pt x="7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7302801" y="3283309"/>
              <a:ext cx="645822" cy="219787"/>
            </a:xfrm>
            <a:custGeom>
              <a:avLst/>
              <a:gdLst/>
              <a:ahLst/>
              <a:cxnLst/>
              <a:rect l="l" t="t" r="r" b="b"/>
              <a:pathLst>
                <a:path w="14548" h="4951" extrusionOk="0">
                  <a:moveTo>
                    <a:pt x="227" y="1"/>
                  </a:moveTo>
                  <a:lnTo>
                    <a:pt x="1" y="776"/>
                  </a:lnTo>
                  <a:lnTo>
                    <a:pt x="14322" y="4950"/>
                  </a:lnTo>
                  <a:lnTo>
                    <a:pt x="14548" y="4175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7592322" y="3442318"/>
              <a:ext cx="336229" cy="129626"/>
            </a:xfrm>
            <a:custGeom>
              <a:avLst/>
              <a:gdLst/>
              <a:ahLst/>
              <a:cxnLst/>
              <a:rect l="l" t="t" r="r" b="b"/>
              <a:pathLst>
                <a:path w="7574" h="2920" extrusionOk="0">
                  <a:moveTo>
                    <a:pt x="230" y="0"/>
                  </a:moveTo>
                  <a:lnTo>
                    <a:pt x="1" y="776"/>
                  </a:lnTo>
                  <a:lnTo>
                    <a:pt x="7348" y="2919"/>
                  </a:lnTo>
                  <a:lnTo>
                    <a:pt x="7574" y="2144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6742446" y="2703647"/>
              <a:ext cx="312656" cy="253748"/>
            </a:xfrm>
            <a:custGeom>
              <a:avLst/>
              <a:gdLst/>
              <a:ahLst/>
              <a:cxnLst/>
              <a:rect l="l" t="t" r="r" b="b"/>
              <a:pathLst>
                <a:path w="7043" h="5716" extrusionOk="0">
                  <a:moveTo>
                    <a:pt x="1919" y="0"/>
                  </a:moveTo>
                  <a:cubicBezTo>
                    <a:pt x="1443" y="0"/>
                    <a:pt x="1004" y="311"/>
                    <a:pt x="865" y="790"/>
                  </a:cubicBezTo>
                  <a:lnTo>
                    <a:pt x="173" y="3174"/>
                  </a:lnTo>
                  <a:cubicBezTo>
                    <a:pt x="0" y="3755"/>
                    <a:pt x="334" y="4365"/>
                    <a:pt x="919" y="4534"/>
                  </a:cubicBezTo>
                  <a:lnTo>
                    <a:pt x="4817" y="5672"/>
                  </a:lnTo>
                  <a:cubicBezTo>
                    <a:pt x="4920" y="5701"/>
                    <a:pt x="5023" y="5716"/>
                    <a:pt x="5125" y="5716"/>
                  </a:cubicBezTo>
                  <a:cubicBezTo>
                    <a:pt x="5603" y="5716"/>
                    <a:pt x="6042" y="5404"/>
                    <a:pt x="6181" y="4922"/>
                  </a:cubicBezTo>
                  <a:lnTo>
                    <a:pt x="6874" y="2542"/>
                  </a:lnTo>
                  <a:cubicBezTo>
                    <a:pt x="7043" y="1961"/>
                    <a:pt x="6708" y="1350"/>
                    <a:pt x="6127" y="1181"/>
                  </a:cubicBezTo>
                  <a:lnTo>
                    <a:pt x="2226" y="44"/>
                  </a:lnTo>
                  <a:cubicBezTo>
                    <a:pt x="2123" y="14"/>
                    <a:pt x="2020" y="0"/>
                    <a:pt x="19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6752479" y="2753055"/>
              <a:ext cx="197635" cy="124787"/>
            </a:xfrm>
            <a:custGeom>
              <a:avLst/>
              <a:gdLst/>
              <a:ahLst/>
              <a:cxnLst/>
              <a:rect l="l" t="t" r="r" b="b"/>
              <a:pathLst>
                <a:path w="4452" h="2811" extrusionOk="0">
                  <a:moveTo>
                    <a:pt x="546" y="0"/>
                  </a:moveTo>
                  <a:lnTo>
                    <a:pt x="460" y="288"/>
                  </a:lnTo>
                  <a:lnTo>
                    <a:pt x="3554" y="1188"/>
                  </a:lnTo>
                  <a:cubicBezTo>
                    <a:pt x="3909" y="1289"/>
                    <a:pt x="4117" y="1670"/>
                    <a:pt x="4014" y="2024"/>
                  </a:cubicBezTo>
                  <a:cubicBezTo>
                    <a:pt x="3928" y="2321"/>
                    <a:pt x="3659" y="2511"/>
                    <a:pt x="3366" y="2511"/>
                  </a:cubicBezTo>
                  <a:cubicBezTo>
                    <a:pt x="3304" y="2511"/>
                    <a:pt x="3240" y="2503"/>
                    <a:pt x="3177" y="2484"/>
                  </a:cubicBezTo>
                  <a:lnTo>
                    <a:pt x="83" y="1583"/>
                  </a:lnTo>
                  <a:lnTo>
                    <a:pt x="0" y="1870"/>
                  </a:lnTo>
                  <a:lnTo>
                    <a:pt x="3094" y="2771"/>
                  </a:lnTo>
                  <a:cubicBezTo>
                    <a:pt x="3185" y="2798"/>
                    <a:pt x="3276" y="2811"/>
                    <a:pt x="3366" y="2811"/>
                  </a:cubicBezTo>
                  <a:cubicBezTo>
                    <a:pt x="3787" y="2811"/>
                    <a:pt x="4179" y="2534"/>
                    <a:pt x="4300" y="2111"/>
                  </a:cubicBezTo>
                  <a:cubicBezTo>
                    <a:pt x="4451" y="1594"/>
                    <a:pt x="4153" y="1052"/>
                    <a:pt x="3640" y="901"/>
                  </a:cubicBezTo>
                  <a:lnTo>
                    <a:pt x="5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6935194" y="2838464"/>
              <a:ext cx="98063" cy="40220"/>
            </a:xfrm>
            <a:custGeom>
              <a:avLst/>
              <a:gdLst/>
              <a:ahLst/>
              <a:cxnLst/>
              <a:rect l="l" t="t" r="r" b="b"/>
              <a:pathLst>
                <a:path w="2209" h="906" extrusionOk="0">
                  <a:moveTo>
                    <a:pt x="84" y="1"/>
                  </a:moveTo>
                  <a:lnTo>
                    <a:pt x="1" y="287"/>
                  </a:lnTo>
                  <a:lnTo>
                    <a:pt x="2123" y="905"/>
                  </a:lnTo>
                  <a:lnTo>
                    <a:pt x="2209" y="617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6856532" y="2537136"/>
              <a:ext cx="703222" cy="258986"/>
            </a:xfrm>
            <a:custGeom>
              <a:avLst/>
              <a:gdLst/>
              <a:ahLst/>
              <a:cxnLst/>
              <a:rect l="l" t="t" r="r" b="b"/>
              <a:pathLst>
                <a:path w="15841" h="5834" extrusionOk="0">
                  <a:moveTo>
                    <a:pt x="388" y="0"/>
                  </a:moveTo>
                  <a:lnTo>
                    <a:pt x="0" y="1329"/>
                  </a:lnTo>
                  <a:lnTo>
                    <a:pt x="15456" y="5833"/>
                  </a:lnTo>
                  <a:lnTo>
                    <a:pt x="15840" y="4506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7634405" y="1845431"/>
              <a:ext cx="85278" cy="85189"/>
            </a:xfrm>
            <a:custGeom>
              <a:avLst/>
              <a:gdLst/>
              <a:ahLst/>
              <a:cxnLst/>
              <a:rect l="l" t="t" r="r" b="b"/>
              <a:pathLst>
                <a:path w="1921" h="1919" extrusionOk="0">
                  <a:moveTo>
                    <a:pt x="927" y="1"/>
                  </a:moveTo>
                  <a:cubicBezTo>
                    <a:pt x="727" y="1"/>
                    <a:pt x="526" y="69"/>
                    <a:pt x="373" y="199"/>
                  </a:cubicBezTo>
                  <a:cubicBezTo>
                    <a:pt x="112" y="421"/>
                    <a:pt x="0" y="802"/>
                    <a:pt x="83" y="1136"/>
                  </a:cubicBezTo>
                  <a:cubicBezTo>
                    <a:pt x="161" y="1470"/>
                    <a:pt x="423" y="1753"/>
                    <a:pt x="743" y="1875"/>
                  </a:cubicBezTo>
                  <a:lnTo>
                    <a:pt x="441" y="1893"/>
                  </a:lnTo>
                  <a:cubicBezTo>
                    <a:pt x="584" y="1906"/>
                    <a:pt x="728" y="1919"/>
                    <a:pt x="871" y="1919"/>
                  </a:cubicBezTo>
                  <a:cubicBezTo>
                    <a:pt x="1009" y="1919"/>
                    <a:pt x="1146" y="1907"/>
                    <a:pt x="1278" y="1872"/>
                  </a:cubicBezTo>
                  <a:cubicBezTo>
                    <a:pt x="1548" y="1796"/>
                    <a:pt x="1806" y="1606"/>
                    <a:pt x="1874" y="1333"/>
                  </a:cubicBezTo>
                  <a:cubicBezTo>
                    <a:pt x="1921" y="1150"/>
                    <a:pt x="1877" y="960"/>
                    <a:pt x="1816" y="784"/>
                  </a:cubicBezTo>
                  <a:cubicBezTo>
                    <a:pt x="1723" y="519"/>
                    <a:pt x="1579" y="257"/>
                    <a:pt x="1336" y="109"/>
                  </a:cubicBezTo>
                  <a:cubicBezTo>
                    <a:pt x="1213" y="36"/>
                    <a:pt x="1070" y="1"/>
                    <a:pt x="9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7675334" y="1922050"/>
              <a:ext cx="248420" cy="181743"/>
            </a:xfrm>
            <a:custGeom>
              <a:avLst/>
              <a:gdLst/>
              <a:ahLst/>
              <a:cxnLst/>
              <a:rect l="l" t="t" r="r" b="b"/>
              <a:pathLst>
                <a:path w="5596" h="4094" extrusionOk="0">
                  <a:moveTo>
                    <a:pt x="15" y="1"/>
                  </a:moveTo>
                  <a:cubicBezTo>
                    <a:pt x="11" y="1"/>
                    <a:pt x="9" y="1"/>
                    <a:pt x="8" y="2"/>
                  </a:cubicBezTo>
                  <a:cubicBezTo>
                    <a:pt x="1" y="30"/>
                    <a:pt x="439" y="85"/>
                    <a:pt x="1030" y="433"/>
                  </a:cubicBezTo>
                  <a:cubicBezTo>
                    <a:pt x="1325" y="605"/>
                    <a:pt x="1651" y="857"/>
                    <a:pt x="1950" y="1198"/>
                  </a:cubicBezTo>
                  <a:cubicBezTo>
                    <a:pt x="2244" y="1538"/>
                    <a:pt x="2503" y="1965"/>
                    <a:pt x="2657" y="2468"/>
                  </a:cubicBezTo>
                  <a:cubicBezTo>
                    <a:pt x="2736" y="2712"/>
                    <a:pt x="2851" y="2989"/>
                    <a:pt x="3087" y="3132"/>
                  </a:cubicBezTo>
                  <a:cubicBezTo>
                    <a:pt x="3301" y="3268"/>
                    <a:pt x="3547" y="3304"/>
                    <a:pt x="3770" y="3304"/>
                  </a:cubicBezTo>
                  <a:cubicBezTo>
                    <a:pt x="3783" y="3304"/>
                    <a:pt x="3796" y="3304"/>
                    <a:pt x="3809" y="3304"/>
                  </a:cubicBezTo>
                  <a:cubicBezTo>
                    <a:pt x="4042" y="3297"/>
                    <a:pt x="4257" y="3261"/>
                    <a:pt x="4459" y="3250"/>
                  </a:cubicBezTo>
                  <a:cubicBezTo>
                    <a:pt x="4517" y="3246"/>
                    <a:pt x="4574" y="3244"/>
                    <a:pt x="4630" y="3244"/>
                  </a:cubicBezTo>
                  <a:cubicBezTo>
                    <a:pt x="4764" y="3244"/>
                    <a:pt x="4890" y="3257"/>
                    <a:pt x="5004" y="3290"/>
                  </a:cubicBezTo>
                  <a:cubicBezTo>
                    <a:pt x="5165" y="3333"/>
                    <a:pt x="5299" y="3408"/>
                    <a:pt x="5385" y="3509"/>
                  </a:cubicBezTo>
                  <a:cubicBezTo>
                    <a:pt x="5475" y="3605"/>
                    <a:pt x="5518" y="3713"/>
                    <a:pt x="5539" y="3804"/>
                  </a:cubicBezTo>
                  <a:cubicBezTo>
                    <a:pt x="5574" y="3990"/>
                    <a:pt x="5514" y="4090"/>
                    <a:pt x="5524" y="4094"/>
                  </a:cubicBezTo>
                  <a:cubicBezTo>
                    <a:pt x="5528" y="4094"/>
                    <a:pt x="5546" y="4072"/>
                    <a:pt x="5564" y="4022"/>
                  </a:cubicBezTo>
                  <a:cubicBezTo>
                    <a:pt x="5582" y="3976"/>
                    <a:pt x="5596" y="3897"/>
                    <a:pt x="5586" y="3796"/>
                  </a:cubicBezTo>
                  <a:cubicBezTo>
                    <a:pt x="5571" y="3696"/>
                    <a:pt x="5528" y="3577"/>
                    <a:pt x="5435" y="3466"/>
                  </a:cubicBezTo>
                  <a:cubicBezTo>
                    <a:pt x="5342" y="3351"/>
                    <a:pt x="5198" y="3261"/>
                    <a:pt x="5026" y="3207"/>
                  </a:cubicBezTo>
                  <a:cubicBezTo>
                    <a:pt x="4891" y="3164"/>
                    <a:pt x="4735" y="3146"/>
                    <a:pt x="4574" y="3146"/>
                  </a:cubicBezTo>
                  <a:cubicBezTo>
                    <a:pt x="4533" y="3146"/>
                    <a:pt x="4492" y="3148"/>
                    <a:pt x="4451" y="3150"/>
                  </a:cubicBezTo>
                  <a:cubicBezTo>
                    <a:pt x="4247" y="3161"/>
                    <a:pt x="4032" y="3193"/>
                    <a:pt x="3805" y="3193"/>
                  </a:cubicBezTo>
                  <a:cubicBezTo>
                    <a:pt x="3796" y="3193"/>
                    <a:pt x="3786" y="3193"/>
                    <a:pt x="3777" y="3193"/>
                  </a:cubicBezTo>
                  <a:cubicBezTo>
                    <a:pt x="3566" y="3193"/>
                    <a:pt x="3338" y="3155"/>
                    <a:pt x="3152" y="3035"/>
                  </a:cubicBezTo>
                  <a:cubicBezTo>
                    <a:pt x="2951" y="2913"/>
                    <a:pt x="2851" y="2676"/>
                    <a:pt x="2768" y="2429"/>
                  </a:cubicBezTo>
                  <a:cubicBezTo>
                    <a:pt x="2614" y="1919"/>
                    <a:pt x="2337" y="1470"/>
                    <a:pt x="2032" y="1125"/>
                  </a:cubicBezTo>
                  <a:cubicBezTo>
                    <a:pt x="1720" y="777"/>
                    <a:pt x="1379" y="526"/>
                    <a:pt x="1073" y="358"/>
                  </a:cubicBezTo>
                  <a:cubicBezTo>
                    <a:pt x="765" y="192"/>
                    <a:pt x="496" y="99"/>
                    <a:pt x="306" y="52"/>
                  </a:cubicBezTo>
                  <a:cubicBezTo>
                    <a:pt x="212" y="24"/>
                    <a:pt x="137" y="17"/>
                    <a:pt x="87" y="9"/>
                  </a:cubicBezTo>
                  <a:cubicBezTo>
                    <a:pt x="50" y="4"/>
                    <a:pt x="27" y="1"/>
                    <a:pt x="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7703701" y="2155815"/>
              <a:ext cx="40175" cy="34804"/>
            </a:xfrm>
            <a:custGeom>
              <a:avLst/>
              <a:gdLst/>
              <a:ahLst/>
              <a:cxnLst/>
              <a:rect l="l" t="t" r="r" b="b"/>
              <a:pathLst>
                <a:path w="905" h="784" extrusionOk="0">
                  <a:moveTo>
                    <a:pt x="212" y="0"/>
                  </a:moveTo>
                  <a:cubicBezTo>
                    <a:pt x="190" y="0"/>
                    <a:pt x="84" y="54"/>
                    <a:pt x="30" y="221"/>
                  </a:cubicBezTo>
                  <a:cubicBezTo>
                    <a:pt x="4" y="307"/>
                    <a:pt x="0" y="433"/>
                    <a:pt x="61" y="544"/>
                  </a:cubicBezTo>
                  <a:cubicBezTo>
                    <a:pt x="123" y="655"/>
                    <a:pt x="237" y="751"/>
                    <a:pt x="388" y="777"/>
                  </a:cubicBezTo>
                  <a:cubicBezTo>
                    <a:pt x="411" y="781"/>
                    <a:pt x="435" y="783"/>
                    <a:pt x="458" y="783"/>
                  </a:cubicBezTo>
                  <a:cubicBezTo>
                    <a:pt x="580" y="783"/>
                    <a:pt x="693" y="731"/>
                    <a:pt x="769" y="658"/>
                  </a:cubicBezTo>
                  <a:cubicBezTo>
                    <a:pt x="865" y="572"/>
                    <a:pt x="901" y="454"/>
                    <a:pt x="905" y="364"/>
                  </a:cubicBezTo>
                  <a:cubicBezTo>
                    <a:pt x="905" y="184"/>
                    <a:pt x="815" y="98"/>
                    <a:pt x="799" y="98"/>
                  </a:cubicBezTo>
                  <a:cubicBezTo>
                    <a:pt x="798" y="98"/>
                    <a:pt x="798" y="98"/>
                    <a:pt x="797" y="98"/>
                  </a:cubicBezTo>
                  <a:cubicBezTo>
                    <a:pt x="783" y="105"/>
                    <a:pt x="844" y="203"/>
                    <a:pt x="819" y="357"/>
                  </a:cubicBezTo>
                  <a:cubicBezTo>
                    <a:pt x="808" y="433"/>
                    <a:pt x="772" y="514"/>
                    <a:pt x="697" y="579"/>
                  </a:cubicBezTo>
                  <a:cubicBezTo>
                    <a:pt x="637" y="630"/>
                    <a:pt x="549" y="666"/>
                    <a:pt x="460" y="666"/>
                  </a:cubicBezTo>
                  <a:cubicBezTo>
                    <a:pt x="442" y="666"/>
                    <a:pt x="424" y="665"/>
                    <a:pt x="406" y="662"/>
                  </a:cubicBezTo>
                  <a:cubicBezTo>
                    <a:pt x="298" y="644"/>
                    <a:pt x="209" y="572"/>
                    <a:pt x="159" y="490"/>
                  </a:cubicBezTo>
                  <a:cubicBezTo>
                    <a:pt x="105" y="407"/>
                    <a:pt x="98" y="314"/>
                    <a:pt x="111" y="239"/>
                  </a:cubicBezTo>
                  <a:cubicBezTo>
                    <a:pt x="141" y="84"/>
                    <a:pt x="227" y="16"/>
                    <a:pt x="216" y="2"/>
                  </a:cubicBezTo>
                  <a:cubicBezTo>
                    <a:pt x="215" y="1"/>
                    <a:pt x="214" y="0"/>
                    <a:pt x="21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7636447" y="1899588"/>
              <a:ext cx="78442" cy="41596"/>
            </a:xfrm>
            <a:custGeom>
              <a:avLst/>
              <a:gdLst/>
              <a:ahLst/>
              <a:cxnLst/>
              <a:rect l="l" t="t" r="r" b="b"/>
              <a:pathLst>
                <a:path w="1767" h="937" extrusionOk="0">
                  <a:moveTo>
                    <a:pt x="113" y="0"/>
                  </a:moveTo>
                  <a:cubicBezTo>
                    <a:pt x="43" y="0"/>
                    <a:pt x="3" y="8"/>
                    <a:pt x="4" y="16"/>
                  </a:cubicBezTo>
                  <a:cubicBezTo>
                    <a:pt x="1" y="52"/>
                    <a:pt x="457" y="84"/>
                    <a:pt x="942" y="347"/>
                  </a:cubicBezTo>
                  <a:cubicBezTo>
                    <a:pt x="1415" y="590"/>
                    <a:pt x="1696" y="936"/>
                    <a:pt x="1739" y="936"/>
                  </a:cubicBezTo>
                  <a:cubicBezTo>
                    <a:pt x="1740" y="936"/>
                    <a:pt x="1741" y="936"/>
                    <a:pt x="1742" y="935"/>
                  </a:cubicBezTo>
                  <a:cubicBezTo>
                    <a:pt x="1767" y="921"/>
                    <a:pt x="1512" y="508"/>
                    <a:pt x="995" y="243"/>
                  </a:cubicBezTo>
                  <a:cubicBezTo>
                    <a:pt x="633" y="46"/>
                    <a:pt x="284" y="0"/>
                    <a:pt x="1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7739702" y="2147691"/>
              <a:ext cx="16470" cy="13185"/>
            </a:xfrm>
            <a:custGeom>
              <a:avLst/>
              <a:gdLst/>
              <a:ahLst/>
              <a:cxnLst/>
              <a:rect l="l" t="t" r="r" b="b"/>
              <a:pathLst>
                <a:path w="371" h="297" extrusionOk="0">
                  <a:moveTo>
                    <a:pt x="65" y="0"/>
                  </a:moveTo>
                  <a:cubicBezTo>
                    <a:pt x="50" y="0"/>
                    <a:pt x="14" y="27"/>
                    <a:pt x="4" y="94"/>
                  </a:cubicBezTo>
                  <a:cubicBezTo>
                    <a:pt x="1" y="131"/>
                    <a:pt x="8" y="177"/>
                    <a:pt x="40" y="224"/>
                  </a:cubicBezTo>
                  <a:cubicBezTo>
                    <a:pt x="71" y="265"/>
                    <a:pt x="128" y="296"/>
                    <a:pt x="186" y="296"/>
                  </a:cubicBezTo>
                  <a:cubicBezTo>
                    <a:pt x="189" y="296"/>
                    <a:pt x="192" y="296"/>
                    <a:pt x="195" y="296"/>
                  </a:cubicBezTo>
                  <a:cubicBezTo>
                    <a:pt x="256" y="293"/>
                    <a:pt x="320" y="260"/>
                    <a:pt x="345" y="202"/>
                  </a:cubicBezTo>
                  <a:cubicBezTo>
                    <a:pt x="370" y="149"/>
                    <a:pt x="360" y="99"/>
                    <a:pt x="342" y="63"/>
                  </a:cubicBezTo>
                  <a:cubicBezTo>
                    <a:pt x="316" y="17"/>
                    <a:pt x="282" y="2"/>
                    <a:pt x="261" y="2"/>
                  </a:cubicBezTo>
                  <a:cubicBezTo>
                    <a:pt x="249" y="2"/>
                    <a:pt x="241" y="6"/>
                    <a:pt x="241" y="13"/>
                  </a:cubicBezTo>
                  <a:cubicBezTo>
                    <a:pt x="238" y="26"/>
                    <a:pt x="263" y="48"/>
                    <a:pt x="263" y="91"/>
                  </a:cubicBezTo>
                  <a:cubicBezTo>
                    <a:pt x="266" y="138"/>
                    <a:pt x="248" y="174"/>
                    <a:pt x="191" y="177"/>
                  </a:cubicBezTo>
                  <a:cubicBezTo>
                    <a:pt x="189" y="177"/>
                    <a:pt x="187" y="177"/>
                    <a:pt x="185" y="177"/>
                  </a:cubicBezTo>
                  <a:cubicBezTo>
                    <a:pt x="131" y="177"/>
                    <a:pt x="101" y="136"/>
                    <a:pt x="90" y="91"/>
                  </a:cubicBezTo>
                  <a:cubicBezTo>
                    <a:pt x="76" y="48"/>
                    <a:pt x="83" y="13"/>
                    <a:pt x="69" y="1"/>
                  </a:cubicBezTo>
                  <a:cubicBezTo>
                    <a:pt x="68" y="1"/>
                    <a:pt x="66" y="0"/>
                    <a:pt x="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7578783" y="3554184"/>
              <a:ext cx="83857" cy="1040693"/>
            </a:xfrm>
            <a:custGeom>
              <a:avLst/>
              <a:gdLst/>
              <a:ahLst/>
              <a:cxnLst/>
              <a:rect l="l" t="t" r="r" b="b"/>
              <a:pathLst>
                <a:path w="1889" h="23443" extrusionOk="0">
                  <a:moveTo>
                    <a:pt x="4" y="0"/>
                  </a:moveTo>
                  <a:cubicBezTo>
                    <a:pt x="1" y="0"/>
                    <a:pt x="1" y="22"/>
                    <a:pt x="1" y="61"/>
                  </a:cubicBezTo>
                  <a:cubicBezTo>
                    <a:pt x="1" y="108"/>
                    <a:pt x="1" y="166"/>
                    <a:pt x="4" y="237"/>
                  </a:cubicBezTo>
                  <a:cubicBezTo>
                    <a:pt x="8" y="406"/>
                    <a:pt x="15" y="632"/>
                    <a:pt x="22" y="923"/>
                  </a:cubicBezTo>
                  <a:cubicBezTo>
                    <a:pt x="44" y="1519"/>
                    <a:pt x="79" y="2380"/>
                    <a:pt x="134" y="3442"/>
                  </a:cubicBezTo>
                  <a:cubicBezTo>
                    <a:pt x="238" y="5568"/>
                    <a:pt x="420" y="8503"/>
                    <a:pt x="679" y="11741"/>
                  </a:cubicBezTo>
                  <a:cubicBezTo>
                    <a:pt x="941" y="14979"/>
                    <a:pt x="1232" y="17908"/>
                    <a:pt x="1465" y="20022"/>
                  </a:cubicBezTo>
                  <a:cubicBezTo>
                    <a:pt x="1583" y="21080"/>
                    <a:pt x="1684" y="21935"/>
                    <a:pt x="1759" y="22527"/>
                  </a:cubicBezTo>
                  <a:cubicBezTo>
                    <a:pt x="1795" y="22814"/>
                    <a:pt x="1827" y="23040"/>
                    <a:pt x="1849" y="23205"/>
                  </a:cubicBezTo>
                  <a:cubicBezTo>
                    <a:pt x="1860" y="23277"/>
                    <a:pt x="1867" y="23335"/>
                    <a:pt x="1874" y="23381"/>
                  </a:cubicBezTo>
                  <a:cubicBezTo>
                    <a:pt x="1881" y="23421"/>
                    <a:pt x="1885" y="23442"/>
                    <a:pt x="1888" y="23442"/>
                  </a:cubicBezTo>
                  <a:cubicBezTo>
                    <a:pt x="1888" y="23442"/>
                    <a:pt x="1888" y="23421"/>
                    <a:pt x="1885" y="23381"/>
                  </a:cubicBezTo>
                  <a:cubicBezTo>
                    <a:pt x="1881" y="23335"/>
                    <a:pt x="1878" y="23274"/>
                    <a:pt x="1870" y="23202"/>
                  </a:cubicBezTo>
                  <a:cubicBezTo>
                    <a:pt x="1856" y="23037"/>
                    <a:pt x="1835" y="22810"/>
                    <a:pt x="1806" y="22520"/>
                  </a:cubicBezTo>
                  <a:cubicBezTo>
                    <a:pt x="1745" y="21920"/>
                    <a:pt x="1655" y="21066"/>
                    <a:pt x="1547" y="20015"/>
                  </a:cubicBezTo>
                  <a:cubicBezTo>
                    <a:pt x="1336" y="17896"/>
                    <a:pt x="1060" y="14968"/>
                    <a:pt x="798" y="11734"/>
                  </a:cubicBezTo>
                  <a:cubicBezTo>
                    <a:pt x="539" y="8496"/>
                    <a:pt x="345" y="5560"/>
                    <a:pt x="216" y="3439"/>
                  </a:cubicBezTo>
                  <a:cubicBezTo>
                    <a:pt x="155" y="2384"/>
                    <a:pt x="104" y="1526"/>
                    <a:pt x="69" y="923"/>
                  </a:cubicBezTo>
                  <a:cubicBezTo>
                    <a:pt x="51" y="632"/>
                    <a:pt x="36" y="402"/>
                    <a:pt x="26" y="237"/>
                  </a:cubicBezTo>
                  <a:cubicBezTo>
                    <a:pt x="22" y="166"/>
                    <a:pt x="15" y="108"/>
                    <a:pt x="11" y="61"/>
                  </a:cubicBezTo>
                  <a:cubicBezTo>
                    <a:pt x="8" y="18"/>
                    <a:pt x="4" y="0"/>
                    <a:pt x="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7541982" y="4593695"/>
              <a:ext cx="280960" cy="6748"/>
            </a:xfrm>
            <a:custGeom>
              <a:avLst/>
              <a:gdLst/>
              <a:ahLst/>
              <a:cxnLst/>
              <a:rect l="l" t="t" r="r" b="b"/>
              <a:pathLst>
                <a:path w="6329" h="152" extrusionOk="0">
                  <a:moveTo>
                    <a:pt x="926" y="0"/>
                  </a:moveTo>
                  <a:cubicBezTo>
                    <a:pt x="639" y="0"/>
                    <a:pt x="409" y="0"/>
                    <a:pt x="248" y="7"/>
                  </a:cubicBezTo>
                  <a:cubicBezTo>
                    <a:pt x="86" y="11"/>
                    <a:pt x="0" y="18"/>
                    <a:pt x="0" y="25"/>
                  </a:cubicBezTo>
                  <a:cubicBezTo>
                    <a:pt x="0" y="32"/>
                    <a:pt x="86" y="43"/>
                    <a:pt x="248" y="54"/>
                  </a:cubicBezTo>
                  <a:cubicBezTo>
                    <a:pt x="434" y="61"/>
                    <a:pt x="661" y="72"/>
                    <a:pt x="926" y="82"/>
                  </a:cubicBezTo>
                  <a:cubicBezTo>
                    <a:pt x="1497" y="104"/>
                    <a:pt x="2287" y="133"/>
                    <a:pt x="3163" y="147"/>
                  </a:cubicBezTo>
                  <a:cubicBezTo>
                    <a:pt x="3388" y="150"/>
                    <a:pt x="3608" y="151"/>
                    <a:pt x="3820" y="151"/>
                  </a:cubicBezTo>
                  <a:cubicBezTo>
                    <a:pt x="4431" y="151"/>
                    <a:pt x="4976" y="140"/>
                    <a:pt x="5402" y="118"/>
                  </a:cubicBezTo>
                  <a:cubicBezTo>
                    <a:pt x="5689" y="104"/>
                    <a:pt x="5919" y="90"/>
                    <a:pt x="6080" y="75"/>
                  </a:cubicBezTo>
                  <a:cubicBezTo>
                    <a:pt x="6239" y="61"/>
                    <a:pt x="6328" y="50"/>
                    <a:pt x="6328" y="39"/>
                  </a:cubicBezTo>
                  <a:cubicBezTo>
                    <a:pt x="6328" y="32"/>
                    <a:pt x="6239" y="29"/>
                    <a:pt x="6077" y="29"/>
                  </a:cubicBezTo>
                  <a:cubicBezTo>
                    <a:pt x="5891" y="29"/>
                    <a:pt x="5664" y="32"/>
                    <a:pt x="5399" y="36"/>
                  </a:cubicBezTo>
                  <a:cubicBezTo>
                    <a:pt x="5190" y="37"/>
                    <a:pt x="4952" y="38"/>
                    <a:pt x="4691" y="38"/>
                  </a:cubicBezTo>
                  <a:cubicBezTo>
                    <a:pt x="4239" y="38"/>
                    <a:pt x="3719" y="35"/>
                    <a:pt x="3166" y="29"/>
                  </a:cubicBezTo>
                  <a:cubicBezTo>
                    <a:pt x="2290" y="14"/>
                    <a:pt x="1501" y="0"/>
                    <a:pt x="9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4"/>
            <p:cNvSpPr/>
            <p:nvPr/>
          </p:nvSpPr>
          <p:spPr>
            <a:xfrm>
              <a:off x="7729388" y="2654394"/>
              <a:ext cx="270000" cy="3729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7012480" y="2565990"/>
              <a:ext cx="867563" cy="416268"/>
            </a:xfrm>
            <a:custGeom>
              <a:avLst/>
              <a:gdLst/>
              <a:ahLst/>
              <a:cxnLst/>
              <a:rect l="l" t="t" r="r" b="b"/>
              <a:pathLst>
                <a:path w="19543" h="9377" extrusionOk="0">
                  <a:moveTo>
                    <a:pt x="15719" y="1"/>
                  </a:moveTo>
                  <a:cubicBezTo>
                    <a:pt x="15719" y="1"/>
                    <a:pt x="13863" y="5349"/>
                    <a:pt x="13296" y="5399"/>
                  </a:cubicBezTo>
                  <a:cubicBezTo>
                    <a:pt x="12923" y="5433"/>
                    <a:pt x="12548" y="5448"/>
                    <a:pt x="12173" y="5448"/>
                  </a:cubicBezTo>
                  <a:cubicBezTo>
                    <a:pt x="9377" y="5448"/>
                    <a:pt x="6631" y="4593"/>
                    <a:pt x="5590" y="4229"/>
                  </a:cubicBezTo>
                  <a:cubicBezTo>
                    <a:pt x="5471" y="4096"/>
                    <a:pt x="5331" y="3934"/>
                    <a:pt x="5181" y="3733"/>
                  </a:cubicBezTo>
                  <a:cubicBezTo>
                    <a:pt x="5048" y="3565"/>
                    <a:pt x="4951" y="3374"/>
                    <a:pt x="4883" y="3170"/>
                  </a:cubicBezTo>
                  <a:cubicBezTo>
                    <a:pt x="4803" y="2922"/>
                    <a:pt x="4710" y="2589"/>
                    <a:pt x="4714" y="2391"/>
                  </a:cubicBezTo>
                  <a:cubicBezTo>
                    <a:pt x="4718" y="2224"/>
                    <a:pt x="4587" y="2113"/>
                    <a:pt x="4458" y="2113"/>
                  </a:cubicBezTo>
                  <a:cubicBezTo>
                    <a:pt x="4396" y="2113"/>
                    <a:pt x="4335" y="2139"/>
                    <a:pt x="4290" y="2197"/>
                  </a:cubicBezTo>
                  <a:cubicBezTo>
                    <a:pt x="4154" y="2373"/>
                    <a:pt x="4118" y="3048"/>
                    <a:pt x="4430" y="3773"/>
                  </a:cubicBezTo>
                  <a:cubicBezTo>
                    <a:pt x="4543" y="4038"/>
                    <a:pt x="4468" y="4130"/>
                    <a:pt x="4309" y="4130"/>
                  </a:cubicBezTo>
                  <a:cubicBezTo>
                    <a:pt x="4031" y="4130"/>
                    <a:pt x="3493" y="3849"/>
                    <a:pt x="3235" y="3719"/>
                  </a:cubicBezTo>
                  <a:cubicBezTo>
                    <a:pt x="2855" y="3527"/>
                    <a:pt x="1702" y="3012"/>
                    <a:pt x="1429" y="3012"/>
                  </a:cubicBezTo>
                  <a:cubicBezTo>
                    <a:pt x="1411" y="3012"/>
                    <a:pt x="1397" y="3015"/>
                    <a:pt x="1387" y="3019"/>
                  </a:cubicBezTo>
                  <a:cubicBezTo>
                    <a:pt x="1150" y="3130"/>
                    <a:pt x="1225" y="3403"/>
                    <a:pt x="1634" y="3597"/>
                  </a:cubicBezTo>
                  <a:cubicBezTo>
                    <a:pt x="2047" y="3795"/>
                    <a:pt x="3228" y="4459"/>
                    <a:pt x="3110" y="4666"/>
                  </a:cubicBezTo>
                  <a:cubicBezTo>
                    <a:pt x="3100" y="4684"/>
                    <a:pt x="3075" y="4693"/>
                    <a:pt x="3037" y="4693"/>
                  </a:cubicBezTo>
                  <a:cubicBezTo>
                    <a:pt x="2650" y="4693"/>
                    <a:pt x="948" y="3808"/>
                    <a:pt x="948" y="3808"/>
                  </a:cubicBezTo>
                  <a:cubicBezTo>
                    <a:pt x="948" y="3808"/>
                    <a:pt x="743" y="3656"/>
                    <a:pt x="574" y="3656"/>
                  </a:cubicBezTo>
                  <a:cubicBezTo>
                    <a:pt x="506" y="3656"/>
                    <a:pt x="444" y="3681"/>
                    <a:pt x="403" y="3748"/>
                  </a:cubicBezTo>
                  <a:cubicBezTo>
                    <a:pt x="141" y="4174"/>
                    <a:pt x="2403" y="5144"/>
                    <a:pt x="2621" y="5230"/>
                  </a:cubicBezTo>
                  <a:cubicBezTo>
                    <a:pt x="2752" y="5283"/>
                    <a:pt x="2678" y="5464"/>
                    <a:pt x="2554" y="5464"/>
                  </a:cubicBezTo>
                  <a:cubicBezTo>
                    <a:pt x="2534" y="5464"/>
                    <a:pt x="2514" y="5460"/>
                    <a:pt x="2492" y="5449"/>
                  </a:cubicBezTo>
                  <a:cubicBezTo>
                    <a:pt x="2355" y="5387"/>
                    <a:pt x="1063" y="4668"/>
                    <a:pt x="469" y="4668"/>
                  </a:cubicBezTo>
                  <a:cubicBezTo>
                    <a:pt x="346" y="4668"/>
                    <a:pt x="252" y="4699"/>
                    <a:pt x="206" y="4774"/>
                  </a:cubicBezTo>
                  <a:cubicBezTo>
                    <a:pt x="1" y="5105"/>
                    <a:pt x="2058" y="5589"/>
                    <a:pt x="2323" y="6016"/>
                  </a:cubicBezTo>
                  <a:cubicBezTo>
                    <a:pt x="2373" y="6097"/>
                    <a:pt x="2349" y="6129"/>
                    <a:pt x="2277" y="6129"/>
                  </a:cubicBezTo>
                  <a:cubicBezTo>
                    <a:pt x="2151" y="6129"/>
                    <a:pt x="1877" y="6033"/>
                    <a:pt x="1588" y="5937"/>
                  </a:cubicBezTo>
                  <a:cubicBezTo>
                    <a:pt x="1297" y="5841"/>
                    <a:pt x="990" y="5747"/>
                    <a:pt x="797" y="5747"/>
                  </a:cubicBezTo>
                  <a:cubicBezTo>
                    <a:pt x="708" y="5747"/>
                    <a:pt x="643" y="5767"/>
                    <a:pt x="615" y="5816"/>
                  </a:cubicBezTo>
                  <a:cubicBezTo>
                    <a:pt x="547" y="5937"/>
                    <a:pt x="514" y="6038"/>
                    <a:pt x="1620" y="6436"/>
                  </a:cubicBezTo>
                  <a:cubicBezTo>
                    <a:pt x="2154" y="6630"/>
                    <a:pt x="3167" y="6866"/>
                    <a:pt x="4086" y="7065"/>
                  </a:cubicBezTo>
                  <a:lnTo>
                    <a:pt x="4082" y="7075"/>
                  </a:lnTo>
                  <a:cubicBezTo>
                    <a:pt x="4082" y="7075"/>
                    <a:pt x="9223" y="9377"/>
                    <a:pt x="13225" y="9377"/>
                  </a:cubicBezTo>
                  <a:cubicBezTo>
                    <a:pt x="15156" y="9377"/>
                    <a:pt x="16821" y="8841"/>
                    <a:pt x="17517" y="7254"/>
                  </a:cubicBezTo>
                  <a:cubicBezTo>
                    <a:pt x="19462" y="2812"/>
                    <a:pt x="19542" y="2490"/>
                    <a:pt x="19525" y="2490"/>
                  </a:cubicBezTo>
                  <a:lnTo>
                    <a:pt x="19525" y="2490"/>
                  </a:lnTo>
                  <a:cubicBezTo>
                    <a:pt x="19522" y="2490"/>
                    <a:pt x="19516" y="2499"/>
                    <a:pt x="19516" y="2499"/>
                  </a:cubicBezTo>
                  <a:lnTo>
                    <a:pt x="15719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7607725" y="2352468"/>
              <a:ext cx="295610" cy="523654"/>
            </a:xfrm>
            <a:custGeom>
              <a:avLst/>
              <a:gdLst/>
              <a:ahLst/>
              <a:cxnLst/>
              <a:rect l="l" t="t" r="r" b="b"/>
              <a:pathLst>
                <a:path w="6659" h="11796" extrusionOk="0">
                  <a:moveTo>
                    <a:pt x="3544" y="1"/>
                  </a:moveTo>
                  <a:lnTo>
                    <a:pt x="3529" y="26"/>
                  </a:lnTo>
                  <a:lnTo>
                    <a:pt x="3170" y="895"/>
                  </a:lnTo>
                  <a:lnTo>
                    <a:pt x="3135" y="977"/>
                  </a:lnTo>
                  <a:lnTo>
                    <a:pt x="3049" y="1185"/>
                  </a:lnTo>
                  <a:lnTo>
                    <a:pt x="3012" y="1268"/>
                  </a:lnTo>
                  <a:lnTo>
                    <a:pt x="2284" y="3016"/>
                  </a:lnTo>
                  <a:cubicBezTo>
                    <a:pt x="2154" y="3594"/>
                    <a:pt x="2007" y="4168"/>
                    <a:pt x="1843" y="4735"/>
                  </a:cubicBezTo>
                  <a:cubicBezTo>
                    <a:pt x="1831" y="4771"/>
                    <a:pt x="1821" y="4807"/>
                    <a:pt x="1810" y="4843"/>
                  </a:cubicBezTo>
                  <a:cubicBezTo>
                    <a:pt x="1745" y="5058"/>
                    <a:pt x="1681" y="5270"/>
                    <a:pt x="1613" y="5482"/>
                  </a:cubicBezTo>
                  <a:cubicBezTo>
                    <a:pt x="1175" y="6824"/>
                    <a:pt x="632" y="8134"/>
                    <a:pt x="1" y="9420"/>
                  </a:cubicBezTo>
                  <a:lnTo>
                    <a:pt x="4527" y="11795"/>
                  </a:lnTo>
                  <a:cubicBezTo>
                    <a:pt x="4527" y="11795"/>
                    <a:pt x="6257" y="8701"/>
                    <a:pt x="6630" y="4513"/>
                  </a:cubicBezTo>
                  <a:cubicBezTo>
                    <a:pt x="6649" y="4308"/>
                    <a:pt x="6655" y="4114"/>
                    <a:pt x="6655" y="3928"/>
                  </a:cubicBezTo>
                  <a:cubicBezTo>
                    <a:pt x="6659" y="697"/>
                    <a:pt x="4096" y="94"/>
                    <a:pt x="3619" y="12"/>
                  </a:cubicBezTo>
                  <a:lnTo>
                    <a:pt x="3612" y="12"/>
                  </a:lnTo>
                  <a:cubicBezTo>
                    <a:pt x="3569" y="1"/>
                    <a:pt x="3544" y="1"/>
                    <a:pt x="35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7704500" y="2352779"/>
              <a:ext cx="67255" cy="59797"/>
            </a:xfrm>
            <a:custGeom>
              <a:avLst/>
              <a:gdLst/>
              <a:ahLst/>
              <a:cxnLst/>
              <a:rect l="l" t="t" r="r" b="b"/>
              <a:pathLst>
                <a:path w="1515" h="1347" extrusionOk="0">
                  <a:moveTo>
                    <a:pt x="1489" y="1"/>
                  </a:moveTo>
                  <a:cubicBezTo>
                    <a:pt x="1452" y="1"/>
                    <a:pt x="1366" y="12"/>
                    <a:pt x="1243" y="23"/>
                  </a:cubicBezTo>
                  <a:cubicBezTo>
                    <a:pt x="1074" y="40"/>
                    <a:pt x="833" y="58"/>
                    <a:pt x="550" y="69"/>
                  </a:cubicBezTo>
                  <a:lnTo>
                    <a:pt x="464" y="73"/>
                  </a:lnTo>
                  <a:lnTo>
                    <a:pt x="507" y="148"/>
                  </a:lnTo>
                  <a:cubicBezTo>
                    <a:pt x="636" y="363"/>
                    <a:pt x="776" y="600"/>
                    <a:pt x="923" y="848"/>
                  </a:cubicBezTo>
                  <a:cubicBezTo>
                    <a:pt x="994" y="965"/>
                    <a:pt x="1065" y="1081"/>
                    <a:pt x="1133" y="1192"/>
                  </a:cubicBezTo>
                  <a:lnTo>
                    <a:pt x="1133" y="1192"/>
                  </a:lnTo>
                  <a:cubicBezTo>
                    <a:pt x="925" y="1164"/>
                    <a:pt x="735" y="1153"/>
                    <a:pt x="574" y="1153"/>
                  </a:cubicBezTo>
                  <a:cubicBezTo>
                    <a:pt x="492" y="1153"/>
                    <a:pt x="418" y="1156"/>
                    <a:pt x="352" y="1160"/>
                  </a:cubicBezTo>
                  <a:cubicBezTo>
                    <a:pt x="130" y="1178"/>
                    <a:pt x="0" y="1207"/>
                    <a:pt x="0" y="1218"/>
                  </a:cubicBezTo>
                  <a:cubicBezTo>
                    <a:pt x="0" y="1250"/>
                    <a:pt x="528" y="1189"/>
                    <a:pt x="1235" y="1322"/>
                  </a:cubicBezTo>
                  <a:lnTo>
                    <a:pt x="1357" y="1347"/>
                  </a:lnTo>
                  <a:lnTo>
                    <a:pt x="1357" y="1347"/>
                  </a:lnTo>
                  <a:lnTo>
                    <a:pt x="1293" y="1239"/>
                  </a:lnTo>
                  <a:cubicBezTo>
                    <a:pt x="1206" y="1095"/>
                    <a:pt x="1117" y="941"/>
                    <a:pt x="1024" y="787"/>
                  </a:cubicBezTo>
                  <a:cubicBezTo>
                    <a:pt x="890" y="568"/>
                    <a:pt x="762" y="359"/>
                    <a:pt x="642" y="167"/>
                  </a:cubicBezTo>
                  <a:lnTo>
                    <a:pt x="642" y="167"/>
                  </a:lnTo>
                  <a:cubicBezTo>
                    <a:pt x="1169" y="124"/>
                    <a:pt x="1514" y="32"/>
                    <a:pt x="1508" y="5"/>
                  </a:cubicBezTo>
                  <a:cubicBezTo>
                    <a:pt x="1507" y="2"/>
                    <a:pt x="1500" y="1"/>
                    <a:pt x="148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7686477" y="2424338"/>
              <a:ext cx="175173" cy="164297"/>
            </a:xfrm>
            <a:custGeom>
              <a:avLst/>
              <a:gdLst/>
              <a:ahLst/>
              <a:cxnLst/>
              <a:rect l="l" t="t" r="r" b="b"/>
              <a:pathLst>
                <a:path w="3946" h="3701" extrusionOk="0">
                  <a:moveTo>
                    <a:pt x="3030" y="0"/>
                  </a:moveTo>
                  <a:lnTo>
                    <a:pt x="3037" y="48"/>
                  </a:lnTo>
                  <a:cubicBezTo>
                    <a:pt x="3155" y="548"/>
                    <a:pt x="3308" y="1210"/>
                    <a:pt x="3483" y="1972"/>
                  </a:cubicBezTo>
                  <a:lnTo>
                    <a:pt x="3483" y="1972"/>
                  </a:lnTo>
                  <a:cubicBezTo>
                    <a:pt x="3073" y="1860"/>
                    <a:pt x="2631" y="1735"/>
                    <a:pt x="2172" y="1605"/>
                  </a:cubicBezTo>
                  <a:cubicBezTo>
                    <a:pt x="2043" y="1569"/>
                    <a:pt x="1914" y="1534"/>
                    <a:pt x="1788" y="1501"/>
                  </a:cubicBezTo>
                  <a:lnTo>
                    <a:pt x="1710" y="1479"/>
                  </a:lnTo>
                  <a:lnTo>
                    <a:pt x="1713" y="1559"/>
                  </a:lnTo>
                  <a:cubicBezTo>
                    <a:pt x="1751" y="2295"/>
                    <a:pt x="1786" y="2979"/>
                    <a:pt x="1814" y="3571"/>
                  </a:cubicBezTo>
                  <a:lnTo>
                    <a:pt x="1814" y="3571"/>
                  </a:lnTo>
                  <a:cubicBezTo>
                    <a:pt x="1293" y="3441"/>
                    <a:pt x="852" y="3331"/>
                    <a:pt x="521" y="3249"/>
                  </a:cubicBezTo>
                  <a:cubicBezTo>
                    <a:pt x="370" y="3217"/>
                    <a:pt x="245" y="3188"/>
                    <a:pt x="141" y="3163"/>
                  </a:cubicBezTo>
                  <a:cubicBezTo>
                    <a:pt x="66" y="3147"/>
                    <a:pt x="21" y="3140"/>
                    <a:pt x="8" y="3140"/>
                  </a:cubicBezTo>
                  <a:cubicBezTo>
                    <a:pt x="5" y="3140"/>
                    <a:pt x="4" y="3140"/>
                    <a:pt x="4" y="3141"/>
                  </a:cubicBezTo>
                  <a:cubicBezTo>
                    <a:pt x="1" y="3149"/>
                    <a:pt x="47" y="3163"/>
                    <a:pt x="130" y="3192"/>
                  </a:cubicBezTo>
                  <a:cubicBezTo>
                    <a:pt x="234" y="3224"/>
                    <a:pt x="356" y="3260"/>
                    <a:pt x="507" y="3303"/>
                  </a:cubicBezTo>
                  <a:cubicBezTo>
                    <a:pt x="852" y="3399"/>
                    <a:pt x="1311" y="3529"/>
                    <a:pt x="1856" y="3683"/>
                  </a:cubicBezTo>
                  <a:lnTo>
                    <a:pt x="1917" y="3701"/>
                  </a:lnTo>
                  <a:lnTo>
                    <a:pt x="1914" y="3633"/>
                  </a:lnTo>
                  <a:cubicBezTo>
                    <a:pt x="1893" y="3048"/>
                    <a:pt x="1863" y="2365"/>
                    <a:pt x="1834" y="1634"/>
                  </a:cubicBezTo>
                  <a:lnTo>
                    <a:pt x="1834" y="1634"/>
                  </a:lnTo>
                  <a:cubicBezTo>
                    <a:pt x="1935" y="1663"/>
                    <a:pt x="2038" y="1692"/>
                    <a:pt x="2140" y="1720"/>
                  </a:cubicBezTo>
                  <a:cubicBezTo>
                    <a:pt x="2636" y="1857"/>
                    <a:pt x="3110" y="1986"/>
                    <a:pt x="3547" y="2107"/>
                  </a:cubicBezTo>
                  <a:lnTo>
                    <a:pt x="3637" y="2132"/>
                  </a:lnTo>
                  <a:lnTo>
                    <a:pt x="3615" y="2039"/>
                  </a:lnTo>
                  <a:cubicBezTo>
                    <a:pt x="3420" y="1265"/>
                    <a:pt x="3249" y="592"/>
                    <a:pt x="3121" y="77"/>
                  </a:cubicBezTo>
                  <a:lnTo>
                    <a:pt x="3121" y="77"/>
                  </a:lnTo>
                  <a:cubicBezTo>
                    <a:pt x="3586" y="89"/>
                    <a:pt x="3876" y="150"/>
                    <a:pt x="3934" y="150"/>
                  </a:cubicBezTo>
                  <a:cubicBezTo>
                    <a:pt x="3941" y="150"/>
                    <a:pt x="3945" y="149"/>
                    <a:pt x="3945" y="148"/>
                  </a:cubicBezTo>
                  <a:cubicBezTo>
                    <a:pt x="3945" y="141"/>
                    <a:pt x="3867" y="119"/>
                    <a:pt x="3719" y="86"/>
                  </a:cubicBezTo>
                  <a:cubicBezTo>
                    <a:pt x="3572" y="54"/>
                    <a:pt x="3353" y="18"/>
                    <a:pt x="3077" y="5"/>
                  </a:cubicBezTo>
                  <a:lnTo>
                    <a:pt x="303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7661484" y="2644696"/>
              <a:ext cx="212773" cy="94867"/>
            </a:xfrm>
            <a:custGeom>
              <a:avLst/>
              <a:gdLst/>
              <a:ahLst/>
              <a:cxnLst/>
              <a:rect l="l" t="t" r="r" b="b"/>
              <a:pathLst>
                <a:path w="4793" h="2137" extrusionOk="0">
                  <a:moveTo>
                    <a:pt x="366" y="1761"/>
                  </a:moveTo>
                  <a:cubicBezTo>
                    <a:pt x="366" y="1761"/>
                    <a:pt x="366" y="1762"/>
                    <a:pt x="366" y="1763"/>
                  </a:cubicBezTo>
                  <a:lnTo>
                    <a:pt x="363" y="1767"/>
                  </a:lnTo>
                  <a:cubicBezTo>
                    <a:pt x="365" y="1763"/>
                    <a:pt x="366" y="1761"/>
                    <a:pt x="366" y="1761"/>
                  </a:cubicBezTo>
                  <a:close/>
                  <a:moveTo>
                    <a:pt x="4314" y="1"/>
                  </a:moveTo>
                  <a:lnTo>
                    <a:pt x="4282" y="54"/>
                  </a:lnTo>
                  <a:cubicBezTo>
                    <a:pt x="4013" y="536"/>
                    <a:pt x="3605" y="1215"/>
                    <a:pt x="3048" y="1946"/>
                  </a:cubicBezTo>
                  <a:lnTo>
                    <a:pt x="3048" y="1946"/>
                  </a:lnTo>
                  <a:cubicBezTo>
                    <a:pt x="2849" y="1687"/>
                    <a:pt x="2639" y="1410"/>
                    <a:pt x="2423" y="1127"/>
                  </a:cubicBezTo>
                  <a:cubicBezTo>
                    <a:pt x="2247" y="902"/>
                    <a:pt x="2079" y="679"/>
                    <a:pt x="1914" y="463"/>
                  </a:cubicBezTo>
                  <a:lnTo>
                    <a:pt x="1874" y="413"/>
                  </a:lnTo>
                  <a:lnTo>
                    <a:pt x="1827" y="453"/>
                  </a:lnTo>
                  <a:cubicBezTo>
                    <a:pt x="1544" y="708"/>
                    <a:pt x="1271" y="948"/>
                    <a:pt x="1019" y="1174"/>
                  </a:cubicBezTo>
                  <a:cubicBezTo>
                    <a:pt x="894" y="1286"/>
                    <a:pt x="772" y="1394"/>
                    <a:pt x="658" y="1497"/>
                  </a:cubicBezTo>
                  <a:cubicBezTo>
                    <a:pt x="600" y="1548"/>
                    <a:pt x="546" y="1598"/>
                    <a:pt x="492" y="1648"/>
                  </a:cubicBezTo>
                  <a:lnTo>
                    <a:pt x="414" y="1716"/>
                  </a:lnTo>
                  <a:lnTo>
                    <a:pt x="414" y="1716"/>
                  </a:lnTo>
                  <a:cubicBezTo>
                    <a:pt x="413" y="1716"/>
                    <a:pt x="412" y="1715"/>
                    <a:pt x="411" y="1715"/>
                  </a:cubicBezTo>
                  <a:lnTo>
                    <a:pt x="411" y="1715"/>
                  </a:lnTo>
                  <a:cubicBezTo>
                    <a:pt x="272" y="1301"/>
                    <a:pt x="168" y="957"/>
                    <a:pt x="105" y="718"/>
                  </a:cubicBezTo>
                  <a:cubicBezTo>
                    <a:pt x="36" y="474"/>
                    <a:pt x="22" y="334"/>
                    <a:pt x="15" y="334"/>
                  </a:cubicBezTo>
                  <a:lnTo>
                    <a:pt x="15" y="334"/>
                  </a:lnTo>
                  <a:cubicBezTo>
                    <a:pt x="4" y="334"/>
                    <a:pt x="0" y="478"/>
                    <a:pt x="58" y="729"/>
                  </a:cubicBezTo>
                  <a:cubicBezTo>
                    <a:pt x="108" y="980"/>
                    <a:pt x="201" y="1339"/>
                    <a:pt x="335" y="1773"/>
                  </a:cubicBezTo>
                  <a:lnTo>
                    <a:pt x="348" y="1817"/>
                  </a:lnTo>
                  <a:lnTo>
                    <a:pt x="366" y="1810"/>
                  </a:lnTo>
                  <a:lnTo>
                    <a:pt x="366" y="1810"/>
                  </a:lnTo>
                  <a:cubicBezTo>
                    <a:pt x="378" y="1823"/>
                    <a:pt x="398" y="1835"/>
                    <a:pt x="409" y="1835"/>
                  </a:cubicBezTo>
                  <a:cubicBezTo>
                    <a:pt x="413" y="1835"/>
                    <a:pt x="415" y="1834"/>
                    <a:pt x="416" y="1831"/>
                  </a:cubicBezTo>
                  <a:cubicBezTo>
                    <a:pt x="424" y="1828"/>
                    <a:pt x="424" y="1828"/>
                    <a:pt x="431" y="1824"/>
                  </a:cubicBezTo>
                  <a:lnTo>
                    <a:pt x="438" y="1817"/>
                  </a:lnTo>
                  <a:lnTo>
                    <a:pt x="449" y="1806"/>
                  </a:lnTo>
                  <a:lnTo>
                    <a:pt x="471" y="1788"/>
                  </a:lnTo>
                  <a:lnTo>
                    <a:pt x="553" y="1720"/>
                  </a:lnTo>
                  <a:cubicBezTo>
                    <a:pt x="607" y="1669"/>
                    <a:pt x="664" y="1619"/>
                    <a:pt x="722" y="1569"/>
                  </a:cubicBezTo>
                  <a:cubicBezTo>
                    <a:pt x="840" y="1469"/>
                    <a:pt x="962" y="1364"/>
                    <a:pt x="1088" y="1253"/>
                  </a:cubicBezTo>
                  <a:cubicBezTo>
                    <a:pt x="1333" y="1043"/>
                    <a:pt x="1589" y="817"/>
                    <a:pt x="1859" y="583"/>
                  </a:cubicBezTo>
                  <a:lnTo>
                    <a:pt x="1859" y="583"/>
                  </a:lnTo>
                  <a:cubicBezTo>
                    <a:pt x="2012" y="783"/>
                    <a:pt x="2168" y="991"/>
                    <a:pt x="2330" y="1200"/>
                  </a:cubicBezTo>
                  <a:cubicBezTo>
                    <a:pt x="2563" y="1505"/>
                    <a:pt x="2790" y="1798"/>
                    <a:pt x="3001" y="2075"/>
                  </a:cubicBezTo>
                  <a:lnTo>
                    <a:pt x="3048" y="2136"/>
                  </a:lnTo>
                  <a:lnTo>
                    <a:pt x="3095" y="2075"/>
                  </a:lnTo>
                  <a:cubicBezTo>
                    <a:pt x="3652" y="1341"/>
                    <a:pt x="4056" y="643"/>
                    <a:pt x="4319" y="141"/>
                  </a:cubicBezTo>
                  <a:lnTo>
                    <a:pt x="4319" y="141"/>
                  </a:lnTo>
                  <a:cubicBezTo>
                    <a:pt x="4449" y="342"/>
                    <a:pt x="4541" y="520"/>
                    <a:pt x="4627" y="629"/>
                  </a:cubicBezTo>
                  <a:cubicBezTo>
                    <a:pt x="4714" y="744"/>
                    <a:pt x="4780" y="794"/>
                    <a:pt x="4784" y="794"/>
                  </a:cubicBezTo>
                  <a:cubicBezTo>
                    <a:pt x="4785" y="794"/>
                    <a:pt x="4785" y="794"/>
                    <a:pt x="4785" y="794"/>
                  </a:cubicBezTo>
                  <a:cubicBezTo>
                    <a:pt x="4792" y="786"/>
                    <a:pt x="4735" y="729"/>
                    <a:pt x="4655" y="607"/>
                  </a:cubicBezTo>
                  <a:cubicBezTo>
                    <a:pt x="4577" y="485"/>
                    <a:pt x="4487" y="288"/>
                    <a:pt x="4344" y="51"/>
                  </a:cubicBezTo>
                  <a:lnTo>
                    <a:pt x="431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7609990" y="2539844"/>
              <a:ext cx="90738" cy="227955"/>
            </a:xfrm>
            <a:custGeom>
              <a:avLst/>
              <a:gdLst/>
              <a:ahLst/>
              <a:cxnLst/>
              <a:rect l="l" t="t" r="r" b="b"/>
              <a:pathLst>
                <a:path w="2044" h="5135" extrusionOk="0">
                  <a:moveTo>
                    <a:pt x="2036" y="0"/>
                  </a:moveTo>
                  <a:cubicBezTo>
                    <a:pt x="2016" y="0"/>
                    <a:pt x="1923" y="294"/>
                    <a:pt x="1763" y="762"/>
                  </a:cubicBezTo>
                  <a:cubicBezTo>
                    <a:pt x="1606" y="1236"/>
                    <a:pt x="1376" y="1885"/>
                    <a:pt x="1099" y="2596"/>
                  </a:cubicBezTo>
                  <a:cubicBezTo>
                    <a:pt x="819" y="3303"/>
                    <a:pt x="543" y="3935"/>
                    <a:pt x="335" y="4390"/>
                  </a:cubicBezTo>
                  <a:cubicBezTo>
                    <a:pt x="130" y="4846"/>
                    <a:pt x="1" y="5126"/>
                    <a:pt x="15" y="5134"/>
                  </a:cubicBezTo>
                  <a:cubicBezTo>
                    <a:pt x="16" y="5134"/>
                    <a:pt x="16" y="5134"/>
                    <a:pt x="16" y="5134"/>
                  </a:cubicBezTo>
                  <a:cubicBezTo>
                    <a:pt x="25" y="5134"/>
                    <a:pt x="67" y="5070"/>
                    <a:pt x="133" y="4950"/>
                  </a:cubicBezTo>
                  <a:cubicBezTo>
                    <a:pt x="202" y="4828"/>
                    <a:pt x="299" y="4649"/>
                    <a:pt x="410" y="4427"/>
                  </a:cubicBezTo>
                  <a:cubicBezTo>
                    <a:pt x="637" y="3978"/>
                    <a:pt x="927" y="3350"/>
                    <a:pt x="1207" y="2639"/>
                  </a:cubicBezTo>
                  <a:cubicBezTo>
                    <a:pt x="1487" y="1925"/>
                    <a:pt x="1706" y="1268"/>
                    <a:pt x="1843" y="787"/>
                  </a:cubicBezTo>
                  <a:cubicBezTo>
                    <a:pt x="1914" y="547"/>
                    <a:pt x="1964" y="349"/>
                    <a:pt x="1997" y="213"/>
                  </a:cubicBezTo>
                  <a:cubicBezTo>
                    <a:pt x="2029" y="76"/>
                    <a:pt x="2043" y="1"/>
                    <a:pt x="2036" y="1"/>
                  </a:cubicBezTo>
                  <a:cubicBezTo>
                    <a:pt x="2036" y="1"/>
                    <a:pt x="2036" y="0"/>
                    <a:pt x="20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7704500" y="2352779"/>
              <a:ext cx="67255" cy="59797"/>
            </a:xfrm>
            <a:custGeom>
              <a:avLst/>
              <a:gdLst/>
              <a:ahLst/>
              <a:cxnLst/>
              <a:rect l="l" t="t" r="r" b="b"/>
              <a:pathLst>
                <a:path w="1515" h="1347" extrusionOk="0">
                  <a:moveTo>
                    <a:pt x="1489" y="1"/>
                  </a:moveTo>
                  <a:cubicBezTo>
                    <a:pt x="1452" y="1"/>
                    <a:pt x="1366" y="12"/>
                    <a:pt x="1243" y="23"/>
                  </a:cubicBezTo>
                  <a:cubicBezTo>
                    <a:pt x="1074" y="40"/>
                    <a:pt x="833" y="58"/>
                    <a:pt x="550" y="69"/>
                  </a:cubicBezTo>
                  <a:lnTo>
                    <a:pt x="464" y="73"/>
                  </a:lnTo>
                  <a:lnTo>
                    <a:pt x="507" y="148"/>
                  </a:lnTo>
                  <a:cubicBezTo>
                    <a:pt x="636" y="363"/>
                    <a:pt x="776" y="600"/>
                    <a:pt x="923" y="848"/>
                  </a:cubicBezTo>
                  <a:cubicBezTo>
                    <a:pt x="994" y="965"/>
                    <a:pt x="1065" y="1081"/>
                    <a:pt x="1133" y="1192"/>
                  </a:cubicBezTo>
                  <a:lnTo>
                    <a:pt x="1133" y="1192"/>
                  </a:lnTo>
                  <a:cubicBezTo>
                    <a:pt x="925" y="1164"/>
                    <a:pt x="735" y="1153"/>
                    <a:pt x="574" y="1153"/>
                  </a:cubicBezTo>
                  <a:cubicBezTo>
                    <a:pt x="492" y="1153"/>
                    <a:pt x="418" y="1156"/>
                    <a:pt x="352" y="1160"/>
                  </a:cubicBezTo>
                  <a:cubicBezTo>
                    <a:pt x="130" y="1178"/>
                    <a:pt x="0" y="1207"/>
                    <a:pt x="0" y="1218"/>
                  </a:cubicBezTo>
                  <a:cubicBezTo>
                    <a:pt x="0" y="1250"/>
                    <a:pt x="528" y="1189"/>
                    <a:pt x="1235" y="1322"/>
                  </a:cubicBezTo>
                  <a:lnTo>
                    <a:pt x="1357" y="1347"/>
                  </a:lnTo>
                  <a:lnTo>
                    <a:pt x="1357" y="1347"/>
                  </a:lnTo>
                  <a:lnTo>
                    <a:pt x="1293" y="1239"/>
                  </a:lnTo>
                  <a:cubicBezTo>
                    <a:pt x="1206" y="1095"/>
                    <a:pt x="1117" y="941"/>
                    <a:pt x="1024" y="787"/>
                  </a:cubicBezTo>
                  <a:cubicBezTo>
                    <a:pt x="890" y="568"/>
                    <a:pt x="762" y="359"/>
                    <a:pt x="642" y="167"/>
                  </a:cubicBezTo>
                  <a:lnTo>
                    <a:pt x="642" y="167"/>
                  </a:lnTo>
                  <a:cubicBezTo>
                    <a:pt x="1169" y="124"/>
                    <a:pt x="1514" y="32"/>
                    <a:pt x="1508" y="5"/>
                  </a:cubicBezTo>
                  <a:cubicBezTo>
                    <a:pt x="1507" y="2"/>
                    <a:pt x="1500" y="1"/>
                    <a:pt x="148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6" name="Google Shape;1026;p34"/>
            <p:cNvGrpSpPr/>
            <p:nvPr/>
          </p:nvGrpSpPr>
          <p:grpSpPr>
            <a:xfrm>
              <a:off x="7331478" y="2343723"/>
              <a:ext cx="542780" cy="395840"/>
              <a:chOff x="7331478" y="2343723"/>
              <a:chExt cx="542780" cy="395840"/>
            </a:xfrm>
          </p:grpSpPr>
          <p:sp>
            <p:nvSpPr>
              <p:cNvPr id="1027" name="Google Shape;1027;p34"/>
              <p:cNvSpPr/>
              <p:nvPr/>
            </p:nvSpPr>
            <p:spPr>
              <a:xfrm>
                <a:off x="7445431" y="2352912"/>
                <a:ext cx="326019" cy="156084"/>
              </a:xfrm>
              <a:custGeom>
                <a:avLst/>
                <a:gdLst/>
                <a:ahLst/>
                <a:cxnLst/>
                <a:rect l="l" t="t" r="r" b="b"/>
                <a:pathLst>
                  <a:path w="7344" h="3516" extrusionOk="0">
                    <a:moveTo>
                      <a:pt x="7339" y="0"/>
                    </a:moveTo>
                    <a:cubicBezTo>
                      <a:pt x="7319" y="0"/>
                      <a:pt x="7238" y="23"/>
                      <a:pt x="7097" y="48"/>
                    </a:cubicBezTo>
                    <a:cubicBezTo>
                      <a:pt x="6935" y="80"/>
                      <a:pt x="6698" y="80"/>
                      <a:pt x="6386" y="91"/>
                    </a:cubicBezTo>
                    <a:lnTo>
                      <a:pt x="6343" y="91"/>
                    </a:lnTo>
                    <a:lnTo>
                      <a:pt x="6364" y="134"/>
                    </a:lnTo>
                    <a:cubicBezTo>
                      <a:pt x="6540" y="429"/>
                      <a:pt x="6754" y="790"/>
                      <a:pt x="7001" y="1210"/>
                    </a:cubicBezTo>
                    <a:lnTo>
                      <a:pt x="7001" y="1210"/>
                    </a:lnTo>
                    <a:cubicBezTo>
                      <a:pt x="6774" y="1170"/>
                      <a:pt x="6525" y="1146"/>
                      <a:pt x="6264" y="1146"/>
                    </a:cubicBezTo>
                    <a:cubicBezTo>
                      <a:pt x="6124" y="1146"/>
                      <a:pt x="5980" y="1153"/>
                      <a:pt x="5833" y="1168"/>
                    </a:cubicBezTo>
                    <a:lnTo>
                      <a:pt x="5783" y="1172"/>
                    </a:lnTo>
                    <a:lnTo>
                      <a:pt x="5790" y="1222"/>
                    </a:lnTo>
                    <a:cubicBezTo>
                      <a:pt x="5830" y="1619"/>
                      <a:pt x="5820" y="2076"/>
                      <a:pt x="5952" y="2537"/>
                    </a:cubicBezTo>
                    <a:lnTo>
                      <a:pt x="5952" y="2537"/>
                    </a:lnTo>
                    <a:cubicBezTo>
                      <a:pt x="5548" y="2431"/>
                      <a:pt x="5121" y="2306"/>
                      <a:pt x="4738" y="2076"/>
                    </a:cubicBezTo>
                    <a:lnTo>
                      <a:pt x="4667" y="2036"/>
                    </a:lnTo>
                    <a:lnTo>
                      <a:pt x="4652" y="2116"/>
                    </a:lnTo>
                    <a:cubicBezTo>
                      <a:pt x="4575" y="2496"/>
                      <a:pt x="4492" y="2898"/>
                      <a:pt x="4409" y="3304"/>
                    </a:cubicBezTo>
                    <a:lnTo>
                      <a:pt x="4409" y="3304"/>
                    </a:lnTo>
                    <a:cubicBezTo>
                      <a:pt x="4261" y="3179"/>
                      <a:pt x="4111" y="3043"/>
                      <a:pt x="3966" y="2898"/>
                    </a:cubicBezTo>
                    <a:cubicBezTo>
                      <a:pt x="3802" y="2733"/>
                      <a:pt x="3651" y="2565"/>
                      <a:pt x="3511" y="2385"/>
                    </a:cubicBezTo>
                    <a:lnTo>
                      <a:pt x="3474" y="2338"/>
                    </a:lnTo>
                    <a:lnTo>
                      <a:pt x="3428" y="2378"/>
                    </a:lnTo>
                    <a:cubicBezTo>
                      <a:pt x="3052" y="2677"/>
                      <a:pt x="2681" y="2967"/>
                      <a:pt x="2326" y="3250"/>
                    </a:cubicBezTo>
                    <a:lnTo>
                      <a:pt x="2326" y="3250"/>
                    </a:lnTo>
                    <a:cubicBezTo>
                      <a:pt x="2249" y="2872"/>
                      <a:pt x="2169" y="2504"/>
                      <a:pt x="2096" y="2152"/>
                    </a:cubicBezTo>
                    <a:lnTo>
                      <a:pt x="2086" y="2091"/>
                    </a:lnTo>
                    <a:lnTo>
                      <a:pt x="2025" y="2112"/>
                    </a:lnTo>
                    <a:cubicBezTo>
                      <a:pt x="1616" y="2262"/>
                      <a:pt x="1225" y="2402"/>
                      <a:pt x="859" y="2533"/>
                    </a:cubicBezTo>
                    <a:lnTo>
                      <a:pt x="859" y="2533"/>
                    </a:lnTo>
                    <a:cubicBezTo>
                      <a:pt x="976" y="2066"/>
                      <a:pt x="1087" y="1639"/>
                      <a:pt x="1185" y="1254"/>
                    </a:cubicBezTo>
                    <a:lnTo>
                      <a:pt x="1196" y="1211"/>
                    </a:lnTo>
                    <a:lnTo>
                      <a:pt x="1153" y="1204"/>
                    </a:lnTo>
                    <a:cubicBezTo>
                      <a:pt x="749" y="1143"/>
                      <a:pt x="398" y="1091"/>
                      <a:pt x="99" y="1046"/>
                    </a:cubicBezTo>
                    <a:lnTo>
                      <a:pt x="99" y="1046"/>
                    </a:lnTo>
                    <a:cubicBezTo>
                      <a:pt x="282" y="761"/>
                      <a:pt x="425" y="533"/>
                      <a:pt x="532" y="368"/>
                    </a:cubicBezTo>
                    <a:cubicBezTo>
                      <a:pt x="578" y="292"/>
                      <a:pt x="614" y="231"/>
                      <a:pt x="646" y="181"/>
                    </a:cubicBezTo>
                    <a:cubicBezTo>
                      <a:pt x="668" y="138"/>
                      <a:pt x="682" y="116"/>
                      <a:pt x="679" y="113"/>
                    </a:cubicBezTo>
                    <a:lnTo>
                      <a:pt x="679" y="113"/>
                    </a:lnTo>
                    <a:cubicBezTo>
                      <a:pt x="675" y="113"/>
                      <a:pt x="661" y="131"/>
                      <a:pt x="632" y="174"/>
                    </a:cubicBezTo>
                    <a:cubicBezTo>
                      <a:pt x="596" y="221"/>
                      <a:pt x="557" y="278"/>
                      <a:pt x="502" y="350"/>
                    </a:cubicBezTo>
                    <a:cubicBezTo>
                      <a:pt x="388" y="522"/>
                      <a:pt x="230" y="756"/>
                      <a:pt x="25" y="1049"/>
                    </a:cubicBezTo>
                    <a:lnTo>
                      <a:pt x="0" y="1089"/>
                    </a:lnTo>
                    <a:lnTo>
                      <a:pt x="47" y="1097"/>
                    </a:lnTo>
                    <a:cubicBezTo>
                      <a:pt x="341" y="1148"/>
                      <a:pt x="689" y="1207"/>
                      <a:pt x="1094" y="1275"/>
                    </a:cubicBezTo>
                    <a:lnTo>
                      <a:pt x="1094" y="1275"/>
                    </a:lnTo>
                    <a:cubicBezTo>
                      <a:pt x="989" y="1673"/>
                      <a:pt x="872" y="2115"/>
                      <a:pt x="739" y="2596"/>
                    </a:cubicBezTo>
                    <a:lnTo>
                      <a:pt x="718" y="2686"/>
                    </a:lnTo>
                    <a:lnTo>
                      <a:pt x="718" y="2686"/>
                    </a:lnTo>
                    <a:lnTo>
                      <a:pt x="804" y="2654"/>
                    </a:lnTo>
                    <a:cubicBezTo>
                      <a:pt x="1182" y="2524"/>
                      <a:pt x="1582" y="2384"/>
                      <a:pt x="2005" y="2237"/>
                    </a:cubicBezTo>
                    <a:lnTo>
                      <a:pt x="2005" y="2237"/>
                    </a:lnTo>
                    <a:cubicBezTo>
                      <a:pt x="2077" y="2600"/>
                      <a:pt x="2155" y="2975"/>
                      <a:pt x="2233" y="3365"/>
                    </a:cubicBezTo>
                    <a:lnTo>
                      <a:pt x="2251" y="3454"/>
                    </a:lnTo>
                    <a:lnTo>
                      <a:pt x="2326" y="3397"/>
                    </a:lnTo>
                    <a:cubicBezTo>
                      <a:pt x="2689" y="3111"/>
                      <a:pt x="3067" y="2811"/>
                      <a:pt x="3456" y="2505"/>
                    </a:cubicBezTo>
                    <a:lnTo>
                      <a:pt x="3456" y="2505"/>
                    </a:lnTo>
                    <a:cubicBezTo>
                      <a:pt x="3586" y="2669"/>
                      <a:pt x="3729" y="2829"/>
                      <a:pt x="3880" y="2981"/>
                    </a:cubicBezTo>
                    <a:cubicBezTo>
                      <a:pt x="4052" y="3153"/>
                      <a:pt x="4232" y="3315"/>
                      <a:pt x="4412" y="3458"/>
                    </a:cubicBezTo>
                    <a:lnTo>
                      <a:pt x="4487" y="3516"/>
                    </a:lnTo>
                    <a:lnTo>
                      <a:pt x="4505" y="3423"/>
                    </a:lnTo>
                    <a:cubicBezTo>
                      <a:pt x="4589" y="3008"/>
                      <a:pt x="4670" y="2603"/>
                      <a:pt x="4748" y="2214"/>
                    </a:cubicBezTo>
                    <a:lnTo>
                      <a:pt x="4748" y="2214"/>
                    </a:lnTo>
                    <a:cubicBezTo>
                      <a:pt x="5165" y="2445"/>
                      <a:pt x="5605" y="2559"/>
                      <a:pt x="6020" y="2664"/>
                    </a:cubicBezTo>
                    <a:lnTo>
                      <a:pt x="6113" y="2690"/>
                    </a:lnTo>
                    <a:lnTo>
                      <a:pt x="6084" y="2596"/>
                    </a:lnTo>
                    <a:cubicBezTo>
                      <a:pt x="5932" y="2143"/>
                      <a:pt x="5933" y="1681"/>
                      <a:pt x="5888" y="1260"/>
                    </a:cubicBezTo>
                    <a:lnTo>
                      <a:pt x="5888" y="1260"/>
                    </a:lnTo>
                    <a:cubicBezTo>
                      <a:pt x="6035" y="1245"/>
                      <a:pt x="6179" y="1238"/>
                      <a:pt x="6318" y="1238"/>
                    </a:cubicBezTo>
                    <a:cubicBezTo>
                      <a:pt x="6588" y="1238"/>
                      <a:pt x="6843" y="1263"/>
                      <a:pt x="7075" y="1304"/>
                    </a:cubicBezTo>
                    <a:lnTo>
                      <a:pt x="7161" y="1319"/>
                    </a:lnTo>
                    <a:lnTo>
                      <a:pt x="7114" y="1243"/>
                    </a:lnTo>
                    <a:cubicBezTo>
                      <a:pt x="6852" y="816"/>
                      <a:pt x="6623" y="444"/>
                      <a:pt x="6434" y="142"/>
                    </a:cubicBezTo>
                    <a:lnTo>
                      <a:pt x="6434" y="142"/>
                    </a:lnTo>
                    <a:cubicBezTo>
                      <a:pt x="6721" y="126"/>
                      <a:pt x="6949" y="114"/>
                      <a:pt x="7104" y="73"/>
                    </a:cubicBezTo>
                    <a:cubicBezTo>
                      <a:pt x="7183" y="55"/>
                      <a:pt x="7243" y="37"/>
                      <a:pt x="7283" y="27"/>
                    </a:cubicBezTo>
                    <a:cubicBezTo>
                      <a:pt x="7322" y="12"/>
                      <a:pt x="7344" y="5"/>
                      <a:pt x="7344" y="2"/>
                    </a:cubicBezTo>
                    <a:cubicBezTo>
                      <a:pt x="7343" y="1"/>
                      <a:pt x="7342" y="0"/>
                      <a:pt x="73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34"/>
              <p:cNvSpPr/>
              <p:nvPr/>
            </p:nvSpPr>
            <p:spPr>
              <a:xfrm>
                <a:off x="7331478" y="2423760"/>
                <a:ext cx="530180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11943" h="4849" extrusionOk="0">
                    <a:moveTo>
                      <a:pt x="11342" y="1"/>
                    </a:moveTo>
                    <a:cubicBezTo>
                      <a:pt x="11258" y="1"/>
                      <a:pt x="11166" y="9"/>
                      <a:pt x="11067" y="31"/>
                    </a:cubicBezTo>
                    <a:lnTo>
                      <a:pt x="11045" y="35"/>
                    </a:lnTo>
                    <a:lnTo>
                      <a:pt x="11049" y="56"/>
                    </a:lnTo>
                    <a:cubicBezTo>
                      <a:pt x="11088" y="301"/>
                      <a:pt x="11150" y="599"/>
                      <a:pt x="11231" y="932"/>
                    </a:cubicBezTo>
                    <a:cubicBezTo>
                      <a:pt x="11313" y="1253"/>
                      <a:pt x="11414" y="1611"/>
                      <a:pt x="11505" y="2009"/>
                    </a:cubicBezTo>
                    <a:lnTo>
                      <a:pt x="11505" y="2009"/>
                    </a:lnTo>
                    <a:cubicBezTo>
                      <a:pt x="10991" y="1860"/>
                      <a:pt x="10400" y="1739"/>
                      <a:pt x="9785" y="1525"/>
                    </a:cubicBezTo>
                    <a:lnTo>
                      <a:pt x="9714" y="1503"/>
                    </a:lnTo>
                    <a:lnTo>
                      <a:pt x="9721" y="1575"/>
                    </a:lnTo>
                    <a:cubicBezTo>
                      <a:pt x="9783" y="2185"/>
                      <a:pt x="9775" y="2863"/>
                      <a:pt x="9807" y="3586"/>
                    </a:cubicBezTo>
                    <a:lnTo>
                      <a:pt x="9807" y="3586"/>
                    </a:lnTo>
                    <a:cubicBezTo>
                      <a:pt x="9268" y="3496"/>
                      <a:pt x="8722" y="3322"/>
                      <a:pt x="8152" y="3132"/>
                    </a:cubicBezTo>
                    <a:cubicBezTo>
                      <a:pt x="8113" y="3122"/>
                      <a:pt x="8073" y="3111"/>
                      <a:pt x="8030" y="3104"/>
                    </a:cubicBezTo>
                    <a:cubicBezTo>
                      <a:pt x="8009" y="3101"/>
                      <a:pt x="7987" y="3097"/>
                      <a:pt x="7955" y="3097"/>
                    </a:cubicBezTo>
                    <a:cubicBezTo>
                      <a:pt x="7919" y="3104"/>
                      <a:pt x="7898" y="3119"/>
                      <a:pt x="7876" y="3132"/>
                    </a:cubicBezTo>
                    <a:cubicBezTo>
                      <a:pt x="7790" y="3205"/>
                      <a:pt x="7775" y="3291"/>
                      <a:pt x="7743" y="3362"/>
                    </a:cubicBezTo>
                    <a:cubicBezTo>
                      <a:pt x="7682" y="3506"/>
                      <a:pt x="7618" y="3653"/>
                      <a:pt x="7557" y="3804"/>
                    </a:cubicBezTo>
                    <a:cubicBezTo>
                      <a:pt x="7446" y="4072"/>
                      <a:pt x="7334" y="4343"/>
                      <a:pt x="7218" y="4620"/>
                    </a:cubicBezTo>
                    <a:lnTo>
                      <a:pt x="7218" y="4620"/>
                    </a:lnTo>
                    <a:cubicBezTo>
                      <a:pt x="6859" y="4173"/>
                      <a:pt x="6486" y="3708"/>
                      <a:pt x="6106" y="3233"/>
                    </a:cubicBezTo>
                    <a:lnTo>
                      <a:pt x="6016" y="3126"/>
                    </a:lnTo>
                    <a:lnTo>
                      <a:pt x="5984" y="3083"/>
                    </a:lnTo>
                    <a:lnTo>
                      <a:pt x="5938" y="3114"/>
                    </a:lnTo>
                    <a:cubicBezTo>
                      <a:pt x="5314" y="3544"/>
                      <a:pt x="4704" y="3967"/>
                      <a:pt x="4110" y="4374"/>
                    </a:cubicBezTo>
                    <a:lnTo>
                      <a:pt x="4110" y="4374"/>
                    </a:lnTo>
                    <a:cubicBezTo>
                      <a:pt x="3904" y="3786"/>
                      <a:pt x="3704" y="3214"/>
                      <a:pt x="3511" y="2666"/>
                    </a:cubicBezTo>
                    <a:lnTo>
                      <a:pt x="3486" y="2598"/>
                    </a:lnTo>
                    <a:lnTo>
                      <a:pt x="3429" y="2637"/>
                    </a:lnTo>
                    <a:cubicBezTo>
                      <a:pt x="2763" y="3072"/>
                      <a:pt x="2084" y="3410"/>
                      <a:pt x="1427" y="3665"/>
                    </a:cubicBezTo>
                    <a:lnTo>
                      <a:pt x="1427" y="3665"/>
                    </a:lnTo>
                    <a:cubicBezTo>
                      <a:pt x="1547" y="2740"/>
                      <a:pt x="1659" y="1908"/>
                      <a:pt x="1756" y="1184"/>
                    </a:cubicBezTo>
                    <a:lnTo>
                      <a:pt x="1763" y="1116"/>
                    </a:lnTo>
                    <a:lnTo>
                      <a:pt x="1763" y="1116"/>
                    </a:lnTo>
                    <a:lnTo>
                      <a:pt x="1702" y="1144"/>
                    </a:lnTo>
                    <a:cubicBezTo>
                      <a:pt x="1150" y="1368"/>
                      <a:pt x="629" y="1438"/>
                      <a:pt x="198" y="1438"/>
                    </a:cubicBezTo>
                    <a:cubicBezTo>
                      <a:pt x="157" y="1438"/>
                      <a:pt x="117" y="1437"/>
                      <a:pt x="78" y="1436"/>
                    </a:cubicBezTo>
                    <a:lnTo>
                      <a:pt x="78" y="1436"/>
                    </a:lnTo>
                    <a:cubicBezTo>
                      <a:pt x="233" y="990"/>
                      <a:pt x="355" y="643"/>
                      <a:pt x="439" y="394"/>
                    </a:cubicBezTo>
                    <a:cubicBezTo>
                      <a:pt x="478" y="279"/>
                      <a:pt x="507" y="186"/>
                      <a:pt x="532" y="117"/>
                    </a:cubicBezTo>
                    <a:cubicBezTo>
                      <a:pt x="550" y="53"/>
                      <a:pt x="561" y="21"/>
                      <a:pt x="557" y="21"/>
                    </a:cubicBezTo>
                    <a:lnTo>
                      <a:pt x="557" y="21"/>
                    </a:lnTo>
                    <a:cubicBezTo>
                      <a:pt x="557" y="21"/>
                      <a:pt x="543" y="49"/>
                      <a:pt x="518" y="111"/>
                    </a:cubicBezTo>
                    <a:cubicBezTo>
                      <a:pt x="493" y="182"/>
                      <a:pt x="457" y="272"/>
                      <a:pt x="410" y="387"/>
                    </a:cubicBezTo>
                    <a:cubicBezTo>
                      <a:pt x="317" y="634"/>
                      <a:pt x="184" y="994"/>
                      <a:pt x="11" y="1453"/>
                    </a:cubicBezTo>
                    <a:lnTo>
                      <a:pt x="1" y="1489"/>
                    </a:lnTo>
                    <a:lnTo>
                      <a:pt x="37" y="1489"/>
                    </a:lnTo>
                    <a:cubicBezTo>
                      <a:pt x="112" y="1493"/>
                      <a:pt x="190" y="1496"/>
                      <a:pt x="272" y="1496"/>
                    </a:cubicBezTo>
                    <a:cubicBezTo>
                      <a:pt x="678" y="1496"/>
                      <a:pt x="1159" y="1432"/>
                      <a:pt x="1668" y="1240"/>
                    </a:cubicBezTo>
                    <a:lnTo>
                      <a:pt x="1668" y="1240"/>
                    </a:lnTo>
                    <a:cubicBezTo>
                      <a:pt x="1566" y="1971"/>
                      <a:pt x="1447" y="2806"/>
                      <a:pt x="1315" y="3735"/>
                    </a:cubicBezTo>
                    <a:lnTo>
                      <a:pt x="1303" y="3818"/>
                    </a:lnTo>
                    <a:lnTo>
                      <a:pt x="1303" y="3818"/>
                    </a:lnTo>
                    <a:lnTo>
                      <a:pt x="1383" y="3790"/>
                    </a:lnTo>
                    <a:cubicBezTo>
                      <a:pt x="2052" y="3542"/>
                      <a:pt x="2746" y="3206"/>
                      <a:pt x="3427" y="2769"/>
                    </a:cubicBezTo>
                    <a:lnTo>
                      <a:pt x="3427" y="2769"/>
                    </a:lnTo>
                    <a:cubicBezTo>
                      <a:pt x="3621" y="3323"/>
                      <a:pt x="3821" y="3896"/>
                      <a:pt x="4025" y="4486"/>
                    </a:cubicBezTo>
                    <a:lnTo>
                      <a:pt x="4050" y="4557"/>
                    </a:lnTo>
                    <a:lnTo>
                      <a:pt x="4111" y="4514"/>
                    </a:lnTo>
                    <a:cubicBezTo>
                      <a:pt x="4710" y="4101"/>
                      <a:pt x="5327" y="3677"/>
                      <a:pt x="5961" y="3243"/>
                    </a:cubicBezTo>
                    <a:lnTo>
                      <a:pt x="5961" y="3243"/>
                    </a:lnTo>
                    <a:lnTo>
                      <a:pt x="6013" y="3308"/>
                    </a:lnTo>
                    <a:cubicBezTo>
                      <a:pt x="6415" y="3811"/>
                      <a:pt x="6813" y="4303"/>
                      <a:pt x="7190" y="4769"/>
                    </a:cubicBezTo>
                    <a:lnTo>
                      <a:pt x="7252" y="4848"/>
                    </a:lnTo>
                    <a:lnTo>
                      <a:pt x="7290" y="4755"/>
                    </a:lnTo>
                    <a:cubicBezTo>
                      <a:pt x="7416" y="4450"/>
                      <a:pt x="7542" y="4145"/>
                      <a:pt x="7664" y="3847"/>
                    </a:cubicBezTo>
                    <a:cubicBezTo>
                      <a:pt x="7725" y="3700"/>
                      <a:pt x="7786" y="3553"/>
                      <a:pt x="7847" y="3406"/>
                    </a:cubicBezTo>
                    <a:cubicBezTo>
                      <a:pt x="7880" y="3330"/>
                      <a:pt x="7905" y="3255"/>
                      <a:pt x="7944" y="3222"/>
                    </a:cubicBezTo>
                    <a:cubicBezTo>
                      <a:pt x="7950" y="3213"/>
                      <a:pt x="7962" y="3210"/>
                      <a:pt x="7977" y="3210"/>
                    </a:cubicBezTo>
                    <a:cubicBezTo>
                      <a:pt x="8013" y="3210"/>
                      <a:pt x="8069" y="3228"/>
                      <a:pt x="8117" y="3240"/>
                    </a:cubicBezTo>
                    <a:cubicBezTo>
                      <a:pt x="8708" y="3434"/>
                      <a:pt x="9286" y="3617"/>
                      <a:pt x="9853" y="3700"/>
                    </a:cubicBezTo>
                    <a:lnTo>
                      <a:pt x="9918" y="3710"/>
                    </a:lnTo>
                    <a:lnTo>
                      <a:pt x="9918" y="3646"/>
                    </a:lnTo>
                    <a:cubicBezTo>
                      <a:pt x="9881" y="2932"/>
                      <a:pt x="9882" y="2251"/>
                      <a:pt x="9822" y="1637"/>
                    </a:cubicBezTo>
                    <a:lnTo>
                      <a:pt x="9822" y="1637"/>
                    </a:lnTo>
                    <a:cubicBezTo>
                      <a:pt x="10446" y="1842"/>
                      <a:pt x="11039" y="1953"/>
                      <a:pt x="11544" y="2102"/>
                    </a:cubicBezTo>
                    <a:lnTo>
                      <a:pt x="11609" y="2120"/>
                    </a:lnTo>
                    <a:lnTo>
                      <a:pt x="11594" y="2056"/>
                    </a:lnTo>
                    <a:cubicBezTo>
                      <a:pt x="11494" y="1633"/>
                      <a:pt x="11382" y="1252"/>
                      <a:pt x="11293" y="918"/>
                    </a:cubicBezTo>
                    <a:cubicBezTo>
                      <a:pt x="11206" y="594"/>
                      <a:pt x="11139" y="310"/>
                      <a:pt x="11096" y="70"/>
                    </a:cubicBezTo>
                    <a:lnTo>
                      <a:pt x="11096" y="70"/>
                    </a:lnTo>
                    <a:cubicBezTo>
                      <a:pt x="11197" y="46"/>
                      <a:pt x="11293" y="37"/>
                      <a:pt x="11380" y="37"/>
                    </a:cubicBezTo>
                    <a:cubicBezTo>
                      <a:pt x="11521" y="37"/>
                      <a:pt x="11640" y="62"/>
                      <a:pt x="11727" y="86"/>
                    </a:cubicBezTo>
                    <a:cubicBezTo>
                      <a:pt x="11865" y="124"/>
                      <a:pt x="11933" y="161"/>
                      <a:pt x="11941" y="161"/>
                    </a:cubicBezTo>
                    <a:cubicBezTo>
                      <a:pt x="11942" y="161"/>
                      <a:pt x="11942" y="161"/>
                      <a:pt x="11942" y="161"/>
                    </a:cubicBezTo>
                    <a:cubicBezTo>
                      <a:pt x="11942" y="161"/>
                      <a:pt x="11878" y="111"/>
                      <a:pt x="11731" y="64"/>
                    </a:cubicBezTo>
                    <a:cubicBezTo>
                      <a:pt x="11638" y="33"/>
                      <a:pt x="11505" y="1"/>
                      <a:pt x="113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34"/>
              <p:cNvSpPr/>
              <p:nvPr/>
            </p:nvSpPr>
            <p:spPr>
              <a:xfrm>
                <a:off x="7513128" y="2343723"/>
                <a:ext cx="171444" cy="93713"/>
              </a:xfrm>
              <a:custGeom>
                <a:avLst/>
                <a:gdLst/>
                <a:ahLst/>
                <a:cxnLst/>
                <a:rect l="l" t="t" r="r" b="b"/>
                <a:pathLst>
                  <a:path w="3862" h="2111" extrusionOk="0">
                    <a:moveTo>
                      <a:pt x="3830" y="0"/>
                    </a:moveTo>
                    <a:cubicBezTo>
                      <a:pt x="3806" y="0"/>
                      <a:pt x="3862" y="354"/>
                      <a:pt x="3647" y="851"/>
                    </a:cubicBezTo>
                    <a:cubicBezTo>
                      <a:pt x="3540" y="1095"/>
                      <a:pt x="3360" y="1372"/>
                      <a:pt x="3087" y="1591"/>
                    </a:cubicBezTo>
                    <a:cubicBezTo>
                      <a:pt x="2815" y="1813"/>
                      <a:pt x="2441" y="1960"/>
                      <a:pt x="2035" y="1989"/>
                    </a:cubicBezTo>
                    <a:cubicBezTo>
                      <a:pt x="2000" y="1990"/>
                      <a:pt x="1965" y="1991"/>
                      <a:pt x="1930" y="1991"/>
                    </a:cubicBezTo>
                    <a:cubicBezTo>
                      <a:pt x="1563" y="1991"/>
                      <a:pt x="1213" y="1890"/>
                      <a:pt x="945" y="1720"/>
                    </a:cubicBezTo>
                    <a:cubicBezTo>
                      <a:pt x="643" y="1533"/>
                      <a:pt x="435" y="1282"/>
                      <a:pt x="299" y="1052"/>
                    </a:cubicBezTo>
                    <a:cubicBezTo>
                      <a:pt x="27" y="587"/>
                      <a:pt x="40" y="230"/>
                      <a:pt x="16" y="230"/>
                    </a:cubicBezTo>
                    <a:cubicBezTo>
                      <a:pt x="16" y="230"/>
                      <a:pt x="16" y="230"/>
                      <a:pt x="15" y="230"/>
                    </a:cubicBezTo>
                    <a:cubicBezTo>
                      <a:pt x="8" y="230"/>
                      <a:pt x="1" y="316"/>
                      <a:pt x="19" y="471"/>
                    </a:cubicBezTo>
                    <a:cubicBezTo>
                      <a:pt x="37" y="625"/>
                      <a:pt x="94" y="847"/>
                      <a:pt x="223" y="1095"/>
                    </a:cubicBezTo>
                    <a:cubicBezTo>
                      <a:pt x="356" y="1339"/>
                      <a:pt x="571" y="1609"/>
                      <a:pt x="887" y="1813"/>
                    </a:cubicBezTo>
                    <a:cubicBezTo>
                      <a:pt x="1174" y="2001"/>
                      <a:pt x="1545" y="2110"/>
                      <a:pt x="1937" y="2110"/>
                    </a:cubicBezTo>
                    <a:cubicBezTo>
                      <a:pt x="1973" y="2110"/>
                      <a:pt x="2008" y="2109"/>
                      <a:pt x="2043" y="2107"/>
                    </a:cubicBezTo>
                    <a:cubicBezTo>
                      <a:pt x="2474" y="2079"/>
                      <a:pt x="2872" y="1917"/>
                      <a:pt x="3155" y="1677"/>
                    </a:cubicBezTo>
                    <a:cubicBezTo>
                      <a:pt x="3443" y="1436"/>
                      <a:pt x="3622" y="1142"/>
                      <a:pt x="3726" y="883"/>
                    </a:cubicBezTo>
                    <a:cubicBezTo>
                      <a:pt x="3827" y="621"/>
                      <a:pt x="3856" y="395"/>
                      <a:pt x="3856" y="241"/>
                    </a:cubicBezTo>
                    <a:cubicBezTo>
                      <a:pt x="3856" y="83"/>
                      <a:pt x="3834" y="0"/>
                      <a:pt x="3831" y="0"/>
                    </a:cubicBezTo>
                    <a:cubicBezTo>
                      <a:pt x="3831" y="0"/>
                      <a:pt x="3830" y="0"/>
                      <a:pt x="38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34"/>
              <p:cNvSpPr/>
              <p:nvPr/>
            </p:nvSpPr>
            <p:spPr>
              <a:xfrm>
                <a:off x="7686477" y="2424338"/>
                <a:ext cx="175173" cy="164297"/>
              </a:xfrm>
              <a:custGeom>
                <a:avLst/>
                <a:gdLst/>
                <a:ahLst/>
                <a:cxnLst/>
                <a:rect l="l" t="t" r="r" b="b"/>
                <a:pathLst>
                  <a:path w="3946" h="3701" extrusionOk="0">
                    <a:moveTo>
                      <a:pt x="3030" y="0"/>
                    </a:moveTo>
                    <a:lnTo>
                      <a:pt x="3037" y="48"/>
                    </a:lnTo>
                    <a:cubicBezTo>
                      <a:pt x="3155" y="548"/>
                      <a:pt x="3308" y="1210"/>
                      <a:pt x="3483" y="1972"/>
                    </a:cubicBezTo>
                    <a:lnTo>
                      <a:pt x="3483" y="1972"/>
                    </a:lnTo>
                    <a:cubicBezTo>
                      <a:pt x="3073" y="1860"/>
                      <a:pt x="2631" y="1735"/>
                      <a:pt x="2172" y="1605"/>
                    </a:cubicBezTo>
                    <a:cubicBezTo>
                      <a:pt x="2043" y="1569"/>
                      <a:pt x="1914" y="1534"/>
                      <a:pt x="1788" y="1501"/>
                    </a:cubicBezTo>
                    <a:lnTo>
                      <a:pt x="1710" y="1479"/>
                    </a:lnTo>
                    <a:lnTo>
                      <a:pt x="1713" y="1559"/>
                    </a:lnTo>
                    <a:cubicBezTo>
                      <a:pt x="1751" y="2295"/>
                      <a:pt x="1786" y="2979"/>
                      <a:pt x="1814" y="3571"/>
                    </a:cubicBezTo>
                    <a:lnTo>
                      <a:pt x="1814" y="3571"/>
                    </a:lnTo>
                    <a:cubicBezTo>
                      <a:pt x="1293" y="3441"/>
                      <a:pt x="852" y="3331"/>
                      <a:pt x="521" y="3249"/>
                    </a:cubicBezTo>
                    <a:cubicBezTo>
                      <a:pt x="370" y="3217"/>
                      <a:pt x="245" y="3188"/>
                      <a:pt x="141" y="3163"/>
                    </a:cubicBezTo>
                    <a:cubicBezTo>
                      <a:pt x="66" y="3147"/>
                      <a:pt x="21" y="3140"/>
                      <a:pt x="8" y="3140"/>
                    </a:cubicBezTo>
                    <a:cubicBezTo>
                      <a:pt x="5" y="3140"/>
                      <a:pt x="4" y="3140"/>
                      <a:pt x="4" y="3141"/>
                    </a:cubicBezTo>
                    <a:cubicBezTo>
                      <a:pt x="1" y="3149"/>
                      <a:pt x="47" y="3163"/>
                      <a:pt x="130" y="3192"/>
                    </a:cubicBezTo>
                    <a:cubicBezTo>
                      <a:pt x="234" y="3224"/>
                      <a:pt x="356" y="3260"/>
                      <a:pt x="507" y="3303"/>
                    </a:cubicBezTo>
                    <a:cubicBezTo>
                      <a:pt x="852" y="3399"/>
                      <a:pt x="1311" y="3529"/>
                      <a:pt x="1856" y="3683"/>
                    </a:cubicBezTo>
                    <a:lnTo>
                      <a:pt x="1917" y="3701"/>
                    </a:lnTo>
                    <a:lnTo>
                      <a:pt x="1914" y="3633"/>
                    </a:lnTo>
                    <a:cubicBezTo>
                      <a:pt x="1893" y="3048"/>
                      <a:pt x="1863" y="2365"/>
                      <a:pt x="1834" y="1634"/>
                    </a:cubicBezTo>
                    <a:lnTo>
                      <a:pt x="1834" y="1634"/>
                    </a:lnTo>
                    <a:cubicBezTo>
                      <a:pt x="1935" y="1663"/>
                      <a:pt x="2038" y="1692"/>
                      <a:pt x="2140" y="1720"/>
                    </a:cubicBezTo>
                    <a:cubicBezTo>
                      <a:pt x="2636" y="1857"/>
                      <a:pt x="3110" y="1986"/>
                      <a:pt x="3547" y="2107"/>
                    </a:cubicBezTo>
                    <a:lnTo>
                      <a:pt x="3637" y="2132"/>
                    </a:lnTo>
                    <a:lnTo>
                      <a:pt x="3615" y="2039"/>
                    </a:lnTo>
                    <a:cubicBezTo>
                      <a:pt x="3420" y="1265"/>
                      <a:pt x="3249" y="592"/>
                      <a:pt x="3121" y="77"/>
                    </a:cubicBezTo>
                    <a:lnTo>
                      <a:pt x="3121" y="77"/>
                    </a:lnTo>
                    <a:cubicBezTo>
                      <a:pt x="3586" y="89"/>
                      <a:pt x="3876" y="150"/>
                      <a:pt x="3934" y="150"/>
                    </a:cubicBezTo>
                    <a:cubicBezTo>
                      <a:pt x="3941" y="150"/>
                      <a:pt x="3945" y="149"/>
                      <a:pt x="3945" y="148"/>
                    </a:cubicBezTo>
                    <a:cubicBezTo>
                      <a:pt x="3945" y="141"/>
                      <a:pt x="3867" y="119"/>
                      <a:pt x="3719" y="86"/>
                    </a:cubicBezTo>
                    <a:cubicBezTo>
                      <a:pt x="3572" y="54"/>
                      <a:pt x="3353" y="18"/>
                      <a:pt x="3077" y="5"/>
                    </a:cubicBezTo>
                    <a:lnTo>
                      <a:pt x="303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34"/>
              <p:cNvSpPr/>
              <p:nvPr/>
            </p:nvSpPr>
            <p:spPr>
              <a:xfrm>
                <a:off x="7661484" y="2644696"/>
                <a:ext cx="212773" cy="94867"/>
              </a:xfrm>
              <a:custGeom>
                <a:avLst/>
                <a:gdLst/>
                <a:ahLst/>
                <a:cxnLst/>
                <a:rect l="l" t="t" r="r" b="b"/>
                <a:pathLst>
                  <a:path w="4793" h="2137" extrusionOk="0">
                    <a:moveTo>
                      <a:pt x="366" y="1761"/>
                    </a:moveTo>
                    <a:cubicBezTo>
                      <a:pt x="366" y="1761"/>
                      <a:pt x="366" y="1762"/>
                      <a:pt x="366" y="1763"/>
                    </a:cubicBezTo>
                    <a:lnTo>
                      <a:pt x="363" y="1767"/>
                    </a:lnTo>
                    <a:cubicBezTo>
                      <a:pt x="365" y="1763"/>
                      <a:pt x="366" y="1761"/>
                      <a:pt x="366" y="1761"/>
                    </a:cubicBezTo>
                    <a:close/>
                    <a:moveTo>
                      <a:pt x="4314" y="1"/>
                    </a:moveTo>
                    <a:lnTo>
                      <a:pt x="4282" y="54"/>
                    </a:lnTo>
                    <a:cubicBezTo>
                      <a:pt x="4013" y="536"/>
                      <a:pt x="3605" y="1215"/>
                      <a:pt x="3048" y="1946"/>
                    </a:cubicBezTo>
                    <a:lnTo>
                      <a:pt x="3048" y="1946"/>
                    </a:lnTo>
                    <a:cubicBezTo>
                      <a:pt x="2849" y="1687"/>
                      <a:pt x="2639" y="1410"/>
                      <a:pt x="2423" y="1127"/>
                    </a:cubicBezTo>
                    <a:cubicBezTo>
                      <a:pt x="2247" y="902"/>
                      <a:pt x="2079" y="679"/>
                      <a:pt x="1914" y="463"/>
                    </a:cubicBezTo>
                    <a:lnTo>
                      <a:pt x="1874" y="413"/>
                    </a:lnTo>
                    <a:lnTo>
                      <a:pt x="1827" y="453"/>
                    </a:lnTo>
                    <a:cubicBezTo>
                      <a:pt x="1544" y="708"/>
                      <a:pt x="1271" y="948"/>
                      <a:pt x="1019" y="1174"/>
                    </a:cubicBezTo>
                    <a:cubicBezTo>
                      <a:pt x="894" y="1286"/>
                      <a:pt x="772" y="1394"/>
                      <a:pt x="658" y="1497"/>
                    </a:cubicBezTo>
                    <a:cubicBezTo>
                      <a:pt x="600" y="1548"/>
                      <a:pt x="546" y="1598"/>
                      <a:pt x="492" y="1648"/>
                    </a:cubicBezTo>
                    <a:lnTo>
                      <a:pt x="414" y="1716"/>
                    </a:lnTo>
                    <a:lnTo>
                      <a:pt x="414" y="1716"/>
                    </a:lnTo>
                    <a:cubicBezTo>
                      <a:pt x="413" y="1716"/>
                      <a:pt x="412" y="1715"/>
                      <a:pt x="411" y="1715"/>
                    </a:cubicBezTo>
                    <a:lnTo>
                      <a:pt x="411" y="1715"/>
                    </a:lnTo>
                    <a:cubicBezTo>
                      <a:pt x="272" y="1301"/>
                      <a:pt x="168" y="957"/>
                      <a:pt x="105" y="718"/>
                    </a:cubicBezTo>
                    <a:cubicBezTo>
                      <a:pt x="36" y="474"/>
                      <a:pt x="22" y="334"/>
                      <a:pt x="15" y="334"/>
                    </a:cubicBezTo>
                    <a:lnTo>
                      <a:pt x="15" y="334"/>
                    </a:lnTo>
                    <a:cubicBezTo>
                      <a:pt x="4" y="334"/>
                      <a:pt x="0" y="478"/>
                      <a:pt x="58" y="729"/>
                    </a:cubicBezTo>
                    <a:cubicBezTo>
                      <a:pt x="108" y="980"/>
                      <a:pt x="201" y="1339"/>
                      <a:pt x="335" y="1773"/>
                    </a:cubicBezTo>
                    <a:lnTo>
                      <a:pt x="348" y="1817"/>
                    </a:lnTo>
                    <a:lnTo>
                      <a:pt x="366" y="1810"/>
                    </a:lnTo>
                    <a:lnTo>
                      <a:pt x="366" y="1810"/>
                    </a:lnTo>
                    <a:cubicBezTo>
                      <a:pt x="378" y="1823"/>
                      <a:pt x="398" y="1835"/>
                      <a:pt x="409" y="1835"/>
                    </a:cubicBezTo>
                    <a:cubicBezTo>
                      <a:pt x="413" y="1835"/>
                      <a:pt x="415" y="1834"/>
                      <a:pt x="416" y="1831"/>
                    </a:cubicBezTo>
                    <a:cubicBezTo>
                      <a:pt x="424" y="1828"/>
                      <a:pt x="424" y="1828"/>
                      <a:pt x="431" y="1824"/>
                    </a:cubicBezTo>
                    <a:lnTo>
                      <a:pt x="438" y="1817"/>
                    </a:lnTo>
                    <a:lnTo>
                      <a:pt x="449" y="1806"/>
                    </a:lnTo>
                    <a:lnTo>
                      <a:pt x="471" y="1788"/>
                    </a:lnTo>
                    <a:lnTo>
                      <a:pt x="553" y="1720"/>
                    </a:lnTo>
                    <a:cubicBezTo>
                      <a:pt x="607" y="1669"/>
                      <a:pt x="664" y="1619"/>
                      <a:pt x="722" y="1569"/>
                    </a:cubicBezTo>
                    <a:cubicBezTo>
                      <a:pt x="840" y="1469"/>
                      <a:pt x="962" y="1364"/>
                      <a:pt x="1088" y="1253"/>
                    </a:cubicBezTo>
                    <a:cubicBezTo>
                      <a:pt x="1333" y="1043"/>
                      <a:pt x="1589" y="817"/>
                      <a:pt x="1859" y="583"/>
                    </a:cubicBezTo>
                    <a:lnTo>
                      <a:pt x="1859" y="583"/>
                    </a:lnTo>
                    <a:cubicBezTo>
                      <a:pt x="2012" y="783"/>
                      <a:pt x="2168" y="991"/>
                      <a:pt x="2330" y="1200"/>
                    </a:cubicBezTo>
                    <a:cubicBezTo>
                      <a:pt x="2563" y="1505"/>
                      <a:pt x="2790" y="1798"/>
                      <a:pt x="3001" y="2075"/>
                    </a:cubicBezTo>
                    <a:lnTo>
                      <a:pt x="3048" y="2136"/>
                    </a:lnTo>
                    <a:lnTo>
                      <a:pt x="3095" y="2075"/>
                    </a:lnTo>
                    <a:cubicBezTo>
                      <a:pt x="3652" y="1341"/>
                      <a:pt x="4056" y="643"/>
                      <a:pt x="4319" y="141"/>
                    </a:cubicBezTo>
                    <a:lnTo>
                      <a:pt x="4319" y="141"/>
                    </a:lnTo>
                    <a:cubicBezTo>
                      <a:pt x="4449" y="342"/>
                      <a:pt x="4541" y="520"/>
                      <a:pt x="4627" y="629"/>
                    </a:cubicBezTo>
                    <a:cubicBezTo>
                      <a:pt x="4714" y="744"/>
                      <a:pt x="4780" y="794"/>
                      <a:pt x="4784" y="794"/>
                    </a:cubicBezTo>
                    <a:cubicBezTo>
                      <a:pt x="4785" y="794"/>
                      <a:pt x="4785" y="794"/>
                      <a:pt x="4785" y="794"/>
                    </a:cubicBezTo>
                    <a:cubicBezTo>
                      <a:pt x="4792" y="786"/>
                      <a:pt x="4735" y="729"/>
                      <a:pt x="4655" y="607"/>
                    </a:cubicBezTo>
                    <a:cubicBezTo>
                      <a:pt x="4577" y="485"/>
                      <a:pt x="4487" y="288"/>
                      <a:pt x="4344" y="51"/>
                    </a:cubicBezTo>
                    <a:lnTo>
                      <a:pt x="431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32" name="Google Shape;1032;p34"/>
            <p:cNvSpPr/>
            <p:nvPr/>
          </p:nvSpPr>
          <p:spPr>
            <a:xfrm>
              <a:off x="7609990" y="2539844"/>
              <a:ext cx="90738" cy="227955"/>
            </a:xfrm>
            <a:custGeom>
              <a:avLst/>
              <a:gdLst/>
              <a:ahLst/>
              <a:cxnLst/>
              <a:rect l="l" t="t" r="r" b="b"/>
              <a:pathLst>
                <a:path w="2044" h="5135" extrusionOk="0">
                  <a:moveTo>
                    <a:pt x="2036" y="0"/>
                  </a:moveTo>
                  <a:cubicBezTo>
                    <a:pt x="2016" y="0"/>
                    <a:pt x="1923" y="294"/>
                    <a:pt x="1763" y="762"/>
                  </a:cubicBezTo>
                  <a:cubicBezTo>
                    <a:pt x="1606" y="1236"/>
                    <a:pt x="1376" y="1885"/>
                    <a:pt x="1099" y="2596"/>
                  </a:cubicBezTo>
                  <a:cubicBezTo>
                    <a:pt x="819" y="3303"/>
                    <a:pt x="543" y="3935"/>
                    <a:pt x="335" y="4390"/>
                  </a:cubicBezTo>
                  <a:cubicBezTo>
                    <a:pt x="130" y="4846"/>
                    <a:pt x="1" y="5126"/>
                    <a:pt x="15" y="5134"/>
                  </a:cubicBezTo>
                  <a:cubicBezTo>
                    <a:pt x="16" y="5134"/>
                    <a:pt x="16" y="5134"/>
                    <a:pt x="16" y="5134"/>
                  </a:cubicBezTo>
                  <a:cubicBezTo>
                    <a:pt x="25" y="5134"/>
                    <a:pt x="67" y="5070"/>
                    <a:pt x="133" y="4950"/>
                  </a:cubicBezTo>
                  <a:cubicBezTo>
                    <a:pt x="202" y="4828"/>
                    <a:pt x="299" y="4649"/>
                    <a:pt x="410" y="4427"/>
                  </a:cubicBezTo>
                  <a:cubicBezTo>
                    <a:pt x="637" y="3978"/>
                    <a:pt x="927" y="3350"/>
                    <a:pt x="1207" y="2639"/>
                  </a:cubicBezTo>
                  <a:cubicBezTo>
                    <a:pt x="1487" y="1925"/>
                    <a:pt x="1706" y="1268"/>
                    <a:pt x="1843" y="787"/>
                  </a:cubicBezTo>
                  <a:cubicBezTo>
                    <a:pt x="1914" y="547"/>
                    <a:pt x="1964" y="349"/>
                    <a:pt x="1997" y="213"/>
                  </a:cubicBezTo>
                  <a:cubicBezTo>
                    <a:pt x="2029" y="76"/>
                    <a:pt x="2043" y="1"/>
                    <a:pt x="2036" y="1"/>
                  </a:cubicBezTo>
                  <a:cubicBezTo>
                    <a:pt x="2036" y="1"/>
                    <a:pt x="2036" y="0"/>
                    <a:pt x="20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 flipH="1">
              <a:off x="7499999" y="2083824"/>
              <a:ext cx="28500" cy="81600"/>
            </a:xfrm>
            <a:prstGeom prst="rtTriangle">
              <a:avLst/>
            </a:pr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691352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91201-40EB-DAD6-8041-538113BBC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2840" y="488143"/>
            <a:ext cx="1883688" cy="399125"/>
          </a:xfrm>
        </p:spPr>
        <p:txBody>
          <a:bodyPr/>
          <a:lstStyle/>
          <a:p>
            <a:r>
              <a:rPr lang="en-LB" sz="2000" dirty="0"/>
              <a:t> FORECASTED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391766-ACF4-CA94-E5C7-B0A4AF8B4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41" y="1280160"/>
            <a:ext cx="3810159" cy="2742102"/>
          </a:xfrm>
          <a:prstGeom prst="rect">
            <a:avLst/>
          </a:prstGeom>
        </p:spPr>
      </p:pic>
      <p:pic>
        <p:nvPicPr>
          <p:cNvPr id="5" name="Picture 4" descr="A white background with black numbers and black text&#10;&#10;Description automatically generated">
            <a:extLst>
              <a:ext uri="{FF2B5EF4-FFF2-40B4-BE49-F238E27FC236}">
                <a16:creationId xmlns:a16="http://schemas.microsoft.com/office/drawing/2014/main" id="{D3715C87-9536-BAF4-1A1D-010007FA6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840" y="1136396"/>
            <a:ext cx="1883689" cy="184454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88A0B8C-E3E9-6D9B-CA4D-16A5AABA79D2}"/>
              </a:ext>
            </a:extLst>
          </p:cNvPr>
          <p:cNvSpPr txBox="1">
            <a:spLocks/>
          </p:cNvSpPr>
          <p:nvPr/>
        </p:nvSpPr>
        <p:spPr>
          <a:xfrm>
            <a:off x="5029152" y="321945"/>
            <a:ext cx="1883688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Font typeface="Staatliches"/>
              <a:buNone/>
              <a:defRPr sz="36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ctr"/>
            <a:r>
              <a:rPr lang="en-US" sz="1600" dirty="0"/>
              <a:t>H</a:t>
            </a:r>
            <a:r>
              <a:rPr lang="en-LB" sz="1600" dirty="0"/>
              <a:t>istorical DATA (5y)</a:t>
            </a:r>
          </a:p>
        </p:txBody>
      </p:sp>
      <p:pic>
        <p:nvPicPr>
          <p:cNvPr id="8" name="Picture 7" descr="A screenshot of a cellphone&#10;&#10;Description automatically generated">
            <a:extLst>
              <a:ext uri="{FF2B5EF4-FFF2-40B4-BE49-F238E27FC236}">
                <a16:creationId xmlns:a16="http://schemas.microsoft.com/office/drawing/2014/main" id="{2DA62062-F6E3-62DB-2A60-21D321FC9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2209" y="841848"/>
            <a:ext cx="1497574" cy="3768090"/>
          </a:xfrm>
          <a:prstGeom prst="rect">
            <a:avLst/>
          </a:prstGeom>
        </p:spPr>
      </p:pic>
      <p:sp>
        <p:nvSpPr>
          <p:cNvPr id="10" name="Google Shape;698;p31">
            <a:extLst>
              <a:ext uri="{FF2B5EF4-FFF2-40B4-BE49-F238E27FC236}">
                <a16:creationId xmlns:a16="http://schemas.microsoft.com/office/drawing/2014/main" id="{D95B018F-4CD1-664C-4F68-4B9C4958A0BB}"/>
              </a:ext>
            </a:extLst>
          </p:cNvPr>
          <p:cNvSpPr txBox="1">
            <a:spLocks/>
          </p:cNvSpPr>
          <p:nvPr/>
        </p:nvSpPr>
        <p:spPr>
          <a:xfrm>
            <a:off x="471072" y="249901"/>
            <a:ext cx="3182816" cy="769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Font typeface="Staatliches"/>
              <a:buNone/>
              <a:defRPr sz="36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r"/>
            <a:r>
              <a:rPr lang="en-US" dirty="0"/>
              <a:t>L'Oréal stock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94F70F-42E6-C417-04F1-93B7C6BF92B0}"/>
              </a:ext>
            </a:extLst>
          </p:cNvPr>
          <p:cNvSpPr txBox="1"/>
          <p:nvPr/>
        </p:nvSpPr>
        <p:spPr>
          <a:xfrm>
            <a:off x="6886800" y="3565003"/>
            <a:ext cx="21646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B" sz="3200" dirty="0">
                <a:solidFill>
                  <a:schemeClr val="bg1">
                    <a:lumMod val="25000"/>
                  </a:schemeClr>
                </a:solidFill>
                <a:latin typeface="Staatliches" pitchFamily="2" charset="0"/>
              </a:rPr>
              <a:t>CURRENT stock price: 416 euro</a:t>
            </a:r>
          </a:p>
        </p:txBody>
      </p:sp>
    </p:spTree>
    <p:extLst>
      <p:ext uri="{BB962C8B-B14F-4D97-AF65-F5344CB8AC3E}">
        <p14:creationId xmlns:p14="http://schemas.microsoft.com/office/powerpoint/2010/main" val="2218423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E23C812-E614-4818-EF83-98DDE25E8349}"/>
              </a:ext>
            </a:extLst>
          </p:cNvPr>
          <p:cNvSpPr>
            <a:spLocks noGrp="1"/>
          </p:cNvSpPr>
          <p:nvPr>
            <p:ph type="ctrTitle" idx="4"/>
          </p:nvPr>
        </p:nvSpPr>
        <p:spPr/>
        <p:txBody>
          <a:bodyPr/>
          <a:lstStyle/>
          <a:p>
            <a:r>
              <a:rPr lang="en-LB" dirty="0"/>
              <a:t>L’OREAL STOCK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33CF24-B6BD-E936-AB13-22423AE79A98}"/>
              </a:ext>
            </a:extLst>
          </p:cNvPr>
          <p:cNvSpPr txBox="1"/>
          <p:nvPr/>
        </p:nvSpPr>
        <p:spPr>
          <a:xfrm>
            <a:off x="2298940" y="1774766"/>
            <a:ext cx="459787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LB" dirty="0">
                <a:latin typeface="Staatliches" pitchFamily="2" charset="0"/>
              </a:rPr>
              <a:t>162180</a:t>
            </a:r>
            <a:r>
              <a:rPr lang="en-LB" sz="1400" dirty="0">
                <a:latin typeface="Staatliches" pitchFamily="2" charset="0"/>
              </a:rPr>
              <a:t> (INVESTMENT)-810,9$(opening tax)= 161369$ (MONEY AFTER TAX)</a:t>
            </a:r>
          </a:p>
          <a:p>
            <a:endParaRPr lang="en-LB" sz="1400" dirty="0">
              <a:latin typeface="Staatliches" pitchFamily="2" charset="0"/>
            </a:endParaRPr>
          </a:p>
          <a:p>
            <a:r>
              <a:rPr lang="en-LB" sz="1400" dirty="0">
                <a:latin typeface="Staatliches" pitchFamily="2" charset="0"/>
              </a:rPr>
              <a:t>194,846  (TOTAL AFTER A YEAR)-</a:t>
            </a:r>
            <a:r>
              <a:rPr lang="en-LB" dirty="0">
                <a:latin typeface="Staatliches" pitchFamily="2" charset="0"/>
              </a:rPr>
              <a:t>974</a:t>
            </a:r>
            <a:r>
              <a:rPr lang="en-LB" sz="1400" dirty="0">
                <a:latin typeface="Staatliches" pitchFamily="2" charset="0"/>
              </a:rPr>
              <a:t>(closing tax) = 193,872 (total in euro)</a:t>
            </a:r>
          </a:p>
          <a:p>
            <a:r>
              <a:rPr lang="en-LB" sz="1400" dirty="0">
                <a:latin typeface="Staatliches" pitchFamily="2" charset="0"/>
              </a:rPr>
              <a:t>213,259$ (TOTAL MONEY in dollar )</a:t>
            </a:r>
          </a:p>
          <a:p>
            <a:endParaRPr lang="en-LB" sz="1400" dirty="0">
              <a:latin typeface="Staatliches" pitchFamily="2" charset="0"/>
            </a:endParaRPr>
          </a:p>
          <a:p>
            <a:r>
              <a:rPr lang="en-LB" sz="1400" dirty="0">
                <a:latin typeface="Staatliches" pitchFamily="2" charset="0"/>
              </a:rPr>
              <a:t>(PROFIT in euro)-&gt; 51079</a:t>
            </a:r>
          </a:p>
          <a:p>
            <a:r>
              <a:rPr lang="en-LB" dirty="0">
                <a:latin typeface="Staatliches" pitchFamily="2" charset="0"/>
              </a:rPr>
              <a:t>213259-171910= </a:t>
            </a:r>
            <a:r>
              <a:rPr lang="en-LB" dirty="0">
                <a:highlight>
                  <a:srgbClr val="00FFFF"/>
                </a:highlight>
                <a:latin typeface="Staatliches" pitchFamily="2" charset="0"/>
              </a:rPr>
              <a:t>41,348$ profit $</a:t>
            </a:r>
            <a:endParaRPr lang="en-LB" sz="1400" dirty="0">
              <a:highlight>
                <a:srgbClr val="00FFFF"/>
              </a:highlight>
              <a:latin typeface="Staatlich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504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59E4542-7D66-258D-75B7-1382FFEA271C}"/>
              </a:ext>
            </a:extLst>
          </p:cNvPr>
          <p:cNvSpPr>
            <a:spLocks noGrp="1"/>
          </p:cNvSpPr>
          <p:nvPr>
            <p:ph type="ctrTitle" idx="4"/>
          </p:nvPr>
        </p:nvSpPr>
        <p:spPr/>
        <p:txBody>
          <a:bodyPr/>
          <a:lstStyle/>
          <a:p>
            <a:r>
              <a:rPr lang="en-LB" dirty="0"/>
              <a:t>L’OREAL STOCK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A34CC09C-0C0D-C102-113F-9D8B2573E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90093"/>
            <a:ext cx="7772400" cy="165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543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91201-40EB-DAD6-8041-538113BBC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2840" y="488143"/>
            <a:ext cx="1883688" cy="399125"/>
          </a:xfrm>
        </p:spPr>
        <p:txBody>
          <a:bodyPr/>
          <a:lstStyle/>
          <a:p>
            <a:r>
              <a:rPr lang="en-LB" sz="2000" dirty="0"/>
              <a:t> FORECASTED DATA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88A0B8C-E3E9-6D9B-CA4D-16A5AABA79D2}"/>
              </a:ext>
            </a:extLst>
          </p:cNvPr>
          <p:cNvSpPr txBox="1">
            <a:spLocks/>
          </p:cNvSpPr>
          <p:nvPr/>
        </p:nvSpPr>
        <p:spPr>
          <a:xfrm>
            <a:off x="5029152" y="321945"/>
            <a:ext cx="1883688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Font typeface="Staatliches"/>
              <a:buNone/>
              <a:defRPr sz="36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ctr"/>
            <a:r>
              <a:rPr lang="en-US" sz="1600" dirty="0"/>
              <a:t>H</a:t>
            </a:r>
            <a:r>
              <a:rPr lang="en-LB" sz="1600" dirty="0"/>
              <a:t>istorical DATA (5y)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84B399-AB96-1F30-BD7F-82EBDD762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320" y="1294728"/>
            <a:ext cx="3827703" cy="2754729"/>
          </a:xfrm>
          <a:prstGeom prst="rect">
            <a:avLst/>
          </a:prstGeom>
        </p:spPr>
      </p:pic>
      <p:pic>
        <p:nvPicPr>
          <p:cNvPr id="7" name="Picture 6" descr="A white sheet with numbers and black text&#10;&#10;Description automatically generated">
            <a:extLst>
              <a:ext uri="{FF2B5EF4-FFF2-40B4-BE49-F238E27FC236}">
                <a16:creationId xmlns:a16="http://schemas.microsoft.com/office/drawing/2014/main" id="{B2DF567E-9CC9-8A6C-B537-5ADDDA472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452" y="982991"/>
            <a:ext cx="1794076" cy="2142173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E2CD7B-9A97-EC1F-5F50-31E9E7739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9418" y="887268"/>
            <a:ext cx="1643155" cy="4039859"/>
          </a:xfrm>
          <a:prstGeom prst="rect">
            <a:avLst/>
          </a:prstGeom>
        </p:spPr>
      </p:pic>
      <p:sp>
        <p:nvSpPr>
          <p:cNvPr id="13" name="Google Shape;698;p31">
            <a:extLst>
              <a:ext uri="{FF2B5EF4-FFF2-40B4-BE49-F238E27FC236}">
                <a16:creationId xmlns:a16="http://schemas.microsoft.com/office/drawing/2014/main" id="{FB5DEC50-6932-684E-5CCE-EBFF70E3CD92}"/>
              </a:ext>
            </a:extLst>
          </p:cNvPr>
          <p:cNvSpPr txBox="1">
            <a:spLocks/>
          </p:cNvSpPr>
          <p:nvPr/>
        </p:nvSpPr>
        <p:spPr>
          <a:xfrm>
            <a:off x="825320" y="283857"/>
            <a:ext cx="2600592" cy="769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Font typeface="Staatliches"/>
              <a:buNone/>
              <a:defRPr sz="36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Font typeface="Josefin Sans"/>
              <a:buNone/>
              <a:defRPr sz="4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r"/>
            <a:r>
              <a:rPr lang="en-US" dirty="0"/>
              <a:t>Nestle  stock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F2CB31-F571-CB1B-6034-8F4772BA8D30}"/>
              </a:ext>
            </a:extLst>
          </p:cNvPr>
          <p:cNvSpPr txBox="1"/>
          <p:nvPr/>
        </p:nvSpPr>
        <p:spPr>
          <a:xfrm>
            <a:off x="6979397" y="3472406"/>
            <a:ext cx="21646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B" sz="3200" dirty="0">
                <a:solidFill>
                  <a:schemeClr val="bg1">
                    <a:lumMod val="25000"/>
                  </a:schemeClr>
                </a:solidFill>
                <a:latin typeface="Staatliches" pitchFamily="2" charset="0"/>
              </a:rPr>
              <a:t>CURRENT stock price: 98.72 euro</a:t>
            </a:r>
          </a:p>
        </p:txBody>
      </p:sp>
    </p:spTree>
    <p:extLst>
      <p:ext uri="{BB962C8B-B14F-4D97-AF65-F5344CB8AC3E}">
        <p14:creationId xmlns:p14="http://schemas.microsoft.com/office/powerpoint/2010/main" val="994663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BB810A2-054C-D133-212E-E2B38AF3A7A5}"/>
              </a:ext>
            </a:extLst>
          </p:cNvPr>
          <p:cNvSpPr>
            <a:spLocks noGrp="1"/>
          </p:cNvSpPr>
          <p:nvPr>
            <p:ph type="ctrTitle" idx="4"/>
          </p:nvPr>
        </p:nvSpPr>
        <p:spPr/>
        <p:txBody>
          <a:bodyPr/>
          <a:lstStyle/>
          <a:p>
            <a:r>
              <a:rPr lang="en-LB" dirty="0"/>
              <a:t>NESTLE STOCK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097391A1-BC98-BCC5-5A3D-167DB1F9F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95413"/>
            <a:ext cx="7772400" cy="171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980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p29"/>
          <p:cNvGrpSpPr/>
          <p:nvPr/>
        </p:nvGrpSpPr>
        <p:grpSpPr>
          <a:xfrm>
            <a:off x="6611896" y="276274"/>
            <a:ext cx="519733" cy="485268"/>
            <a:chOff x="4694531" y="2250235"/>
            <a:chExt cx="1090502" cy="1018186"/>
          </a:xfrm>
        </p:grpSpPr>
        <p:sp>
          <p:nvSpPr>
            <p:cNvPr id="511" name="Google Shape;511;p29"/>
            <p:cNvSpPr/>
            <p:nvPr/>
          </p:nvSpPr>
          <p:spPr>
            <a:xfrm>
              <a:off x="4694531" y="2250235"/>
              <a:ext cx="1090502" cy="1018186"/>
            </a:xfrm>
            <a:custGeom>
              <a:avLst/>
              <a:gdLst/>
              <a:ahLst/>
              <a:cxnLst/>
              <a:rect l="l" t="t" r="r" b="b"/>
              <a:pathLst>
                <a:path w="24565" h="22936" extrusionOk="0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4824199" y="2371334"/>
              <a:ext cx="831161" cy="775937"/>
            </a:xfrm>
            <a:custGeom>
              <a:avLst/>
              <a:gdLst/>
              <a:ahLst/>
              <a:cxnLst/>
              <a:rect l="l" t="t" r="r" b="b"/>
              <a:pathLst>
                <a:path w="18723" h="17479" extrusionOk="0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4841911" y="2356596"/>
              <a:ext cx="782507" cy="470782"/>
            </a:xfrm>
            <a:custGeom>
              <a:avLst/>
              <a:gdLst/>
              <a:ahLst/>
              <a:cxnLst/>
              <a:rect l="l" t="t" r="r" b="b"/>
              <a:pathLst>
                <a:path w="17627" h="10605" extrusionOk="0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5058586" y="2488083"/>
              <a:ext cx="386747" cy="570799"/>
            </a:xfrm>
            <a:custGeom>
              <a:avLst/>
              <a:gdLst/>
              <a:ahLst/>
              <a:cxnLst/>
              <a:rect l="l" t="t" r="r" b="b"/>
              <a:pathLst>
                <a:path w="8712" h="12858" extrusionOk="0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5" name="Google Shape;515;p29"/>
          <p:cNvSpPr txBox="1">
            <a:spLocks noGrp="1"/>
          </p:cNvSpPr>
          <p:nvPr>
            <p:ph type="subTitle" idx="1"/>
          </p:nvPr>
        </p:nvSpPr>
        <p:spPr>
          <a:xfrm>
            <a:off x="2399751" y="1380770"/>
            <a:ext cx="4344497" cy="734185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LIQUIDATION OF 1,00,000$ IN DIVERSE INVESTMENTS</a:t>
            </a:r>
            <a:endParaRPr sz="1800" dirty="0"/>
          </a:p>
        </p:txBody>
      </p:sp>
      <p:sp>
        <p:nvSpPr>
          <p:cNvPr id="516" name="Google Shape;516;p29"/>
          <p:cNvSpPr txBox="1">
            <a:spLocks noGrp="1"/>
          </p:cNvSpPr>
          <p:nvPr>
            <p:ph type="ctrTitle"/>
          </p:nvPr>
        </p:nvSpPr>
        <p:spPr>
          <a:xfrm>
            <a:off x="2256467" y="1127015"/>
            <a:ext cx="46692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</a:t>
            </a:r>
            <a:endParaRPr dirty="0"/>
          </a:p>
        </p:txBody>
      </p:sp>
      <p:grpSp>
        <p:nvGrpSpPr>
          <p:cNvPr id="517" name="Google Shape;517;p29"/>
          <p:cNvGrpSpPr/>
          <p:nvPr/>
        </p:nvGrpSpPr>
        <p:grpSpPr>
          <a:xfrm>
            <a:off x="4857224" y="3201746"/>
            <a:ext cx="2371910" cy="1507092"/>
            <a:chOff x="4857224" y="3518946"/>
            <a:chExt cx="2371910" cy="1507092"/>
          </a:xfrm>
        </p:grpSpPr>
        <p:sp>
          <p:nvSpPr>
            <p:cNvPr id="518" name="Google Shape;518;p29"/>
            <p:cNvSpPr/>
            <p:nvPr/>
          </p:nvSpPr>
          <p:spPr>
            <a:xfrm flipH="1">
              <a:off x="6620122" y="4175756"/>
              <a:ext cx="454956" cy="850283"/>
            </a:xfrm>
            <a:custGeom>
              <a:avLst/>
              <a:gdLst/>
              <a:ahLst/>
              <a:cxnLst/>
              <a:rect l="l" t="t" r="r" b="b"/>
              <a:pathLst>
                <a:path w="9415" h="17596" extrusionOk="0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0" y="17595"/>
                    <a:pt x="1382" y="17595"/>
                  </a:cubicBezTo>
                  <a:lnTo>
                    <a:pt x="8029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8" y="1"/>
                  </a:lnTo>
                  <a:lnTo>
                    <a:pt x="9228" y="15912"/>
                  </a:lnTo>
                  <a:cubicBezTo>
                    <a:pt x="9228" y="16737"/>
                    <a:pt x="8693" y="17413"/>
                    <a:pt x="8029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 flipH="1">
              <a:off x="4865016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3" y="17595"/>
                  </a:cubicBezTo>
                  <a:lnTo>
                    <a:pt x="8030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9" y="1"/>
                  </a:lnTo>
                  <a:lnTo>
                    <a:pt x="9229" y="15912"/>
                  </a:lnTo>
                  <a:cubicBezTo>
                    <a:pt x="9229" y="16737"/>
                    <a:pt x="8694" y="17413"/>
                    <a:pt x="8030" y="17413"/>
                  </a:cubicBezTo>
                  <a:lnTo>
                    <a:pt x="1383" y="17413"/>
                  </a:lnTo>
                  <a:cubicBezTo>
                    <a:pt x="723" y="17413"/>
                    <a:pt x="184" y="16737"/>
                    <a:pt x="184" y="15912"/>
                  </a:cubicBezTo>
                  <a:lnTo>
                    <a:pt x="1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 flipH="1">
              <a:off x="4857224" y="3925297"/>
              <a:ext cx="2371910" cy="250504"/>
            </a:xfrm>
            <a:custGeom>
              <a:avLst/>
              <a:gdLst/>
              <a:ahLst/>
              <a:cxnLst/>
              <a:rect l="l" t="t" r="r" b="b"/>
              <a:pathLst>
                <a:path w="49085" h="5184" extrusionOk="0">
                  <a:moveTo>
                    <a:pt x="1" y="0"/>
                  </a:moveTo>
                  <a:lnTo>
                    <a:pt x="1" y="5184"/>
                  </a:lnTo>
                  <a:lnTo>
                    <a:pt x="49084" y="5184"/>
                  </a:lnTo>
                  <a:lnTo>
                    <a:pt x="490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 flipH="1">
              <a:off x="6769635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6" y="17595"/>
                  </a:cubicBezTo>
                  <a:lnTo>
                    <a:pt x="8034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3" y="1"/>
                  </a:lnTo>
                  <a:lnTo>
                    <a:pt x="9233" y="15912"/>
                  </a:lnTo>
                  <a:cubicBezTo>
                    <a:pt x="9233" y="16737"/>
                    <a:pt x="8694" y="17413"/>
                    <a:pt x="8034" y="17413"/>
                  </a:cubicBezTo>
                  <a:lnTo>
                    <a:pt x="1386" y="17413"/>
                  </a:lnTo>
                  <a:cubicBezTo>
                    <a:pt x="722" y="17413"/>
                    <a:pt x="188" y="16737"/>
                    <a:pt x="188" y="15912"/>
                  </a:cubicBezTo>
                  <a:lnTo>
                    <a:pt x="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 flipH="1">
              <a:off x="5039125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2" y="17595"/>
                    <a:pt x="1382" y="17595"/>
                  </a:cubicBezTo>
                  <a:lnTo>
                    <a:pt x="8033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2" y="1"/>
                  </a:lnTo>
                  <a:lnTo>
                    <a:pt x="9232" y="15912"/>
                  </a:lnTo>
                  <a:cubicBezTo>
                    <a:pt x="9232" y="16737"/>
                    <a:pt x="8693" y="17413"/>
                    <a:pt x="8033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 flipH="1">
              <a:off x="5686280" y="3518946"/>
              <a:ext cx="881692" cy="406392"/>
            </a:xfrm>
            <a:custGeom>
              <a:avLst/>
              <a:gdLst/>
              <a:ahLst/>
              <a:cxnLst/>
              <a:rect l="l" t="t" r="r" b="b"/>
              <a:pathLst>
                <a:path w="18246" h="8410" extrusionOk="0">
                  <a:moveTo>
                    <a:pt x="6106" y="0"/>
                  </a:moveTo>
                  <a:lnTo>
                    <a:pt x="4096" y="8004"/>
                  </a:lnTo>
                  <a:lnTo>
                    <a:pt x="1" y="8004"/>
                  </a:lnTo>
                  <a:lnTo>
                    <a:pt x="1" y="8409"/>
                  </a:lnTo>
                  <a:lnTo>
                    <a:pt x="16490" y="8409"/>
                  </a:lnTo>
                  <a:lnTo>
                    <a:pt x="182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 flipH="1">
              <a:off x="5968474" y="3699820"/>
              <a:ext cx="57455" cy="57455"/>
            </a:xfrm>
            <a:custGeom>
              <a:avLst/>
              <a:gdLst/>
              <a:ahLst/>
              <a:cxnLst/>
              <a:rect l="l" t="t" r="r" b="b"/>
              <a:pathLst>
                <a:path w="1189" h="1189" extrusionOk="0">
                  <a:moveTo>
                    <a:pt x="592" y="1"/>
                  </a:moveTo>
                  <a:cubicBezTo>
                    <a:pt x="266" y="1"/>
                    <a:pt x="1" y="266"/>
                    <a:pt x="1" y="593"/>
                  </a:cubicBezTo>
                  <a:cubicBezTo>
                    <a:pt x="1" y="923"/>
                    <a:pt x="266" y="1189"/>
                    <a:pt x="592" y="1189"/>
                  </a:cubicBezTo>
                  <a:cubicBezTo>
                    <a:pt x="923" y="1189"/>
                    <a:pt x="1189" y="923"/>
                    <a:pt x="1189" y="593"/>
                  </a:cubicBezTo>
                  <a:cubicBezTo>
                    <a:pt x="1189" y="266"/>
                    <a:pt x="923" y="1"/>
                    <a:pt x="59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9"/>
            <p:cNvSpPr/>
            <p:nvPr/>
          </p:nvSpPr>
          <p:spPr>
            <a:xfrm flipH="1">
              <a:off x="5488240" y="3848994"/>
              <a:ext cx="284136" cy="169805"/>
            </a:xfrm>
            <a:custGeom>
              <a:avLst/>
              <a:gdLst/>
              <a:ahLst/>
              <a:cxnLst/>
              <a:rect l="l" t="t" r="r" b="b"/>
              <a:pathLst>
                <a:path w="5880" h="3514" extrusionOk="0">
                  <a:moveTo>
                    <a:pt x="2620" y="1414"/>
                  </a:moveTo>
                  <a:cubicBezTo>
                    <a:pt x="2664" y="1527"/>
                    <a:pt x="2706" y="1643"/>
                    <a:pt x="2747" y="1763"/>
                  </a:cubicBezTo>
                  <a:cubicBezTo>
                    <a:pt x="2865" y="2104"/>
                    <a:pt x="2998" y="2484"/>
                    <a:pt x="2905" y="2861"/>
                  </a:cubicBezTo>
                  <a:cubicBezTo>
                    <a:pt x="2858" y="3044"/>
                    <a:pt x="2754" y="3224"/>
                    <a:pt x="2593" y="3328"/>
                  </a:cubicBezTo>
                  <a:cubicBezTo>
                    <a:pt x="2503" y="3388"/>
                    <a:pt x="2397" y="3417"/>
                    <a:pt x="2289" y="3417"/>
                  </a:cubicBezTo>
                  <a:cubicBezTo>
                    <a:pt x="2204" y="3417"/>
                    <a:pt x="2117" y="3398"/>
                    <a:pt x="2036" y="3363"/>
                  </a:cubicBezTo>
                  <a:cubicBezTo>
                    <a:pt x="1853" y="3288"/>
                    <a:pt x="1699" y="3141"/>
                    <a:pt x="1616" y="2965"/>
                  </a:cubicBezTo>
                  <a:cubicBezTo>
                    <a:pt x="1537" y="2790"/>
                    <a:pt x="1530" y="2585"/>
                    <a:pt x="1577" y="2402"/>
                  </a:cubicBezTo>
                  <a:cubicBezTo>
                    <a:pt x="1674" y="2025"/>
                    <a:pt x="1954" y="1734"/>
                    <a:pt x="2270" y="1566"/>
                  </a:cubicBezTo>
                  <a:cubicBezTo>
                    <a:pt x="2384" y="1503"/>
                    <a:pt x="2501" y="1454"/>
                    <a:pt x="2620" y="1414"/>
                  </a:cubicBezTo>
                  <a:close/>
                  <a:moveTo>
                    <a:pt x="999" y="0"/>
                  </a:moveTo>
                  <a:cubicBezTo>
                    <a:pt x="776" y="4"/>
                    <a:pt x="586" y="40"/>
                    <a:pt x="436" y="83"/>
                  </a:cubicBezTo>
                  <a:cubicBezTo>
                    <a:pt x="285" y="126"/>
                    <a:pt x="173" y="184"/>
                    <a:pt x="101" y="227"/>
                  </a:cubicBezTo>
                  <a:cubicBezTo>
                    <a:pt x="33" y="270"/>
                    <a:pt x="1" y="298"/>
                    <a:pt x="1" y="298"/>
                  </a:cubicBezTo>
                  <a:cubicBezTo>
                    <a:pt x="1" y="299"/>
                    <a:pt x="2" y="299"/>
                    <a:pt x="2" y="299"/>
                  </a:cubicBezTo>
                  <a:cubicBezTo>
                    <a:pt x="21" y="299"/>
                    <a:pt x="158" y="194"/>
                    <a:pt x="446" y="119"/>
                  </a:cubicBezTo>
                  <a:cubicBezTo>
                    <a:pt x="593" y="83"/>
                    <a:pt x="780" y="55"/>
                    <a:pt x="999" y="55"/>
                  </a:cubicBezTo>
                  <a:cubicBezTo>
                    <a:pt x="1218" y="58"/>
                    <a:pt x="1469" y="83"/>
                    <a:pt x="1717" y="194"/>
                  </a:cubicBezTo>
                  <a:cubicBezTo>
                    <a:pt x="1842" y="248"/>
                    <a:pt x="1950" y="338"/>
                    <a:pt x="2051" y="446"/>
                  </a:cubicBezTo>
                  <a:cubicBezTo>
                    <a:pt x="2154" y="557"/>
                    <a:pt x="2248" y="679"/>
                    <a:pt x="2331" y="815"/>
                  </a:cubicBezTo>
                  <a:cubicBezTo>
                    <a:pt x="2428" y="975"/>
                    <a:pt x="2511" y="1149"/>
                    <a:pt x="2588" y="1335"/>
                  </a:cubicBezTo>
                  <a:lnTo>
                    <a:pt x="2588" y="1335"/>
                  </a:lnTo>
                  <a:cubicBezTo>
                    <a:pt x="2467" y="1376"/>
                    <a:pt x="2345" y="1426"/>
                    <a:pt x="2227" y="1490"/>
                  </a:cubicBezTo>
                  <a:cubicBezTo>
                    <a:pt x="1892" y="1659"/>
                    <a:pt x="1591" y="1971"/>
                    <a:pt x="1487" y="2376"/>
                  </a:cubicBezTo>
                  <a:cubicBezTo>
                    <a:pt x="1433" y="2578"/>
                    <a:pt x="1437" y="2803"/>
                    <a:pt x="1530" y="3005"/>
                  </a:cubicBezTo>
                  <a:cubicBezTo>
                    <a:pt x="1624" y="3206"/>
                    <a:pt x="1792" y="3367"/>
                    <a:pt x="2000" y="3453"/>
                  </a:cubicBezTo>
                  <a:cubicBezTo>
                    <a:pt x="2090" y="3493"/>
                    <a:pt x="2189" y="3513"/>
                    <a:pt x="2288" y="3513"/>
                  </a:cubicBezTo>
                  <a:cubicBezTo>
                    <a:pt x="2415" y="3513"/>
                    <a:pt x="2541" y="3479"/>
                    <a:pt x="2646" y="3406"/>
                  </a:cubicBezTo>
                  <a:cubicBezTo>
                    <a:pt x="2833" y="3285"/>
                    <a:pt x="2944" y="3083"/>
                    <a:pt x="2994" y="2883"/>
                  </a:cubicBezTo>
                  <a:cubicBezTo>
                    <a:pt x="3048" y="2678"/>
                    <a:pt x="3034" y="2470"/>
                    <a:pt x="2994" y="2280"/>
                  </a:cubicBezTo>
                  <a:cubicBezTo>
                    <a:pt x="2955" y="2086"/>
                    <a:pt x="2894" y="1907"/>
                    <a:pt x="2833" y="1730"/>
                  </a:cubicBezTo>
                  <a:cubicBezTo>
                    <a:pt x="2792" y="1614"/>
                    <a:pt x="2749" y="1499"/>
                    <a:pt x="2703" y="1387"/>
                  </a:cubicBezTo>
                  <a:lnTo>
                    <a:pt x="2703" y="1387"/>
                  </a:lnTo>
                  <a:cubicBezTo>
                    <a:pt x="2885" y="1332"/>
                    <a:pt x="3069" y="1297"/>
                    <a:pt x="3246" y="1267"/>
                  </a:cubicBezTo>
                  <a:cubicBezTo>
                    <a:pt x="3547" y="1221"/>
                    <a:pt x="3829" y="1199"/>
                    <a:pt x="4089" y="1199"/>
                  </a:cubicBezTo>
                  <a:cubicBezTo>
                    <a:pt x="4109" y="1199"/>
                    <a:pt x="4128" y="1199"/>
                    <a:pt x="4147" y="1199"/>
                  </a:cubicBezTo>
                  <a:cubicBezTo>
                    <a:pt x="4700" y="1203"/>
                    <a:pt x="5141" y="1304"/>
                    <a:pt x="5432" y="1404"/>
                  </a:cubicBezTo>
                  <a:cubicBezTo>
                    <a:pt x="5713" y="1497"/>
                    <a:pt x="5864" y="1580"/>
                    <a:pt x="5879" y="1580"/>
                  </a:cubicBezTo>
                  <a:cubicBezTo>
                    <a:pt x="5879" y="1580"/>
                    <a:pt x="5880" y="1580"/>
                    <a:pt x="5880" y="1579"/>
                  </a:cubicBezTo>
                  <a:cubicBezTo>
                    <a:pt x="5880" y="1576"/>
                    <a:pt x="5845" y="1554"/>
                    <a:pt x="5772" y="1515"/>
                  </a:cubicBezTo>
                  <a:cubicBezTo>
                    <a:pt x="5701" y="1476"/>
                    <a:pt x="5590" y="1422"/>
                    <a:pt x="5446" y="1368"/>
                  </a:cubicBezTo>
                  <a:cubicBezTo>
                    <a:pt x="5152" y="1256"/>
                    <a:pt x="4707" y="1145"/>
                    <a:pt x="4147" y="1131"/>
                  </a:cubicBezTo>
                  <a:cubicBezTo>
                    <a:pt x="4105" y="1130"/>
                    <a:pt x="4063" y="1130"/>
                    <a:pt x="4020" y="1130"/>
                  </a:cubicBezTo>
                  <a:cubicBezTo>
                    <a:pt x="3775" y="1130"/>
                    <a:pt x="3513" y="1149"/>
                    <a:pt x="3235" y="1188"/>
                  </a:cubicBezTo>
                  <a:cubicBezTo>
                    <a:pt x="3054" y="1217"/>
                    <a:pt x="2863" y="1252"/>
                    <a:pt x="2671" y="1309"/>
                  </a:cubicBezTo>
                  <a:lnTo>
                    <a:pt x="2671" y="1309"/>
                  </a:lnTo>
                  <a:cubicBezTo>
                    <a:pt x="2590" y="1119"/>
                    <a:pt x="2501" y="939"/>
                    <a:pt x="2399" y="776"/>
                  </a:cubicBezTo>
                  <a:cubicBezTo>
                    <a:pt x="2313" y="636"/>
                    <a:pt x="2212" y="507"/>
                    <a:pt x="2104" y="395"/>
                  </a:cubicBezTo>
                  <a:cubicBezTo>
                    <a:pt x="2000" y="284"/>
                    <a:pt x="1879" y="187"/>
                    <a:pt x="1745" y="133"/>
                  </a:cubicBezTo>
                  <a:cubicBezTo>
                    <a:pt x="1483" y="18"/>
                    <a:pt x="1221" y="0"/>
                    <a:pt x="9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6" name="Google Shape;526;p29"/>
          <p:cNvSpPr/>
          <p:nvPr/>
        </p:nvSpPr>
        <p:spPr>
          <a:xfrm flipH="1">
            <a:off x="7815668" y="4906241"/>
            <a:ext cx="6829" cy="3196"/>
          </a:xfrm>
          <a:custGeom>
            <a:avLst/>
            <a:gdLst/>
            <a:ahLst/>
            <a:cxnLst/>
            <a:rect l="l" t="t" r="r" b="b"/>
            <a:pathLst>
              <a:path w="141" h="66" extrusionOk="0">
                <a:moveTo>
                  <a:pt x="123" y="1"/>
                </a:moveTo>
                <a:cubicBezTo>
                  <a:pt x="112" y="22"/>
                  <a:pt x="80" y="40"/>
                  <a:pt x="29" y="58"/>
                </a:cubicBezTo>
                <a:cubicBezTo>
                  <a:pt x="22" y="61"/>
                  <a:pt x="11" y="61"/>
                  <a:pt x="1" y="65"/>
                </a:cubicBezTo>
                <a:cubicBezTo>
                  <a:pt x="76" y="51"/>
                  <a:pt x="119" y="36"/>
                  <a:pt x="130" y="22"/>
                </a:cubicBezTo>
                <a:cubicBezTo>
                  <a:pt x="137" y="15"/>
                  <a:pt x="141" y="8"/>
                  <a:pt x="141" y="1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7" name="Google Shape;527;p29"/>
          <p:cNvGrpSpPr/>
          <p:nvPr/>
        </p:nvGrpSpPr>
        <p:grpSpPr>
          <a:xfrm>
            <a:off x="4695403" y="4708841"/>
            <a:ext cx="4600713" cy="150450"/>
            <a:chOff x="0" y="4397412"/>
            <a:chExt cx="4600713" cy="150450"/>
          </a:xfrm>
        </p:grpSpPr>
        <p:sp>
          <p:nvSpPr>
            <p:cNvPr id="528" name="Google Shape;528;p29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9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9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3" name="Google Shape;533;p29"/>
          <p:cNvGrpSpPr/>
          <p:nvPr/>
        </p:nvGrpSpPr>
        <p:grpSpPr>
          <a:xfrm>
            <a:off x="7352176" y="1189928"/>
            <a:ext cx="1000385" cy="883233"/>
            <a:chOff x="6472501" y="1326053"/>
            <a:chExt cx="1000385" cy="883233"/>
          </a:xfrm>
        </p:grpSpPr>
        <p:sp>
          <p:nvSpPr>
            <p:cNvPr id="534" name="Google Shape;534;p29"/>
            <p:cNvSpPr/>
            <p:nvPr/>
          </p:nvSpPr>
          <p:spPr>
            <a:xfrm>
              <a:off x="6472501" y="1326053"/>
              <a:ext cx="1000385" cy="883233"/>
            </a:xfrm>
            <a:custGeom>
              <a:avLst/>
              <a:gdLst/>
              <a:ahLst/>
              <a:cxnLst/>
              <a:rect l="l" t="t" r="r" b="b"/>
              <a:pathLst>
                <a:path w="22535" h="19896" extrusionOk="0">
                  <a:moveTo>
                    <a:pt x="11255" y="0"/>
                  </a:moveTo>
                  <a:cubicBezTo>
                    <a:pt x="8227" y="0"/>
                    <a:pt x="5239" y="1376"/>
                    <a:pt x="3289" y="3985"/>
                  </a:cubicBezTo>
                  <a:cubicBezTo>
                    <a:pt x="1" y="8378"/>
                    <a:pt x="913" y="14612"/>
                    <a:pt x="5316" y="17907"/>
                  </a:cubicBezTo>
                  <a:cubicBezTo>
                    <a:pt x="7110" y="19248"/>
                    <a:pt x="9206" y="19895"/>
                    <a:pt x="11284" y="19895"/>
                  </a:cubicBezTo>
                  <a:cubicBezTo>
                    <a:pt x="14312" y="19895"/>
                    <a:pt x="17299" y="18520"/>
                    <a:pt x="19247" y="15912"/>
                  </a:cubicBezTo>
                  <a:cubicBezTo>
                    <a:pt x="22535" y="11515"/>
                    <a:pt x="21627" y="5281"/>
                    <a:pt x="17219" y="1986"/>
                  </a:cubicBezTo>
                  <a:cubicBezTo>
                    <a:pt x="15426" y="647"/>
                    <a:pt x="13331" y="0"/>
                    <a:pt x="112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9"/>
            <p:cNvSpPr/>
            <p:nvPr/>
          </p:nvSpPr>
          <p:spPr>
            <a:xfrm>
              <a:off x="6591559" y="1431083"/>
              <a:ext cx="762308" cy="673123"/>
            </a:xfrm>
            <a:custGeom>
              <a:avLst/>
              <a:gdLst/>
              <a:ahLst/>
              <a:cxnLst/>
              <a:rect l="l" t="t" r="r" b="b"/>
              <a:pathLst>
                <a:path w="17172" h="15163" extrusionOk="0">
                  <a:moveTo>
                    <a:pt x="8574" y="0"/>
                  </a:moveTo>
                  <a:cubicBezTo>
                    <a:pt x="6268" y="0"/>
                    <a:pt x="3991" y="1048"/>
                    <a:pt x="2505" y="3036"/>
                  </a:cubicBezTo>
                  <a:cubicBezTo>
                    <a:pt x="0" y="6385"/>
                    <a:pt x="693" y="11138"/>
                    <a:pt x="4052" y="13646"/>
                  </a:cubicBezTo>
                  <a:cubicBezTo>
                    <a:pt x="5418" y="14669"/>
                    <a:pt x="7014" y="15162"/>
                    <a:pt x="8596" y="15162"/>
                  </a:cubicBezTo>
                  <a:cubicBezTo>
                    <a:pt x="10903" y="15162"/>
                    <a:pt x="13180" y="14113"/>
                    <a:pt x="14666" y="12124"/>
                  </a:cubicBezTo>
                  <a:cubicBezTo>
                    <a:pt x="17171" y="8776"/>
                    <a:pt x="16479" y="4023"/>
                    <a:pt x="13119" y="1515"/>
                  </a:cubicBezTo>
                  <a:cubicBezTo>
                    <a:pt x="11753" y="494"/>
                    <a:pt x="10157" y="0"/>
                    <a:pt x="8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9"/>
            <p:cNvSpPr/>
            <p:nvPr/>
          </p:nvSpPr>
          <p:spPr>
            <a:xfrm>
              <a:off x="6695435" y="1419230"/>
              <a:ext cx="625446" cy="541722"/>
            </a:xfrm>
            <a:custGeom>
              <a:avLst/>
              <a:gdLst/>
              <a:ahLst/>
              <a:cxnLst/>
              <a:rect l="l" t="t" r="r" b="b"/>
              <a:pathLst>
                <a:path w="14089" h="12203" extrusionOk="0">
                  <a:moveTo>
                    <a:pt x="6307" y="1"/>
                  </a:moveTo>
                  <a:cubicBezTo>
                    <a:pt x="6282" y="1"/>
                    <a:pt x="6257" y="1"/>
                    <a:pt x="6231" y="1"/>
                  </a:cubicBezTo>
                  <a:cubicBezTo>
                    <a:pt x="5492" y="8"/>
                    <a:pt x="4795" y="127"/>
                    <a:pt x="4167" y="306"/>
                  </a:cubicBezTo>
                  <a:cubicBezTo>
                    <a:pt x="3539" y="490"/>
                    <a:pt x="2983" y="737"/>
                    <a:pt x="2502" y="1013"/>
                  </a:cubicBezTo>
                  <a:cubicBezTo>
                    <a:pt x="1540" y="1566"/>
                    <a:pt x="909" y="2216"/>
                    <a:pt x="528" y="2690"/>
                  </a:cubicBezTo>
                  <a:cubicBezTo>
                    <a:pt x="147" y="3170"/>
                    <a:pt x="1" y="3480"/>
                    <a:pt x="29" y="3497"/>
                  </a:cubicBezTo>
                  <a:cubicBezTo>
                    <a:pt x="31" y="3498"/>
                    <a:pt x="33" y="3499"/>
                    <a:pt x="35" y="3499"/>
                  </a:cubicBezTo>
                  <a:cubicBezTo>
                    <a:pt x="85" y="3499"/>
                    <a:pt x="292" y="3245"/>
                    <a:pt x="693" y="2844"/>
                  </a:cubicBezTo>
                  <a:cubicBezTo>
                    <a:pt x="1116" y="2428"/>
                    <a:pt x="1767" y="1853"/>
                    <a:pt x="2700" y="1376"/>
                  </a:cubicBezTo>
                  <a:cubicBezTo>
                    <a:pt x="3166" y="1136"/>
                    <a:pt x="3701" y="924"/>
                    <a:pt x="4297" y="770"/>
                  </a:cubicBezTo>
                  <a:cubicBezTo>
                    <a:pt x="4863" y="630"/>
                    <a:pt x="5480" y="539"/>
                    <a:pt x="6128" y="539"/>
                  </a:cubicBezTo>
                  <a:cubicBezTo>
                    <a:pt x="6162" y="539"/>
                    <a:pt x="6197" y="539"/>
                    <a:pt x="6231" y="540"/>
                  </a:cubicBezTo>
                  <a:cubicBezTo>
                    <a:pt x="6576" y="543"/>
                    <a:pt x="6928" y="565"/>
                    <a:pt x="7283" y="622"/>
                  </a:cubicBezTo>
                  <a:cubicBezTo>
                    <a:pt x="7638" y="680"/>
                    <a:pt x="7997" y="755"/>
                    <a:pt x="8357" y="869"/>
                  </a:cubicBezTo>
                  <a:cubicBezTo>
                    <a:pt x="8712" y="981"/>
                    <a:pt x="9067" y="1114"/>
                    <a:pt x="9412" y="1286"/>
                  </a:cubicBezTo>
                  <a:cubicBezTo>
                    <a:pt x="9760" y="1459"/>
                    <a:pt x="10097" y="1656"/>
                    <a:pt x="10424" y="1882"/>
                  </a:cubicBezTo>
                  <a:cubicBezTo>
                    <a:pt x="10747" y="2112"/>
                    <a:pt x="11049" y="2360"/>
                    <a:pt x="11324" y="2625"/>
                  </a:cubicBezTo>
                  <a:cubicBezTo>
                    <a:pt x="11604" y="2890"/>
                    <a:pt x="11856" y="3182"/>
                    <a:pt x="12082" y="3475"/>
                  </a:cubicBezTo>
                  <a:cubicBezTo>
                    <a:pt x="12311" y="3773"/>
                    <a:pt x="12505" y="4083"/>
                    <a:pt x="12678" y="4398"/>
                  </a:cubicBezTo>
                  <a:cubicBezTo>
                    <a:pt x="12853" y="4714"/>
                    <a:pt x="12997" y="5034"/>
                    <a:pt x="13120" y="5357"/>
                  </a:cubicBezTo>
                  <a:cubicBezTo>
                    <a:pt x="13363" y="5999"/>
                    <a:pt x="13499" y="6645"/>
                    <a:pt x="13564" y="7255"/>
                  </a:cubicBezTo>
                  <a:cubicBezTo>
                    <a:pt x="13625" y="7865"/>
                    <a:pt x="13607" y="8443"/>
                    <a:pt x="13547" y="8960"/>
                  </a:cubicBezTo>
                  <a:cubicBezTo>
                    <a:pt x="13418" y="10005"/>
                    <a:pt x="13098" y="10812"/>
                    <a:pt x="12853" y="11351"/>
                  </a:cubicBezTo>
                  <a:cubicBezTo>
                    <a:pt x="12603" y="11889"/>
                    <a:pt x="12430" y="12176"/>
                    <a:pt x="12466" y="12202"/>
                  </a:cubicBezTo>
                  <a:cubicBezTo>
                    <a:pt x="12467" y="12202"/>
                    <a:pt x="12468" y="12202"/>
                    <a:pt x="12469" y="12202"/>
                  </a:cubicBezTo>
                  <a:cubicBezTo>
                    <a:pt x="12511" y="12202"/>
                    <a:pt x="12743" y="11961"/>
                    <a:pt x="13055" y="11455"/>
                  </a:cubicBezTo>
                  <a:cubicBezTo>
                    <a:pt x="13367" y="10934"/>
                    <a:pt x="13762" y="10116"/>
                    <a:pt x="13952" y="9025"/>
                  </a:cubicBezTo>
                  <a:cubicBezTo>
                    <a:pt x="14046" y="8479"/>
                    <a:pt x="14089" y="7869"/>
                    <a:pt x="14046" y="7216"/>
                  </a:cubicBezTo>
                  <a:cubicBezTo>
                    <a:pt x="13999" y="6566"/>
                    <a:pt x="13873" y="5870"/>
                    <a:pt x="13622" y="5173"/>
                  </a:cubicBezTo>
                  <a:cubicBezTo>
                    <a:pt x="13499" y="4829"/>
                    <a:pt x="13353" y="4477"/>
                    <a:pt x="13169" y="4136"/>
                  </a:cubicBezTo>
                  <a:cubicBezTo>
                    <a:pt x="12987" y="3795"/>
                    <a:pt x="12782" y="3458"/>
                    <a:pt x="12538" y="3135"/>
                  </a:cubicBezTo>
                  <a:cubicBezTo>
                    <a:pt x="12293" y="2815"/>
                    <a:pt x="12028" y="2499"/>
                    <a:pt x="11730" y="2212"/>
                  </a:cubicBezTo>
                  <a:cubicBezTo>
                    <a:pt x="11429" y="1921"/>
                    <a:pt x="11102" y="1652"/>
                    <a:pt x="10754" y="1404"/>
                  </a:cubicBezTo>
                  <a:cubicBezTo>
                    <a:pt x="10403" y="1164"/>
                    <a:pt x="10040" y="949"/>
                    <a:pt x="9663" y="766"/>
                  </a:cubicBezTo>
                  <a:cubicBezTo>
                    <a:pt x="9290" y="583"/>
                    <a:pt x="8905" y="443"/>
                    <a:pt x="8518" y="324"/>
                  </a:cubicBezTo>
                  <a:cubicBezTo>
                    <a:pt x="8134" y="206"/>
                    <a:pt x="7746" y="127"/>
                    <a:pt x="7362" y="73"/>
                  </a:cubicBezTo>
                  <a:cubicBezTo>
                    <a:pt x="7005" y="23"/>
                    <a:pt x="6653" y="1"/>
                    <a:pt x="63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9"/>
            <p:cNvSpPr/>
            <p:nvPr/>
          </p:nvSpPr>
          <p:spPr>
            <a:xfrm>
              <a:off x="6758560" y="1569362"/>
              <a:ext cx="413028" cy="429586"/>
            </a:xfrm>
            <a:custGeom>
              <a:avLst/>
              <a:gdLst/>
              <a:ahLst/>
              <a:cxnLst/>
              <a:rect l="l" t="t" r="r" b="b"/>
              <a:pathLst>
                <a:path w="9304" h="9677" extrusionOk="0">
                  <a:moveTo>
                    <a:pt x="5325" y="2199"/>
                  </a:moveTo>
                  <a:cubicBezTo>
                    <a:pt x="5490" y="2199"/>
                    <a:pt x="5679" y="2241"/>
                    <a:pt x="5893" y="2333"/>
                  </a:cubicBezTo>
                  <a:lnTo>
                    <a:pt x="4910" y="3690"/>
                  </a:lnTo>
                  <a:cubicBezTo>
                    <a:pt x="4587" y="3252"/>
                    <a:pt x="4429" y="2861"/>
                    <a:pt x="4673" y="2527"/>
                  </a:cubicBezTo>
                  <a:cubicBezTo>
                    <a:pt x="4819" y="2326"/>
                    <a:pt x="5035" y="2199"/>
                    <a:pt x="5325" y="2199"/>
                  </a:cubicBezTo>
                  <a:close/>
                  <a:moveTo>
                    <a:pt x="4673" y="6027"/>
                  </a:moveTo>
                  <a:cubicBezTo>
                    <a:pt x="4978" y="6468"/>
                    <a:pt x="5126" y="6849"/>
                    <a:pt x="4881" y="7186"/>
                  </a:cubicBezTo>
                  <a:cubicBezTo>
                    <a:pt x="4747" y="7373"/>
                    <a:pt x="4548" y="7482"/>
                    <a:pt x="4286" y="7482"/>
                  </a:cubicBezTo>
                  <a:cubicBezTo>
                    <a:pt x="4121" y="7482"/>
                    <a:pt x="3930" y="7438"/>
                    <a:pt x="3715" y="7344"/>
                  </a:cubicBezTo>
                  <a:lnTo>
                    <a:pt x="4673" y="6027"/>
                  </a:lnTo>
                  <a:close/>
                  <a:moveTo>
                    <a:pt x="7584" y="0"/>
                  </a:moveTo>
                  <a:lnTo>
                    <a:pt x="6816" y="1059"/>
                  </a:lnTo>
                  <a:cubicBezTo>
                    <a:pt x="6155" y="686"/>
                    <a:pt x="5538" y="519"/>
                    <a:pt x="4989" y="519"/>
                  </a:cubicBezTo>
                  <a:cubicBezTo>
                    <a:pt x="4180" y="519"/>
                    <a:pt x="3518" y="883"/>
                    <a:pt x="3080" y="1486"/>
                  </a:cubicBezTo>
                  <a:cubicBezTo>
                    <a:pt x="2089" y="2854"/>
                    <a:pt x="3015" y="4067"/>
                    <a:pt x="3890" y="5094"/>
                  </a:cubicBezTo>
                  <a:lnTo>
                    <a:pt x="2731" y="6691"/>
                  </a:lnTo>
                  <a:cubicBezTo>
                    <a:pt x="2093" y="6123"/>
                    <a:pt x="1594" y="5366"/>
                    <a:pt x="1371" y="4667"/>
                  </a:cubicBezTo>
                  <a:lnTo>
                    <a:pt x="0" y="5452"/>
                  </a:lnTo>
                  <a:cubicBezTo>
                    <a:pt x="226" y="6246"/>
                    <a:pt x="918" y="7200"/>
                    <a:pt x="1823" y="7944"/>
                  </a:cubicBezTo>
                  <a:lnTo>
                    <a:pt x="1069" y="8984"/>
                  </a:lnTo>
                  <a:lnTo>
                    <a:pt x="2024" y="9677"/>
                  </a:lnTo>
                  <a:lnTo>
                    <a:pt x="2800" y="8608"/>
                  </a:lnTo>
                  <a:cubicBezTo>
                    <a:pt x="3458" y="8973"/>
                    <a:pt x="4071" y="9136"/>
                    <a:pt x="4614" y="9136"/>
                  </a:cubicBezTo>
                  <a:cubicBezTo>
                    <a:pt x="5419" y="9136"/>
                    <a:pt x="6073" y="8778"/>
                    <a:pt x="6504" y="8187"/>
                  </a:cubicBezTo>
                  <a:cubicBezTo>
                    <a:pt x="7480" y="6838"/>
                    <a:pt x="6572" y="5639"/>
                    <a:pt x="5692" y="4620"/>
                  </a:cubicBezTo>
                  <a:lnTo>
                    <a:pt x="6870" y="2997"/>
                  </a:lnTo>
                  <a:cubicBezTo>
                    <a:pt x="7308" y="3399"/>
                    <a:pt x="7684" y="3923"/>
                    <a:pt x="7972" y="4556"/>
                  </a:cubicBezTo>
                  <a:lnTo>
                    <a:pt x="9304" y="3726"/>
                  </a:lnTo>
                  <a:cubicBezTo>
                    <a:pt x="9019" y="3008"/>
                    <a:pt x="8459" y="2311"/>
                    <a:pt x="7785" y="1734"/>
                  </a:cubicBezTo>
                  <a:lnTo>
                    <a:pt x="8539" y="693"/>
                  </a:lnTo>
                  <a:lnTo>
                    <a:pt x="75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" name="Google Shape;538;p29"/>
          <p:cNvGrpSpPr/>
          <p:nvPr/>
        </p:nvGrpSpPr>
        <p:grpSpPr>
          <a:xfrm>
            <a:off x="7352169" y="1792626"/>
            <a:ext cx="1333531" cy="2916217"/>
            <a:chOff x="7352169" y="1792626"/>
            <a:chExt cx="1333531" cy="2916217"/>
          </a:xfrm>
        </p:grpSpPr>
        <p:grpSp>
          <p:nvGrpSpPr>
            <p:cNvPr id="539" name="Google Shape;539;p29"/>
            <p:cNvGrpSpPr/>
            <p:nvPr/>
          </p:nvGrpSpPr>
          <p:grpSpPr>
            <a:xfrm>
              <a:off x="7352169" y="1792626"/>
              <a:ext cx="1333531" cy="2916217"/>
              <a:chOff x="7352169" y="1999451"/>
              <a:chExt cx="1333531" cy="2916217"/>
            </a:xfrm>
          </p:grpSpPr>
          <p:grpSp>
            <p:nvGrpSpPr>
              <p:cNvPr id="540" name="Google Shape;540;p29"/>
              <p:cNvGrpSpPr/>
              <p:nvPr/>
            </p:nvGrpSpPr>
            <p:grpSpPr>
              <a:xfrm>
                <a:off x="7788625" y="4788743"/>
                <a:ext cx="623190" cy="126925"/>
                <a:chOff x="7605347" y="4840573"/>
                <a:chExt cx="925164" cy="188427"/>
              </a:xfrm>
            </p:grpSpPr>
            <p:sp>
              <p:nvSpPr>
                <p:cNvPr id="541" name="Google Shape;541;p29"/>
                <p:cNvSpPr/>
                <p:nvPr/>
              </p:nvSpPr>
              <p:spPr>
                <a:xfrm flipH="1">
                  <a:off x="8100033" y="4840573"/>
                  <a:ext cx="429399" cy="187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3" h="2611" extrusionOk="0">
                      <a:moveTo>
                        <a:pt x="3202" y="0"/>
                      </a:moveTo>
                      <a:lnTo>
                        <a:pt x="0" y="54"/>
                      </a:lnTo>
                      <a:lnTo>
                        <a:pt x="32" y="2556"/>
                      </a:lnTo>
                      <a:lnTo>
                        <a:pt x="230" y="2563"/>
                      </a:lnTo>
                      <a:cubicBezTo>
                        <a:pt x="681" y="2581"/>
                        <a:pt x="1837" y="2611"/>
                        <a:pt x="2942" y="2611"/>
                      </a:cubicBezTo>
                      <a:cubicBezTo>
                        <a:pt x="4010" y="2611"/>
                        <a:pt x="5029" y="2583"/>
                        <a:pt x="5316" y="2491"/>
                      </a:cubicBezTo>
                      <a:cubicBezTo>
                        <a:pt x="5973" y="2279"/>
                        <a:pt x="3241" y="1713"/>
                        <a:pt x="3241" y="1713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" name="Google Shape;542;p29"/>
                <p:cNvSpPr/>
                <p:nvPr/>
              </p:nvSpPr>
              <p:spPr>
                <a:xfrm flipH="1">
                  <a:off x="8139206" y="4986872"/>
                  <a:ext cx="61250" cy="27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" h="389" extrusionOk="0">
                      <a:moveTo>
                        <a:pt x="0" y="1"/>
                      </a:moveTo>
                      <a:cubicBezTo>
                        <a:pt x="79" y="22"/>
                        <a:pt x="155" y="47"/>
                        <a:pt x="227" y="69"/>
                      </a:cubicBezTo>
                      <a:cubicBezTo>
                        <a:pt x="98" y="26"/>
                        <a:pt x="0" y="1"/>
                        <a:pt x="0" y="1"/>
                      </a:cubicBezTo>
                      <a:close/>
                      <a:moveTo>
                        <a:pt x="833" y="349"/>
                      </a:moveTo>
                      <a:cubicBezTo>
                        <a:pt x="844" y="363"/>
                        <a:pt x="844" y="374"/>
                        <a:pt x="840" y="388"/>
                      </a:cubicBezTo>
                      <a:lnTo>
                        <a:pt x="851" y="388"/>
                      </a:lnTo>
                      <a:cubicBezTo>
                        <a:pt x="851" y="374"/>
                        <a:pt x="844" y="363"/>
                        <a:pt x="833" y="34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" name="Google Shape;543;p29"/>
                <p:cNvSpPr/>
                <p:nvPr/>
              </p:nvSpPr>
              <p:spPr>
                <a:xfrm flipH="1">
                  <a:off x="8138989" y="5014766"/>
                  <a:ext cx="10065" cy="5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" h="76" extrusionOk="0">
                      <a:moveTo>
                        <a:pt x="125" y="0"/>
                      </a:moveTo>
                      <a:cubicBezTo>
                        <a:pt x="118" y="25"/>
                        <a:pt x="86" y="47"/>
                        <a:pt x="25" y="68"/>
                      </a:cubicBezTo>
                      <a:cubicBezTo>
                        <a:pt x="17" y="68"/>
                        <a:pt x="7" y="72"/>
                        <a:pt x="0" y="75"/>
                      </a:cubicBezTo>
                      <a:cubicBezTo>
                        <a:pt x="72" y="61"/>
                        <a:pt x="118" y="47"/>
                        <a:pt x="129" y="32"/>
                      </a:cubicBezTo>
                      <a:cubicBezTo>
                        <a:pt x="136" y="22"/>
                        <a:pt x="140" y="11"/>
                        <a:pt x="136" y="0"/>
                      </a:cubicBezTo>
                      <a:close/>
                    </a:path>
                  </a:pathLst>
                </a:custGeom>
                <a:solidFill>
                  <a:srgbClr val="7D848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" name="Google Shape;544;p29"/>
                <p:cNvSpPr/>
                <p:nvPr/>
              </p:nvSpPr>
              <p:spPr>
                <a:xfrm flipH="1">
                  <a:off x="8305710" y="5024255"/>
                  <a:ext cx="221421" cy="4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0" h="63" extrusionOk="0">
                      <a:moveTo>
                        <a:pt x="0" y="1"/>
                      </a:moveTo>
                      <a:cubicBezTo>
                        <a:pt x="582" y="41"/>
                        <a:pt x="1433" y="62"/>
                        <a:pt x="2283" y="62"/>
                      </a:cubicBezTo>
                      <a:cubicBezTo>
                        <a:pt x="2552" y="62"/>
                        <a:pt x="2818" y="59"/>
                        <a:pt x="3080" y="54"/>
                      </a:cubicBezTo>
                      <a:lnTo>
                        <a:pt x="2882" y="54"/>
                      </a:lnTo>
                      <a:cubicBezTo>
                        <a:pt x="1784" y="54"/>
                        <a:pt x="646" y="26"/>
                        <a:pt x="198" y="8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" name="Google Shape;545;p29"/>
                <p:cNvSpPr/>
                <p:nvPr/>
              </p:nvSpPr>
              <p:spPr>
                <a:xfrm flipH="1">
                  <a:off x="8139716" y="4986872"/>
                  <a:ext cx="387415" cy="41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9" h="575" extrusionOk="0">
                      <a:moveTo>
                        <a:pt x="4544" y="1"/>
                      </a:moveTo>
                      <a:cubicBezTo>
                        <a:pt x="4358" y="11"/>
                        <a:pt x="4268" y="417"/>
                        <a:pt x="4268" y="417"/>
                      </a:cubicBezTo>
                      <a:lnTo>
                        <a:pt x="1156" y="442"/>
                      </a:lnTo>
                      <a:lnTo>
                        <a:pt x="1156" y="456"/>
                      </a:lnTo>
                      <a:cubicBezTo>
                        <a:pt x="1153" y="456"/>
                        <a:pt x="1153" y="453"/>
                        <a:pt x="1149" y="442"/>
                      </a:cubicBezTo>
                      <a:lnTo>
                        <a:pt x="4" y="449"/>
                      </a:lnTo>
                      <a:lnTo>
                        <a:pt x="0" y="521"/>
                      </a:lnTo>
                      <a:lnTo>
                        <a:pt x="198" y="528"/>
                      </a:lnTo>
                      <a:cubicBezTo>
                        <a:pt x="646" y="546"/>
                        <a:pt x="1784" y="574"/>
                        <a:pt x="2882" y="574"/>
                      </a:cubicBezTo>
                      <a:lnTo>
                        <a:pt x="3080" y="574"/>
                      </a:lnTo>
                      <a:cubicBezTo>
                        <a:pt x="4063" y="561"/>
                        <a:pt x="4936" y="521"/>
                        <a:pt x="5259" y="463"/>
                      </a:cubicBezTo>
                      <a:cubicBezTo>
                        <a:pt x="5266" y="460"/>
                        <a:pt x="5276" y="456"/>
                        <a:pt x="5284" y="456"/>
                      </a:cubicBezTo>
                      <a:cubicBezTo>
                        <a:pt x="5345" y="435"/>
                        <a:pt x="5377" y="413"/>
                        <a:pt x="5384" y="388"/>
                      </a:cubicBezTo>
                      <a:cubicBezTo>
                        <a:pt x="5388" y="374"/>
                        <a:pt x="5388" y="363"/>
                        <a:pt x="5377" y="349"/>
                      </a:cubicBezTo>
                      <a:cubicBezTo>
                        <a:pt x="5302" y="251"/>
                        <a:pt x="4989" y="137"/>
                        <a:pt x="4771" y="69"/>
                      </a:cubicBezTo>
                      <a:cubicBezTo>
                        <a:pt x="4699" y="47"/>
                        <a:pt x="4623" y="22"/>
                        <a:pt x="454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" name="Google Shape;546;p29"/>
                <p:cNvSpPr/>
                <p:nvPr/>
              </p:nvSpPr>
              <p:spPr>
                <a:xfrm flipH="1">
                  <a:off x="8139716" y="5013040"/>
                  <a:ext cx="390794" cy="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6" h="121" extrusionOk="0">
                      <a:moveTo>
                        <a:pt x="5420" y="0"/>
                      </a:moveTo>
                      <a:cubicBezTo>
                        <a:pt x="5410" y="0"/>
                        <a:pt x="5396" y="1"/>
                        <a:pt x="5378" y="3"/>
                      </a:cubicBezTo>
                      <a:cubicBezTo>
                        <a:pt x="5331" y="3"/>
                        <a:pt x="5280" y="3"/>
                        <a:pt x="5220" y="6"/>
                      </a:cubicBezTo>
                      <a:cubicBezTo>
                        <a:pt x="5061" y="10"/>
                        <a:pt x="4868" y="17"/>
                        <a:pt x="4639" y="28"/>
                      </a:cubicBezTo>
                      <a:cubicBezTo>
                        <a:pt x="4147" y="46"/>
                        <a:pt x="3468" y="64"/>
                        <a:pt x="2718" y="78"/>
                      </a:cubicBezTo>
                      <a:cubicBezTo>
                        <a:pt x="2235" y="85"/>
                        <a:pt x="1783" y="87"/>
                        <a:pt x="1390" y="87"/>
                      </a:cubicBezTo>
                      <a:cubicBezTo>
                        <a:pt x="1172" y="87"/>
                        <a:pt x="973" y="87"/>
                        <a:pt x="797" y="85"/>
                      </a:cubicBezTo>
                      <a:cubicBezTo>
                        <a:pt x="568" y="81"/>
                        <a:pt x="374" y="81"/>
                        <a:pt x="216" y="81"/>
                      </a:cubicBezTo>
                      <a:lnTo>
                        <a:pt x="55" y="81"/>
                      </a:lnTo>
                      <a:cubicBezTo>
                        <a:pt x="19" y="81"/>
                        <a:pt x="1" y="81"/>
                        <a:pt x="1" y="85"/>
                      </a:cubicBezTo>
                      <a:cubicBezTo>
                        <a:pt x="1" y="85"/>
                        <a:pt x="19" y="85"/>
                        <a:pt x="55" y="89"/>
                      </a:cubicBezTo>
                      <a:cubicBezTo>
                        <a:pt x="105" y="92"/>
                        <a:pt x="155" y="92"/>
                        <a:pt x="212" y="96"/>
                      </a:cubicBezTo>
                      <a:cubicBezTo>
                        <a:pt x="374" y="99"/>
                        <a:pt x="568" y="107"/>
                        <a:pt x="797" y="110"/>
                      </a:cubicBezTo>
                      <a:cubicBezTo>
                        <a:pt x="1083" y="116"/>
                        <a:pt x="1432" y="120"/>
                        <a:pt x="1821" y="120"/>
                      </a:cubicBezTo>
                      <a:cubicBezTo>
                        <a:pt x="2102" y="120"/>
                        <a:pt x="2404" y="118"/>
                        <a:pt x="2718" y="114"/>
                      </a:cubicBezTo>
                      <a:cubicBezTo>
                        <a:pt x="3468" y="103"/>
                        <a:pt x="4150" y="78"/>
                        <a:pt x="4639" y="53"/>
                      </a:cubicBezTo>
                      <a:cubicBezTo>
                        <a:pt x="4868" y="42"/>
                        <a:pt x="5061" y="31"/>
                        <a:pt x="5220" y="21"/>
                      </a:cubicBezTo>
                      <a:cubicBezTo>
                        <a:pt x="5280" y="17"/>
                        <a:pt x="5331" y="13"/>
                        <a:pt x="5378" y="10"/>
                      </a:cubicBezTo>
                      <a:cubicBezTo>
                        <a:pt x="5414" y="6"/>
                        <a:pt x="5435" y="3"/>
                        <a:pt x="5435" y="3"/>
                      </a:cubicBezTo>
                      <a:cubicBezTo>
                        <a:pt x="5435" y="1"/>
                        <a:pt x="5430" y="0"/>
                        <a:pt x="542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" name="Google Shape;547;p29"/>
                <p:cNvSpPr/>
                <p:nvPr/>
              </p:nvSpPr>
              <p:spPr>
                <a:xfrm flipH="1">
                  <a:off x="8198300" y="4983996"/>
                  <a:ext cx="23436" cy="36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" h="507" extrusionOk="0">
                      <a:moveTo>
                        <a:pt x="320" y="0"/>
                      </a:moveTo>
                      <a:cubicBezTo>
                        <a:pt x="304" y="0"/>
                        <a:pt x="177" y="62"/>
                        <a:pt x="92" y="209"/>
                      </a:cubicBezTo>
                      <a:cubicBezTo>
                        <a:pt x="0" y="358"/>
                        <a:pt x="9" y="507"/>
                        <a:pt x="20" y="507"/>
                      </a:cubicBezTo>
                      <a:cubicBezTo>
                        <a:pt x="20" y="507"/>
                        <a:pt x="20" y="507"/>
                        <a:pt x="20" y="507"/>
                      </a:cubicBezTo>
                      <a:cubicBezTo>
                        <a:pt x="31" y="507"/>
                        <a:pt x="38" y="371"/>
                        <a:pt x="124" y="227"/>
                      </a:cubicBezTo>
                      <a:cubicBezTo>
                        <a:pt x="207" y="84"/>
                        <a:pt x="325" y="11"/>
                        <a:pt x="322" y="1"/>
                      </a:cubicBezTo>
                      <a:cubicBezTo>
                        <a:pt x="322" y="1"/>
                        <a:pt x="321" y="0"/>
                        <a:pt x="32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" name="Google Shape;548;p29"/>
                <p:cNvSpPr/>
                <p:nvPr/>
              </p:nvSpPr>
              <p:spPr>
                <a:xfrm flipH="1">
                  <a:off x="8276302" y="4967677"/>
                  <a:ext cx="13156" cy="19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" h="272" extrusionOk="0">
                      <a:moveTo>
                        <a:pt x="174" y="1"/>
                      </a:moveTo>
                      <a:cubicBezTo>
                        <a:pt x="161" y="1"/>
                        <a:pt x="120" y="56"/>
                        <a:pt x="75" y="124"/>
                      </a:cubicBezTo>
                      <a:cubicBezTo>
                        <a:pt x="32" y="200"/>
                        <a:pt x="0" y="264"/>
                        <a:pt x="11" y="271"/>
                      </a:cubicBezTo>
                      <a:cubicBezTo>
                        <a:pt x="11" y="271"/>
                        <a:pt x="11" y="271"/>
                        <a:pt x="11" y="271"/>
                      </a:cubicBezTo>
                      <a:cubicBezTo>
                        <a:pt x="21" y="271"/>
                        <a:pt x="66" y="219"/>
                        <a:pt x="108" y="145"/>
                      </a:cubicBezTo>
                      <a:cubicBezTo>
                        <a:pt x="154" y="70"/>
                        <a:pt x="183" y="6"/>
                        <a:pt x="176" y="1"/>
                      </a:cubicBezTo>
                      <a:cubicBezTo>
                        <a:pt x="175" y="1"/>
                        <a:pt x="175" y="1"/>
                        <a:pt x="17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549;p29"/>
                <p:cNvSpPr/>
                <p:nvPr/>
              </p:nvSpPr>
              <p:spPr>
                <a:xfrm flipH="1">
                  <a:off x="8292765" y="4964298"/>
                  <a:ext cx="15313" cy="13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" h="187" extrusionOk="0">
                      <a:moveTo>
                        <a:pt x="202" y="1"/>
                      </a:moveTo>
                      <a:cubicBezTo>
                        <a:pt x="189" y="1"/>
                        <a:pt x="143" y="32"/>
                        <a:pt x="94" y="78"/>
                      </a:cubicBezTo>
                      <a:cubicBezTo>
                        <a:pt x="40" y="128"/>
                        <a:pt x="1" y="174"/>
                        <a:pt x="8" y="185"/>
                      </a:cubicBezTo>
                      <a:cubicBezTo>
                        <a:pt x="8" y="186"/>
                        <a:pt x="9" y="186"/>
                        <a:pt x="10" y="186"/>
                      </a:cubicBezTo>
                      <a:cubicBezTo>
                        <a:pt x="24" y="186"/>
                        <a:pt x="70" y="152"/>
                        <a:pt x="119" y="106"/>
                      </a:cubicBezTo>
                      <a:cubicBezTo>
                        <a:pt x="173" y="56"/>
                        <a:pt x="213" y="10"/>
                        <a:pt x="205" y="2"/>
                      </a:cubicBezTo>
                      <a:cubicBezTo>
                        <a:pt x="204" y="1"/>
                        <a:pt x="203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" name="Google Shape;550;p29"/>
                <p:cNvSpPr/>
                <p:nvPr/>
              </p:nvSpPr>
              <p:spPr>
                <a:xfrm flipH="1">
                  <a:off x="8295569" y="4954592"/>
                  <a:ext cx="24155" cy="2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" h="38" extrusionOk="0">
                      <a:moveTo>
                        <a:pt x="205" y="0"/>
                      </a:moveTo>
                      <a:cubicBezTo>
                        <a:pt x="193" y="0"/>
                        <a:pt x="182" y="0"/>
                        <a:pt x="170" y="1"/>
                      </a:cubicBezTo>
                      <a:cubicBezTo>
                        <a:pt x="77" y="1"/>
                        <a:pt x="1" y="8"/>
                        <a:pt x="1" y="19"/>
                      </a:cubicBezTo>
                      <a:cubicBezTo>
                        <a:pt x="1" y="28"/>
                        <a:pt x="59" y="38"/>
                        <a:pt x="135" y="38"/>
                      </a:cubicBezTo>
                      <a:cubicBezTo>
                        <a:pt x="147" y="38"/>
                        <a:pt x="158" y="37"/>
                        <a:pt x="170" y="37"/>
                      </a:cubicBezTo>
                      <a:cubicBezTo>
                        <a:pt x="259" y="37"/>
                        <a:pt x="335" y="29"/>
                        <a:pt x="335" y="19"/>
                      </a:cubicBezTo>
                      <a:cubicBezTo>
                        <a:pt x="335" y="9"/>
                        <a:pt x="278" y="0"/>
                        <a:pt x="20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" name="Google Shape;551;p29"/>
                <p:cNvSpPr/>
                <p:nvPr/>
              </p:nvSpPr>
              <p:spPr>
                <a:xfrm flipH="1">
                  <a:off x="8296432" y="4940430"/>
                  <a:ext cx="27893" cy="4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56" extrusionOk="0">
                      <a:moveTo>
                        <a:pt x="18" y="0"/>
                      </a:moveTo>
                      <a:cubicBezTo>
                        <a:pt x="10" y="0"/>
                        <a:pt x="5" y="1"/>
                        <a:pt x="5" y="4"/>
                      </a:cubicBezTo>
                      <a:cubicBezTo>
                        <a:pt x="0" y="14"/>
                        <a:pt x="83" y="51"/>
                        <a:pt x="194" y="54"/>
                      </a:cubicBezTo>
                      <a:cubicBezTo>
                        <a:pt x="208" y="55"/>
                        <a:pt x="221" y="55"/>
                        <a:pt x="234" y="55"/>
                      </a:cubicBezTo>
                      <a:cubicBezTo>
                        <a:pt x="322" y="55"/>
                        <a:pt x="387" y="35"/>
                        <a:pt x="384" y="26"/>
                      </a:cubicBezTo>
                      <a:cubicBezTo>
                        <a:pt x="384" y="20"/>
                        <a:pt x="365" y="19"/>
                        <a:pt x="334" y="19"/>
                      </a:cubicBezTo>
                      <a:cubicBezTo>
                        <a:pt x="313" y="19"/>
                        <a:pt x="288" y="20"/>
                        <a:pt x="259" y="20"/>
                      </a:cubicBezTo>
                      <a:cubicBezTo>
                        <a:pt x="239" y="20"/>
                        <a:pt x="217" y="19"/>
                        <a:pt x="194" y="19"/>
                      </a:cubicBezTo>
                      <a:cubicBezTo>
                        <a:pt x="114" y="13"/>
                        <a:pt x="46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" name="Google Shape;552;p29"/>
                <p:cNvSpPr/>
                <p:nvPr/>
              </p:nvSpPr>
              <p:spPr>
                <a:xfrm flipH="1">
                  <a:off x="8237553" y="4945750"/>
                  <a:ext cx="43709" cy="25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" h="350" extrusionOk="0">
                      <a:moveTo>
                        <a:pt x="415" y="38"/>
                      </a:moveTo>
                      <a:cubicBezTo>
                        <a:pt x="460" y="38"/>
                        <a:pt x="505" y="47"/>
                        <a:pt x="543" y="70"/>
                      </a:cubicBezTo>
                      <a:cubicBezTo>
                        <a:pt x="575" y="91"/>
                        <a:pt x="564" y="131"/>
                        <a:pt x="529" y="152"/>
                      </a:cubicBezTo>
                      <a:cubicBezTo>
                        <a:pt x="493" y="174"/>
                        <a:pt x="450" y="188"/>
                        <a:pt x="413" y="203"/>
                      </a:cubicBezTo>
                      <a:cubicBezTo>
                        <a:pt x="335" y="232"/>
                        <a:pt x="263" y="250"/>
                        <a:pt x="202" y="263"/>
                      </a:cubicBezTo>
                      <a:cubicBezTo>
                        <a:pt x="142" y="274"/>
                        <a:pt x="91" y="281"/>
                        <a:pt x="56" y="285"/>
                      </a:cubicBezTo>
                      <a:lnTo>
                        <a:pt x="56" y="285"/>
                      </a:lnTo>
                      <a:cubicBezTo>
                        <a:pt x="69" y="254"/>
                        <a:pt x="89" y="214"/>
                        <a:pt x="123" y="174"/>
                      </a:cubicBezTo>
                      <a:cubicBezTo>
                        <a:pt x="163" y="124"/>
                        <a:pt x="220" y="81"/>
                        <a:pt x="299" y="56"/>
                      </a:cubicBezTo>
                      <a:cubicBezTo>
                        <a:pt x="333" y="46"/>
                        <a:pt x="374" y="38"/>
                        <a:pt x="415" y="38"/>
                      </a:cubicBezTo>
                      <a:close/>
                      <a:moveTo>
                        <a:pt x="409" y="0"/>
                      </a:moveTo>
                      <a:cubicBezTo>
                        <a:pt x="271" y="0"/>
                        <a:pt x="154" y="80"/>
                        <a:pt x="102" y="156"/>
                      </a:cubicBezTo>
                      <a:cubicBezTo>
                        <a:pt x="64" y="204"/>
                        <a:pt x="46" y="254"/>
                        <a:pt x="38" y="287"/>
                      </a:cubicBezTo>
                      <a:lnTo>
                        <a:pt x="38" y="287"/>
                      </a:lnTo>
                      <a:cubicBezTo>
                        <a:pt x="14" y="290"/>
                        <a:pt x="1" y="291"/>
                        <a:pt x="1" y="293"/>
                      </a:cubicBezTo>
                      <a:cubicBezTo>
                        <a:pt x="1" y="295"/>
                        <a:pt x="13" y="298"/>
                        <a:pt x="36" y="299"/>
                      </a:cubicBezTo>
                      <a:lnTo>
                        <a:pt x="36" y="299"/>
                      </a:lnTo>
                      <a:cubicBezTo>
                        <a:pt x="30" y="331"/>
                        <a:pt x="30" y="350"/>
                        <a:pt x="34" y="350"/>
                      </a:cubicBezTo>
                      <a:cubicBezTo>
                        <a:pt x="34" y="350"/>
                        <a:pt x="34" y="350"/>
                        <a:pt x="34" y="350"/>
                      </a:cubicBezTo>
                      <a:cubicBezTo>
                        <a:pt x="37" y="350"/>
                        <a:pt x="40" y="330"/>
                        <a:pt x="51" y="300"/>
                      </a:cubicBezTo>
                      <a:lnTo>
                        <a:pt x="51" y="300"/>
                      </a:lnTo>
                      <a:cubicBezTo>
                        <a:pt x="55" y="300"/>
                        <a:pt x="59" y="300"/>
                        <a:pt x="64" y="300"/>
                      </a:cubicBezTo>
                      <a:cubicBezTo>
                        <a:pt x="99" y="300"/>
                        <a:pt x="147" y="297"/>
                        <a:pt x="206" y="289"/>
                      </a:cubicBezTo>
                      <a:cubicBezTo>
                        <a:pt x="270" y="281"/>
                        <a:pt x="345" y="263"/>
                        <a:pt x="425" y="238"/>
                      </a:cubicBezTo>
                      <a:cubicBezTo>
                        <a:pt x="464" y="225"/>
                        <a:pt x="507" y="210"/>
                        <a:pt x="550" y="185"/>
                      </a:cubicBezTo>
                      <a:cubicBezTo>
                        <a:pt x="569" y="170"/>
                        <a:pt x="593" y="152"/>
                        <a:pt x="600" y="120"/>
                      </a:cubicBezTo>
                      <a:cubicBezTo>
                        <a:pt x="607" y="88"/>
                        <a:pt x="590" y="56"/>
                        <a:pt x="569" y="38"/>
                      </a:cubicBezTo>
                      <a:cubicBezTo>
                        <a:pt x="514" y="11"/>
                        <a:pt x="460" y="0"/>
                        <a:pt x="40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553;p29"/>
                <p:cNvSpPr/>
                <p:nvPr/>
              </p:nvSpPr>
              <p:spPr>
                <a:xfrm flipH="1">
                  <a:off x="8275008" y="4939136"/>
                  <a:ext cx="22430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96" extrusionOk="0">
                      <a:moveTo>
                        <a:pt x="75" y="0"/>
                      </a:moveTo>
                      <a:cubicBezTo>
                        <a:pt x="73" y="0"/>
                        <a:pt x="71" y="0"/>
                        <a:pt x="68" y="0"/>
                      </a:cubicBezTo>
                      <a:cubicBezTo>
                        <a:pt x="22" y="7"/>
                        <a:pt x="0" y="62"/>
                        <a:pt x="7" y="97"/>
                      </a:cubicBezTo>
                      <a:cubicBezTo>
                        <a:pt x="10" y="133"/>
                        <a:pt x="29" y="162"/>
                        <a:pt x="43" y="187"/>
                      </a:cubicBezTo>
                      <a:cubicBezTo>
                        <a:pt x="75" y="237"/>
                        <a:pt x="111" y="280"/>
                        <a:pt x="143" y="312"/>
                      </a:cubicBezTo>
                      <a:cubicBezTo>
                        <a:pt x="203" y="369"/>
                        <a:pt x="252" y="392"/>
                        <a:pt x="261" y="392"/>
                      </a:cubicBezTo>
                      <a:cubicBezTo>
                        <a:pt x="261" y="392"/>
                        <a:pt x="262" y="392"/>
                        <a:pt x="262" y="392"/>
                      </a:cubicBezTo>
                      <a:cubicBezTo>
                        <a:pt x="265" y="388"/>
                        <a:pt x="219" y="355"/>
                        <a:pt x="161" y="291"/>
                      </a:cubicBezTo>
                      <a:cubicBezTo>
                        <a:pt x="133" y="259"/>
                        <a:pt x="104" y="219"/>
                        <a:pt x="75" y="169"/>
                      </a:cubicBezTo>
                      <a:cubicBezTo>
                        <a:pt x="47" y="126"/>
                        <a:pt x="25" y="50"/>
                        <a:pt x="75" y="40"/>
                      </a:cubicBezTo>
                      <a:cubicBezTo>
                        <a:pt x="79" y="40"/>
                        <a:pt x="83" y="39"/>
                        <a:pt x="86" y="39"/>
                      </a:cubicBezTo>
                      <a:cubicBezTo>
                        <a:pt x="136" y="39"/>
                        <a:pt x="182" y="86"/>
                        <a:pt x="212" y="123"/>
                      </a:cubicBezTo>
                      <a:cubicBezTo>
                        <a:pt x="247" y="169"/>
                        <a:pt x="265" y="216"/>
                        <a:pt x="272" y="255"/>
                      </a:cubicBezTo>
                      <a:cubicBezTo>
                        <a:pt x="290" y="342"/>
                        <a:pt x="272" y="395"/>
                        <a:pt x="280" y="395"/>
                      </a:cubicBezTo>
                      <a:cubicBezTo>
                        <a:pt x="280" y="395"/>
                        <a:pt x="280" y="395"/>
                        <a:pt x="280" y="395"/>
                      </a:cubicBezTo>
                      <a:cubicBezTo>
                        <a:pt x="285" y="395"/>
                        <a:pt x="312" y="342"/>
                        <a:pt x="302" y="252"/>
                      </a:cubicBezTo>
                      <a:cubicBezTo>
                        <a:pt x="294" y="209"/>
                        <a:pt x="277" y="155"/>
                        <a:pt x="240" y="105"/>
                      </a:cubicBezTo>
                      <a:cubicBezTo>
                        <a:pt x="205" y="59"/>
                        <a:pt x="160" y="0"/>
                        <a:pt x="7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29"/>
                <p:cNvSpPr/>
                <p:nvPr/>
              </p:nvSpPr>
              <p:spPr>
                <a:xfrm flipH="1">
                  <a:off x="8443739" y="4954305"/>
                  <a:ext cx="83105" cy="65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6" h="910" extrusionOk="0">
                      <a:moveTo>
                        <a:pt x="183" y="0"/>
                      </a:moveTo>
                      <a:cubicBezTo>
                        <a:pt x="134" y="0"/>
                        <a:pt x="93" y="3"/>
                        <a:pt x="65" y="8"/>
                      </a:cubicBezTo>
                      <a:cubicBezTo>
                        <a:pt x="22" y="15"/>
                        <a:pt x="0" y="23"/>
                        <a:pt x="0" y="23"/>
                      </a:cubicBezTo>
                      <a:cubicBezTo>
                        <a:pt x="0" y="25"/>
                        <a:pt x="5" y="25"/>
                        <a:pt x="13" y="25"/>
                      </a:cubicBezTo>
                      <a:cubicBezTo>
                        <a:pt x="21" y="25"/>
                        <a:pt x="34" y="25"/>
                        <a:pt x="50" y="23"/>
                      </a:cubicBezTo>
                      <a:cubicBezTo>
                        <a:pt x="70" y="23"/>
                        <a:pt x="96" y="22"/>
                        <a:pt x="128" y="22"/>
                      </a:cubicBezTo>
                      <a:cubicBezTo>
                        <a:pt x="159" y="22"/>
                        <a:pt x="196" y="23"/>
                        <a:pt x="237" y="26"/>
                      </a:cubicBezTo>
                      <a:cubicBezTo>
                        <a:pt x="380" y="41"/>
                        <a:pt x="582" y="98"/>
                        <a:pt x="758" y="231"/>
                      </a:cubicBezTo>
                      <a:cubicBezTo>
                        <a:pt x="933" y="367"/>
                        <a:pt x="1038" y="547"/>
                        <a:pt x="1088" y="683"/>
                      </a:cubicBezTo>
                      <a:cubicBezTo>
                        <a:pt x="1137" y="817"/>
                        <a:pt x="1145" y="909"/>
                        <a:pt x="1152" y="909"/>
                      </a:cubicBezTo>
                      <a:cubicBezTo>
                        <a:pt x="1152" y="909"/>
                        <a:pt x="1152" y="909"/>
                        <a:pt x="1152" y="909"/>
                      </a:cubicBezTo>
                      <a:cubicBezTo>
                        <a:pt x="1152" y="909"/>
                        <a:pt x="1156" y="888"/>
                        <a:pt x="1152" y="845"/>
                      </a:cubicBezTo>
                      <a:cubicBezTo>
                        <a:pt x="1145" y="805"/>
                        <a:pt x="1134" y="744"/>
                        <a:pt x="1112" y="672"/>
                      </a:cubicBezTo>
                      <a:cubicBezTo>
                        <a:pt x="1069" y="532"/>
                        <a:pt x="965" y="343"/>
                        <a:pt x="783" y="202"/>
                      </a:cubicBezTo>
                      <a:cubicBezTo>
                        <a:pt x="599" y="63"/>
                        <a:pt x="388" y="8"/>
                        <a:pt x="241" y="1"/>
                      </a:cubicBezTo>
                      <a:cubicBezTo>
                        <a:pt x="220" y="0"/>
                        <a:pt x="201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" name="Google Shape;555;p29"/>
                <p:cNvSpPr/>
                <p:nvPr/>
              </p:nvSpPr>
              <p:spPr>
                <a:xfrm flipH="1">
                  <a:off x="8502832" y="4859911"/>
                  <a:ext cx="2876" cy="94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1315" extrusionOk="0">
                      <a:moveTo>
                        <a:pt x="18" y="1"/>
                      </a:move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8" y="1"/>
                        <a:pt x="0" y="294"/>
                        <a:pt x="0" y="657"/>
                      </a:cubicBezTo>
                      <a:cubicBezTo>
                        <a:pt x="0" y="1020"/>
                        <a:pt x="11" y="1314"/>
                        <a:pt x="22" y="1314"/>
                      </a:cubicBezTo>
                      <a:cubicBezTo>
                        <a:pt x="33" y="1314"/>
                        <a:pt x="40" y="1020"/>
                        <a:pt x="40" y="657"/>
                      </a:cubicBezTo>
                      <a:cubicBezTo>
                        <a:pt x="40" y="297"/>
                        <a:pt x="30" y="1"/>
                        <a:pt x="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56;p29"/>
                <p:cNvSpPr/>
                <p:nvPr/>
              </p:nvSpPr>
              <p:spPr>
                <a:xfrm flipH="1">
                  <a:off x="8347763" y="4997440"/>
                  <a:ext cx="67361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7" h="51" extrusionOk="0">
                      <a:moveTo>
                        <a:pt x="894" y="0"/>
                      </a:moveTo>
                      <a:cubicBezTo>
                        <a:pt x="820" y="0"/>
                        <a:pt x="657" y="9"/>
                        <a:pt x="471" y="11"/>
                      </a:cubicBezTo>
                      <a:cubicBezTo>
                        <a:pt x="298" y="11"/>
                        <a:pt x="147" y="7"/>
                        <a:pt x="65" y="7"/>
                      </a:cubicBezTo>
                      <a:cubicBezTo>
                        <a:pt x="24" y="7"/>
                        <a:pt x="0" y="8"/>
                        <a:pt x="0" y="11"/>
                      </a:cubicBezTo>
                      <a:cubicBezTo>
                        <a:pt x="0" y="22"/>
                        <a:pt x="208" y="51"/>
                        <a:pt x="471" y="51"/>
                      </a:cubicBezTo>
                      <a:cubicBezTo>
                        <a:pt x="729" y="47"/>
                        <a:pt x="937" y="15"/>
                        <a:pt x="937" y="4"/>
                      </a:cubicBezTo>
                      <a:cubicBezTo>
                        <a:pt x="937" y="1"/>
                        <a:pt x="92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57;p29"/>
                <p:cNvSpPr/>
                <p:nvPr/>
              </p:nvSpPr>
              <p:spPr>
                <a:xfrm flipH="1">
                  <a:off x="8453011" y="4998662"/>
                  <a:ext cx="7836" cy="1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85" extrusionOk="0">
                      <a:moveTo>
                        <a:pt x="11" y="0"/>
                      </a:moveTo>
                      <a:cubicBezTo>
                        <a:pt x="10" y="0"/>
                        <a:pt x="9" y="0"/>
                        <a:pt x="8" y="1"/>
                      </a:cubicBezTo>
                      <a:cubicBezTo>
                        <a:pt x="1" y="9"/>
                        <a:pt x="26" y="49"/>
                        <a:pt x="47" y="95"/>
                      </a:cubicBezTo>
                      <a:cubicBezTo>
                        <a:pt x="73" y="142"/>
                        <a:pt x="83" y="185"/>
                        <a:pt x="95" y="185"/>
                      </a:cubicBezTo>
                      <a:cubicBezTo>
                        <a:pt x="105" y="185"/>
                        <a:pt x="108" y="130"/>
                        <a:pt x="83" y="77"/>
                      </a:cubicBezTo>
                      <a:cubicBezTo>
                        <a:pt x="61" y="28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29"/>
                <p:cNvSpPr/>
                <p:nvPr/>
              </p:nvSpPr>
              <p:spPr>
                <a:xfrm flipH="1">
                  <a:off x="8468252" y="4977741"/>
                  <a:ext cx="9849" cy="9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" h="126" extrusionOk="0">
                      <a:moveTo>
                        <a:pt x="11" y="1"/>
                      </a:moveTo>
                      <a:cubicBezTo>
                        <a:pt x="10" y="1"/>
                        <a:pt x="8" y="1"/>
                        <a:pt x="7" y="2"/>
                      </a:cubicBezTo>
                      <a:cubicBezTo>
                        <a:pt x="0" y="9"/>
                        <a:pt x="22" y="45"/>
                        <a:pt x="55" y="77"/>
                      </a:cubicBezTo>
                      <a:cubicBezTo>
                        <a:pt x="85" y="105"/>
                        <a:pt x="114" y="125"/>
                        <a:pt x="126" y="125"/>
                      </a:cubicBezTo>
                      <a:cubicBezTo>
                        <a:pt x="127" y="125"/>
                        <a:pt x="129" y="125"/>
                        <a:pt x="130" y="124"/>
                      </a:cubicBezTo>
                      <a:cubicBezTo>
                        <a:pt x="136" y="116"/>
                        <a:pt x="115" y="81"/>
                        <a:pt x="83" y="48"/>
                      </a:cubicBezTo>
                      <a:cubicBezTo>
                        <a:pt x="54" y="21"/>
                        <a:pt x="24" y="1"/>
                        <a:pt x="1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9" name="Google Shape;559;p29"/>
                <p:cNvSpPr/>
                <p:nvPr/>
              </p:nvSpPr>
              <p:spPr>
                <a:xfrm flipH="1">
                  <a:off x="8488382" y="4967245"/>
                  <a:ext cx="13947" cy="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" h="81" extrusionOk="0">
                      <a:moveTo>
                        <a:pt x="63" y="1"/>
                      </a:moveTo>
                      <a:cubicBezTo>
                        <a:pt x="27" y="1"/>
                        <a:pt x="1" y="14"/>
                        <a:pt x="4" y="19"/>
                      </a:cubicBezTo>
                      <a:cubicBezTo>
                        <a:pt x="7" y="29"/>
                        <a:pt x="50" y="29"/>
                        <a:pt x="97" y="44"/>
                      </a:cubicBezTo>
                      <a:cubicBezTo>
                        <a:pt x="138" y="60"/>
                        <a:pt x="171" y="81"/>
                        <a:pt x="183" y="81"/>
                      </a:cubicBezTo>
                      <a:cubicBezTo>
                        <a:pt x="185" y="81"/>
                        <a:pt x="186" y="81"/>
                        <a:pt x="187" y="80"/>
                      </a:cubicBezTo>
                      <a:cubicBezTo>
                        <a:pt x="193" y="72"/>
                        <a:pt x="168" y="26"/>
                        <a:pt x="107" y="7"/>
                      </a:cubicBezTo>
                      <a:cubicBezTo>
                        <a:pt x="92" y="3"/>
                        <a:pt x="77" y="1"/>
                        <a:pt x="6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0" name="Google Shape;560;p29"/>
                <p:cNvSpPr/>
                <p:nvPr/>
              </p:nvSpPr>
              <p:spPr>
                <a:xfrm flipH="1">
                  <a:off x="8512106" y="4963866"/>
                  <a:ext cx="7548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51" extrusionOk="0">
                      <a:moveTo>
                        <a:pt x="23" y="0"/>
                      </a:moveTo>
                      <a:cubicBezTo>
                        <a:pt x="13" y="0"/>
                        <a:pt x="6" y="3"/>
                        <a:pt x="4" y="8"/>
                      </a:cubicBezTo>
                      <a:cubicBezTo>
                        <a:pt x="0" y="19"/>
                        <a:pt x="18" y="33"/>
                        <a:pt x="43" y="44"/>
                      </a:cubicBezTo>
                      <a:cubicBezTo>
                        <a:pt x="57" y="49"/>
                        <a:pt x="69" y="51"/>
                        <a:pt x="79" y="51"/>
                      </a:cubicBezTo>
                      <a:cubicBezTo>
                        <a:pt x="91" y="51"/>
                        <a:pt x="99" y="48"/>
                        <a:pt x="101" y="44"/>
                      </a:cubicBezTo>
                      <a:cubicBezTo>
                        <a:pt x="105" y="33"/>
                        <a:pt x="86" y="16"/>
                        <a:pt x="58" y="8"/>
                      </a:cubicBezTo>
                      <a:cubicBezTo>
                        <a:pt x="46" y="3"/>
                        <a:pt x="33" y="0"/>
                        <a:pt x="2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29"/>
                <p:cNvSpPr/>
                <p:nvPr/>
              </p:nvSpPr>
              <p:spPr>
                <a:xfrm flipH="1">
                  <a:off x="8296647" y="4914836"/>
                  <a:ext cx="791" cy="27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382" extrusionOk="0">
                      <a:moveTo>
                        <a:pt x="0" y="1"/>
                      </a:moveTo>
                      <a:lnTo>
                        <a:pt x="7" y="382"/>
                      </a:lnTo>
                      <a:lnTo>
                        <a:pt x="10" y="38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29"/>
                <p:cNvSpPr/>
                <p:nvPr/>
              </p:nvSpPr>
              <p:spPr>
                <a:xfrm flipH="1">
                  <a:off x="8296867" y="4914621"/>
                  <a:ext cx="206540" cy="34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3" h="478" extrusionOk="0">
                      <a:moveTo>
                        <a:pt x="2865" y="0"/>
                      </a:moveTo>
                      <a:lnTo>
                        <a:pt x="4" y="255"/>
                      </a:lnTo>
                      <a:cubicBezTo>
                        <a:pt x="4" y="348"/>
                        <a:pt x="1" y="428"/>
                        <a:pt x="1" y="478"/>
                      </a:cubicBezTo>
                      <a:lnTo>
                        <a:pt x="2567" y="395"/>
                      </a:lnTo>
                      <a:cubicBezTo>
                        <a:pt x="2524" y="385"/>
                        <a:pt x="2496" y="370"/>
                        <a:pt x="2496" y="363"/>
                      </a:cubicBezTo>
                      <a:cubicBezTo>
                        <a:pt x="2499" y="360"/>
                        <a:pt x="2502" y="360"/>
                        <a:pt x="2509" y="360"/>
                      </a:cubicBezTo>
                      <a:cubicBezTo>
                        <a:pt x="2539" y="360"/>
                        <a:pt x="2607" y="370"/>
                        <a:pt x="2685" y="378"/>
                      </a:cubicBezTo>
                      <a:cubicBezTo>
                        <a:pt x="2779" y="381"/>
                        <a:pt x="2857" y="378"/>
                        <a:pt x="2872" y="385"/>
                      </a:cubicBezTo>
                      <a:lnTo>
                        <a:pt x="2865" y="4"/>
                      </a:lnTo>
                      <a:lnTo>
                        <a:pt x="286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29"/>
                <p:cNvSpPr/>
                <p:nvPr/>
              </p:nvSpPr>
              <p:spPr>
                <a:xfrm flipH="1">
                  <a:off x="8296647" y="4940430"/>
                  <a:ext cx="27390" cy="2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36" extrusionOk="0">
                      <a:moveTo>
                        <a:pt x="14" y="1"/>
                      </a:moveTo>
                      <a:cubicBezTo>
                        <a:pt x="7" y="1"/>
                        <a:pt x="4" y="1"/>
                        <a:pt x="1" y="4"/>
                      </a:cubicBezTo>
                      <a:cubicBezTo>
                        <a:pt x="1" y="11"/>
                        <a:pt x="29" y="26"/>
                        <a:pt x="72" y="36"/>
                      </a:cubicBezTo>
                      <a:lnTo>
                        <a:pt x="380" y="26"/>
                      </a:lnTo>
                      <a:lnTo>
                        <a:pt x="377" y="26"/>
                      </a:lnTo>
                      <a:cubicBezTo>
                        <a:pt x="362" y="19"/>
                        <a:pt x="284" y="22"/>
                        <a:pt x="190" y="19"/>
                      </a:cubicBezTo>
                      <a:cubicBezTo>
                        <a:pt x="112" y="11"/>
                        <a:pt x="44" y="1"/>
                        <a:pt x="14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29"/>
                <p:cNvSpPr/>
                <p:nvPr/>
              </p:nvSpPr>
              <p:spPr>
                <a:xfrm flipH="1">
                  <a:off x="8528066" y="4935254"/>
                  <a:ext cx="647" cy="3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" h="44" extrusionOk="0">
                      <a:moveTo>
                        <a:pt x="1" y="0"/>
                      </a:moveTo>
                      <a:lnTo>
                        <a:pt x="8" y="43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29"/>
                <p:cNvSpPr/>
                <p:nvPr/>
              </p:nvSpPr>
              <p:spPr>
                <a:xfrm flipH="1">
                  <a:off x="8504630" y="4933169"/>
                  <a:ext cx="23508" cy="16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231" extrusionOk="0">
                      <a:moveTo>
                        <a:pt x="316" y="1"/>
                      </a:moveTo>
                      <a:lnTo>
                        <a:pt x="0" y="29"/>
                      </a:lnTo>
                      <a:lnTo>
                        <a:pt x="0" y="72"/>
                      </a:lnTo>
                      <a:lnTo>
                        <a:pt x="22" y="231"/>
                      </a:lnTo>
                      <a:lnTo>
                        <a:pt x="327" y="223"/>
                      </a:lnTo>
                      <a:cubicBezTo>
                        <a:pt x="323" y="170"/>
                        <a:pt x="320" y="94"/>
                        <a:pt x="31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29"/>
                <p:cNvSpPr/>
                <p:nvPr/>
              </p:nvSpPr>
              <p:spPr>
                <a:xfrm flipH="1">
                  <a:off x="8503048" y="4932953"/>
                  <a:ext cx="2444" cy="16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227" extrusionOk="0">
                      <a:moveTo>
                        <a:pt x="33" y="0"/>
                      </a:moveTo>
                      <a:lnTo>
                        <a:pt x="1" y="4"/>
                      </a:lnTo>
                      <a:cubicBezTo>
                        <a:pt x="5" y="97"/>
                        <a:pt x="8" y="173"/>
                        <a:pt x="12" y="226"/>
                      </a:cubicBezTo>
                      <a:lnTo>
                        <a:pt x="30" y="223"/>
                      </a:lnTo>
                      <a:cubicBezTo>
                        <a:pt x="30" y="173"/>
                        <a:pt x="33" y="93"/>
                        <a:pt x="33" y="0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29"/>
                <p:cNvSpPr/>
                <p:nvPr/>
              </p:nvSpPr>
              <p:spPr>
                <a:xfrm flipH="1">
                  <a:off x="7605347" y="4840573"/>
                  <a:ext cx="430190" cy="187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4" h="2610" extrusionOk="0">
                      <a:moveTo>
                        <a:pt x="3202" y="0"/>
                      </a:moveTo>
                      <a:lnTo>
                        <a:pt x="0" y="68"/>
                      </a:lnTo>
                      <a:lnTo>
                        <a:pt x="43" y="2571"/>
                      </a:lnTo>
                      <a:lnTo>
                        <a:pt x="240" y="2577"/>
                      </a:lnTo>
                      <a:cubicBezTo>
                        <a:pt x="641" y="2590"/>
                        <a:pt x="1598" y="2610"/>
                        <a:pt x="2581" y="2610"/>
                      </a:cubicBezTo>
                      <a:cubicBezTo>
                        <a:pt x="3774" y="2610"/>
                        <a:pt x="5006" y="2581"/>
                        <a:pt x="5326" y="2477"/>
                      </a:cubicBezTo>
                      <a:cubicBezTo>
                        <a:pt x="5984" y="2261"/>
                        <a:pt x="3249" y="1709"/>
                        <a:pt x="3249" y="1709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29"/>
                <p:cNvSpPr/>
                <p:nvPr/>
              </p:nvSpPr>
              <p:spPr>
                <a:xfrm flipH="1">
                  <a:off x="7644303" y="4986081"/>
                  <a:ext cx="61466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" h="396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4"/>
                        <a:pt x="101" y="30"/>
                        <a:pt x="223" y="68"/>
                      </a:cubicBezTo>
                      <a:cubicBezTo>
                        <a:pt x="151" y="44"/>
                        <a:pt x="75" y="22"/>
                        <a:pt x="0" y="0"/>
                      </a:cubicBezTo>
                      <a:close/>
                      <a:moveTo>
                        <a:pt x="833" y="345"/>
                      </a:moveTo>
                      <a:cubicBezTo>
                        <a:pt x="844" y="363"/>
                        <a:pt x="844" y="381"/>
                        <a:pt x="833" y="396"/>
                      </a:cubicBezTo>
                      <a:lnTo>
                        <a:pt x="851" y="396"/>
                      </a:lnTo>
                      <a:cubicBezTo>
                        <a:pt x="855" y="381"/>
                        <a:pt x="847" y="363"/>
                        <a:pt x="833" y="3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29"/>
                <p:cNvSpPr/>
                <p:nvPr/>
              </p:nvSpPr>
              <p:spPr>
                <a:xfrm flipH="1">
                  <a:off x="7811239" y="5025334"/>
                  <a:ext cx="221206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7" h="51" extrusionOk="0">
                      <a:moveTo>
                        <a:pt x="0" y="1"/>
                      </a:moveTo>
                      <a:cubicBezTo>
                        <a:pt x="517" y="32"/>
                        <a:pt x="1242" y="51"/>
                        <a:pt x="1996" y="51"/>
                      </a:cubicBezTo>
                      <a:cubicBezTo>
                        <a:pt x="2355" y="51"/>
                        <a:pt x="2724" y="47"/>
                        <a:pt x="3076" y="39"/>
                      </a:cubicBezTo>
                      <a:lnTo>
                        <a:pt x="2530" y="39"/>
                      </a:lnTo>
                      <a:cubicBezTo>
                        <a:pt x="1551" y="39"/>
                        <a:pt x="596" y="22"/>
                        <a:pt x="197" y="7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29"/>
                <p:cNvSpPr/>
                <p:nvPr/>
              </p:nvSpPr>
              <p:spPr>
                <a:xfrm flipH="1">
                  <a:off x="7645102" y="4986081"/>
                  <a:ext cx="387343" cy="42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86" extrusionOk="0">
                      <a:moveTo>
                        <a:pt x="4541" y="0"/>
                      </a:moveTo>
                      <a:cubicBezTo>
                        <a:pt x="4357" y="15"/>
                        <a:pt x="4268" y="421"/>
                        <a:pt x="4268" y="421"/>
                      </a:cubicBezTo>
                      <a:lnTo>
                        <a:pt x="1156" y="460"/>
                      </a:lnTo>
                      <a:lnTo>
                        <a:pt x="1156" y="478"/>
                      </a:lnTo>
                      <a:cubicBezTo>
                        <a:pt x="1152" y="478"/>
                        <a:pt x="1152" y="471"/>
                        <a:pt x="1148" y="460"/>
                      </a:cubicBezTo>
                      <a:lnTo>
                        <a:pt x="4" y="474"/>
                      </a:lnTo>
                      <a:lnTo>
                        <a:pt x="0" y="547"/>
                      </a:lnTo>
                      <a:lnTo>
                        <a:pt x="197" y="553"/>
                      </a:lnTo>
                      <a:cubicBezTo>
                        <a:pt x="596" y="568"/>
                        <a:pt x="1551" y="585"/>
                        <a:pt x="2530" y="585"/>
                      </a:cubicBezTo>
                      <a:lnTo>
                        <a:pt x="3076" y="585"/>
                      </a:lnTo>
                      <a:cubicBezTo>
                        <a:pt x="4059" y="564"/>
                        <a:pt x="4935" y="521"/>
                        <a:pt x="5255" y="460"/>
                      </a:cubicBezTo>
                      <a:cubicBezTo>
                        <a:pt x="5265" y="456"/>
                        <a:pt x="5276" y="456"/>
                        <a:pt x="5283" y="453"/>
                      </a:cubicBezTo>
                      <a:cubicBezTo>
                        <a:pt x="5334" y="435"/>
                        <a:pt x="5366" y="417"/>
                        <a:pt x="5377" y="396"/>
                      </a:cubicBezTo>
                      <a:cubicBezTo>
                        <a:pt x="5388" y="381"/>
                        <a:pt x="5388" y="363"/>
                        <a:pt x="5377" y="345"/>
                      </a:cubicBezTo>
                      <a:cubicBezTo>
                        <a:pt x="5298" y="249"/>
                        <a:pt x="4985" y="137"/>
                        <a:pt x="4767" y="68"/>
                      </a:cubicBezTo>
                      <a:cubicBezTo>
                        <a:pt x="4695" y="44"/>
                        <a:pt x="4619" y="22"/>
                        <a:pt x="454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29"/>
                <p:cNvSpPr/>
                <p:nvPr/>
              </p:nvSpPr>
              <p:spPr>
                <a:xfrm flipH="1">
                  <a:off x="7645317" y="5011962"/>
                  <a:ext cx="390506" cy="10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2" h="141" extrusionOk="0">
                      <a:moveTo>
                        <a:pt x="5418" y="1"/>
                      </a:moveTo>
                      <a:cubicBezTo>
                        <a:pt x="5409" y="1"/>
                        <a:pt x="5395" y="1"/>
                        <a:pt x="5377" y="3"/>
                      </a:cubicBezTo>
                      <a:cubicBezTo>
                        <a:pt x="5330" y="3"/>
                        <a:pt x="5277" y="7"/>
                        <a:pt x="5219" y="7"/>
                      </a:cubicBezTo>
                      <a:cubicBezTo>
                        <a:pt x="5062" y="14"/>
                        <a:pt x="4868" y="21"/>
                        <a:pt x="4638" y="32"/>
                      </a:cubicBezTo>
                      <a:cubicBezTo>
                        <a:pt x="4146" y="50"/>
                        <a:pt x="3468" y="75"/>
                        <a:pt x="2718" y="89"/>
                      </a:cubicBezTo>
                      <a:cubicBezTo>
                        <a:pt x="2134" y="103"/>
                        <a:pt x="1594" y="109"/>
                        <a:pt x="1152" y="109"/>
                      </a:cubicBezTo>
                      <a:cubicBezTo>
                        <a:pt x="1025" y="109"/>
                        <a:pt x="907" y="108"/>
                        <a:pt x="798" y="107"/>
                      </a:cubicBezTo>
                      <a:lnTo>
                        <a:pt x="213" y="107"/>
                      </a:lnTo>
                      <a:cubicBezTo>
                        <a:pt x="155" y="107"/>
                        <a:pt x="105" y="107"/>
                        <a:pt x="54" y="111"/>
                      </a:cubicBezTo>
                      <a:lnTo>
                        <a:pt x="1" y="111"/>
                      </a:lnTo>
                      <a:cubicBezTo>
                        <a:pt x="1" y="114"/>
                        <a:pt x="19" y="114"/>
                        <a:pt x="54" y="118"/>
                      </a:cubicBezTo>
                      <a:cubicBezTo>
                        <a:pt x="101" y="118"/>
                        <a:pt x="155" y="122"/>
                        <a:pt x="213" y="122"/>
                      </a:cubicBezTo>
                      <a:cubicBezTo>
                        <a:pt x="370" y="125"/>
                        <a:pt x="568" y="132"/>
                        <a:pt x="798" y="136"/>
                      </a:cubicBezTo>
                      <a:cubicBezTo>
                        <a:pt x="1005" y="139"/>
                        <a:pt x="1245" y="141"/>
                        <a:pt x="1510" y="141"/>
                      </a:cubicBezTo>
                      <a:cubicBezTo>
                        <a:pt x="1873" y="141"/>
                        <a:pt x="2283" y="137"/>
                        <a:pt x="2718" y="129"/>
                      </a:cubicBezTo>
                      <a:cubicBezTo>
                        <a:pt x="3468" y="114"/>
                        <a:pt x="4146" y="86"/>
                        <a:pt x="4638" y="57"/>
                      </a:cubicBezTo>
                      <a:cubicBezTo>
                        <a:pt x="4868" y="43"/>
                        <a:pt x="5062" y="32"/>
                        <a:pt x="5219" y="21"/>
                      </a:cubicBezTo>
                      <a:cubicBezTo>
                        <a:pt x="5280" y="18"/>
                        <a:pt x="5330" y="14"/>
                        <a:pt x="5377" y="10"/>
                      </a:cubicBezTo>
                      <a:cubicBezTo>
                        <a:pt x="5413" y="7"/>
                        <a:pt x="5431" y="3"/>
                        <a:pt x="5431" y="3"/>
                      </a:cubicBezTo>
                      <a:cubicBezTo>
                        <a:pt x="5431" y="1"/>
                        <a:pt x="5427" y="1"/>
                        <a:pt x="54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29"/>
                <p:cNvSpPr/>
                <p:nvPr/>
              </p:nvSpPr>
              <p:spPr>
                <a:xfrm flipH="1">
                  <a:off x="7703685" y="4983421"/>
                  <a:ext cx="23508" cy="36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508" extrusionOk="0">
                      <a:moveTo>
                        <a:pt x="317" y="1"/>
                      </a:moveTo>
                      <a:cubicBezTo>
                        <a:pt x="296" y="1"/>
                        <a:pt x="173" y="64"/>
                        <a:pt x="90" y="206"/>
                      </a:cubicBezTo>
                      <a:cubicBezTo>
                        <a:pt x="0" y="360"/>
                        <a:pt x="11" y="508"/>
                        <a:pt x="22" y="508"/>
                      </a:cubicBezTo>
                      <a:cubicBezTo>
                        <a:pt x="33" y="508"/>
                        <a:pt x="40" y="368"/>
                        <a:pt x="126" y="228"/>
                      </a:cubicBezTo>
                      <a:cubicBezTo>
                        <a:pt x="209" y="84"/>
                        <a:pt x="327" y="9"/>
                        <a:pt x="320" y="2"/>
                      </a:cubicBezTo>
                      <a:cubicBezTo>
                        <a:pt x="320" y="1"/>
                        <a:pt x="318" y="1"/>
                        <a:pt x="31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73;p29"/>
                <p:cNvSpPr/>
                <p:nvPr/>
              </p:nvSpPr>
              <p:spPr>
                <a:xfrm flipH="1">
                  <a:off x="7781831" y="4967461"/>
                  <a:ext cx="13012" cy="19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" h="271" extrusionOk="0">
                      <a:moveTo>
                        <a:pt x="171" y="0"/>
                      </a:moveTo>
                      <a:cubicBezTo>
                        <a:pt x="158" y="0"/>
                        <a:pt x="117" y="56"/>
                        <a:pt x="73" y="123"/>
                      </a:cubicBezTo>
                      <a:cubicBezTo>
                        <a:pt x="30" y="198"/>
                        <a:pt x="1" y="263"/>
                        <a:pt x="8" y="271"/>
                      </a:cubicBezTo>
                      <a:cubicBezTo>
                        <a:pt x="9" y="271"/>
                        <a:pt x="9" y="271"/>
                        <a:pt x="9" y="271"/>
                      </a:cubicBezTo>
                      <a:cubicBezTo>
                        <a:pt x="21" y="271"/>
                        <a:pt x="63" y="218"/>
                        <a:pt x="105" y="145"/>
                      </a:cubicBezTo>
                      <a:cubicBezTo>
                        <a:pt x="151" y="69"/>
                        <a:pt x="181" y="4"/>
                        <a:pt x="173" y="1"/>
                      </a:cubicBezTo>
                      <a:cubicBezTo>
                        <a:pt x="172" y="1"/>
                        <a:pt x="172" y="0"/>
                        <a:pt x="17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574;p29"/>
                <p:cNvSpPr/>
                <p:nvPr/>
              </p:nvSpPr>
              <p:spPr>
                <a:xfrm flipH="1">
                  <a:off x="7798366" y="4964082"/>
                  <a:ext cx="15313" cy="13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" h="186" extrusionOk="0">
                      <a:moveTo>
                        <a:pt x="203" y="1"/>
                      </a:moveTo>
                      <a:cubicBezTo>
                        <a:pt x="189" y="1"/>
                        <a:pt x="143" y="31"/>
                        <a:pt x="95" y="81"/>
                      </a:cubicBezTo>
                      <a:cubicBezTo>
                        <a:pt x="40" y="131"/>
                        <a:pt x="1" y="177"/>
                        <a:pt x="8" y="185"/>
                      </a:cubicBezTo>
                      <a:cubicBezTo>
                        <a:pt x="9" y="186"/>
                        <a:pt x="10" y="186"/>
                        <a:pt x="11" y="186"/>
                      </a:cubicBezTo>
                      <a:cubicBezTo>
                        <a:pt x="24" y="186"/>
                        <a:pt x="70" y="154"/>
                        <a:pt x="120" y="106"/>
                      </a:cubicBezTo>
                      <a:cubicBezTo>
                        <a:pt x="173" y="56"/>
                        <a:pt x="213" y="8"/>
                        <a:pt x="206" y="1"/>
                      </a:cubicBezTo>
                      <a:cubicBezTo>
                        <a:pt x="205" y="1"/>
                        <a:pt x="204" y="1"/>
                        <a:pt x="20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575;p29"/>
                <p:cNvSpPr/>
                <p:nvPr/>
              </p:nvSpPr>
              <p:spPr>
                <a:xfrm flipH="1">
                  <a:off x="7801242" y="4954377"/>
                  <a:ext cx="24011" cy="2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" h="40" extrusionOk="0">
                      <a:moveTo>
                        <a:pt x="165" y="0"/>
                      </a:moveTo>
                      <a:cubicBezTo>
                        <a:pt x="72" y="0"/>
                        <a:pt x="1" y="11"/>
                        <a:pt x="1" y="22"/>
                      </a:cubicBezTo>
                      <a:cubicBezTo>
                        <a:pt x="1" y="32"/>
                        <a:pt x="76" y="40"/>
                        <a:pt x="165" y="40"/>
                      </a:cubicBezTo>
                      <a:cubicBezTo>
                        <a:pt x="259" y="40"/>
                        <a:pt x="334" y="29"/>
                        <a:pt x="334" y="18"/>
                      </a:cubicBezTo>
                      <a:cubicBezTo>
                        <a:pt x="334" y="7"/>
                        <a:pt x="259" y="0"/>
                        <a:pt x="16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576;p29"/>
                <p:cNvSpPr/>
                <p:nvPr/>
              </p:nvSpPr>
              <p:spPr>
                <a:xfrm flipH="1">
                  <a:off x="7802249" y="4940430"/>
                  <a:ext cx="27678" cy="4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" h="56" extrusionOk="0">
                      <a:moveTo>
                        <a:pt x="19" y="0"/>
                      </a:moveTo>
                      <a:cubicBezTo>
                        <a:pt x="10" y="0"/>
                        <a:pt x="5" y="1"/>
                        <a:pt x="4" y="4"/>
                      </a:cubicBezTo>
                      <a:cubicBezTo>
                        <a:pt x="1" y="14"/>
                        <a:pt x="84" y="47"/>
                        <a:pt x="191" y="54"/>
                      </a:cubicBezTo>
                      <a:cubicBezTo>
                        <a:pt x="204" y="55"/>
                        <a:pt x="216" y="55"/>
                        <a:pt x="228" y="55"/>
                      </a:cubicBezTo>
                      <a:cubicBezTo>
                        <a:pt x="318" y="55"/>
                        <a:pt x="385" y="32"/>
                        <a:pt x="381" y="26"/>
                      </a:cubicBezTo>
                      <a:cubicBezTo>
                        <a:pt x="381" y="14"/>
                        <a:pt x="295" y="22"/>
                        <a:pt x="195" y="14"/>
                      </a:cubicBezTo>
                      <a:cubicBezTo>
                        <a:pt x="115" y="12"/>
                        <a:pt x="47" y="0"/>
                        <a:pt x="1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577;p29"/>
                <p:cNvSpPr/>
                <p:nvPr/>
              </p:nvSpPr>
              <p:spPr>
                <a:xfrm flipH="1">
                  <a:off x="7743370" y="4945247"/>
                  <a:ext cx="43422" cy="25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" h="354" extrusionOk="0">
                      <a:moveTo>
                        <a:pt x="410" y="38"/>
                      </a:moveTo>
                      <a:cubicBezTo>
                        <a:pt x="456" y="38"/>
                        <a:pt x="502" y="47"/>
                        <a:pt x="539" y="70"/>
                      </a:cubicBezTo>
                      <a:cubicBezTo>
                        <a:pt x="574" y="91"/>
                        <a:pt x="560" y="131"/>
                        <a:pt x="524" y="152"/>
                      </a:cubicBezTo>
                      <a:cubicBezTo>
                        <a:pt x="492" y="174"/>
                        <a:pt x="448" y="189"/>
                        <a:pt x="410" y="206"/>
                      </a:cubicBezTo>
                      <a:cubicBezTo>
                        <a:pt x="334" y="235"/>
                        <a:pt x="262" y="253"/>
                        <a:pt x="201" y="263"/>
                      </a:cubicBezTo>
                      <a:cubicBezTo>
                        <a:pt x="139" y="276"/>
                        <a:pt x="89" y="283"/>
                        <a:pt x="55" y="287"/>
                      </a:cubicBezTo>
                      <a:lnTo>
                        <a:pt x="55" y="287"/>
                      </a:lnTo>
                      <a:cubicBezTo>
                        <a:pt x="67" y="256"/>
                        <a:pt x="87" y="216"/>
                        <a:pt x="122" y="174"/>
                      </a:cubicBezTo>
                      <a:cubicBezTo>
                        <a:pt x="158" y="127"/>
                        <a:pt x="219" y="81"/>
                        <a:pt x="294" y="55"/>
                      </a:cubicBezTo>
                      <a:cubicBezTo>
                        <a:pt x="328" y="45"/>
                        <a:pt x="369" y="38"/>
                        <a:pt x="410" y="38"/>
                      </a:cubicBezTo>
                      <a:close/>
                      <a:moveTo>
                        <a:pt x="408" y="1"/>
                      </a:moveTo>
                      <a:cubicBezTo>
                        <a:pt x="270" y="1"/>
                        <a:pt x="150" y="83"/>
                        <a:pt x="100" y="159"/>
                      </a:cubicBezTo>
                      <a:cubicBezTo>
                        <a:pt x="63" y="207"/>
                        <a:pt x="46" y="254"/>
                        <a:pt x="37" y="290"/>
                      </a:cubicBezTo>
                      <a:lnTo>
                        <a:pt x="37" y="290"/>
                      </a:lnTo>
                      <a:cubicBezTo>
                        <a:pt x="13" y="293"/>
                        <a:pt x="1" y="294"/>
                        <a:pt x="1" y="296"/>
                      </a:cubicBezTo>
                      <a:cubicBezTo>
                        <a:pt x="1" y="299"/>
                        <a:pt x="12" y="302"/>
                        <a:pt x="35" y="303"/>
                      </a:cubicBezTo>
                      <a:lnTo>
                        <a:pt x="35" y="303"/>
                      </a:lnTo>
                      <a:cubicBezTo>
                        <a:pt x="29" y="334"/>
                        <a:pt x="29" y="353"/>
                        <a:pt x="32" y="353"/>
                      </a:cubicBezTo>
                      <a:cubicBezTo>
                        <a:pt x="36" y="353"/>
                        <a:pt x="38" y="334"/>
                        <a:pt x="49" y="303"/>
                      </a:cubicBezTo>
                      <a:lnTo>
                        <a:pt x="49" y="303"/>
                      </a:lnTo>
                      <a:cubicBezTo>
                        <a:pt x="53" y="303"/>
                        <a:pt x="57" y="303"/>
                        <a:pt x="61" y="303"/>
                      </a:cubicBezTo>
                      <a:cubicBezTo>
                        <a:pt x="96" y="303"/>
                        <a:pt x="145" y="300"/>
                        <a:pt x="205" y="292"/>
                      </a:cubicBezTo>
                      <a:cubicBezTo>
                        <a:pt x="269" y="282"/>
                        <a:pt x="341" y="267"/>
                        <a:pt x="423" y="239"/>
                      </a:cubicBezTo>
                      <a:cubicBezTo>
                        <a:pt x="463" y="224"/>
                        <a:pt x="503" y="214"/>
                        <a:pt x="546" y="184"/>
                      </a:cubicBezTo>
                      <a:cubicBezTo>
                        <a:pt x="567" y="170"/>
                        <a:pt x="589" y="152"/>
                        <a:pt x="596" y="120"/>
                      </a:cubicBezTo>
                      <a:cubicBezTo>
                        <a:pt x="604" y="88"/>
                        <a:pt x="589" y="55"/>
                        <a:pt x="564" y="38"/>
                      </a:cubicBezTo>
                      <a:cubicBezTo>
                        <a:pt x="511" y="12"/>
                        <a:pt x="458" y="1"/>
                        <a:pt x="40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78;p29"/>
                <p:cNvSpPr/>
                <p:nvPr/>
              </p:nvSpPr>
              <p:spPr>
                <a:xfrm flipH="1">
                  <a:off x="7780537" y="4938848"/>
                  <a:ext cx="22789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" h="396" extrusionOk="0">
                      <a:moveTo>
                        <a:pt x="79" y="1"/>
                      </a:moveTo>
                      <a:cubicBezTo>
                        <a:pt x="77" y="1"/>
                        <a:pt x="74" y="1"/>
                        <a:pt x="72" y="1"/>
                      </a:cubicBezTo>
                      <a:cubicBezTo>
                        <a:pt x="22" y="8"/>
                        <a:pt x="1" y="62"/>
                        <a:pt x="7" y="97"/>
                      </a:cubicBezTo>
                      <a:cubicBezTo>
                        <a:pt x="15" y="134"/>
                        <a:pt x="29" y="166"/>
                        <a:pt x="47" y="187"/>
                      </a:cubicBezTo>
                      <a:cubicBezTo>
                        <a:pt x="80" y="241"/>
                        <a:pt x="112" y="281"/>
                        <a:pt x="144" y="313"/>
                      </a:cubicBezTo>
                      <a:cubicBezTo>
                        <a:pt x="208" y="370"/>
                        <a:pt x="256" y="392"/>
                        <a:pt x="265" y="392"/>
                      </a:cubicBezTo>
                      <a:cubicBezTo>
                        <a:pt x="265" y="392"/>
                        <a:pt x="266" y="392"/>
                        <a:pt x="266" y="392"/>
                      </a:cubicBezTo>
                      <a:cubicBezTo>
                        <a:pt x="269" y="389"/>
                        <a:pt x="223" y="356"/>
                        <a:pt x="166" y="291"/>
                      </a:cubicBezTo>
                      <a:cubicBezTo>
                        <a:pt x="137" y="259"/>
                        <a:pt x="105" y="220"/>
                        <a:pt x="75" y="170"/>
                      </a:cubicBezTo>
                      <a:cubicBezTo>
                        <a:pt x="47" y="127"/>
                        <a:pt x="25" y="51"/>
                        <a:pt x="80" y="41"/>
                      </a:cubicBezTo>
                      <a:cubicBezTo>
                        <a:pt x="83" y="40"/>
                        <a:pt x="87" y="40"/>
                        <a:pt x="90" y="40"/>
                      </a:cubicBezTo>
                      <a:cubicBezTo>
                        <a:pt x="137" y="40"/>
                        <a:pt x="185" y="86"/>
                        <a:pt x="216" y="122"/>
                      </a:cubicBezTo>
                      <a:cubicBezTo>
                        <a:pt x="248" y="170"/>
                        <a:pt x="266" y="216"/>
                        <a:pt x="277" y="256"/>
                      </a:cubicBezTo>
                      <a:cubicBezTo>
                        <a:pt x="295" y="338"/>
                        <a:pt x="277" y="392"/>
                        <a:pt x="284" y="396"/>
                      </a:cubicBezTo>
                      <a:cubicBezTo>
                        <a:pt x="284" y="396"/>
                        <a:pt x="317" y="346"/>
                        <a:pt x="302" y="252"/>
                      </a:cubicBezTo>
                      <a:cubicBezTo>
                        <a:pt x="299" y="205"/>
                        <a:pt x="280" y="152"/>
                        <a:pt x="244" y="101"/>
                      </a:cubicBezTo>
                      <a:cubicBezTo>
                        <a:pt x="206" y="59"/>
                        <a:pt x="161" y="1"/>
                        <a:pt x="7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79;p29"/>
                <p:cNvSpPr/>
                <p:nvPr/>
              </p:nvSpPr>
              <p:spPr>
                <a:xfrm flipH="1">
                  <a:off x="7949053" y="4955024"/>
                  <a:ext cx="83392" cy="65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910" extrusionOk="0">
                      <a:moveTo>
                        <a:pt x="199" y="1"/>
                      </a:moveTo>
                      <a:cubicBezTo>
                        <a:pt x="144" y="1"/>
                        <a:pt x="97" y="7"/>
                        <a:pt x="61" y="13"/>
                      </a:cubicBezTo>
                      <a:cubicBezTo>
                        <a:pt x="22" y="16"/>
                        <a:pt x="0" y="23"/>
                        <a:pt x="0" y="27"/>
                      </a:cubicBezTo>
                      <a:cubicBezTo>
                        <a:pt x="0" y="28"/>
                        <a:pt x="2" y="29"/>
                        <a:pt x="6" y="29"/>
                      </a:cubicBezTo>
                      <a:cubicBezTo>
                        <a:pt x="14" y="29"/>
                        <a:pt x="29" y="27"/>
                        <a:pt x="50" y="27"/>
                      </a:cubicBezTo>
                      <a:cubicBezTo>
                        <a:pt x="66" y="25"/>
                        <a:pt x="86" y="24"/>
                        <a:pt x="109" y="24"/>
                      </a:cubicBezTo>
                      <a:cubicBezTo>
                        <a:pt x="144" y="24"/>
                        <a:pt x="187" y="26"/>
                        <a:pt x="237" y="31"/>
                      </a:cubicBezTo>
                      <a:cubicBezTo>
                        <a:pt x="381" y="45"/>
                        <a:pt x="582" y="99"/>
                        <a:pt x="757" y="232"/>
                      </a:cubicBezTo>
                      <a:cubicBezTo>
                        <a:pt x="933" y="368"/>
                        <a:pt x="1037" y="548"/>
                        <a:pt x="1087" y="681"/>
                      </a:cubicBezTo>
                      <a:cubicBezTo>
                        <a:pt x="1142" y="817"/>
                        <a:pt x="1148" y="910"/>
                        <a:pt x="1156" y="910"/>
                      </a:cubicBezTo>
                      <a:cubicBezTo>
                        <a:pt x="1156" y="910"/>
                        <a:pt x="1160" y="885"/>
                        <a:pt x="1152" y="845"/>
                      </a:cubicBezTo>
                      <a:cubicBezTo>
                        <a:pt x="1148" y="802"/>
                        <a:pt x="1138" y="742"/>
                        <a:pt x="1117" y="673"/>
                      </a:cubicBezTo>
                      <a:cubicBezTo>
                        <a:pt x="1070" y="530"/>
                        <a:pt x="966" y="343"/>
                        <a:pt x="779" y="203"/>
                      </a:cubicBezTo>
                      <a:cubicBezTo>
                        <a:pt x="596" y="63"/>
                        <a:pt x="388" y="9"/>
                        <a:pt x="237" y="2"/>
                      </a:cubicBezTo>
                      <a:cubicBezTo>
                        <a:pt x="224" y="1"/>
                        <a:pt x="211" y="1"/>
                        <a:pt x="19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80;p29"/>
                <p:cNvSpPr/>
                <p:nvPr/>
              </p:nvSpPr>
              <p:spPr>
                <a:xfrm flipH="1">
                  <a:off x="8008649" y="4860702"/>
                  <a:ext cx="3163" cy="94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1318" extrusionOk="0">
                      <a:moveTo>
                        <a:pt x="18" y="0"/>
                      </a:moveTo>
                      <a:cubicBezTo>
                        <a:pt x="8" y="0"/>
                        <a:pt x="0" y="295"/>
                        <a:pt x="4" y="657"/>
                      </a:cubicBezTo>
                      <a:cubicBezTo>
                        <a:pt x="8" y="1020"/>
                        <a:pt x="18" y="1317"/>
                        <a:pt x="29" y="1317"/>
                      </a:cubicBezTo>
                      <a:cubicBezTo>
                        <a:pt x="40" y="1314"/>
                        <a:pt x="43" y="1020"/>
                        <a:pt x="43" y="657"/>
                      </a:cubicBezTo>
                      <a:cubicBezTo>
                        <a:pt x="40" y="295"/>
                        <a:pt x="29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29"/>
                <p:cNvSpPr/>
                <p:nvPr/>
              </p:nvSpPr>
              <p:spPr>
                <a:xfrm flipH="1">
                  <a:off x="7853077" y="4997440"/>
                  <a:ext cx="67648" cy="3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1" h="55" extrusionOk="0">
                      <a:moveTo>
                        <a:pt x="906" y="1"/>
                      </a:moveTo>
                      <a:cubicBezTo>
                        <a:pt x="838" y="1"/>
                        <a:pt x="669" y="12"/>
                        <a:pt x="471" y="15"/>
                      </a:cubicBezTo>
                      <a:cubicBezTo>
                        <a:pt x="441" y="15"/>
                        <a:pt x="411" y="15"/>
                        <a:pt x="383" y="15"/>
                      </a:cubicBezTo>
                      <a:cubicBezTo>
                        <a:pt x="236" y="15"/>
                        <a:pt x="113" y="11"/>
                        <a:pt x="50" y="11"/>
                      </a:cubicBezTo>
                      <a:cubicBezTo>
                        <a:pt x="20" y="11"/>
                        <a:pt x="4" y="12"/>
                        <a:pt x="4" y="15"/>
                      </a:cubicBezTo>
                      <a:cubicBezTo>
                        <a:pt x="0" y="26"/>
                        <a:pt x="212" y="54"/>
                        <a:pt x="471" y="54"/>
                      </a:cubicBezTo>
                      <a:cubicBezTo>
                        <a:pt x="732" y="51"/>
                        <a:pt x="941" y="15"/>
                        <a:pt x="937" y="4"/>
                      </a:cubicBezTo>
                      <a:cubicBezTo>
                        <a:pt x="937" y="2"/>
                        <a:pt x="926" y="1"/>
                        <a:pt x="90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582;p29"/>
                <p:cNvSpPr/>
                <p:nvPr/>
              </p:nvSpPr>
              <p:spPr>
                <a:xfrm flipH="1">
                  <a:off x="7958325" y="4999453"/>
                  <a:ext cx="7836" cy="13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81" extrusionOk="0">
                      <a:moveTo>
                        <a:pt x="11" y="0"/>
                      </a:moveTo>
                      <a:cubicBezTo>
                        <a:pt x="10" y="0"/>
                        <a:pt x="8" y="1"/>
                        <a:pt x="8" y="1"/>
                      </a:cubicBezTo>
                      <a:cubicBezTo>
                        <a:pt x="1" y="8"/>
                        <a:pt x="26" y="44"/>
                        <a:pt x="47" y="91"/>
                      </a:cubicBezTo>
                      <a:cubicBezTo>
                        <a:pt x="69" y="137"/>
                        <a:pt x="84" y="181"/>
                        <a:pt x="94" y="181"/>
                      </a:cubicBezTo>
                      <a:cubicBezTo>
                        <a:pt x="105" y="181"/>
                        <a:pt x="108" y="131"/>
                        <a:pt x="84" y="76"/>
                      </a:cubicBezTo>
                      <a:cubicBezTo>
                        <a:pt x="60" y="26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3" name="Google Shape;583;p29"/>
                <p:cNvSpPr/>
                <p:nvPr/>
              </p:nvSpPr>
              <p:spPr>
                <a:xfrm flipH="1">
                  <a:off x="7973782" y="4978460"/>
                  <a:ext cx="9921" cy="8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" h="123" extrusionOk="0">
                      <a:moveTo>
                        <a:pt x="12" y="1"/>
                      </a:moveTo>
                      <a:cubicBezTo>
                        <a:pt x="10" y="1"/>
                        <a:pt x="9" y="1"/>
                        <a:pt x="8" y="2"/>
                      </a:cubicBezTo>
                      <a:cubicBezTo>
                        <a:pt x="0" y="10"/>
                        <a:pt x="22" y="42"/>
                        <a:pt x="54" y="78"/>
                      </a:cubicBezTo>
                      <a:cubicBezTo>
                        <a:pt x="85" y="105"/>
                        <a:pt x="113" y="123"/>
                        <a:pt x="125" y="123"/>
                      </a:cubicBezTo>
                      <a:cubicBezTo>
                        <a:pt x="127" y="123"/>
                        <a:pt x="128" y="122"/>
                        <a:pt x="129" y="121"/>
                      </a:cubicBezTo>
                      <a:cubicBezTo>
                        <a:pt x="137" y="114"/>
                        <a:pt x="116" y="81"/>
                        <a:pt x="83" y="50"/>
                      </a:cubicBezTo>
                      <a:cubicBezTo>
                        <a:pt x="55" y="21"/>
                        <a:pt x="24" y="1"/>
                        <a:pt x="1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" name="Google Shape;584;p29"/>
                <p:cNvSpPr/>
                <p:nvPr/>
              </p:nvSpPr>
              <p:spPr>
                <a:xfrm flipH="1">
                  <a:off x="7993911" y="4968036"/>
                  <a:ext cx="13947" cy="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" h="81" extrusionOk="0">
                      <a:moveTo>
                        <a:pt x="62" y="1"/>
                      </a:moveTo>
                      <a:cubicBezTo>
                        <a:pt x="26" y="1"/>
                        <a:pt x="0" y="14"/>
                        <a:pt x="3" y="22"/>
                      </a:cubicBezTo>
                      <a:cubicBezTo>
                        <a:pt x="6" y="33"/>
                        <a:pt x="49" y="29"/>
                        <a:pt x="96" y="47"/>
                      </a:cubicBezTo>
                      <a:cubicBezTo>
                        <a:pt x="136" y="59"/>
                        <a:pt x="169" y="81"/>
                        <a:pt x="181" y="81"/>
                      </a:cubicBezTo>
                      <a:cubicBezTo>
                        <a:pt x="183" y="81"/>
                        <a:pt x="185" y="80"/>
                        <a:pt x="185" y="79"/>
                      </a:cubicBezTo>
                      <a:cubicBezTo>
                        <a:pt x="193" y="72"/>
                        <a:pt x="168" y="26"/>
                        <a:pt x="107" y="8"/>
                      </a:cubicBezTo>
                      <a:cubicBezTo>
                        <a:pt x="91" y="3"/>
                        <a:pt x="76" y="1"/>
                        <a:pt x="6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585;p29"/>
                <p:cNvSpPr/>
                <p:nvPr/>
              </p:nvSpPr>
              <p:spPr>
                <a:xfrm flipH="1">
                  <a:off x="8017707" y="4964657"/>
                  <a:ext cx="7548" cy="3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52" extrusionOk="0">
                      <a:moveTo>
                        <a:pt x="26" y="1"/>
                      </a:moveTo>
                      <a:cubicBezTo>
                        <a:pt x="15" y="1"/>
                        <a:pt x="6" y="4"/>
                        <a:pt x="4" y="8"/>
                      </a:cubicBezTo>
                      <a:cubicBezTo>
                        <a:pt x="1" y="18"/>
                        <a:pt x="18" y="37"/>
                        <a:pt x="44" y="43"/>
                      </a:cubicBezTo>
                      <a:cubicBezTo>
                        <a:pt x="58" y="49"/>
                        <a:pt x="72" y="52"/>
                        <a:pt x="82" y="52"/>
                      </a:cubicBezTo>
                      <a:cubicBezTo>
                        <a:pt x="92" y="52"/>
                        <a:pt x="99" y="49"/>
                        <a:pt x="101" y="43"/>
                      </a:cubicBezTo>
                      <a:cubicBezTo>
                        <a:pt x="104" y="33"/>
                        <a:pt x="83" y="18"/>
                        <a:pt x="58" y="8"/>
                      </a:cubicBezTo>
                      <a:cubicBezTo>
                        <a:pt x="46" y="3"/>
                        <a:pt x="35" y="1"/>
                        <a:pt x="2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" name="Google Shape;586;p29"/>
                <p:cNvSpPr/>
                <p:nvPr/>
              </p:nvSpPr>
              <p:spPr>
                <a:xfrm flipH="1">
                  <a:off x="7802535" y="4914333"/>
                  <a:ext cx="791" cy="27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389" extrusionOk="0">
                      <a:moveTo>
                        <a:pt x="1" y="1"/>
                      </a:moveTo>
                      <a:lnTo>
                        <a:pt x="11" y="389"/>
                      </a:lnTo>
                      <a:lnTo>
                        <a:pt x="11" y="38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587;p29"/>
                <p:cNvSpPr/>
                <p:nvPr/>
              </p:nvSpPr>
              <p:spPr>
                <a:xfrm flipH="1">
                  <a:off x="7802540" y="4914333"/>
                  <a:ext cx="206684" cy="35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5" h="497" extrusionOk="0">
                      <a:moveTo>
                        <a:pt x="2865" y="1"/>
                      </a:moveTo>
                      <a:lnTo>
                        <a:pt x="7" y="270"/>
                      </a:lnTo>
                      <a:cubicBezTo>
                        <a:pt x="4" y="367"/>
                        <a:pt x="4" y="442"/>
                        <a:pt x="0" y="496"/>
                      </a:cubicBezTo>
                      <a:lnTo>
                        <a:pt x="2566" y="399"/>
                      </a:lnTo>
                      <a:cubicBezTo>
                        <a:pt x="2523" y="385"/>
                        <a:pt x="2495" y="370"/>
                        <a:pt x="2498" y="367"/>
                      </a:cubicBezTo>
                      <a:cubicBezTo>
                        <a:pt x="2498" y="364"/>
                        <a:pt x="2502" y="364"/>
                        <a:pt x="2513" y="364"/>
                      </a:cubicBezTo>
                      <a:cubicBezTo>
                        <a:pt x="2541" y="364"/>
                        <a:pt x="2606" y="374"/>
                        <a:pt x="2689" y="377"/>
                      </a:cubicBezTo>
                      <a:cubicBezTo>
                        <a:pt x="2735" y="381"/>
                        <a:pt x="2778" y="381"/>
                        <a:pt x="2812" y="381"/>
                      </a:cubicBezTo>
                      <a:cubicBezTo>
                        <a:pt x="2845" y="381"/>
                        <a:pt x="2868" y="381"/>
                        <a:pt x="2875" y="385"/>
                      </a:cubicBezTo>
                      <a:lnTo>
                        <a:pt x="286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29"/>
                <p:cNvSpPr/>
                <p:nvPr/>
              </p:nvSpPr>
              <p:spPr>
                <a:xfrm flipH="1">
                  <a:off x="7802536" y="4940430"/>
                  <a:ext cx="27390" cy="2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36" extrusionOk="0">
                      <a:moveTo>
                        <a:pt x="19" y="1"/>
                      </a:moveTo>
                      <a:cubicBezTo>
                        <a:pt x="8" y="1"/>
                        <a:pt x="4" y="1"/>
                        <a:pt x="4" y="4"/>
                      </a:cubicBezTo>
                      <a:cubicBezTo>
                        <a:pt x="1" y="7"/>
                        <a:pt x="29" y="22"/>
                        <a:pt x="72" y="36"/>
                      </a:cubicBezTo>
                      <a:lnTo>
                        <a:pt x="381" y="26"/>
                      </a:lnTo>
                      <a:lnTo>
                        <a:pt x="381" y="22"/>
                      </a:lnTo>
                      <a:cubicBezTo>
                        <a:pt x="374" y="18"/>
                        <a:pt x="351" y="18"/>
                        <a:pt x="318" y="18"/>
                      </a:cubicBezTo>
                      <a:cubicBezTo>
                        <a:pt x="284" y="18"/>
                        <a:pt x="241" y="18"/>
                        <a:pt x="195" y="14"/>
                      </a:cubicBezTo>
                      <a:cubicBezTo>
                        <a:pt x="112" y="11"/>
                        <a:pt x="47" y="1"/>
                        <a:pt x="19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29"/>
                <p:cNvSpPr/>
                <p:nvPr/>
              </p:nvSpPr>
              <p:spPr>
                <a:xfrm flipH="1">
                  <a:off x="8033955" y="4936260"/>
                  <a:ext cx="575" cy="2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41" extrusionOk="0">
                      <a:moveTo>
                        <a:pt x="1" y="1"/>
                      </a:moveTo>
                      <a:lnTo>
                        <a:pt x="8" y="40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29"/>
                <p:cNvSpPr/>
                <p:nvPr/>
              </p:nvSpPr>
              <p:spPr>
                <a:xfrm flipH="1">
                  <a:off x="8010447" y="4933960"/>
                  <a:ext cx="23580" cy="16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234" extrusionOk="0">
                      <a:moveTo>
                        <a:pt x="320" y="1"/>
                      </a:moveTo>
                      <a:lnTo>
                        <a:pt x="1" y="33"/>
                      </a:lnTo>
                      <a:lnTo>
                        <a:pt x="1" y="72"/>
                      </a:lnTo>
                      <a:lnTo>
                        <a:pt x="26" y="234"/>
                      </a:lnTo>
                      <a:lnTo>
                        <a:pt x="327" y="223"/>
                      </a:lnTo>
                      <a:cubicBezTo>
                        <a:pt x="324" y="169"/>
                        <a:pt x="320" y="94"/>
                        <a:pt x="32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29"/>
                <p:cNvSpPr/>
                <p:nvPr/>
              </p:nvSpPr>
              <p:spPr>
                <a:xfrm flipH="1">
                  <a:off x="8008649" y="4933672"/>
                  <a:ext cx="2372" cy="16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228" extrusionOk="0">
                      <a:moveTo>
                        <a:pt x="32" y="1"/>
                      </a:moveTo>
                      <a:lnTo>
                        <a:pt x="0" y="5"/>
                      </a:lnTo>
                      <a:cubicBezTo>
                        <a:pt x="0" y="98"/>
                        <a:pt x="4" y="173"/>
                        <a:pt x="7" y="227"/>
                      </a:cubicBezTo>
                      <a:lnTo>
                        <a:pt x="25" y="227"/>
                      </a:lnTo>
                      <a:cubicBezTo>
                        <a:pt x="29" y="173"/>
                        <a:pt x="29" y="98"/>
                        <a:pt x="32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92" name="Google Shape;592;p29"/>
              <p:cNvSpPr/>
              <p:nvPr/>
            </p:nvSpPr>
            <p:spPr>
              <a:xfrm flipH="1">
                <a:off x="7352169" y="2317256"/>
                <a:ext cx="531159" cy="563531"/>
              </a:xfrm>
              <a:custGeom>
                <a:avLst/>
                <a:gdLst/>
                <a:ahLst/>
                <a:cxnLst/>
                <a:rect l="l" t="t" r="r" b="b"/>
                <a:pathLst>
                  <a:path w="10967" h="11636" extrusionOk="0">
                    <a:moveTo>
                      <a:pt x="9968" y="0"/>
                    </a:moveTo>
                    <a:cubicBezTo>
                      <a:pt x="9815" y="0"/>
                      <a:pt x="9735" y="286"/>
                      <a:pt x="9735" y="286"/>
                    </a:cubicBezTo>
                    <a:cubicBezTo>
                      <a:pt x="9735" y="286"/>
                      <a:pt x="9081" y="1726"/>
                      <a:pt x="8906" y="1726"/>
                    </a:cubicBezTo>
                    <a:cubicBezTo>
                      <a:pt x="8902" y="1726"/>
                      <a:pt x="8899" y="1726"/>
                      <a:pt x="8895" y="1724"/>
                    </a:cubicBezTo>
                    <a:cubicBezTo>
                      <a:pt x="8737" y="1660"/>
                      <a:pt x="9111" y="763"/>
                      <a:pt x="9257" y="468"/>
                    </a:cubicBezTo>
                    <a:cubicBezTo>
                      <a:pt x="9387" y="206"/>
                      <a:pt x="9335" y="28"/>
                      <a:pt x="9189" y="28"/>
                    </a:cubicBezTo>
                    <a:cubicBezTo>
                      <a:pt x="9173" y="28"/>
                      <a:pt x="9157" y="30"/>
                      <a:pt x="9139" y="34"/>
                    </a:cubicBezTo>
                    <a:cubicBezTo>
                      <a:pt x="9017" y="63"/>
                      <a:pt x="8543" y="953"/>
                      <a:pt x="8407" y="1247"/>
                    </a:cubicBezTo>
                    <a:cubicBezTo>
                      <a:pt x="8300" y="1471"/>
                      <a:pt x="8064" y="1992"/>
                      <a:pt x="7894" y="1992"/>
                    </a:cubicBezTo>
                    <a:cubicBezTo>
                      <a:pt x="7839" y="1992"/>
                      <a:pt x="7792" y="1939"/>
                      <a:pt x="7757" y="1807"/>
                    </a:cubicBezTo>
                    <a:cubicBezTo>
                      <a:pt x="7610" y="1258"/>
                      <a:pt x="7290" y="892"/>
                      <a:pt x="7136" y="853"/>
                    </a:cubicBezTo>
                    <a:cubicBezTo>
                      <a:pt x="7123" y="849"/>
                      <a:pt x="7110" y="848"/>
                      <a:pt x="7098" y="848"/>
                    </a:cubicBezTo>
                    <a:cubicBezTo>
                      <a:pt x="6965" y="848"/>
                      <a:pt x="6881" y="1029"/>
                      <a:pt x="6985" y="1151"/>
                    </a:cubicBezTo>
                    <a:cubicBezTo>
                      <a:pt x="7075" y="1262"/>
                      <a:pt x="7168" y="1492"/>
                      <a:pt x="7233" y="1664"/>
                    </a:cubicBezTo>
                    <a:cubicBezTo>
                      <a:pt x="7287" y="1811"/>
                      <a:pt x="7315" y="1961"/>
                      <a:pt x="7315" y="2116"/>
                    </a:cubicBezTo>
                    <a:cubicBezTo>
                      <a:pt x="7319" y="2612"/>
                      <a:pt x="7272" y="2920"/>
                      <a:pt x="7254" y="3010"/>
                    </a:cubicBezTo>
                    <a:lnTo>
                      <a:pt x="3224" y="8340"/>
                    </a:lnTo>
                    <a:lnTo>
                      <a:pt x="1555" y="7335"/>
                    </a:lnTo>
                    <a:lnTo>
                      <a:pt x="1" y="10034"/>
                    </a:lnTo>
                    <a:lnTo>
                      <a:pt x="2244" y="11304"/>
                    </a:lnTo>
                    <a:cubicBezTo>
                      <a:pt x="2639" y="11529"/>
                      <a:pt x="3069" y="11636"/>
                      <a:pt x="3494" y="11636"/>
                    </a:cubicBezTo>
                    <a:cubicBezTo>
                      <a:pt x="4341" y="11636"/>
                      <a:pt x="5166" y="11211"/>
                      <a:pt x="5647" y="10446"/>
                    </a:cubicBezTo>
                    <a:lnTo>
                      <a:pt x="9800" y="3031"/>
                    </a:lnTo>
                    <a:cubicBezTo>
                      <a:pt x="10094" y="2662"/>
                      <a:pt x="10367" y="2306"/>
                      <a:pt x="10517" y="2066"/>
                    </a:cubicBezTo>
                    <a:cubicBezTo>
                      <a:pt x="10966" y="1351"/>
                      <a:pt x="10902" y="1308"/>
                      <a:pt x="10812" y="1272"/>
                    </a:cubicBezTo>
                    <a:cubicBezTo>
                      <a:pt x="10803" y="1268"/>
                      <a:pt x="10793" y="1266"/>
                      <a:pt x="10783" y="1266"/>
                    </a:cubicBezTo>
                    <a:cubicBezTo>
                      <a:pt x="10553" y="1266"/>
                      <a:pt x="10105" y="2199"/>
                      <a:pt x="9972" y="2199"/>
                    </a:cubicBezTo>
                    <a:cubicBezTo>
                      <a:pt x="9953" y="2199"/>
                      <a:pt x="9941" y="2181"/>
                      <a:pt x="9936" y="2138"/>
                    </a:cubicBezTo>
                    <a:cubicBezTo>
                      <a:pt x="9896" y="1779"/>
                      <a:pt x="10844" y="598"/>
                      <a:pt x="10582" y="501"/>
                    </a:cubicBezTo>
                    <a:cubicBezTo>
                      <a:pt x="10567" y="496"/>
                      <a:pt x="10552" y="493"/>
                      <a:pt x="10536" y="493"/>
                    </a:cubicBezTo>
                    <a:cubicBezTo>
                      <a:pt x="10188" y="493"/>
                      <a:pt x="9647" y="1784"/>
                      <a:pt x="9591" y="1893"/>
                    </a:cubicBezTo>
                    <a:cubicBezTo>
                      <a:pt x="9571" y="1932"/>
                      <a:pt x="9537" y="1948"/>
                      <a:pt x="9504" y="1948"/>
                    </a:cubicBezTo>
                    <a:cubicBezTo>
                      <a:pt x="9443" y="1948"/>
                      <a:pt x="9385" y="1894"/>
                      <a:pt x="9422" y="1829"/>
                    </a:cubicBezTo>
                    <a:cubicBezTo>
                      <a:pt x="9505" y="1681"/>
                      <a:pt x="10352" y="135"/>
                      <a:pt x="10015" y="9"/>
                    </a:cubicBezTo>
                    <a:cubicBezTo>
                      <a:pt x="9999" y="3"/>
                      <a:pt x="9983" y="0"/>
                      <a:pt x="9968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9"/>
              <p:cNvSpPr/>
              <p:nvPr/>
            </p:nvSpPr>
            <p:spPr>
              <a:xfrm flipH="1">
                <a:off x="8108534" y="2060426"/>
                <a:ext cx="254077" cy="497618"/>
              </a:xfrm>
              <a:custGeom>
                <a:avLst/>
                <a:gdLst/>
                <a:ahLst/>
                <a:cxnLst/>
                <a:rect l="l" t="t" r="r" b="b"/>
                <a:pathLst>
                  <a:path w="5246" h="10275" extrusionOk="0">
                    <a:moveTo>
                      <a:pt x="2880" y="0"/>
                    </a:moveTo>
                    <a:cubicBezTo>
                      <a:pt x="1946" y="0"/>
                      <a:pt x="1019" y="263"/>
                      <a:pt x="220" y="804"/>
                    </a:cubicBezTo>
                    <a:lnTo>
                      <a:pt x="1" y="951"/>
                    </a:lnTo>
                    <a:lnTo>
                      <a:pt x="72" y="8561"/>
                    </a:lnTo>
                    <a:cubicBezTo>
                      <a:pt x="84" y="9457"/>
                      <a:pt x="776" y="10201"/>
                      <a:pt x="1670" y="10269"/>
                    </a:cubicBezTo>
                    <a:cubicBezTo>
                      <a:pt x="1715" y="10272"/>
                      <a:pt x="1760" y="10274"/>
                      <a:pt x="1805" y="10274"/>
                    </a:cubicBezTo>
                    <a:cubicBezTo>
                      <a:pt x="2726" y="10274"/>
                      <a:pt x="3498" y="9545"/>
                      <a:pt x="3536" y="8611"/>
                    </a:cubicBezTo>
                    <a:cubicBezTo>
                      <a:pt x="3572" y="7667"/>
                      <a:pt x="3604" y="6712"/>
                      <a:pt x="3604" y="6712"/>
                    </a:cubicBezTo>
                    <a:cubicBezTo>
                      <a:pt x="3604" y="6712"/>
                      <a:pt x="5033" y="6579"/>
                      <a:pt x="5141" y="5165"/>
                    </a:cubicBezTo>
                    <a:cubicBezTo>
                      <a:pt x="5245" y="3750"/>
                      <a:pt x="5166" y="574"/>
                      <a:pt x="5166" y="574"/>
                    </a:cubicBezTo>
                    <a:lnTo>
                      <a:pt x="5209" y="560"/>
                    </a:lnTo>
                    <a:cubicBezTo>
                      <a:pt x="4476" y="190"/>
                      <a:pt x="3676" y="0"/>
                      <a:pt x="288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9"/>
              <p:cNvSpPr/>
              <p:nvPr/>
            </p:nvSpPr>
            <p:spPr>
              <a:xfrm flipH="1">
                <a:off x="8125245" y="2187557"/>
                <a:ext cx="22134" cy="20002"/>
              </a:xfrm>
              <a:custGeom>
                <a:avLst/>
                <a:gdLst/>
                <a:ahLst/>
                <a:cxnLst/>
                <a:rect l="l" t="t" r="r" b="b"/>
                <a:pathLst>
                  <a:path w="457" h="413" extrusionOk="0">
                    <a:moveTo>
                      <a:pt x="228" y="1"/>
                    </a:moveTo>
                    <a:cubicBezTo>
                      <a:pt x="176" y="1"/>
                      <a:pt x="124" y="21"/>
                      <a:pt x="83" y="60"/>
                    </a:cubicBezTo>
                    <a:cubicBezTo>
                      <a:pt x="4" y="138"/>
                      <a:pt x="0" y="267"/>
                      <a:pt x="79" y="350"/>
                    </a:cubicBezTo>
                    <a:cubicBezTo>
                      <a:pt x="119" y="392"/>
                      <a:pt x="173" y="413"/>
                      <a:pt x="227" y="413"/>
                    </a:cubicBezTo>
                    <a:cubicBezTo>
                      <a:pt x="280" y="413"/>
                      <a:pt x="333" y="393"/>
                      <a:pt x="374" y="354"/>
                    </a:cubicBezTo>
                    <a:cubicBezTo>
                      <a:pt x="452" y="275"/>
                      <a:pt x="457" y="146"/>
                      <a:pt x="377" y="63"/>
                    </a:cubicBezTo>
                    <a:cubicBezTo>
                      <a:pt x="336" y="22"/>
                      <a:pt x="282" y="1"/>
                      <a:pt x="2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9"/>
              <p:cNvSpPr/>
              <p:nvPr/>
            </p:nvSpPr>
            <p:spPr>
              <a:xfrm flipH="1">
                <a:off x="8116237" y="2182036"/>
                <a:ext cx="35501" cy="11139"/>
              </a:xfrm>
              <a:custGeom>
                <a:avLst/>
                <a:gdLst/>
                <a:ahLst/>
                <a:cxnLst/>
                <a:rect l="l" t="t" r="r" b="b"/>
                <a:pathLst>
                  <a:path w="733" h="230" extrusionOk="0">
                    <a:moveTo>
                      <a:pt x="350" y="1"/>
                    </a:moveTo>
                    <a:cubicBezTo>
                      <a:pt x="241" y="1"/>
                      <a:pt x="146" y="37"/>
                      <a:pt x="87" y="77"/>
                    </a:cubicBezTo>
                    <a:cubicBezTo>
                      <a:pt x="22" y="120"/>
                      <a:pt x="1" y="163"/>
                      <a:pt x="8" y="174"/>
                    </a:cubicBezTo>
                    <a:cubicBezTo>
                      <a:pt x="11" y="177"/>
                      <a:pt x="15" y="178"/>
                      <a:pt x="21" y="178"/>
                    </a:cubicBezTo>
                    <a:cubicBezTo>
                      <a:pt x="62" y="178"/>
                      <a:pt x="179" y="118"/>
                      <a:pt x="330" y="118"/>
                    </a:cubicBezTo>
                    <a:cubicBezTo>
                      <a:pt x="343" y="118"/>
                      <a:pt x="357" y="119"/>
                      <a:pt x="370" y="120"/>
                    </a:cubicBezTo>
                    <a:cubicBezTo>
                      <a:pt x="551" y="133"/>
                      <a:pt x="675" y="230"/>
                      <a:pt x="714" y="230"/>
                    </a:cubicBezTo>
                    <a:cubicBezTo>
                      <a:pt x="717" y="230"/>
                      <a:pt x="720" y="229"/>
                      <a:pt x="722" y="227"/>
                    </a:cubicBezTo>
                    <a:cubicBezTo>
                      <a:pt x="733" y="217"/>
                      <a:pt x="715" y="170"/>
                      <a:pt x="658" y="116"/>
                    </a:cubicBezTo>
                    <a:cubicBezTo>
                      <a:pt x="600" y="66"/>
                      <a:pt x="504" y="12"/>
                      <a:pt x="381" y="2"/>
                    </a:cubicBezTo>
                    <a:cubicBezTo>
                      <a:pt x="371" y="1"/>
                      <a:pt x="361" y="1"/>
                      <a:pt x="3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9"/>
              <p:cNvSpPr/>
              <p:nvPr/>
            </p:nvSpPr>
            <p:spPr>
              <a:xfrm flipH="1">
                <a:off x="8227291" y="2189688"/>
                <a:ext cx="22812" cy="19953"/>
              </a:xfrm>
              <a:custGeom>
                <a:avLst/>
                <a:gdLst/>
                <a:ahLst/>
                <a:cxnLst/>
                <a:rect l="l" t="t" r="r" b="b"/>
                <a:pathLst>
                  <a:path w="471" h="412" extrusionOk="0">
                    <a:moveTo>
                      <a:pt x="236" y="0"/>
                    </a:moveTo>
                    <a:cubicBezTo>
                      <a:pt x="172" y="0"/>
                      <a:pt x="108" y="30"/>
                      <a:pt x="68" y="87"/>
                    </a:cubicBezTo>
                    <a:cubicBezTo>
                      <a:pt x="0" y="180"/>
                      <a:pt x="25" y="310"/>
                      <a:pt x="118" y="374"/>
                    </a:cubicBezTo>
                    <a:cubicBezTo>
                      <a:pt x="155" y="399"/>
                      <a:pt x="196" y="411"/>
                      <a:pt x="237" y="411"/>
                    </a:cubicBezTo>
                    <a:cubicBezTo>
                      <a:pt x="301" y="411"/>
                      <a:pt x="364" y="381"/>
                      <a:pt x="406" y="324"/>
                    </a:cubicBezTo>
                    <a:cubicBezTo>
                      <a:pt x="471" y="231"/>
                      <a:pt x="449" y="105"/>
                      <a:pt x="355" y="37"/>
                    </a:cubicBezTo>
                    <a:cubicBezTo>
                      <a:pt x="319" y="12"/>
                      <a:pt x="278" y="0"/>
                      <a:pt x="2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9"/>
              <p:cNvSpPr/>
              <p:nvPr/>
            </p:nvSpPr>
            <p:spPr>
              <a:xfrm flipH="1">
                <a:off x="8219106" y="2184264"/>
                <a:ext cx="35743" cy="11042"/>
              </a:xfrm>
              <a:custGeom>
                <a:avLst/>
                <a:gdLst/>
                <a:ahLst/>
                <a:cxnLst/>
                <a:rect l="l" t="t" r="r" b="b"/>
                <a:pathLst>
                  <a:path w="738" h="228" extrusionOk="0">
                    <a:moveTo>
                      <a:pt x="340" y="0"/>
                    </a:moveTo>
                    <a:cubicBezTo>
                      <a:pt x="236" y="0"/>
                      <a:pt x="148" y="36"/>
                      <a:pt x="91" y="74"/>
                    </a:cubicBezTo>
                    <a:cubicBezTo>
                      <a:pt x="27" y="117"/>
                      <a:pt x="1" y="160"/>
                      <a:pt x="12" y="171"/>
                    </a:cubicBezTo>
                    <a:cubicBezTo>
                      <a:pt x="14" y="174"/>
                      <a:pt x="18" y="175"/>
                      <a:pt x="24" y="175"/>
                    </a:cubicBezTo>
                    <a:cubicBezTo>
                      <a:pt x="63" y="175"/>
                      <a:pt x="183" y="115"/>
                      <a:pt x="335" y="115"/>
                    </a:cubicBezTo>
                    <a:cubicBezTo>
                      <a:pt x="348" y="115"/>
                      <a:pt x="361" y="116"/>
                      <a:pt x="375" y="117"/>
                    </a:cubicBezTo>
                    <a:cubicBezTo>
                      <a:pt x="552" y="130"/>
                      <a:pt x="678" y="227"/>
                      <a:pt x="718" y="227"/>
                    </a:cubicBezTo>
                    <a:cubicBezTo>
                      <a:pt x="721" y="227"/>
                      <a:pt x="724" y="226"/>
                      <a:pt x="726" y="224"/>
                    </a:cubicBezTo>
                    <a:cubicBezTo>
                      <a:pt x="737" y="214"/>
                      <a:pt x="719" y="168"/>
                      <a:pt x="662" y="117"/>
                    </a:cubicBezTo>
                    <a:cubicBezTo>
                      <a:pt x="604" y="63"/>
                      <a:pt x="504" y="9"/>
                      <a:pt x="382" y="2"/>
                    </a:cubicBezTo>
                    <a:cubicBezTo>
                      <a:pt x="367" y="1"/>
                      <a:pt x="353" y="0"/>
                      <a:pt x="34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9"/>
              <p:cNvSpPr/>
              <p:nvPr/>
            </p:nvSpPr>
            <p:spPr>
              <a:xfrm flipH="1">
                <a:off x="8110277" y="2038196"/>
                <a:ext cx="255433" cy="208249"/>
              </a:xfrm>
              <a:custGeom>
                <a:avLst/>
                <a:gdLst/>
                <a:ahLst/>
                <a:cxnLst/>
                <a:rect l="l" t="t" r="r" b="b"/>
                <a:pathLst>
                  <a:path w="5274" h="4300" extrusionOk="0">
                    <a:moveTo>
                      <a:pt x="2832" y="0"/>
                    </a:moveTo>
                    <a:cubicBezTo>
                      <a:pt x="2374" y="0"/>
                      <a:pt x="1874" y="49"/>
                      <a:pt x="1350" y="175"/>
                    </a:cubicBezTo>
                    <a:cubicBezTo>
                      <a:pt x="1350" y="175"/>
                      <a:pt x="126" y="631"/>
                      <a:pt x="65" y="1281"/>
                    </a:cubicBezTo>
                    <a:cubicBezTo>
                      <a:pt x="0" y="1930"/>
                      <a:pt x="79" y="3007"/>
                      <a:pt x="79" y="3007"/>
                    </a:cubicBezTo>
                    <a:lnTo>
                      <a:pt x="154" y="3015"/>
                    </a:lnTo>
                    <a:lnTo>
                      <a:pt x="123" y="4299"/>
                    </a:lnTo>
                    <a:lnTo>
                      <a:pt x="600" y="4231"/>
                    </a:lnTo>
                    <a:lnTo>
                      <a:pt x="668" y="2630"/>
                    </a:lnTo>
                    <a:cubicBezTo>
                      <a:pt x="668" y="2630"/>
                      <a:pt x="1501" y="2056"/>
                      <a:pt x="1515" y="1163"/>
                    </a:cubicBezTo>
                    <a:cubicBezTo>
                      <a:pt x="1731" y="1134"/>
                      <a:pt x="2388" y="1054"/>
                      <a:pt x="3160" y="1054"/>
                    </a:cubicBezTo>
                    <a:cubicBezTo>
                      <a:pt x="3851" y="1054"/>
                      <a:pt x="4633" y="1118"/>
                      <a:pt x="5273" y="1338"/>
                    </a:cubicBezTo>
                    <a:lnTo>
                      <a:pt x="5273" y="1019"/>
                    </a:lnTo>
                    <a:cubicBezTo>
                      <a:pt x="5273" y="821"/>
                      <a:pt x="5129" y="423"/>
                      <a:pt x="4943" y="355"/>
                    </a:cubicBezTo>
                    <a:cubicBezTo>
                      <a:pt x="4535" y="205"/>
                      <a:pt x="3774" y="0"/>
                      <a:pt x="28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9"/>
              <p:cNvSpPr/>
              <p:nvPr/>
            </p:nvSpPr>
            <p:spPr>
              <a:xfrm flipH="1">
                <a:off x="8186995" y="2351061"/>
                <a:ext cx="87275" cy="52353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1081" extrusionOk="0">
                    <a:moveTo>
                      <a:pt x="0" y="0"/>
                    </a:moveTo>
                    <a:cubicBezTo>
                      <a:pt x="1" y="1"/>
                      <a:pt x="337" y="1066"/>
                      <a:pt x="1770" y="1081"/>
                    </a:cubicBezTo>
                    <a:lnTo>
                      <a:pt x="1802" y="711"/>
                    </a:lnTo>
                    <a:cubicBezTo>
                      <a:pt x="1802" y="711"/>
                      <a:pt x="897" y="693"/>
                      <a:pt x="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9"/>
              <p:cNvSpPr/>
              <p:nvPr/>
            </p:nvSpPr>
            <p:spPr>
              <a:xfrm flipH="1">
                <a:off x="8220172" y="2167119"/>
                <a:ext cx="35888" cy="552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114" extrusionOk="0">
                    <a:moveTo>
                      <a:pt x="554" y="1"/>
                    </a:moveTo>
                    <a:cubicBezTo>
                      <a:pt x="499" y="1"/>
                      <a:pt x="435" y="3"/>
                      <a:pt x="367" y="8"/>
                    </a:cubicBezTo>
                    <a:cubicBezTo>
                      <a:pt x="163" y="26"/>
                      <a:pt x="1" y="62"/>
                      <a:pt x="4" y="86"/>
                    </a:cubicBezTo>
                    <a:cubicBezTo>
                      <a:pt x="4" y="103"/>
                      <a:pt x="77" y="114"/>
                      <a:pt x="183" y="114"/>
                    </a:cubicBezTo>
                    <a:cubicBezTo>
                      <a:pt x="239" y="114"/>
                      <a:pt x="305" y="111"/>
                      <a:pt x="375" y="105"/>
                    </a:cubicBezTo>
                    <a:cubicBezTo>
                      <a:pt x="576" y="91"/>
                      <a:pt x="741" y="55"/>
                      <a:pt x="737" y="30"/>
                    </a:cubicBezTo>
                    <a:cubicBezTo>
                      <a:pt x="734" y="10"/>
                      <a:pt x="661" y="1"/>
                      <a:pt x="55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9"/>
              <p:cNvSpPr/>
              <p:nvPr/>
            </p:nvSpPr>
            <p:spPr>
              <a:xfrm flipH="1">
                <a:off x="8121855" y="2150992"/>
                <a:ext cx="35259" cy="8863"/>
              </a:xfrm>
              <a:custGeom>
                <a:avLst/>
                <a:gdLst/>
                <a:ahLst/>
                <a:cxnLst/>
                <a:rect l="l" t="t" r="r" b="b"/>
                <a:pathLst>
                  <a:path w="728" h="183" extrusionOk="0">
                    <a:moveTo>
                      <a:pt x="409" y="1"/>
                    </a:moveTo>
                    <a:cubicBezTo>
                      <a:pt x="390" y="1"/>
                      <a:pt x="371" y="2"/>
                      <a:pt x="352" y="3"/>
                    </a:cubicBezTo>
                    <a:cubicBezTo>
                      <a:pt x="130" y="22"/>
                      <a:pt x="0" y="161"/>
                      <a:pt x="22" y="179"/>
                    </a:cubicBezTo>
                    <a:cubicBezTo>
                      <a:pt x="24" y="182"/>
                      <a:pt x="27" y="183"/>
                      <a:pt x="31" y="183"/>
                    </a:cubicBezTo>
                    <a:cubicBezTo>
                      <a:pt x="67" y="183"/>
                      <a:pt x="194" y="113"/>
                      <a:pt x="363" y="101"/>
                    </a:cubicBezTo>
                    <a:cubicBezTo>
                      <a:pt x="392" y="97"/>
                      <a:pt x="421" y="96"/>
                      <a:pt x="448" y="96"/>
                    </a:cubicBezTo>
                    <a:cubicBezTo>
                      <a:pt x="563" y="96"/>
                      <a:pt x="655" y="121"/>
                      <a:pt x="693" y="121"/>
                    </a:cubicBezTo>
                    <a:cubicBezTo>
                      <a:pt x="703" y="121"/>
                      <a:pt x="709" y="119"/>
                      <a:pt x="711" y="115"/>
                    </a:cubicBezTo>
                    <a:cubicBezTo>
                      <a:pt x="728" y="95"/>
                      <a:pt x="601" y="1"/>
                      <a:pt x="40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9"/>
              <p:cNvSpPr/>
              <p:nvPr/>
            </p:nvSpPr>
            <p:spPr>
              <a:xfrm flipH="1">
                <a:off x="8173241" y="2285291"/>
                <a:ext cx="42475" cy="14965"/>
              </a:xfrm>
              <a:custGeom>
                <a:avLst/>
                <a:gdLst/>
                <a:ahLst/>
                <a:cxnLst/>
                <a:rect l="l" t="t" r="r" b="b"/>
                <a:pathLst>
                  <a:path w="877" h="309" extrusionOk="0">
                    <a:moveTo>
                      <a:pt x="31" y="0"/>
                    </a:moveTo>
                    <a:cubicBezTo>
                      <a:pt x="29" y="0"/>
                      <a:pt x="27" y="1"/>
                      <a:pt x="26" y="2"/>
                    </a:cubicBezTo>
                    <a:cubicBezTo>
                      <a:pt x="1" y="15"/>
                      <a:pt x="134" y="209"/>
                      <a:pt x="399" y="282"/>
                    </a:cubicBezTo>
                    <a:cubicBezTo>
                      <a:pt x="469" y="301"/>
                      <a:pt x="536" y="309"/>
                      <a:pt x="596" y="309"/>
                    </a:cubicBezTo>
                    <a:cubicBezTo>
                      <a:pt x="763" y="309"/>
                      <a:pt x="877" y="250"/>
                      <a:pt x="866" y="231"/>
                    </a:cubicBezTo>
                    <a:cubicBezTo>
                      <a:pt x="864" y="224"/>
                      <a:pt x="849" y="223"/>
                      <a:pt x="823" y="223"/>
                    </a:cubicBezTo>
                    <a:cubicBezTo>
                      <a:pt x="798" y="223"/>
                      <a:pt x="763" y="224"/>
                      <a:pt x="720" y="224"/>
                    </a:cubicBezTo>
                    <a:cubicBezTo>
                      <a:pt x="641" y="224"/>
                      <a:pt x="536" y="219"/>
                      <a:pt x="425" y="188"/>
                    </a:cubicBezTo>
                    <a:cubicBezTo>
                      <a:pt x="205" y="131"/>
                      <a:pt x="65" y="0"/>
                      <a:pt x="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9"/>
              <p:cNvSpPr/>
              <p:nvPr/>
            </p:nvSpPr>
            <p:spPr>
              <a:xfrm flipH="1">
                <a:off x="8315292" y="1999451"/>
                <a:ext cx="80495" cy="77682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1604" extrusionOk="0">
                    <a:moveTo>
                      <a:pt x="1415" y="1366"/>
                    </a:move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85" y="1389"/>
                      <a:pt x="1400" y="1378"/>
                      <a:pt x="1415" y="1366"/>
                    </a:cubicBezTo>
                    <a:close/>
                    <a:moveTo>
                      <a:pt x="769" y="0"/>
                    </a:moveTo>
                    <a:cubicBezTo>
                      <a:pt x="731" y="0"/>
                      <a:pt x="692" y="3"/>
                      <a:pt x="654" y="10"/>
                    </a:cubicBezTo>
                    <a:cubicBezTo>
                      <a:pt x="331" y="60"/>
                      <a:pt x="65" y="351"/>
                      <a:pt x="33" y="677"/>
                    </a:cubicBezTo>
                    <a:cubicBezTo>
                      <a:pt x="0" y="1000"/>
                      <a:pt x="197" y="1330"/>
                      <a:pt x="489" y="1474"/>
                    </a:cubicBezTo>
                    <a:cubicBezTo>
                      <a:pt x="602" y="1530"/>
                      <a:pt x="728" y="1556"/>
                      <a:pt x="854" y="1556"/>
                    </a:cubicBezTo>
                    <a:cubicBezTo>
                      <a:pt x="981" y="1556"/>
                      <a:pt x="1109" y="1529"/>
                      <a:pt x="1226" y="1478"/>
                    </a:cubicBezTo>
                    <a:lnTo>
                      <a:pt x="1226" y="1478"/>
                    </a:lnTo>
                    <a:cubicBezTo>
                      <a:pt x="1181" y="1521"/>
                      <a:pt x="1135" y="1563"/>
                      <a:pt x="1088" y="1603"/>
                    </a:cubicBez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24" y="1430"/>
                      <a:pt x="1276" y="1456"/>
                      <a:pt x="1226" y="1478"/>
                    </a:cubicBezTo>
                    <a:lnTo>
                      <a:pt x="1226" y="1478"/>
                    </a:lnTo>
                    <a:cubicBezTo>
                      <a:pt x="1343" y="1366"/>
                      <a:pt x="1450" y="1244"/>
                      <a:pt x="1526" y="1101"/>
                    </a:cubicBezTo>
                    <a:cubicBezTo>
                      <a:pt x="1627" y="904"/>
                      <a:pt x="1662" y="656"/>
                      <a:pt x="1565" y="455"/>
                    </a:cubicBezTo>
                    <a:cubicBezTo>
                      <a:pt x="1497" y="311"/>
                      <a:pt x="1365" y="200"/>
                      <a:pt x="1224" y="124"/>
                    </a:cubicBezTo>
                    <a:cubicBezTo>
                      <a:pt x="1083" y="50"/>
                      <a:pt x="926" y="0"/>
                      <a:pt x="7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9"/>
              <p:cNvSpPr/>
              <p:nvPr/>
            </p:nvSpPr>
            <p:spPr>
              <a:xfrm flipH="1">
                <a:off x="8355587" y="2171817"/>
                <a:ext cx="47900" cy="78892"/>
              </a:xfrm>
              <a:custGeom>
                <a:avLst/>
                <a:gdLst/>
                <a:ahLst/>
                <a:cxnLst/>
                <a:rect l="l" t="t" r="r" b="b"/>
                <a:pathLst>
                  <a:path w="989" h="1629" extrusionOk="0">
                    <a:moveTo>
                      <a:pt x="750" y="0"/>
                    </a:moveTo>
                    <a:cubicBezTo>
                      <a:pt x="486" y="0"/>
                      <a:pt x="75" y="118"/>
                      <a:pt x="38" y="826"/>
                    </a:cubicBezTo>
                    <a:cubicBezTo>
                      <a:pt x="1" y="1497"/>
                      <a:pt x="402" y="1628"/>
                      <a:pt x="694" y="1628"/>
                    </a:cubicBezTo>
                    <a:cubicBezTo>
                      <a:pt x="856" y="1628"/>
                      <a:pt x="984" y="1588"/>
                      <a:pt x="985" y="1576"/>
                    </a:cubicBezTo>
                    <a:cubicBezTo>
                      <a:pt x="989" y="1555"/>
                      <a:pt x="981" y="618"/>
                      <a:pt x="977" y="213"/>
                    </a:cubicBezTo>
                    <a:cubicBezTo>
                      <a:pt x="977" y="101"/>
                      <a:pt x="888" y="4"/>
                      <a:pt x="773" y="1"/>
                    </a:cubicBezTo>
                    <a:cubicBezTo>
                      <a:pt x="766" y="0"/>
                      <a:pt x="758" y="0"/>
                      <a:pt x="75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9"/>
              <p:cNvSpPr/>
              <p:nvPr/>
            </p:nvSpPr>
            <p:spPr>
              <a:xfrm flipH="1">
                <a:off x="8366727" y="2187945"/>
                <a:ext cx="21940" cy="44168"/>
              </a:xfrm>
              <a:custGeom>
                <a:avLst/>
                <a:gdLst/>
                <a:ahLst/>
                <a:cxnLst/>
                <a:rect l="l" t="t" r="r" b="b"/>
                <a:pathLst>
                  <a:path w="453" h="912" extrusionOk="0">
                    <a:moveTo>
                      <a:pt x="295" y="1"/>
                    </a:moveTo>
                    <a:cubicBezTo>
                      <a:pt x="291" y="1"/>
                      <a:pt x="287" y="1"/>
                      <a:pt x="284" y="1"/>
                    </a:cubicBezTo>
                    <a:cubicBezTo>
                      <a:pt x="201" y="1"/>
                      <a:pt x="126" y="73"/>
                      <a:pt x="83" y="152"/>
                    </a:cubicBezTo>
                    <a:cubicBezTo>
                      <a:pt x="40" y="231"/>
                      <a:pt x="7" y="332"/>
                      <a:pt x="4" y="440"/>
                    </a:cubicBezTo>
                    <a:cubicBezTo>
                      <a:pt x="0" y="647"/>
                      <a:pt x="98" y="852"/>
                      <a:pt x="244" y="902"/>
                    </a:cubicBezTo>
                    <a:cubicBezTo>
                      <a:pt x="267" y="909"/>
                      <a:pt x="289" y="912"/>
                      <a:pt x="310" y="912"/>
                    </a:cubicBezTo>
                    <a:cubicBezTo>
                      <a:pt x="354" y="912"/>
                      <a:pt x="391" y="899"/>
                      <a:pt x="413" y="884"/>
                    </a:cubicBezTo>
                    <a:cubicBezTo>
                      <a:pt x="446" y="859"/>
                      <a:pt x="453" y="838"/>
                      <a:pt x="449" y="834"/>
                    </a:cubicBezTo>
                    <a:cubicBezTo>
                      <a:pt x="449" y="834"/>
                      <a:pt x="449" y="834"/>
                      <a:pt x="448" y="834"/>
                    </a:cubicBezTo>
                    <a:cubicBezTo>
                      <a:pt x="443" y="834"/>
                      <a:pt x="428" y="850"/>
                      <a:pt x="399" y="859"/>
                    </a:cubicBezTo>
                    <a:cubicBezTo>
                      <a:pt x="382" y="865"/>
                      <a:pt x="360" y="870"/>
                      <a:pt x="335" y="870"/>
                    </a:cubicBezTo>
                    <a:cubicBezTo>
                      <a:pt x="313" y="870"/>
                      <a:pt x="288" y="866"/>
                      <a:pt x="262" y="856"/>
                    </a:cubicBezTo>
                    <a:cubicBezTo>
                      <a:pt x="155" y="809"/>
                      <a:pt x="72" y="630"/>
                      <a:pt x="80" y="440"/>
                    </a:cubicBezTo>
                    <a:cubicBezTo>
                      <a:pt x="80" y="346"/>
                      <a:pt x="105" y="256"/>
                      <a:pt x="144" y="185"/>
                    </a:cubicBezTo>
                    <a:cubicBezTo>
                      <a:pt x="180" y="109"/>
                      <a:pt x="230" y="59"/>
                      <a:pt x="287" y="52"/>
                    </a:cubicBezTo>
                    <a:cubicBezTo>
                      <a:pt x="294" y="50"/>
                      <a:pt x="301" y="50"/>
                      <a:pt x="307" y="50"/>
                    </a:cubicBezTo>
                    <a:cubicBezTo>
                      <a:pt x="351" y="50"/>
                      <a:pt x="382" y="81"/>
                      <a:pt x="392" y="109"/>
                    </a:cubicBezTo>
                    <a:cubicBezTo>
                      <a:pt x="403" y="138"/>
                      <a:pt x="395" y="160"/>
                      <a:pt x="403" y="160"/>
                    </a:cubicBezTo>
                    <a:cubicBezTo>
                      <a:pt x="403" y="160"/>
                      <a:pt x="403" y="160"/>
                      <a:pt x="404" y="160"/>
                    </a:cubicBezTo>
                    <a:cubicBezTo>
                      <a:pt x="409" y="160"/>
                      <a:pt x="424" y="141"/>
                      <a:pt x="421" y="102"/>
                    </a:cubicBezTo>
                    <a:cubicBezTo>
                      <a:pt x="417" y="80"/>
                      <a:pt x="406" y="55"/>
                      <a:pt x="381" y="34"/>
                    </a:cubicBezTo>
                    <a:cubicBezTo>
                      <a:pt x="362" y="14"/>
                      <a:pt x="328" y="1"/>
                      <a:pt x="295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9"/>
              <p:cNvSpPr/>
              <p:nvPr/>
            </p:nvSpPr>
            <p:spPr>
              <a:xfrm flipH="1">
                <a:off x="7720053" y="2405110"/>
                <a:ext cx="955428" cy="792751"/>
              </a:xfrm>
              <a:custGeom>
                <a:avLst/>
                <a:gdLst/>
                <a:ahLst/>
                <a:cxnLst/>
                <a:rect l="l" t="t" r="r" b="b"/>
                <a:pathLst>
                  <a:path w="19727" h="16369" extrusionOk="0">
                    <a:moveTo>
                      <a:pt x="10287" y="1"/>
                    </a:moveTo>
                    <a:cubicBezTo>
                      <a:pt x="9167" y="112"/>
                      <a:pt x="8586" y="1436"/>
                      <a:pt x="8586" y="1436"/>
                    </a:cubicBezTo>
                    <a:cubicBezTo>
                      <a:pt x="8123" y="316"/>
                      <a:pt x="6378" y="152"/>
                      <a:pt x="6378" y="152"/>
                    </a:cubicBezTo>
                    <a:lnTo>
                      <a:pt x="6378" y="152"/>
                    </a:lnTo>
                    <a:lnTo>
                      <a:pt x="6411" y="1310"/>
                    </a:lnTo>
                    <a:cubicBezTo>
                      <a:pt x="5851" y="1346"/>
                      <a:pt x="5008" y="1490"/>
                      <a:pt x="4584" y="1644"/>
                    </a:cubicBezTo>
                    <a:cubicBezTo>
                      <a:pt x="3611" y="1996"/>
                      <a:pt x="2757" y="2470"/>
                      <a:pt x="2092" y="3248"/>
                    </a:cubicBezTo>
                    <a:cubicBezTo>
                      <a:pt x="1536" y="3899"/>
                      <a:pt x="1199" y="4706"/>
                      <a:pt x="1070" y="5553"/>
                    </a:cubicBezTo>
                    <a:lnTo>
                      <a:pt x="0" y="12474"/>
                    </a:lnTo>
                    <a:lnTo>
                      <a:pt x="3877" y="12843"/>
                    </a:lnTo>
                    <a:lnTo>
                      <a:pt x="4501" y="7588"/>
                    </a:lnTo>
                    <a:lnTo>
                      <a:pt x="4584" y="11526"/>
                    </a:lnTo>
                    <a:lnTo>
                      <a:pt x="4627" y="15794"/>
                    </a:lnTo>
                    <a:lnTo>
                      <a:pt x="14699" y="16368"/>
                    </a:lnTo>
                    <a:lnTo>
                      <a:pt x="14699" y="16368"/>
                    </a:lnTo>
                    <a:lnTo>
                      <a:pt x="14027" y="11677"/>
                    </a:lnTo>
                    <a:lnTo>
                      <a:pt x="13482" y="6831"/>
                    </a:lnTo>
                    <a:lnTo>
                      <a:pt x="13482" y="6831"/>
                    </a:lnTo>
                    <a:lnTo>
                      <a:pt x="17527" y="9110"/>
                    </a:lnTo>
                    <a:lnTo>
                      <a:pt x="19727" y="6296"/>
                    </a:lnTo>
                    <a:cubicBezTo>
                      <a:pt x="19727" y="6296"/>
                      <a:pt x="14763" y="2962"/>
                      <a:pt x="14278" y="2682"/>
                    </a:cubicBezTo>
                    <a:cubicBezTo>
                      <a:pt x="12067" y="1389"/>
                      <a:pt x="10947" y="1296"/>
                      <a:pt x="10280" y="1260"/>
                    </a:cubicBezTo>
                    <a:lnTo>
                      <a:pt x="1028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29"/>
              <p:cNvSpPr/>
              <p:nvPr/>
            </p:nvSpPr>
            <p:spPr>
              <a:xfrm flipH="1">
                <a:off x="8407070" y="2495676"/>
                <a:ext cx="61025" cy="275567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5690" extrusionOk="0">
                    <a:moveTo>
                      <a:pt x="18" y="0"/>
                    </a:moveTo>
                    <a:cubicBezTo>
                      <a:pt x="0" y="22"/>
                      <a:pt x="359" y="141"/>
                      <a:pt x="689" y="596"/>
                    </a:cubicBezTo>
                    <a:cubicBezTo>
                      <a:pt x="855" y="823"/>
                      <a:pt x="1001" y="1128"/>
                      <a:pt x="1080" y="1486"/>
                    </a:cubicBezTo>
                    <a:cubicBezTo>
                      <a:pt x="1160" y="1845"/>
                      <a:pt x="1163" y="2258"/>
                      <a:pt x="1102" y="2678"/>
                    </a:cubicBezTo>
                    <a:cubicBezTo>
                      <a:pt x="969" y="3529"/>
                      <a:pt x="661" y="4254"/>
                      <a:pt x="499" y="4796"/>
                    </a:cubicBezTo>
                    <a:cubicBezTo>
                      <a:pt x="413" y="5069"/>
                      <a:pt x="352" y="5291"/>
                      <a:pt x="320" y="5445"/>
                    </a:cubicBezTo>
                    <a:cubicBezTo>
                      <a:pt x="284" y="5599"/>
                      <a:pt x="273" y="5686"/>
                      <a:pt x="280" y="5690"/>
                    </a:cubicBezTo>
                    <a:cubicBezTo>
                      <a:pt x="287" y="5690"/>
                      <a:pt x="312" y="5607"/>
                      <a:pt x="355" y="5453"/>
                    </a:cubicBezTo>
                    <a:cubicBezTo>
                      <a:pt x="403" y="5302"/>
                      <a:pt x="471" y="5087"/>
                      <a:pt x="564" y="4817"/>
                    </a:cubicBezTo>
                    <a:cubicBezTo>
                      <a:pt x="657" y="4552"/>
                      <a:pt x="776" y="4236"/>
                      <a:pt x="894" y="3881"/>
                    </a:cubicBezTo>
                    <a:cubicBezTo>
                      <a:pt x="1016" y="3525"/>
                      <a:pt x="1135" y="3127"/>
                      <a:pt x="1195" y="2692"/>
                    </a:cubicBezTo>
                    <a:cubicBezTo>
                      <a:pt x="1260" y="2261"/>
                      <a:pt x="1256" y="1838"/>
                      <a:pt x="1167" y="1465"/>
                    </a:cubicBezTo>
                    <a:cubicBezTo>
                      <a:pt x="1080" y="1095"/>
                      <a:pt x="923" y="783"/>
                      <a:pt x="747" y="557"/>
                    </a:cubicBezTo>
                    <a:cubicBezTo>
                      <a:pt x="567" y="327"/>
                      <a:pt x="381" y="184"/>
                      <a:pt x="244" y="104"/>
                    </a:cubicBezTo>
                    <a:cubicBezTo>
                      <a:pt x="173" y="65"/>
                      <a:pt x="118" y="36"/>
                      <a:pt x="80" y="22"/>
                    </a:cubicBezTo>
                    <a:cubicBezTo>
                      <a:pt x="40" y="8"/>
                      <a:pt x="18" y="0"/>
                      <a:pt x="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9"/>
              <p:cNvSpPr/>
              <p:nvPr/>
            </p:nvSpPr>
            <p:spPr>
              <a:xfrm flipH="1">
                <a:off x="8016273" y="2499309"/>
                <a:ext cx="35985" cy="288643"/>
              </a:xfrm>
              <a:custGeom>
                <a:avLst/>
                <a:gdLst/>
                <a:ahLst/>
                <a:cxnLst/>
                <a:rect l="l" t="t" r="r" b="b"/>
                <a:pathLst>
                  <a:path w="743" h="5960" extrusionOk="0">
                    <a:moveTo>
                      <a:pt x="7" y="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0" y="1"/>
                      <a:pt x="7" y="87"/>
                      <a:pt x="25" y="234"/>
                    </a:cubicBezTo>
                    <a:cubicBezTo>
                      <a:pt x="47" y="407"/>
                      <a:pt x="72" y="622"/>
                      <a:pt x="104" y="873"/>
                    </a:cubicBezTo>
                    <a:cubicBezTo>
                      <a:pt x="172" y="1433"/>
                      <a:pt x="259" y="2169"/>
                      <a:pt x="359" y="2980"/>
                    </a:cubicBezTo>
                    <a:cubicBezTo>
                      <a:pt x="456" y="3795"/>
                      <a:pt x="545" y="4530"/>
                      <a:pt x="614" y="5087"/>
                    </a:cubicBezTo>
                    <a:cubicBezTo>
                      <a:pt x="646" y="5342"/>
                      <a:pt x="675" y="5557"/>
                      <a:pt x="696" y="5726"/>
                    </a:cubicBezTo>
                    <a:cubicBezTo>
                      <a:pt x="714" y="5877"/>
                      <a:pt x="728" y="5959"/>
                      <a:pt x="736" y="5959"/>
                    </a:cubicBezTo>
                    <a:cubicBezTo>
                      <a:pt x="743" y="5959"/>
                      <a:pt x="739" y="5877"/>
                      <a:pt x="732" y="5723"/>
                    </a:cubicBezTo>
                    <a:cubicBezTo>
                      <a:pt x="725" y="5572"/>
                      <a:pt x="707" y="5352"/>
                      <a:pt x="682" y="5080"/>
                    </a:cubicBezTo>
                    <a:cubicBezTo>
                      <a:pt x="635" y="4542"/>
                      <a:pt x="552" y="3795"/>
                      <a:pt x="456" y="2969"/>
                    </a:cubicBezTo>
                    <a:cubicBezTo>
                      <a:pt x="355" y="2148"/>
                      <a:pt x="254" y="1401"/>
                      <a:pt x="168" y="866"/>
                    </a:cubicBezTo>
                    <a:cubicBezTo>
                      <a:pt x="129" y="597"/>
                      <a:pt x="90" y="382"/>
                      <a:pt x="60" y="231"/>
                    </a:cubicBezTo>
                    <a:cubicBezTo>
                      <a:pt x="33" y="83"/>
                      <a:pt x="15" y="1"/>
                      <a:pt x="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9"/>
              <p:cNvSpPr/>
              <p:nvPr/>
            </p:nvSpPr>
            <p:spPr>
              <a:xfrm flipH="1">
                <a:off x="8275432" y="2450296"/>
                <a:ext cx="90617" cy="42279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873" extrusionOk="0">
                    <a:moveTo>
                      <a:pt x="1697" y="1"/>
                    </a:moveTo>
                    <a:cubicBezTo>
                      <a:pt x="1642" y="1"/>
                      <a:pt x="1576" y="12"/>
                      <a:pt x="1508" y="44"/>
                    </a:cubicBezTo>
                    <a:cubicBezTo>
                      <a:pt x="1400" y="90"/>
                      <a:pt x="1296" y="198"/>
                      <a:pt x="1228" y="334"/>
                    </a:cubicBezTo>
                    <a:cubicBezTo>
                      <a:pt x="1195" y="403"/>
                      <a:pt x="1167" y="478"/>
                      <a:pt x="1145" y="554"/>
                    </a:cubicBezTo>
                    <a:cubicBezTo>
                      <a:pt x="1120" y="629"/>
                      <a:pt x="1109" y="726"/>
                      <a:pt x="1074" y="761"/>
                    </a:cubicBezTo>
                    <a:cubicBezTo>
                      <a:pt x="1066" y="771"/>
                      <a:pt x="1058" y="775"/>
                      <a:pt x="1048" y="775"/>
                    </a:cubicBezTo>
                    <a:cubicBezTo>
                      <a:pt x="1039" y="775"/>
                      <a:pt x="1028" y="772"/>
                      <a:pt x="1013" y="765"/>
                    </a:cubicBezTo>
                    <a:cubicBezTo>
                      <a:pt x="976" y="751"/>
                      <a:pt x="940" y="733"/>
                      <a:pt x="905" y="718"/>
                    </a:cubicBezTo>
                    <a:cubicBezTo>
                      <a:pt x="832" y="686"/>
                      <a:pt x="764" y="654"/>
                      <a:pt x="696" y="622"/>
                    </a:cubicBezTo>
                    <a:cubicBezTo>
                      <a:pt x="574" y="568"/>
                      <a:pt x="456" y="514"/>
                      <a:pt x="341" y="463"/>
                    </a:cubicBezTo>
                    <a:cubicBezTo>
                      <a:pt x="160" y="386"/>
                      <a:pt x="37" y="340"/>
                      <a:pt x="12" y="340"/>
                    </a:cubicBezTo>
                    <a:cubicBezTo>
                      <a:pt x="9" y="340"/>
                      <a:pt x="8" y="341"/>
                      <a:pt x="7" y="342"/>
                    </a:cubicBezTo>
                    <a:cubicBezTo>
                      <a:pt x="0" y="356"/>
                      <a:pt x="118" y="425"/>
                      <a:pt x="312" y="525"/>
                    </a:cubicBezTo>
                    <a:cubicBezTo>
                      <a:pt x="423" y="582"/>
                      <a:pt x="539" y="640"/>
                      <a:pt x="657" y="700"/>
                    </a:cubicBezTo>
                    <a:cubicBezTo>
                      <a:pt x="725" y="736"/>
                      <a:pt x="794" y="769"/>
                      <a:pt x="865" y="804"/>
                    </a:cubicBezTo>
                    <a:cubicBezTo>
                      <a:pt x="901" y="819"/>
                      <a:pt x="933" y="837"/>
                      <a:pt x="976" y="855"/>
                    </a:cubicBezTo>
                    <a:cubicBezTo>
                      <a:pt x="998" y="866"/>
                      <a:pt x="1023" y="873"/>
                      <a:pt x="1056" y="873"/>
                    </a:cubicBezTo>
                    <a:cubicBezTo>
                      <a:pt x="1091" y="869"/>
                      <a:pt x="1124" y="851"/>
                      <a:pt x="1142" y="829"/>
                    </a:cubicBezTo>
                    <a:cubicBezTo>
                      <a:pt x="1185" y="783"/>
                      <a:pt x="1195" y="736"/>
                      <a:pt x="1206" y="697"/>
                    </a:cubicBezTo>
                    <a:cubicBezTo>
                      <a:pt x="1217" y="657"/>
                      <a:pt x="1224" y="618"/>
                      <a:pt x="1235" y="582"/>
                    </a:cubicBezTo>
                    <a:cubicBezTo>
                      <a:pt x="1256" y="506"/>
                      <a:pt x="1278" y="435"/>
                      <a:pt x="1311" y="374"/>
                    </a:cubicBezTo>
                    <a:cubicBezTo>
                      <a:pt x="1364" y="245"/>
                      <a:pt x="1450" y="152"/>
                      <a:pt x="1540" y="105"/>
                    </a:cubicBezTo>
                    <a:cubicBezTo>
                      <a:pt x="1619" y="59"/>
                      <a:pt x="1689" y="47"/>
                      <a:pt x="1745" y="47"/>
                    </a:cubicBezTo>
                    <a:cubicBezTo>
                      <a:pt x="1809" y="47"/>
                      <a:pt x="1852" y="64"/>
                      <a:pt x="1863" y="64"/>
                    </a:cubicBezTo>
                    <a:cubicBezTo>
                      <a:pt x="1865" y="64"/>
                      <a:pt x="1866" y="63"/>
                      <a:pt x="1866" y="62"/>
                    </a:cubicBezTo>
                    <a:cubicBezTo>
                      <a:pt x="1871" y="58"/>
                      <a:pt x="1845" y="29"/>
                      <a:pt x="1780" y="11"/>
                    </a:cubicBezTo>
                    <a:cubicBezTo>
                      <a:pt x="1758" y="5"/>
                      <a:pt x="1729" y="1"/>
                      <a:pt x="169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9"/>
              <p:cNvSpPr/>
              <p:nvPr/>
            </p:nvSpPr>
            <p:spPr>
              <a:xfrm flipH="1">
                <a:off x="8175662" y="2446277"/>
                <a:ext cx="68338" cy="49108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014" extrusionOk="0">
                    <a:moveTo>
                      <a:pt x="29" y="0"/>
                    </a:moveTo>
                    <a:cubicBezTo>
                      <a:pt x="12" y="0"/>
                      <a:pt x="3" y="3"/>
                      <a:pt x="3" y="5"/>
                    </a:cubicBezTo>
                    <a:cubicBezTo>
                      <a:pt x="0" y="23"/>
                      <a:pt x="126" y="37"/>
                      <a:pt x="262" y="170"/>
                    </a:cubicBezTo>
                    <a:cubicBezTo>
                      <a:pt x="401" y="296"/>
                      <a:pt x="502" y="543"/>
                      <a:pt x="545" y="838"/>
                    </a:cubicBezTo>
                    <a:cubicBezTo>
                      <a:pt x="552" y="869"/>
                      <a:pt x="557" y="906"/>
                      <a:pt x="563" y="934"/>
                    </a:cubicBezTo>
                    <a:lnTo>
                      <a:pt x="578" y="1013"/>
                    </a:lnTo>
                    <a:lnTo>
                      <a:pt x="638" y="967"/>
                    </a:lnTo>
                    <a:cubicBezTo>
                      <a:pt x="1080" y="632"/>
                      <a:pt x="1410" y="360"/>
                      <a:pt x="1396" y="339"/>
                    </a:cubicBezTo>
                    <a:cubicBezTo>
                      <a:pt x="1396" y="338"/>
                      <a:pt x="1395" y="337"/>
                      <a:pt x="1393" y="337"/>
                    </a:cubicBezTo>
                    <a:cubicBezTo>
                      <a:pt x="1354" y="337"/>
                      <a:pt x="1039" y="551"/>
                      <a:pt x="645" y="841"/>
                    </a:cubicBezTo>
                    <a:lnTo>
                      <a:pt x="645" y="841"/>
                    </a:lnTo>
                    <a:cubicBezTo>
                      <a:pt x="644" y="834"/>
                      <a:pt x="643" y="827"/>
                      <a:pt x="643" y="819"/>
                    </a:cubicBezTo>
                    <a:cubicBezTo>
                      <a:pt x="613" y="672"/>
                      <a:pt x="578" y="529"/>
                      <a:pt x="524" y="407"/>
                    </a:cubicBezTo>
                    <a:cubicBezTo>
                      <a:pt x="466" y="281"/>
                      <a:pt x="388" y="185"/>
                      <a:pt x="308" y="120"/>
                    </a:cubicBezTo>
                    <a:cubicBezTo>
                      <a:pt x="186" y="19"/>
                      <a:pt x="77" y="0"/>
                      <a:pt x="2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9"/>
              <p:cNvSpPr/>
              <p:nvPr/>
            </p:nvSpPr>
            <p:spPr>
              <a:xfrm flipH="1">
                <a:off x="8248311" y="2475335"/>
                <a:ext cx="15014" cy="131148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708" extrusionOk="0">
                    <a:moveTo>
                      <a:pt x="15" y="1"/>
                    </a:moveTo>
                    <a:cubicBezTo>
                      <a:pt x="0" y="4"/>
                      <a:pt x="4" y="155"/>
                      <a:pt x="22" y="403"/>
                    </a:cubicBezTo>
                    <a:cubicBezTo>
                      <a:pt x="40" y="647"/>
                      <a:pt x="68" y="988"/>
                      <a:pt x="104" y="1361"/>
                    </a:cubicBezTo>
                    <a:cubicBezTo>
                      <a:pt x="172" y="2000"/>
                      <a:pt x="241" y="2535"/>
                      <a:pt x="277" y="2671"/>
                    </a:cubicBezTo>
                    <a:lnTo>
                      <a:pt x="280" y="2675"/>
                    </a:lnTo>
                    <a:cubicBezTo>
                      <a:pt x="291" y="2696"/>
                      <a:pt x="298" y="2707"/>
                      <a:pt x="302" y="2707"/>
                    </a:cubicBezTo>
                    <a:cubicBezTo>
                      <a:pt x="305" y="2703"/>
                      <a:pt x="305" y="2693"/>
                      <a:pt x="298" y="2668"/>
                    </a:cubicBezTo>
                    <a:lnTo>
                      <a:pt x="302" y="2668"/>
                    </a:lnTo>
                    <a:cubicBezTo>
                      <a:pt x="309" y="2531"/>
                      <a:pt x="270" y="1992"/>
                      <a:pt x="202" y="1350"/>
                    </a:cubicBezTo>
                    <a:cubicBezTo>
                      <a:pt x="166" y="977"/>
                      <a:pt x="123" y="635"/>
                      <a:pt x="90" y="395"/>
                    </a:cubicBezTo>
                    <a:cubicBezTo>
                      <a:pt x="58" y="151"/>
                      <a:pt x="29" y="1"/>
                      <a:pt x="1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29"/>
              <p:cNvSpPr/>
              <p:nvPr/>
            </p:nvSpPr>
            <p:spPr>
              <a:xfrm flipH="1">
                <a:off x="8495167" y="2979504"/>
                <a:ext cx="156195" cy="39519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816" extrusionOk="0">
                    <a:moveTo>
                      <a:pt x="47" y="1"/>
                    </a:moveTo>
                    <a:cubicBezTo>
                      <a:pt x="19" y="1"/>
                      <a:pt x="4" y="3"/>
                      <a:pt x="4" y="7"/>
                    </a:cubicBezTo>
                    <a:cubicBezTo>
                      <a:pt x="1" y="21"/>
                      <a:pt x="184" y="54"/>
                      <a:pt x="478" y="110"/>
                    </a:cubicBezTo>
                    <a:cubicBezTo>
                      <a:pt x="773" y="172"/>
                      <a:pt x="1178" y="254"/>
                      <a:pt x="1624" y="365"/>
                    </a:cubicBezTo>
                    <a:cubicBezTo>
                      <a:pt x="2065" y="477"/>
                      <a:pt x="2464" y="595"/>
                      <a:pt x="2751" y="682"/>
                    </a:cubicBezTo>
                    <a:cubicBezTo>
                      <a:pt x="3009" y="763"/>
                      <a:pt x="3181" y="816"/>
                      <a:pt x="3212" y="816"/>
                    </a:cubicBezTo>
                    <a:cubicBezTo>
                      <a:pt x="3215" y="816"/>
                      <a:pt x="3217" y="815"/>
                      <a:pt x="3217" y="814"/>
                    </a:cubicBezTo>
                    <a:cubicBezTo>
                      <a:pt x="3224" y="800"/>
                      <a:pt x="3052" y="725"/>
                      <a:pt x="2772" y="617"/>
                    </a:cubicBezTo>
                    <a:cubicBezTo>
                      <a:pt x="2489" y="513"/>
                      <a:pt x="2090" y="384"/>
                      <a:pt x="1645" y="272"/>
                    </a:cubicBezTo>
                    <a:cubicBezTo>
                      <a:pt x="1200" y="161"/>
                      <a:pt x="787" y="85"/>
                      <a:pt x="489" y="46"/>
                    </a:cubicBezTo>
                    <a:cubicBezTo>
                      <a:pt x="275" y="15"/>
                      <a:pt x="118" y="1"/>
                      <a:pt x="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9"/>
              <p:cNvSpPr/>
              <p:nvPr/>
            </p:nvSpPr>
            <p:spPr>
              <a:xfrm flipH="1">
                <a:off x="8493811" y="2960180"/>
                <a:ext cx="142392" cy="59666"/>
              </a:xfrm>
              <a:custGeom>
                <a:avLst/>
                <a:gdLst/>
                <a:ahLst/>
                <a:cxnLst/>
                <a:rect l="l" t="t" r="r" b="b"/>
                <a:pathLst>
                  <a:path w="2940" h="1232" extrusionOk="0">
                    <a:moveTo>
                      <a:pt x="17" y="1"/>
                    </a:moveTo>
                    <a:cubicBezTo>
                      <a:pt x="9" y="1"/>
                      <a:pt x="4" y="2"/>
                      <a:pt x="4" y="4"/>
                    </a:cubicBezTo>
                    <a:cubicBezTo>
                      <a:pt x="1" y="18"/>
                      <a:pt x="173" y="75"/>
                      <a:pt x="449" y="165"/>
                    </a:cubicBezTo>
                    <a:cubicBezTo>
                      <a:pt x="725" y="255"/>
                      <a:pt x="1109" y="377"/>
                      <a:pt x="1526" y="524"/>
                    </a:cubicBezTo>
                    <a:cubicBezTo>
                      <a:pt x="1734" y="600"/>
                      <a:pt x="1931" y="671"/>
                      <a:pt x="2114" y="736"/>
                    </a:cubicBezTo>
                    <a:cubicBezTo>
                      <a:pt x="2297" y="804"/>
                      <a:pt x="2459" y="862"/>
                      <a:pt x="2585" y="930"/>
                    </a:cubicBezTo>
                    <a:cubicBezTo>
                      <a:pt x="2835" y="1060"/>
                      <a:pt x="2912" y="1232"/>
                      <a:pt x="2925" y="1232"/>
                    </a:cubicBezTo>
                    <a:cubicBezTo>
                      <a:pt x="2926" y="1232"/>
                      <a:pt x="2926" y="1231"/>
                      <a:pt x="2926" y="1231"/>
                    </a:cubicBezTo>
                    <a:cubicBezTo>
                      <a:pt x="2940" y="1231"/>
                      <a:pt x="2883" y="1031"/>
                      <a:pt x="2617" y="872"/>
                    </a:cubicBezTo>
                    <a:cubicBezTo>
                      <a:pt x="2491" y="789"/>
                      <a:pt x="2326" y="725"/>
                      <a:pt x="2146" y="653"/>
                    </a:cubicBezTo>
                    <a:cubicBezTo>
                      <a:pt x="1967" y="582"/>
                      <a:pt x="1770" y="506"/>
                      <a:pt x="1558" y="435"/>
                    </a:cubicBezTo>
                    <a:cubicBezTo>
                      <a:pt x="1138" y="287"/>
                      <a:pt x="751" y="173"/>
                      <a:pt x="467" y="97"/>
                    </a:cubicBezTo>
                    <a:cubicBezTo>
                      <a:pt x="228" y="36"/>
                      <a:pt x="62" y="1"/>
                      <a:pt x="1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9"/>
              <p:cNvSpPr/>
              <p:nvPr/>
            </p:nvSpPr>
            <p:spPr>
              <a:xfrm flipH="1">
                <a:off x="7734980" y="2699911"/>
                <a:ext cx="77250" cy="110469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2281" extrusionOk="0">
                    <a:moveTo>
                      <a:pt x="1572" y="0"/>
                    </a:moveTo>
                    <a:cubicBezTo>
                      <a:pt x="1555" y="0"/>
                      <a:pt x="1446" y="107"/>
                      <a:pt x="1285" y="288"/>
                    </a:cubicBezTo>
                    <a:cubicBezTo>
                      <a:pt x="1121" y="478"/>
                      <a:pt x="902" y="751"/>
                      <a:pt x="687" y="1067"/>
                    </a:cubicBezTo>
                    <a:cubicBezTo>
                      <a:pt x="467" y="1382"/>
                      <a:pt x="291" y="1684"/>
                      <a:pt x="177" y="1907"/>
                    </a:cubicBezTo>
                    <a:cubicBezTo>
                      <a:pt x="58" y="2129"/>
                      <a:pt x="1" y="2273"/>
                      <a:pt x="11" y="2280"/>
                    </a:cubicBezTo>
                    <a:cubicBezTo>
                      <a:pt x="11" y="2280"/>
                      <a:pt x="12" y="2280"/>
                      <a:pt x="12" y="2280"/>
                    </a:cubicBezTo>
                    <a:cubicBezTo>
                      <a:pt x="42" y="2280"/>
                      <a:pt x="335" y="1742"/>
                      <a:pt x="765" y="1121"/>
                    </a:cubicBezTo>
                    <a:cubicBezTo>
                      <a:pt x="1192" y="493"/>
                      <a:pt x="1595" y="22"/>
                      <a:pt x="1573" y="1"/>
                    </a:cubicBezTo>
                    <a:cubicBezTo>
                      <a:pt x="1573" y="1"/>
                      <a:pt x="1572" y="0"/>
                      <a:pt x="157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29"/>
              <p:cNvSpPr/>
              <p:nvPr/>
            </p:nvSpPr>
            <p:spPr>
              <a:xfrm flipH="1">
                <a:off x="7738128" y="2702332"/>
                <a:ext cx="88196" cy="85963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1775" extrusionOk="0">
                    <a:moveTo>
                      <a:pt x="1799" y="0"/>
                    </a:moveTo>
                    <a:cubicBezTo>
                      <a:pt x="1777" y="0"/>
                      <a:pt x="1650" y="58"/>
                      <a:pt x="1465" y="166"/>
                    </a:cubicBezTo>
                    <a:cubicBezTo>
                      <a:pt x="1268" y="288"/>
                      <a:pt x="1006" y="479"/>
                      <a:pt x="754" y="729"/>
                    </a:cubicBezTo>
                    <a:cubicBezTo>
                      <a:pt x="499" y="981"/>
                      <a:pt x="306" y="1239"/>
                      <a:pt x="184" y="1437"/>
                    </a:cubicBezTo>
                    <a:cubicBezTo>
                      <a:pt x="58" y="1634"/>
                      <a:pt x="1" y="1767"/>
                      <a:pt x="12" y="1774"/>
                    </a:cubicBezTo>
                    <a:cubicBezTo>
                      <a:pt x="12" y="1775"/>
                      <a:pt x="13" y="1775"/>
                      <a:pt x="13" y="1775"/>
                    </a:cubicBezTo>
                    <a:cubicBezTo>
                      <a:pt x="48" y="1775"/>
                      <a:pt x="327" y="1282"/>
                      <a:pt x="823" y="798"/>
                    </a:cubicBezTo>
                    <a:cubicBezTo>
                      <a:pt x="1318" y="306"/>
                      <a:pt x="1821" y="27"/>
                      <a:pt x="1803" y="2"/>
                    </a:cubicBezTo>
                    <a:cubicBezTo>
                      <a:pt x="1803" y="1"/>
                      <a:pt x="1801" y="0"/>
                      <a:pt x="17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9"/>
              <p:cNvSpPr/>
              <p:nvPr/>
            </p:nvSpPr>
            <p:spPr>
              <a:xfrm flipH="1">
                <a:off x="8307785" y="2605131"/>
                <a:ext cx="42136" cy="39906"/>
              </a:xfrm>
              <a:custGeom>
                <a:avLst/>
                <a:gdLst/>
                <a:ahLst/>
                <a:cxnLst/>
                <a:rect l="l" t="t" r="r" b="b"/>
                <a:pathLst>
                  <a:path w="870" h="824" extrusionOk="0">
                    <a:moveTo>
                      <a:pt x="451" y="1"/>
                    </a:moveTo>
                    <a:cubicBezTo>
                      <a:pt x="401" y="1"/>
                      <a:pt x="348" y="16"/>
                      <a:pt x="302" y="38"/>
                    </a:cubicBezTo>
                    <a:lnTo>
                      <a:pt x="234" y="74"/>
                    </a:lnTo>
                    <a:cubicBezTo>
                      <a:pt x="148" y="113"/>
                      <a:pt x="77" y="181"/>
                      <a:pt x="52" y="271"/>
                    </a:cubicBezTo>
                    <a:cubicBezTo>
                      <a:pt x="1" y="458"/>
                      <a:pt x="80" y="695"/>
                      <a:pt x="249" y="784"/>
                    </a:cubicBezTo>
                    <a:cubicBezTo>
                      <a:pt x="301" y="811"/>
                      <a:pt x="357" y="824"/>
                      <a:pt x="415" y="824"/>
                    </a:cubicBezTo>
                    <a:cubicBezTo>
                      <a:pt x="608" y="824"/>
                      <a:pt x="807" y="684"/>
                      <a:pt x="837" y="490"/>
                    </a:cubicBezTo>
                    <a:cubicBezTo>
                      <a:pt x="870" y="278"/>
                      <a:pt x="704" y="52"/>
                      <a:pt x="499" y="6"/>
                    </a:cubicBezTo>
                    <a:cubicBezTo>
                      <a:pt x="484" y="2"/>
                      <a:pt x="468" y="1"/>
                      <a:pt x="4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9"/>
              <p:cNvSpPr/>
              <p:nvPr/>
            </p:nvSpPr>
            <p:spPr>
              <a:xfrm flipH="1">
                <a:off x="8571303" y="2808493"/>
                <a:ext cx="42330" cy="39858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3" extrusionOk="0">
                    <a:moveTo>
                      <a:pt x="448" y="1"/>
                    </a:moveTo>
                    <a:cubicBezTo>
                      <a:pt x="398" y="1"/>
                      <a:pt x="347" y="15"/>
                      <a:pt x="302" y="38"/>
                    </a:cubicBezTo>
                    <a:lnTo>
                      <a:pt x="234" y="71"/>
                    </a:lnTo>
                    <a:cubicBezTo>
                      <a:pt x="148" y="110"/>
                      <a:pt x="76" y="182"/>
                      <a:pt x="51" y="272"/>
                    </a:cubicBezTo>
                    <a:cubicBezTo>
                      <a:pt x="1" y="454"/>
                      <a:pt x="80" y="691"/>
                      <a:pt x="249" y="781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2"/>
                      <a:pt x="837" y="487"/>
                    </a:cubicBezTo>
                    <a:cubicBezTo>
                      <a:pt x="873" y="278"/>
                      <a:pt x="704" y="49"/>
                      <a:pt x="500" y="6"/>
                    </a:cubicBezTo>
                    <a:cubicBezTo>
                      <a:pt x="483" y="2"/>
                      <a:pt x="466" y="1"/>
                      <a:pt x="4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9"/>
              <p:cNvSpPr/>
              <p:nvPr/>
            </p:nvSpPr>
            <p:spPr>
              <a:xfrm flipH="1">
                <a:off x="7945853" y="2606293"/>
                <a:ext cx="42136" cy="39906"/>
              </a:xfrm>
              <a:custGeom>
                <a:avLst/>
                <a:gdLst/>
                <a:ahLst/>
                <a:cxnLst/>
                <a:rect l="l" t="t" r="r" b="b"/>
                <a:pathLst>
                  <a:path w="870" h="824" extrusionOk="0">
                    <a:moveTo>
                      <a:pt x="446" y="1"/>
                    </a:moveTo>
                    <a:cubicBezTo>
                      <a:pt x="396" y="1"/>
                      <a:pt x="347" y="15"/>
                      <a:pt x="302" y="39"/>
                    </a:cubicBezTo>
                    <a:lnTo>
                      <a:pt x="234" y="71"/>
                    </a:lnTo>
                    <a:cubicBezTo>
                      <a:pt x="148" y="111"/>
                      <a:pt x="76" y="182"/>
                      <a:pt x="51" y="272"/>
                    </a:cubicBezTo>
                    <a:cubicBezTo>
                      <a:pt x="1" y="456"/>
                      <a:pt x="80" y="692"/>
                      <a:pt x="249" y="782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3"/>
                      <a:pt x="837" y="487"/>
                    </a:cubicBezTo>
                    <a:cubicBezTo>
                      <a:pt x="870" y="279"/>
                      <a:pt x="704" y="50"/>
                      <a:pt x="499" y="7"/>
                    </a:cubicBezTo>
                    <a:cubicBezTo>
                      <a:pt x="481" y="3"/>
                      <a:pt x="463" y="1"/>
                      <a:pt x="4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9"/>
              <p:cNvSpPr/>
              <p:nvPr/>
            </p:nvSpPr>
            <p:spPr>
              <a:xfrm flipH="1">
                <a:off x="8026880" y="3084357"/>
                <a:ext cx="42282" cy="39955"/>
              </a:xfrm>
              <a:custGeom>
                <a:avLst/>
                <a:gdLst/>
                <a:ahLst/>
                <a:cxnLst/>
                <a:rect l="l" t="t" r="r" b="b"/>
                <a:pathLst>
                  <a:path w="873" h="825" extrusionOk="0">
                    <a:moveTo>
                      <a:pt x="452" y="1"/>
                    </a:moveTo>
                    <a:cubicBezTo>
                      <a:pt x="401" y="1"/>
                      <a:pt x="348" y="17"/>
                      <a:pt x="302" y="39"/>
                    </a:cubicBezTo>
                    <a:lnTo>
                      <a:pt x="234" y="71"/>
                    </a:lnTo>
                    <a:cubicBezTo>
                      <a:pt x="148" y="114"/>
                      <a:pt x="76" y="182"/>
                      <a:pt x="51" y="271"/>
                    </a:cubicBezTo>
                    <a:cubicBezTo>
                      <a:pt x="0" y="458"/>
                      <a:pt x="80" y="692"/>
                      <a:pt x="248" y="785"/>
                    </a:cubicBezTo>
                    <a:cubicBezTo>
                      <a:pt x="300" y="812"/>
                      <a:pt x="357" y="825"/>
                      <a:pt x="415" y="825"/>
                    </a:cubicBezTo>
                    <a:cubicBezTo>
                      <a:pt x="608" y="825"/>
                      <a:pt x="806" y="684"/>
                      <a:pt x="837" y="491"/>
                    </a:cubicBezTo>
                    <a:cubicBezTo>
                      <a:pt x="873" y="279"/>
                      <a:pt x="704" y="53"/>
                      <a:pt x="500" y="6"/>
                    </a:cubicBezTo>
                    <a:cubicBezTo>
                      <a:pt x="484" y="2"/>
                      <a:pt x="468" y="1"/>
                      <a:pt x="4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9"/>
              <p:cNvSpPr/>
              <p:nvPr/>
            </p:nvSpPr>
            <p:spPr>
              <a:xfrm flipH="1">
                <a:off x="8335585" y="3084357"/>
                <a:ext cx="42330" cy="39955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5" extrusionOk="0">
                    <a:moveTo>
                      <a:pt x="454" y="1"/>
                    </a:moveTo>
                    <a:cubicBezTo>
                      <a:pt x="403" y="1"/>
                      <a:pt x="352" y="17"/>
                      <a:pt x="306" y="39"/>
                    </a:cubicBezTo>
                    <a:lnTo>
                      <a:pt x="234" y="71"/>
                    </a:lnTo>
                    <a:cubicBezTo>
                      <a:pt x="151" y="114"/>
                      <a:pt x="80" y="182"/>
                      <a:pt x="55" y="271"/>
                    </a:cubicBezTo>
                    <a:cubicBezTo>
                      <a:pt x="1" y="458"/>
                      <a:pt x="80" y="692"/>
                      <a:pt x="252" y="785"/>
                    </a:cubicBezTo>
                    <a:cubicBezTo>
                      <a:pt x="304" y="812"/>
                      <a:pt x="361" y="825"/>
                      <a:pt x="419" y="825"/>
                    </a:cubicBezTo>
                    <a:cubicBezTo>
                      <a:pt x="612" y="825"/>
                      <a:pt x="811" y="684"/>
                      <a:pt x="841" y="491"/>
                    </a:cubicBezTo>
                    <a:cubicBezTo>
                      <a:pt x="873" y="279"/>
                      <a:pt x="704" y="53"/>
                      <a:pt x="504" y="6"/>
                    </a:cubicBezTo>
                    <a:cubicBezTo>
                      <a:pt x="487" y="2"/>
                      <a:pt x="471" y="1"/>
                      <a:pt x="4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9"/>
              <p:cNvSpPr/>
              <p:nvPr/>
            </p:nvSpPr>
            <p:spPr>
              <a:xfrm flipH="1">
                <a:off x="8212519" y="2910732"/>
                <a:ext cx="42330" cy="39858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3" extrusionOk="0">
                    <a:moveTo>
                      <a:pt x="449" y="0"/>
                    </a:moveTo>
                    <a:cubicBezTo>
                      <a:pt x="398" y="0"/>
                      <a:pt x="347" y="14"/>
                      <a:pt x="302" y="38"/>
                    </a:cubicBezTo>
                    <a:lnTo>
                      <a:pt x="234" y="70"/>
                    </a:lnTo>
                    <a:cubicBezTo>
                      <a:pt x="148" y="109"/>
                      <a:pt x="77" y="181"/>
                      <a:pt x="52" y="271"/>
                    </a:cubicBezTo>
                    <a:cubicBezTo>
                      <a:pt x="1" y="454"/>
                      <a:pt x="80" y="691"/>
                      <a:pt x="252" y="781"/>
                    </a:cubicBezTo>
                    <a:cubicBezTo>
                      <a:pt x="305" y="809"/>
                      <a:pt x="363" y="822"/>
                      <a:pt x="421" y="822"/>
                    </a:cubicBezTo>
                    <a:cubicBezTo>
                      <a:pt x="612" y="822"/>
                      <a:pt x="807" y="682"/>
                      <a:pt x="837" y="486"/>
                    </a:cubicBezTo>
                    <a:cubicBezTo>
                      <a:pt x="874" y="278"/>
                      <a:pt x="705" y="49"/>
                      <a:pt x="504" y="6"/>
                    </a:cubicBezTo>
                    <a:cubicBezTo>
                      <a:pt x="486" y="2"/>
                      <a:pt x="468" y="0"/>
                      <a:pt x="4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9"/>
              <p:cNvSpPr/>
              <p:nvPr/>
            </p:nvSpPr>
            <p:spPr>
              <a:xfrm flipH="1">
                <a:off x="8151689" y="2708047"/>
                <a:ext cx="23683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3" extrusionOk="0">
                    <a:moveTo>
                      <a:pt x="251" y="1"/>
                    </a:moveTo>
                    <a:cubicBezTo>
                      <a:pt x="223" y="1"/>
                      <a:pt x="195" y="10"/>
                      <a:pt x="169" y="23"/>
                    </a:cubicBezTo>
                    <a:lnTo>
                      <a:pt x="130" y="41"/>
                    </a:lnTo>
                    <a:cubicBezTo>
                      <a:pt x="83" y="63"/>
                      <a:pt x="44" y="102"/>
                      <a:pt x="29" y="152"/>
                    </a:cubicBezTo>
                    <a:cubicBezTo>
                      <a:pt x="1" y="257"/>
                      <a:pt x="44" y="389"/>
                      <a:pt x="140" y="439"/>
                    </a:cubicBezTo>
                    <a:cubicBezTo>
                      <a:pt x="170" y="455"/>
                      <a:pt x="203" y="463"/>
                      <a:pt x="236" y="463"/>
                    </a:cubicBezTo>
                    <a:cubicBezTo>
                      <a:pt x="343" y="463"/>
                      <a:pt x="454" y="384"/>
                      <a:pt x="470" y="275"/>
                    </a:cubicBezTo>
                    <a:cubicBezTo>
                      <a:pt x="489" y="156"/>
                      <a:pt x="395" y="30"/>
                      <a:pt x="281" y="5"/>
                    </a:cubicBezTo>
                    <a:cubicBezTo>
                      <a:pt x="271" y="2"/>
                      <a:pt x="261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9"/>
              <p:cNvSpPr/>
              <p:nvPr/>
            </p:nvSpPr>
            <p:spPr>
              <a:xfrm flipH="1">
                <a:off x="8117448" y="2554666"/>
                <a:ext cx="23683" cy="22472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4" extrusionOk="0">
                    <a:moveTo>
                      <a:pt x="257" y="1"/>
                    </a:moveTo>
                    <a:cubicBezTo>
                      <a:pt x="228" y="1"/>
                      <a:pt x="198" y="10"/>
                      <a:pt x="169" y="24"/>
                    </a:cubicBezTo>
                    <a:lnTo>
                      <a:pt x="130" y="42"/>
                    </a:lnTo>
                    <a:cubicBezTo>
                      <a:pt x="83" y="64"/>
                      <a:pt x="43" y="104"/>
                      <a:pt x="30" y="154"/>
                    </a:cubicBezTo>
                    <a:cubicBezTo>
                      <a:pt x="0" y="258"/>
                      <a:pt x="43" y="390"/>
                      <a:pt x="141" y="440"/>
                    </a:cubicBezTo>
                    <a:cubicBezTo>
                      <a:pt x="170" y="457"/>
                      <a:pt x="203" y="464"/>
                      <a:pt x="236" y="464"/>
                    </a:cubicBezTo>
                    <a:cubicBezTo>
                      <a:pt x="343" y="464"/>
                      <a:pt x="454" y="385"/>
                      <a:pt x="471" y="276"/>
                    </a:cubicBezTo>
                    <a:cubicBezTo>
                      <a:pt x="489" y="157"/>
                      <a:pt x="396" y="28"/>
                      <a:pt x="280" y="3"/>
                    </a:cubicBezTo>
                    <a:cubicBezTo>
                      <a:pt x="273" y="1"/>
                      <a:pt x="265" y="1"/>
                      <a:pt x="2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9"/>
              <p:cNvSpPr/>
              <p:nvPr/>
            </p:nvSpPr>
            <p:spPr>
              <a:xfrm flipH="1">
                <a:off x="8336457" y="2823846"/>
                <a:ext cx="23732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63" extrusionOk="0">
                    <a:moveTo>
                      <a:pt x="251" y="0"/>
                    </a:moveTo>
                    <a:cubicBezTo>
                      <a:pt x="224" y="0"/>
                      <a:pt x="196" y="9"/>
                      <a:pt x="170" y="23"/>
                    </a:cubicBezTo>
                    <a:lnTo>
                      <a:pt x="134" y="41"/>
                    </a:lnTo>
                    <a:cubicBezTo>
                      <a:pt x="83" y="62"/>
                      <a:pt x="44" y="102"/>
                      <a:pt x="30" y="152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1" y="455"/>
                      <a:pt x="203" y="462"/>
                      <a:pt x="236" y="462"/>
                    </a:cubicBezTo>
                    <a:cubicBezTo>
                      <a:pt x="344" y="462"/>
                      <a:pt x="455" y="384"/>
                      <a:pt x="471" y="274"/>
                    </a:cubicBezTo>
                    <a:cubicBezTo>
                      <a:pt x="489" y="155"/>
                      <a:pt x="396" y="29"/>
                      <a:pt x="281" y="4"/>
                    </a:cubicBezTo>
                    <a:cubicBezTo>
                      <a:pt x="271" y="2"/>
                      <a:pt x="261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9"/>
              <p:cNvSpPr/>
              <p:nvPr/>
            </p:nvSpPr>
            <p:spPr>
              <a:xfrm flipH="1">
                <a:off x="8526988" y="2603823"/>
                <a:ext cx="23829" cy="2237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62" extrusionOk="0">
                    <a:moveTo>
                      <a:pt x="253" y="1"/>
                    </a:moveTo>
                    <a:cubicBezTo>
                      <a:pt x="224" y="1"/>
                      <a:pt x="196" y="8"/>
                      <a:pt x="172" y="22"/>
                    </a:cubicBezTo>
                    <a:lnTo>
                      <a:pt x="133" y="40"/>
                    </a:lnTo>
                    <a:cubicBezTo>
                      <a:pt x="86" y="61"/>
                      <a:pt x="43" y="101"/>
                      <a:pt x="28" y="154"/>
                    </a:cubicBezTo>
                    <a:cubicBezTo>
                      <a:pt x="0" y="255"/>
                      <a:pt x="47" y="388"/>
                      <a:pt x="140" y="438"/>
                    </a:cubicBezTo>
                    <a:cubicBezTo>
                      <a:pt x="170" y="454"/>
                      <a:pt x="203" y="461"/>
                      <a:pt x="236" y="461"/>
                    </a:cubicBezTo>
                    <a:cubicBezTo>
                      <a:pt x="344" y="461"/>
                      <a:pt x="453" y="383"/>
                      <a:pt x="470" y="276"/>
                    </a:cubicBezTo>
                    <a:cubicBezTo>
                      <a:pt x="491" y="158"/>
                      <a:pt x="395" y="28"/>
                      <a:pt x="283" y="3"/>
                    </a:cubicBezTo>
                    <a:cubicBezTo>
                      <a:pt x="273" y="2"/>
                      <a:pt x="263" y="1"/>
                      <a:pt x="2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9"/>
              <p:cNvSpPr/>
              <p:nvPr/>
            </p:nvSpPr>
            <p:spPr>
              <a:xfrm flipH="1">
                <a:off x="8177213" y="3063145"/>
                <a:ext cx="23732" cy="22375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62" extrusionOk="0">
                    <a:moveTo>
                      <a:pt x="256" y="0"/>
                    </a:moveTo>
                    <a:cubicBezTo>
                      <a:pt x="227" y="0"/>
                      <a:pt x="198" y="10"/>
                      <a:pt x="170" y="20"/>
                    </a:cubicBezTo>
                    <a:lnTo>
                      <a:pt x="130" y="38"/>
                    </a:lnTo>
                    <a:cubicBezTo>
                      <a:pt x="84" y="63"/>
                      <a:pt x="44" y="103"/>
                      <a:pt x="29" y="154"/>
                    </a:cubicBezTo>
                    <a:cubicBezTo>
                      <a:pt x="1" y="257"/>
                      <a:pt x="44" y="391"/>
                      <a:pt x="141" y="441"/>
                    </a:cubicBezTo>
                    <a:cubicBezTo>
                      <a:pt x="170" y="455"/>
                      <a:pt x="201" y="462"/>
                      <a:pt x="233" y="462"/>
                    </a:cubicBezTo>
                    <a:cubicBezTo>
                      <a:pt x="341" y="462"/>
                      <a:pt x="455" y="384"/>
                      <a:pt x="471" y="275"/>
                    </a:cubicBezTo>
                    <a:cubicBezTo>
                      <a:pt x="489" y="157"/>
                      <a:pt x="395" y="28"/>
                      <a:pt x="281" y="3"/>
                    </a:cubicBezTo>
                    <a:cubicBezTo>
                      <a:pt x="273" y="1"/>
                      <a:pt x="264" y="0"/>
                      <a:pt x="2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29"/>
              <p:cNvSpPr/>
              <p:nvPr/>
            </p:nvSpPr>
            <p:spPr>
              <a:xfrm flipH="1">
                <a:off x="8084417" y="2897365"/>
                <a:ext cx="23683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3" extrusionOk="0">
                    <a:moveTo>
                      <a:pt x="250" y="1"/>
                    </a:moveTo>
                    <a:cubicBezTo>
                      <a:pt x="223" y="1"/>
                      <a:pt x="196" y="10"/>
                      <a:pt x="169" y="23"/>
                    </a:cubicBezTo>
                    <a:lnTo>
                      <a:pt x="133" y="41"/>
                    </a:lnTo>
                    <a:cubicBezTo>
                      <a:pt x="83" y="62"/>
                      <a:pt x="44" y="102"/>
                      <a:pt x="29" y="153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0" y="455"/>
                      <a:pt x="203" y="463"/>
                      <a:pt x="235" y="463"/>
                    </a:cubicBezTo>
                    <a:cubicBezTo>
                      <a:pt x="343" y="463"/>
                      <a:pt x="454" y="384"/>
                      <a:pt x="471" y="274"/>
                    </a:cubicBezTo>
                    <a:cubicBezTo>
                      <a:pt x="489" y="156"/>
                      <a:pt x="395" y="27"/>
                      <a:pt x="281" y="5"/>
                    </a:cubicBezTo>
                    <a:cubicBezTo>
                      <a:pt x="271" y="2"/>
                      <a:pt x="260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29"/>
              <p:cNvSpPr/>
              <p:nvPr/>
            </p:nvSpPr>
            <p:spPr>
              <a:xfrm flipH="1">
                <a:off x="7857555" y="3164991"/>
                <a:ext cx="593008" cy="1690546"/>
              </a:xfrm>
              <a:custGeom>
                <a:avLst/>
                <a:gdLst/>
                <a:ahLst/>
                <a:cxnLst/>
                <a:rect l="l" t="t" r="r" b="b"/>
                <a:pathLst>
                  <a:path w="12244" h="34907" extrusionOk="0">
                    <a:moveTo>
                      <a:pt x="1" y="0"/>
                    </a:moveTo>
                    <a:lnTo>
                      <a:pt x="1" y="34907"/>
                    </a:lnTo>
                    <a:lnTo>
                      <a:pt x="5062" y="34713"/>
                    </a:lnTo>
                    <a:lnTo>
                      <a:pt x="5496" y="4799"/>
                    </a:lnTo>
                    <a:lnTo>
                      <a:pt x="7212" y="34832"/>
                    </a:lnTo>
                    <a:lnTo>
                      <a:pt x="12244" y="34713"/>
                    </a:lnTo>
                    <a:lnTo>
                      <a:pt x="10055" y="61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9"/>
              <p:cNvSpPr/>
              <p:nvPr/>
            </p:nvSpPr>
            <p:spPr>
              <a:xfrm flipH="1">
                <a:off x="8316988" y="3177442"/>
                <a:ext cx="4940" cy="1671271"/>
              </a:xfrm>
              <a:custGeom>
                <a:avLst/>
                <a:gdLst/>
                <a:ahLst/>
                <a:cxnLst/>
                <a:rect l="l" t="t" r="r" b="b"/>
                <a:pathLst>
                  <a:path w="102" h="34509" extrusionOk="0">
                    <a:moveTo>
                      <a:pt x="47" y="1"/>
                    </a:moveTo>
                    <a:cubicBezTo>
                      <a:pt x="22" y="1"/>
                      <a:pt x="1" y="7725"/>
                      <a:pt x="1" y="17254"/>
                    </a:cubicBezTo>
                    <a:cubicBezTo>
                      <a:pt x="4" y="26784"/>
                      <a:pt x="26" y="34508"/>
                      <a:pt x="51" y="34508"/>
                    </a:cubicBezTo>
                    <a:cubicBezTo>
                      <a:pt x="80" y="34508"/>
                      <a:pt x="102" y="26784"/>
                      <a:pt x="98" y="17254"/>
                    </a:cubicBezTo>
                    <a:cubicBezTo>
                      <a:pt x="98" y="7725"/>
                      <a:pt x="77" y="1"/>
                      <a:pt x="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9"/>
              <p:cNvSpPr/>
              <p:nvPr/>
            </p:nvSpPr>
            <p:spPr>
              <a:xfrm flipH="1">
                <a:off x="7980481" y="3191729"/>
                <a:ext cx="90084" cy="1656984"/>
              </a:xfrm>
              <a:custGeom>
                <a:avLst/>
                <a:gdLst/>
                <a:ahLst/>
                <a:cxnLst/>
                <a:rect l="l" t="t" r="r" b="b"/>
                <a:pathLst>
                  <a:path w="1860" h="34214" extrusionOk="0">
                    <a:moveTo>
                      <a:pt x="1" y="0"/>
                    </a:moveTo>
                    <a:lnTo>
                      <a:pt x="1" y="90"/>
                    </a:lnTo>
                    <a:cubicBezTo>
                      <a:pt x="1" y="151"/>
                      <a:pt x="4" y="237"/>
                      <a:pt x="4" y="348"/>
                    </a:cubicBezTo>
                    <a:cubicBezTo>
                      <a:pt x="12" y="582"/>
                      <a:pt x="22" y="915"/>
                      <a:pt x="37" y="1346"/>
                    </a:cubicBezTo>
                    <a:cubicBezTo>
                      <a:pt x="65" y="2211"/>
                      <a:pt x="115" y="3468"/>
                      <a:pt x="184" y="5015"/>
                    </a:cubicBezTo>
                    <a:cubicBezTo>
                      <a:pt x="320" y="8112"/>
                      <a:pt x="536" y="12390"/>
                      <a:pt x="801" y="17114"/>
                    </a:cubicBezTo>
                    <a:cubicBezTo>
                      <a:pt x="1067" y="21838"/>
                      <a:pt x="1321" y="26112"/>
                      <a:pt x="1520" y="29206"/>
                    </a:cubicBezTo>
                    <a:cubicBezTo>
                      <a:pt x="1620" y="30750"/>
                      <a:pt x="1699" y="31999"/>
                      <a:pt x="1756" y="32871"/>
                    </a:cubicBezTo>
                    <a:cubicBezTo>
                      <a:pt x="1785" y="33298"/>
                      <a:pt x="1810" y="33636"/>
                      <a:pt x="1828" y="33865"/>
                    </a:cubicBezTo>
                    <a:cubicBezTo>
                      <a:pt x="1835" y="33976"/>
                      <a:pt x="1843" y="34062"/>
                      <a:pt x="1846" y="34123"/>
                    </a:cubicBezTo>
                    <a:cubicBezTo>
                      <a:pt x="1853" y="34185"/>
                      <a:pt x="1856" y="34213"/>
                      <a:pt x="1856" y="34213"/>
                    </a:cubicBezTo>
                    <a:cubicBezTo>
                      <a:pt x="1856" y="34213"/>
                      <a:pt x="1860" y="34181"/>
                      <a:pt x="1856" y="34123"/>
                    </a:cubicBezTo>
                    <a:cubicBezTo>
                      <a:pt x="1853" y="34062"/>
                      <a:pt x="1850" y="33976"/>
                      <a:pt x="1846" y="33865"/>
                    </a:cubicBezTo>
                    <a:cubicBezTo>
                      <a:pt x="1835" y="33632"/>
                      <a:pt x="1817" y="33298"/>
                      <a:pt x="1792" y="32867"/>
                    </a:cubicBezTo>
                    <a:cubicBezTo>
                      <a:pt x="1745" y="31999"/>
                      <a:pt x="1674" y="30746"/>
                      <a:pt x="1588" y="29203"/>
                    </a:cubicBezTo>
                    <a:cubicBezTo>
                      <a:pt x="1412" y="26102"/>
                      <a:pt x="1167" y="21830"/>
                      <a:pt x="898" y="17110"/>
                    </a:cubicBezTo>
                    <a:cubicBezTo>
                      <a:pt x="632" y="12383"/>
                      <a:pt x="407" y="8108"/>
                      <a:pt x="252" y="5010"/>
                    </a:cubicBezTo>
                    <a:cubicBezTo>
                      <a:pt x="177" y="3468"/>
                      <a:pt x="115" y="2215"/>
                      <a:pt x="72" y="1346"/>
                    </a:cubicBezTo>
                    <a:cubicBezTo>
                      <a:pt x="55" y="915"/>
                      <a:pt x="37" y="582"/>
                      <a:pt x="26" y="348"/>
                    </a:cubicBezTo>
                    <a:cubicBezTo>
                      <a:pt x="19" y="237"/>
                      <a:pt x="16" y="151"/>
                      <a:pt x="12" y="90"/>
                    </a:cubicBezTo>
                    <a:cubicBezTo>
                      <a:pt x="8" y="29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9"/>
              <p:cNvSpPr/>
              <p:nvPr/>
            </p:nvSpPr>
            <p:spPr>
              <a:xfrm flipH="1">
                <a:off x="8159680" y="3181268"/>
                <a:ext cx="26493" cy="182823"/>
              </a:xfrm>
              <a:custGeom>
                <a:avLst/>
                <a:gdLst/>
                <a:ahLst/>
                <a:cxnLst/>
                <a:rect l="l" t="t" r="r" b="b"/>
                <a:pathLst>
                  <a:path w="547" h="3775" extrusionOk="0">
                    <a:moveTo>
                      <a:pt x="464" y="1"/>
                    </a:moveTo>
                    <a:cubicBezTo>
                      <a:pt x="450" y="1"/>
                      <a:pt x="443" y="223"/>
                      <a:pt x="439" y="586"/>
                    </a:cubicBezTo>
                    <a:cubicBezTo>
                      <a:pt x="435" y="945"/>
                      <a:pt x="435" y="1440"/>
                      <a:pt x="443" y="1989"/>
                    </a:cubicBezTo>
                    <a:cubicBezTo>
                      <a:pt x="450" y="2262"/>
                      <a:pt x="453" y="2524"/>
                      <a:pt x="457" y="2764"/>
                    </a:cubicBezTo>
                    <a:cubicBezTo>
                      <a:pt x="464" y="3001"/>
                      <a:pt x="446" y="3210"/>
                      <a:pt x="378" y="3371"/>
                    </a:cubicBezTo>
                    <a:cubicBezTo>
                      <a:pt x="314" y="3533"/>
                      <a:pt x="213" y="3641"/>
                      <a:pt x="133" y="3694"/>
                    </a:cubicBezTo>
                    <a:cubicBezTo>
                      <a:pt x="55" y="3752"/>
                      <a:pt x="1" y="3766"/>
                      <a:pt x="4" y="3773"/>
                    </a:cubicBezTo>
                    <a:cubicBezTo>
                      <a:pt x="4" y="3774"/>
                      <a:pt x="7" y="3774"/>
                      <a:pt x="12" y="3774"/>
                    </a:cubicBezTo>
                    <a:cubicBezTo>
                      <a:pt x="30" y="3774"/>
                      <a:pt x="81" y="3766"/>
                      <a:pt x="155" y="3727"/>
                    </a:cubicBezTo>
                    <a:cubicBezTo>
                      <a:pt x="245" y="3676"/>
                      <a:pt x="363" y="3568"/>
                      <a:pt x="443" y="3400"/>
                    </a:cubicBezTo>
                    <a:cubicBezTo>
                      <a:pt x="521" y="3228"/>
                      <a:pt x="547" y="3001"/>
                      <a:pt x="547" y="2764"/>
                    </a:cubicBezTo>
                    <a:cubicBezTo>
                      <a:pt x="547" y="2524"/>
                      <a:pt x="543" y="2262"/>
                      <a:pt x="539" y="1989"/>
                    </a:cubicBezTo>
                    <a:cubicBezTo>
                      <a:pt x="532" y="1440"/>
                      <a:pt x="521" y="945"/>
                      <a:pt x="507" y="582"/>
                    </a:cubicBezTo>
                    <a:cubicBezTo>
                      <a:pt x="493" y="223"/>
                      <a:pt x="478" y="1"/>
                      <a:pt x="4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9"/>
              <p:cNvSpPr/>
              <p:nvPr/>
            </p:nvSpPr>
            <p:spPr>
              <a:xfrm flipH="1">
                <a:off x="8189224" y="3198606"/>
                <a:ext cx="25572" cy="24651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09" extrusionOk="0">
                    <a:moveTo>
                      <a:pt x="217" y="61"/>
                    </a:moveTo>
                    <a:cubicBezTo>
                      <a:pt x="262" y="61"/>
                      <a:pt x="317" y="76"/>
                      <a:pt x="366" y="120"/>
                    </a:cubicBezTo>
                    <a:cubicBezTo>
                      <a:pt x="441" y="178"/>
                      <a:pt x="456" y="307"/>
                      <a:pt x="355" y="375"/>
                    </a:cubicBezTo>
                    <a:cubicBezTo>
                      <a:pt x="319" y="401"/>
                      <a:pt x="276" y="415"/>
                      <a:pt x="236" y="415"/>
                    </a:cubicBezTo>
                    <a:cubicBezTo>
                      <a:pt x="204" y="415"/>
                      <a:pt x="174" y="406"/>
                      <a:pt x="151" y="389"/>
                    </a:cubicBezTo>
                    <a:cubicBezTo>
                      <a:pt x="100" y="354"/>
                      <a:pt x="78" y="281"/>
                      <a:pt x="78" y="228"/>
                    </a:cubicBezTo>
                    <a:cubicBezTo>
                      <a:pt x="82" y="143"/>
                      <a:pt x="121" y="96"/>
                      <a:pt x="140" y="72"/>
                    </a:cubicBezTo>
                    <a:lnTo>
                      <a:pt x="140" y="72"/>
                    </a:lnTo>
                    <a:lnTo>
                      <a:pt x="147" y="74"/>
                    </a:lnTo>
                    <a:cubicBezTo>
                      <a:pt x="174" y="78"/>
                      <a:pt x="195" y="81"/>
                      <a:pt x="207" y="81"/>
                    </a:cubicBezTo>
                    <a:cubicBezTo>
                      <a:pt x="215" y="81"/>
                      <a:pt x="219" y="80"/>
                      <a:pt x="219" y="77"/>
                    </a:cubicBezTo>
                    <a:cubicBezTo>
                      <a:pt x="221" y="74"/>
                      <a:pt x="216" y="68"/>
                      <a:pt x="206" y="61"/>
                    </a:cubicBezTo>
                    <a:lnTo>
                      <a:pt x="206" y="61"/>
                    </a:lnTo>
                    <a:cubicBezTo>
                      <a:pt x="209" y="61"/>
                      <a:pt x="213" y="61"/>
                      <a:pt x="217" y="61"/>
                    </a:cubicBezTo>
                    <a:close/>
                    <a:moveTo>
                      <a:pt x="257" y="0"/>
                    </a:moveTo>
                    <a:cubicBezTo>
                      <a:pt x="209" y="0"/>
                      <a:pt x="168" y="15"/>
                      <a:pt x="143" y="34"/>
                    </a:cubicBezTo>
                    <a:lnTo>
                      <a:pt x="104" y="62"/>
                    </a:lnTo>
                    <a:lnTo>
                      <a:pt x="109" y="64"/>
                    </a:lnTo>
                    <a:lnTo>
                      <a:pt x="109" y="64"/>
                    </a:lnTo>
                    <a:cubicBezTo>
                      <a:pt x="104" y="67"/>
                      <a:pt x="99" y="70"/>
                      <a:pt x="93" y="74"/>
                    </a:cubicBezTo>
                    <a:cubicBezTo>
                      <a:pt x="61" y="99"/>
                      <a:pt x="25" y="149"/>
                      <a:pt x="10" y="221"/>
                    </a:cubicBezTo>
                    <a:cubicBezTo>
                      <a:pt x="0" y="289"/>
                      <a:pt x="14" y="393"/>
                      <a:pt x="100" y="461"/>
                    </a:cubicBezTo>
                    <a:cubicBezTo>
                      <a:pt x="139" y="494"/>
                      <a:pt x="190" y="509"/>
                      <a:pt x="243" y="509"/>
                    </a:cubicBezTo>
                    <a:cubicBezTo>
                      <a:pt x="302" y="509"/>
                      <a:pt x="364" y="490"/>
                      <a:pt x="413" y="454"/>
                    </a:cubicBezTo>
                    <a:cubicBezTo>
                      <a:pt x="481" y="407"/>
                      <a:pt x="527" y="321"/>
                      <a:pt x="520" y="238"/>
                    </a:cubicBezTo>
                    <a:cubicBezTo>
                      <a:pt x="517" y="156"/>
                      <a:pt x="466" y="95"/>
                      <a:pt x="416" y="56"/>
                    </a:cubicBezTo>
                    <a:cubicBezTo>
                      <a:pt x="363" y="15"/>
                      <a:pt x="307" y="0"/>
                      <a:pt x="2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29"/>
              <p:cNvSpPr/>
              <p:nvPr/>
            </p:nvSpPr>
            <p:spPr>
              <a:xfrm flipH="1">
                <a:off x="8016411" y="2913589"/>
                <a:ext cx="669289" cy="285204"/>
              </a:xfrm>
              <a:custGeom>
                <a:avLst/>
                <a:gdLst/>
                <a:ahLst/>
                <a:cxnLst/>
                <a:rect l="l" t="t" r="r" b="b"/>
                <a:pathLst>
                  <a:path w="13819" h="5889" extrusionOk="0">
                    <a:moveTo>
                      <a:pt x="12124" y="1"/>
                    </a:moveTo>
                    <a:cubicBezTo>
                      <a:pt x="11688" y="1"/>
                      <a:pt x="11071" y="405"/>
                      <a:pt x="10828" y="632"/>
                    </a:cubicBezTo>
                    <a:cubicBezTo>
                      <a:pt x="10739" y="718"/>
                      <a:pt x="10689" y="833"/>
                      <a:pt x="10663" y="959"/>
                    </a:cubicBezTo>
                    <a:lnTo>
                      <a:pt x="4088" y="2344"/>
                    </a:lnTo>
                    <a:lnTo>
                      <a:pt x="420" y="1971"/>
                    </a:lnTo>
                    <a:cubicBezTo>
                      <a:pt x="420" y="1971"/>
                      <a:pt x="344" y="2603"/>
                      <a:pt x="161" y="3797"/>
                    </a:cubicBezTo>
                    <a:cubicBezTo>
                      <a:pt x="0" y="4851"/>
                      <a:pt x="1610" y="5888"/>
                      <a:pt x="2758" y="5888"/>
                    </a:cubicBezTo>
                    <a:cubicBezTo>
                      <a:pt x="2839" y="5888"/>
                      <a:pt x="2917" y="5883"/>
                      <a:pt x="2993" y="5873"/>
                    </a:cubicBezTo>
                    <a:cubicBezTo>
                      <a:pt x="4044" y="5725"/>
                      <a:pt x="10473" y="3898"/>
                      <a:pt x="11564" y="3586"/>
                    </a:cubicBezTo>
                    <a:cubicBezTo>
                      <a:pt x="11668" y="3554"/>
                      <a:pt x="11722" y="3539"/>
                      <a:pt x="11722" y="3539"/>
                    </a:cubicBezTo>
                    <a:lnTo>
                      <a:pt x="11722" y="3532"/>
                    </a:lnTo>
                    <a:cubicBezTo>
                      <a:pt x="12077" y="3410"/>
                      <a:pt x="12921" y="3105"/>
                      <a:pt x="13010" y="2954"/>
                    </a:cubicBezTo>
                    <a:cubicBezTo>
                      <a:pt x="13122" y="2760"/>
                      <a:pt x="13093" y="1239"/>
                      <a:pt x="13093" y="1239"/>
                    </a:cubicBezTo>
                    <a:lnTo>
                      <a:pt x="13696" y="969"/>
                    </a:lnTo>
                    <a:cubicBezTo>
                      <a:pt x="13696" y="969"/>
                      <a:pt x="13818" y="729"/>
                      <a:pt x="13682" y="553"/>
                    </a:cubicBezTo>
                    <a:cubicBezTo>
                      <a:pt x="13649" y="511"/>
                      <a:pt x="13532" y="495"/>
                      <a:pt x="13371" y="495"/>
                    </a:cubicBezTo>
                    <a:cubicBezTo>
                      <a:pt x="12860" y="495"/>
                      <a:pt x="11916" y="657"/>
                      <a:pt x="11916" y="657"/>
                    </a:cubicBezTo>
                    <a:lnTo>
                      <a:pt x="12511" y="205"/>
                    </a:lnTo>
                    <a:cubicBezTo>
                      <a:pt x="12428" y="59"/>
                      <a:pt x="12289" y="1"/>
                      <a:pt x="12124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4" name="Google Shape;634;p29"/>
            <p:cNvSpPr/>
            <p:nvPr/>
          </p:nvSpPr>
          <p:spPr>
            <a:xfrm rot="-5400000">
              <a:off x="8133000" y="2006075"/>
              <a:ext cx="87600" cy="27900"/>
            </a:xfrm>
            <a:prstGeom prst="rtTriangle">
              <a:avLst/>
            </a:pr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5" name="Google Shape;635;p29"/>
          <p:cNvGrpSpPr/>
          <p:nvPr/>
        </p:nvGrpSpPr>
        <p:grpSpPr>
          <a:xfrm>
            <a:off x="591096" y="2830324"/>
            <a:ext cx="519733" cy="485268"/>
            <a:chOff x="4694531" y="2250235"/>
            <a:chExt cx="1090502" cy="1018186"/>
          </a:xfrm>
        </p:grpSpPr>
        <p:sp>
          <p:nvSpPr>
            <p:cNvPr id="636" name="Google Shape;636;p29"/>
            <p:cNvSpPr/>
            <p:nvPr/>
          </p:nvSpPr>
          <p:spPr>
            <a:xfrm>
              <a:off x="4694531" y="2250235"/>
              <a:ext cx="1090502" cy="1018186"/>
            </a:xfrm>
            <a:custGeom>
              <a:avLst/>
              <a:gdLst/>
              <a:ahLst/>
              <a:cxnLst/>
              <a:rect l="l" t="t" r="r" b="b"/>
              <a:pathLst>
                <a:path w="24565" h="22936" extrusionOk="0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9"/>
            <p:cNvSpPr/>
            <p:nvPr/>
          </p:nvSpPr>
          <p:spPr>
            <a:xfrm>
              <a:off x="4824199" y="2371334"/>
              <a:ext cx="831161" cy="775937"/>
            </a:xfrm>
            <a:custGeom>
              <a:avLst/>
              <a:gdLst/>
              <a:ahLst/>
              <a:cxnLst/>
              <a:rect l="l" t="t" r="r" b="b"/>
              <a:pathLst>
                <a:path w="18723" h="17479" extrusionOk="0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9"/>
            <p:cNvSpPr/>
            <p:nvPr/>
          </p:nvSpPr>
          <p:spPr>
            <a:xfrm>
              <a:off x="4841911" y="2356596"/>
              <a:ext cx="782507" cy="470782"/>
            </a:xfrm>
            <a:custGeom>
              <a:avLst/>
              <a:gdLst/>
              <a:ahLst/>
              <a:cxnLst/>
              <a:rect l="l" t="t" r="r" b="b"/>
              <a:pathLst>
                <a:path w="17627" h="10605" extrusionOk="0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9"/>
            <p:cNvSpPr/>
            <p:nvPr/>
          </p:nvSpPr>
          <p:spPr>
            <a:xfrm>
              <a:off x="5058586" y="2488083"/>
              <a:ext cx="386747" cy="570799"/>
            </a:xfrm>
            <a:custGeom>
              <a:avLst/>
              <a:gdLst/>
              <a:ahLst/>
              <a:cxnLst/>
              <a:rect l="l" t="t" r="r" b="b"/>
              <a:pathLst>
                <a:path w="8712" h="12858" extrusionOk="0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0" name="Google Shape;640;p29"/>
          <p:cNvGrpSpPr/>
          <p:nvPr/>
        </p:nvGrpSpPr>
        <p:grpSpPr>
          <a:xfrm>
            <a:off x="1433177" y="4004850"/>
            <a:ext cx="335765" cy="313500"/>
            <a:chOff x="4694531" y="2250235"/>
            <a:chExt cx="1090502" cy="1018186"/>
          </a:xfrm>
        </p:grpSpPr>
        <p:sp>
          <p:nvSpPr>
            <p:cNvPr id="641" name="Google Shape;641;p29"/>
            <p:cNvSpPr/>
            <p:nvPr/>
          </p:nvSpPr>
          <p:spPr>
            <a:xfrm>
              <a:off x="4694531" y="2250235"/>
              <a:ext cx="1090502" cy="1018186"/>
            </a:xfrm>
            <a:custGeom>
              <a:avLst/>
              <a:gdLst/>
              <a:ahLst/>
              <a:cxnLst/>
              <a:rect l="l" t="t" r="r" b="b"/>
              <a:pathLst>
                <a:path w="24565" h="22936" extrusionOk="0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9"/>
            <p:cNvSpPr/>
            <p:nvPr/>
          </p:nvSpPr>
          <p:spPr>
            <a:xfrm>
              <a:off x="4824199" y="2371334"/>
              <a:ext cx="831161" cy="775937"/>
            </a:xfrm>
            <a:custGeom>
              <a:avLst/>
              <a:gdLst/>
              <a:ahLst/>
              <a:cxnLst/>
              <a:rect l="l" t="t" r="r" b="b"/>
              <a:pathLst>
                <a:path w="18723" h="17479" extrusionOk="0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9"/>
            <p:cNvSpPr/>
            <p:nvPr/>
          </p:nvSpPr>
          <p:spPr>
            <a:xfrm>
              <a:off x="4841911" y="2356596"/>
              <a:ext cx="782507" cy="470782"/>
            </a:xfrm>
            <a:custGeom>
              <a:avLst/>
              <a:gdLst/>
              <a:ahLst/>
              <a:cxnLst/>
              <a:rect l="l" t="t" r="r" b="b"/>
              <a:pathLst>
                <a:path w="17627" h="10605" extrusionOk="0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9"/>
            <p:cNvSpPr/>
            <p:nvPr/>
          </p:nvSpPr>
          <p:spPr>
            <a:xfrm>
              <a:off x="5058586" y="2488083"/>
              <a:ext cx="386747" cy="570799"/>
            </a:xfrm>
            <a:custGeom>
              <a:avLst/>
              <a:gdLst/>
              <a:ahLst/>
              <a:cxnLst/>
              <a:rect l="l" t="t" r="r" b="b"/>
              <a:pathLst>
                <a:path w="8712" h="12858" extrusionOk="0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515;p29">
            <a:extLst>
              <a:ext uri="{FF2B5EF4-FFF2-40B4-BE49-F238E27FC236}">
                <a16:creationId xmlns:a16="http://schemas.microsoft.com/office/drawing/2014/main" id="{1AD140D4-908D-7807-718F-9AE73948141A}"/>
              </a:ext>
            </a:extLst>
          </p:cNvPr>
          <p:cNvSpPr txBox="1">
            <a:spLocks/>
          </p:cNvSpPr>
          <p:nvPr/>
        </p:nvSpPr>
        <p:spPr>
          <a:xfrm>
            <a:off x="1751200" y="2170412"/>
            <a:ext cx="3510475" cy="1385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720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l"/>
            <a:r>
              <a:rPr lang="en-US" sz="1800" dirty="0"/>
              <a:t>My general approach: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Diverse portfolio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Long term perspective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Monitor investments, checking historical data 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 sign with black text&#10;&#10;Description automatically generated">
            <a:extLst>
              <a:ext uri="{FF2B5EF4-FFF2-40B4-BE49-F238E27FC236}">
                <a16:creationId xmlns:a16="http://schemas.microsoft.com/office/drawing/2014/main" id="{9C13250C-FF1F-8A30-F046-77B19ABE0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550" y="2009813"/>
            <a:ext cx="5207000" cy="1295400"/>
          </a:xfrm>
          <a:prstGeom prst="rect">
            <a:avLst/>
          </a:prstGeom>
        </p:spPr>
      </p:pic>
      <p:pic>
        <p:nvPicPr>
          <p:cNvPr id="9" name="Picture 8" descr="A blue rectangular object with black lines&#10;&#10;Description automatically generated">
            <a:extLst>
              <a:ext uri="{FF2B5EF4-FFF2-40B4-BE49-F238E27FC236}">
                <a16:creationId xmlns:a16="http://schemas.microsoft.com/office/drawing/2014/main" id="{50980503-77A2-FE90-B3F3-437E07A2D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550" y="3557602"/>
            <a:ext cx="4343400" cy="1155700"/>
          </a:xfrm>
          <a:prstGeom prst="rect">
            <a:avLst/>
          </a:prstGeom>
        </p:spPr>
      </p:pic>
      <p:pic>
        <p:nvPicPr>
          <p:cNvPr id="10" name="Picture 9" descr="A blue and black text&#10;&#10;Description automatically generated">
            <a:extLst>
              <a:ext uri="{FF2B5EF4-FFF2-40B4-BE49-F238E27FC236}">
                <a16:creationId xmlns:a16="http://schemas.microsoft.com/office/drawing/2014/main" id="{16DF23E0-799B-44E9-095A-206BA7417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550" y="530188"/>
            <a:ext cx="4368800" cy="1308100"/>
          </a:xfrm>
          <a:prstGeom prst="rect">
            <a:avLst/>
          </a:prstGeom>
        </p:spPr>
      </p:pic>
      <p:sp>
        <p:nvSpPr>
          <p:cNvPr id="11" name="Title 5">
            <a:extLst>
              <a:ext uri="{FF2B5EF4-FFF2-40B4-BE49-F238E27FC236}">
                <a16:creationId xmlns:a16="http://schemas.microsoft.com/office/drawing/2014/main" id="{21D2DDF9-3CFD-330A-CDDC-78158ECD5FE6}"/>
              </a:ext>
            </a:extLst>
          </p:cNvPr>
          <p:cNvSpPr txBox="1">
            <a:spLocks/>
          </p:cNvSpPr>
          <p:nvPr/>
        </p:nvSpPr>
        <p:spPr>
          <a:xfrm>
            <a:off x="6217995" y="122410"/>
            <a:ext cx="3194700" cy="815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Staatliches"/>
              <a:buNone/>
              <a:defRPr sz="36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Josefin Sans"/>
              <a:buNone/>
              <a:defRPr sz="36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Josefin Sans"/>
              <a:buNone/>
              <a:defRPr sz="36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Josefin Sans"/>
              <a:buNone/>
              <a:defRPr sz="36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Josefin Sans"/>
              <a:buNone/>
              <a:defRPr sz="36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Josefin Sans"/>
              <a:buNone/>
              <a:defRPr sz="36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Josefin Sans"/>
              <a:buNone/>
              <a:defRPr sz="36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Josefin Sans"/>
              <a:buNone/>
              <a:defRPr sz="36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Josefin Sans"/>
              <a:buNone/>
              <a:defRPr sz="36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 dirty="0"/>
              <a:t>T</a:t>
            </a:r>
            <a:r>
              <a:rPr lang="en-LB" dirty="0"/>
              <a:t>otals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F723EE-262E-CA0F-460D-F90D285A7280}"/>
              </a:ext>
            </a:extLst>
          </p:cNvPr>
          <p:cNvSpPr txBox="1"/>
          <p:nvPr/>
        </p:nvSpPr>
        <p:spPr>
          <a:xfrm>
            <a:off x="5408503" y="4035207"/>
            <a:ext cx="22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Staatliches" pitchFamily="2" charset="0"/>
              </a:rPr>
              <a:t>NPV=net cash flow/(1+r)</a:t>
            </a:r>
            <a:endParaRPr lang="en-LB" sz="1800" dirty="0">
              <a:latin typeface="Staatlich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0724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2" name="Google Shape;2482;p43"/>
          <p:cNvGrpSpPr/>
          <p:nvPr/>
        </p:nvGrpSpPr>
        <p:grpSpPr>
          <a:xfrm>
            <a:off x="1211784" y="1483576"/>
            <a:ext cx="6753864" cy="2714769"/>
            <a:chOff x="1211784" y="1483576"/>
            <a:chExt cx="6753864" cy="2714769"/>
          </a:xfrm>
        </p:grpSpPr>
        <p:sp>
          <p:nvSpPr>
            <p:cNvPr id="2483" name="Google Shape;2483;p43"/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name="adj" fmla="val 431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4" name="Google Shape;2484;p43"/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name="adj" fmla="val 4313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6" name="Google Shape;2486;p43"/>
          <p:cNvSpPr txBox="1">
            <a:spLocks noGrp="1"/>
          </p:cNvSpPr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nvp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673EE7-BAC1-1FF1-12B0-E9E2757ED801}"/>
              </a:ext>
            </a:extLst>
          </p:cNvPr>
          <p:cNvSpPr txBox="1"/>
          <p:nvPr/>
        </p:nvSpPr>
        <p:spPr>
          <a:xfrm>
            <a:off x="2342709" y="2363526"/>
            <a:ext cx="459787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taatliches" pitchFamily="2" charset="0"/>
              </a:rPr>
              <a:t>1,066,339 NVP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taatliches" pitchFamily="2" charset="0"/>
              </a:rPr>
              <a:t>a positive NPV is a positive signal for an investment, indicating that it is expected to be financially beneficial.</a:t>
            </a:r>
          </a:p>
          <a:p>
            <a:endParaRPr lang="en-LB" dirty="0">
              <a:latin typeface="Staatliches" pitchFamily="2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33"/>
          <p:cNvSpPr txBox="1">
            <a:spLocks noGrp="1"/>
          </p:cNvSpPr>
          <p:nvPr>
            <p:ph type="ctrTitle" idx="8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ADVANTAGES</a:t>
            </a:r>
            <a:endParaRPr dirty="0"/>
          </a:p>
        </p:txBody>
      </p:sp>
      <p:grpSp>
        <p:nvGrpSpPr>
          <p:cNvPr id="811" name="Google Shape;811;p33"/>
          <p:cNvGrpSpPr/>
          <p:nvPr/>
        </p:nvGrpSpPr>
        <p:grpSpPr>
          <a:xfrm>
            <a:off x="5027795" y="3269630"/>
            <a:ext cx="1989550" cy="713693"/>
            <a:chOff x="1575694" y="930575"/>
            <a:chExt cx="1989550" cy="713693"/>
          </a:xfrm>
        </p:grpSpPr>
        <p:sp>
          <p:nvSpPr>
            <p:cNvPr id="812" name="Google Shape;812;p33"/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3"/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4" name="Google Shape;814;p33"/>
          <p:cNvGrpSpPr/>
          <p:nvPr/>
        </p:nvGrpSpPr>
        <p:grpSpPr>
          <a:xfrm>
            <a:off x="1257306" y="3269630"/>
            <a:ext cx="1989550" cy="713693"/>
            <a:chOff x="1575694" y="930575"/>
            <a:chExt cx="1989550" cy="713693"/>
          </a:xfrm>
        </p:grpSpPr>
        <p:sp>
          <p:nvSpPr>
            <p:cNvPr id="815" name="Google Shape;815;p33"/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3"/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7" name="Google Shape;817;p33"/>
          <p:cNvGrpSpPr/>
          <p:nvPr/>
        </p:nvGrpSpPr>
        <p:grpSpPr>
          <a:xfrm>
            <a:off x="5027795" y="1564105"/>
            <a:ext cx="1949100" cy="713693"/>
            <a:chOff x="1575694" y="930575"/>
            <a:chExt cx="1989550" cy="713693"/>
          </a:xfrm>
        </p:grpSpPr>
        <p:sp>
          <p:nvSpPr>
            <p:cNvPr id="818" name="Google Shape;818;p33"/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3"/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33"/>
          <p:cNvGrpSpPr/>
          <p:nvPr/>
        </p:nvGrpSpPr>
        <p:grpSpPr>
          <a:xfrm>
            <a:off x="1257306" y="1564105"/>
            <a:ext cx="1989550" cy="713693"/>
            <a:chOff x="1575694" y="930575"/>
            <a:chExt cx="1989550" cy="713693"/>
          </a:xfrm>
        </p:grpSpPr>
        <p:sp>
          <p:nvSpPr>
            <p:cNvPr id="821" name="Google Shape;821;p33"/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3"/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4" name="Google Shape;824;p33"/>
          <p:cNvSpPr txBox="1">
            <a:spLocks noGrp="1"/>
          </p:cNvSpPr>
          <p:nvPr>
            <p:ph type="ctrTitle" idx="2"/>
          </p:nvPr>
        </p:nvSpPr>
        <p:spPr>
          <a:xfrm>
            <a:off x="1261673" y="3315823"/>
            <a:ext cx="2220566" cy="5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Staatliches" pitchFamily="2" charset="0"/>
              </a:rPr>
              <a:t>03</a:t>
            </a:r>
            <a:endParaRPr sz="1200" dirty="0">
              <a:latin typeface="Staatliches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dirty="0">
                <a:effectLst/>
                <a:latin typeface="Staatliches" pitchFamily="2" charset="0"/>
              </a:rPr>
              <a:t>Passive Income Opportunities</a:t>
            </a:r>
            <a:endParaRPr sz="1200" dirty="0">
              <a:latin typeface="Staatliches" pitchFamily="2" charset="0"/>
            </a:endParaRPr>
          </a:p>
        </p:txBody>
      </p:sp>
      <p:sp>
        <p:nvSpPr>
          <p:cNvPr id="825" name="Google Shape;825;p33"/>
          <p:cNvSpPr txBox="1">
            <a:spLocks noGrp="1"/>
          </p:cNvSpPr>
          <p:nvPr>
            <p:ph type="ctrTitle"/>
          </p:nvPr>
        </p:nvSpPr>
        <p:spPr>
          <a:xfrm>
            <a:off x="1333517" y="1663150"/>
            <a:ext cx="2011956" cy="5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01</a:t>
            </a:r>
            <a:br>
              <a:rPr lang="en" sz="1400" dirty="0"/>
            </a:br>
            <a:r>
              <a:rPr lang="en-US" sz="1600" i="0" dirty="0">
                <a:effectLst/>
                <a:latin typeface="Staatliches" pitchFamily="2" charset="0"/>
              </a:rPr>
              <a:t>Risk Mitigation:</a:t>
            </a:r>
            <a:endParaRPr sz="1400" dirty="0">
              <a:latin typeface="Staatliches" pitchFamily="2" charset="0"/>
            </a:endParaRPr>
          </a:p>
        </p:txBody>
      </p:sp>
      <p:sp>
        <p:nvSpPr>
          <p:cNvPr id="826" name="Google Shape;826;p33"/>
          <p:cNvSpPr txBox="1">
            <a:spLocks noGrp="1"/>
          </p:cNvSpPr>
          <p:nvPr>
            <p:ph type="ctrTitle" idx="4"/>
          </p:nvPr>
        </p:nvSpPr>
        <p:spPr>
          <a:xfrm>
            <a:off x="5092946" y="3365575"/>
            <a:ext cx="861000" cy="5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04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needs</a:t>
            </a:r>
            <a:endParaRPr sz="1400" dirty="0"/>
          </a:p>
        </p:txBody>
      </p:sp>
      <p:sp>
        <p:nvSpPr>
          <p:cNvPr id="829" name="Google Shape;829;p33"/>
          <p:cNvSpPr txBox="1">
            <a:spLocks noGrp="1"/>
          </p:cNvSpPr>
          <p:nvPr>
            <p:ph type="ctrTitle" idx="6"/>
          </p:nvPr>
        </p:nvSpPr>
        <p:spPr>
          <a:xfrm>
            <a:off x="5027795" y="1629684"/>
            <a:ext cx="2205001" cy="5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latin typeface="Staatliches" pitchFamily="2" charset="0"/>
              </a:rPr>
              <a:t>02</a:t>
            </a:r>
            <a:br>
              <a:rPr lang="en" sz="1400" dirty="0">
                <a:latin typeface="Staatliches" pitchFamily="2" charset="0"/>
              </a:rPr>
            </a:br>
            <a:r>
              <a:rPr lang="en-US" sz="1400" i="0" dirty="0">
                <a:effectLst/>
                <a:latin typeface="Staatliches" pitchFamily="2" charset="0"/>
              </a:rPr>
              <a:t>Stability and Consistency</a:t>
            </a:r>
            <a:endParaRPr sz="1400" dirty="0">
              <a:latin typeface="Staatliches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5AC50A-FF10-5727-CF4D-9B883CEA7C6D}"/>
              </a:ext>
            </a:extLst>
          </p:cNvPr>
          <p:cNvSpPr txBox="1"/>
          <p:nvPr/>
        </p:nvSpPr>
        <p:spPr>
          <a:xfrm>
            <a:off x="1218100" y="2323991"/>
            <a:ext cx="20275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taatliches" pitchFamily="2" charset="0"/>
              </a:rPr>
              <a:t>By diversifying, you spread your risk across various sectors</a:t>
            </a:r>
            <a:endParaRPr lang="en-LB" dirty="0">
              <a:latin typeface="Staatliches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EDE173-571A-DD55-AA2C-35BB272AAD0B}"/>
              </a:ext>
            </a:extLst>
          </p:cNvPr>
          <p:cNvSpPr txBox="1"/>
          <p:nvPr/>
        </p:nvSpPr>
        <p:spPr>
          <a:xfrm>
            <a:off x="5027795" y="2303541"/>
            <a:ext cx="2587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74151"/>
                </a:solidFill>
                <a:effectLst/>
                <a:latin typeface="Staatliches" pitchFamily="2" charset="0"/>
              </a:rPr>
              <a:t>By diversifying, you create a more stable and consistent income stream, even if one asset class underperforms.</a:t>
            </a:r>
            <a:endParaRPr lang="en-LB" sz="1200" dirty="0">
              <a:latin typeface="Staatliches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9ED4BE-F51A-644C-99A0-D7D4C03AA84C}"/>
              </a:ext>
            </a:extLst>
          </p:cNvPr>
          <p:cNvSpPr txBox="1"/>
          <p:nvPr/>
        </p:nvSpPr>
        <p:spPr>
          <a:xfrm>
            <a:off x="4925001" y="4127837"/>
            <a:ext cx="370599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0" dirty="0">
                <a:solidFill>
                  <a:schemeClr val="accent6">
                    <a:lumMod val="10000"/>
                  </a:schemeClr>
                </a:solidFill>
                <a:effectLst/>
                <a:latin typeface="Staatliches" pitchFamily="2" charset="0"/>
              </a:rPr>
              <a:t>Stocks are generally more liquid than real estate, while banking investments provide easy access to cash. Having a mix of liquid and less liquid assets allows you to meet short-term financial needs without having to sell long-term investments at unfavorable times</a:t>
            </a:r>
            <a:r>
              <a:rPr lang="en-US" sz="1100" i="0" dirty="0">
                <a:solidFill>
                  <a:srgbClr val="374151"/>
                </a:solidFill>
                <a:effectLst/>
                <a:latin typeface="Staatliches" pitchFamily="2" charset="0"/>
              </a:rPr>
              <a:t>.</a:t>
            </a:r>
            <a:endParaRPr lang="en-LB" sz="1100" dirty="0">
              <a:latin typeface="Staatliches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62AFA-FB2D-12DF-5E75-643D2FF7E688}"/>
              </a:ext>
            </a:extLst>
          </p:cNvPr>
          <p:cNvSpPr txBox="1"/>
          <p:nvPr/>
        </p:nvSpPr>
        <p:spPr>
          <a:xfrm>
            <a:off x="1257306" y="4100680"/>
            <a:ext cx="1875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taatliches" pitchFamily="2" charset="0"/>
              </a:rPr>
              <a:t>R</a:t>
            </a:r>
            <a:r>
              <a:rPr lang="en-LB" dirty="0">
                <a:latin typeface="Staatliches" pitchFamily="2" charset="0"/>
              </a:rPr>
              <a:t>eal estste and stocks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0"/>
          <p:cNvSpPr txBox="1">
            <a:spLocks noGrp="1"/>
          </p:cNvSpPr>
          <p:nvPr>
            <p:ph type="subTitle" idx="1"/>
          </p:nvPr>
        </p:nvSpPr>
        <p:spPr>
          <a:xfrm flipH="1">
            <a:off x="3611675" y="963903"/>
            <a:ext cx="5120600" cy="25177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taatliches" pitchFamily="2" charset="0"/>
              </a:rPr>
              <a:t>Lack of Guaranteed Returns: </a:t>
            </a:r>
          </a:p>
          <a:p>
            <a:pPr algn="l"/>
            <a:r>
              <a:rPr lang="en-US" b="1" i="0" dirty="0">
                <a:effectLst/>
                <a:latin typeface="Staatliches" pitchFamily="2" charset="0"/>
              </a:rPr>
              <a:t>No Assured Profits:</a:t>
            </a:r>
            <a:r>
              <a:rPr lang="en-US" b="0" i="0" dirty="0">
                <a:solidFill>
                  <a:srgbClr val="374151"/>
                </a:solidFill>
                <a:effectLst/>
                <a:latin typeface="Staatliches" pitchFamily="2" charset="0"/>
              </a:rPr>
              <a:t> Unlike saving money in a bank account, investments do not guarantee returns. There is always the risk of losing some or all of the invested capital.</a:t>
            </a:r>
          </a:p>
          <a:p>
            <a:pPr algn="l"/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0" name="Google Shape;650;p30"/>
          <p:cNvSpPr txBox="1">
            <a:spLocks noGrp="1"/>
          </p:cNvSpPr>
          <p:nvPr>
            <p:ph type="ctrTitle"/>
          </p:nvPr>
        </p:nvSpPr>
        <p:spPr>
          <a:xfrm flipH="1">
            <a:off x="3611675" y="3046150"/>
            <a:ext cx="47280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DISADVANTAGE</a:t>
            </a:r>
            <a:endParaRPr dirty="0"/>
          </a:p>
        </p:txBody>
      </p:sp>
      <p:grpSp>
        <p:nvGrpSpPr>
          <p:cNvPr id="651" name="Google Shape;651;p30"/>
          <p:cNvGrpSpPr/>
          <p:nvPr/>
        </p:nvGrpSpPr>
        <p:grpSpPr>
          <a:xfrm>
            <a:off x="509250" y="566571"/>
            <a:ext cx="3030013" cy="3929999"/>
            <a:chOff x="509250" y="566571"/>
            <a:chExt cx="3030013" cy="3929999"/>
          </a:xfrm>
        </p:grpSpPr>
        <p:grpSp>
          <p:nvGrpSpPr>
            <p:cNvPr id="652" name="Google Shape;652;p30"/>
            <p:cNvGrpSpPr/>
            <p:nvPr/>
          </p:nvGrpSpPr>
          <p:grpSpPr>
            <a:xfrm>
              <a:off x="2088401" y="1444628"/>
              <a:ext cx="1000385" cy="883233"/>
              <a:chOff x="6472501" y="1326053"/>
              <a:chExt cx="1000385" cy="883233"/>
            </a:xfrm>
          </p:grpSpPr>
          <p:sp>
            <p:nvSpPr>
              <p:cNvPr id="653" name="Google Shape;653;p30"/>
              <p:cNvSpPr/>
              <p:nvPr/>
            </p:nvSpPr>
            <p:spPr>
              <a:xfrm>
                <a:off x="6472501" y="1326053"/>
                <a:ext cx="1000385" cy="883233"/>
              </a:xfrm>
              <a:custGeom>
                <a:avLst/>
                <a:gdLst/>
                <a:ahLst/>
                <a:cxnLst/>
                <a:rect l="l" t="t" r="r" b="b"/>
                <a:pathLst>
                  <a:path w="22535" h="19896" extrusionOk="0">
                    <a:moveTo>
                      <a:pt x="11255" y="0"/>
                    </a:moveTo>
                    <a:cubicBezTo>
                      <a:pt x="8227" y="0"/>
                      <a:pt x="5239" y="1376"/>
                      <a:pt x="3289" y="3985"/>
                    </a:cubicBezTo>
                    <a:cubicBezTo>
                      <a:pt x="1" y="8378"/>
                      <a:pt x="913" y="14612"/>
                      <a:pt x="5316" y="17907"/>
                    </a:cubicBezTo>
                    <a:cubicBezTo>
                      <a:pt x="7110" y="19248"/>
                      <a:pt x="9206" y="19895"/>
                      <a:pt x="11284" y="19895"/>
                    </a:cubicBezTo>
                    <a:cubicBezTo>
                      <a:pt x="14312" y="19895"/>
                      <a:pt x="17299" y="18520"/>
                      <a:pt x="19247" y="15912"/>
                    </a:cubicBezTo>
                    <a:cubicBezTo>
                      <a:pt x="22535" y="11515"/>
                      <a:pt x="21627" y="5281"/>
                      <a:pt x="17219" y="1986"/>
                    </a:cubicBezTo>
                    <a:cubicBezTo>
                      <a:pt x="15426" y="647"/>
                      <a:pt x="13331" y="0"/>
                      <a:pt x="112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0"/>
              <p:cNvSpPr/>
              <p:nvPr/>
            </p:nvSpPr>
            <p:spPr>
              <a:xfrm>
                <a:off x="6591559" y="1431083"/>
                <a:ext cx="762308" cy="673123"/>
              </a:xfrm>
              <a:custGeom>
                <a:avLst/>
                <a:gdLst/>
                <a:ahLst/>
                <a:cxnLst/>
                <a:rect l="l" t="t" r="r" b="b"/>
                <a:pathLst>
                  <a:path w="17172" h="15163" extrusionOk="0">
                    <a:moveTo>
                      <a:pt x="8574" y="0"/>
                    </a:moveTo>
                    <a:cubicBezTo>
                      <a:pt x="6268" y="0"/>
                      <a:pt x="3991" y="1048"/>
                      <a:pt x="2505" y="3036"/>
                    </a:cubicBezTo>
                    <a:cubicBezTo>
                      <a:pt x="0" y="6385"/>
                      <a:pt x="693" y="11138"/>
                      <a:pt x="4052" y="13646"/>
                    </a:cubicBezTo>
                    <a:cubicBezTo>
                      <a:pt x="5418" y="14669"/>
                      <a:pt x="7014" y="15162"/>
                      <a:pt x="8596" y="15162"/>
                    </a:cubicBezTo>
                    <a:cubicBezTo>
                      <a:pt x="10903" y="15162"/>
                      <a:pt x="13180" y="14113"/>
                      <a:pt x="14666" y="12124"/>
                    </a:cubicBezTo>
                    <a:cubicBezTo>
                      <a:pt x="17171" y="8776"/>
                      <a:pt x="16479" y="4023"/>
                      <a:pt x="13119" y="1515"/>
                    </a:cubicBezTo>
                    <a:cubicBezTo>
                      <a:pt x="11753" y="494"/>
                      <a:pt x="10157" y="0"/>
                      <a:pt x="85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0"/>
              <p:cNvSpPr/>
              <p:nvPr/>
            </p:nvSpPr>
            <p:spPr>
              <a:xfrm>
                <a:off x="6695435" y="1419230"/>
                <a:ext cx="625446" cy="541722"/>
              </a:xfrm>
              <a:custGeom>
                <a:avLst/>
                <a:gdLst/>
                <a:ahLst/>
                <a:cxnLst/>
                <a:rect l="l" t="t" r="r" b="b"/>
                <a:pathLst>
                  <a:path w="14089" h="12203" extrusionOk="0">
                    <a:moveTo>
                      <a:pt x="6307" y="1"/>
                    </a:moveTo>
                    <a:cubicBezTo>
                      <a:pt x="6282" y="1"/>
                      <a:pt x="6257" y="1"/>
                      <a:pt x="6231" y="1"/>
                    </a:cubicBezTo>
                    <a:cubicBezTo>
                      <a:pt x="5492" y="8"/>
                      <a:pt x="4795" y="127"/>
                      <a:pt x="4167" y="306"/>
                    </a:cubicBezTo>
                    <a:cubicBezTo>
                      <a:pt x="3539" y="490"/>
                      <a:pt x="2983" y="737"/>
                      <a:pt x="2502" y="1013"/>
                    </a:cubicBezTo>
                    <a:cubicBezTo>
                      <a:pt x="1540" y="1566"/>
                      <a:pt x="909" y="2216"/>
                      <a:pt x="528" y="2690"/>
                    </a:cubicBezTo>
                    <a:cubicBezTo>
                      <a:pt x="147" y="3170"/>
                      <a:pt x="1" y="3480"/>
                      <a:pt x="29" y="3497"/>
                    </a:cubicBezTo>
                    <a:cubicBezTo>
                      <a:pt x="31" y="3498"/>
                      <a:pt x="33" y="3499"/>
                      <a:pt x="35" y="3499"/>
                    </a:cubicBezTo>
                    <a:cubicBezTo>
                      <a:pt x="85" y="3499"/>
                      <a:pt x="292" y="3245"/>
                      <a:pt x="693" y="2844"/>
                    </a:cubicBezTo>
                    <a:cubicBezTo>
                      <a:pt x="1116" y="2428"/>
                      <a:pt x="1767" y="1853"/>
                      <a:pt x="2700" y="1376"/>
                    </a:cubicBezTo>
                    <a:cubicBezTo>
                      <a:pt x="3166" y="1136"/>
                      <a:pt x="3701" y="924"/>
                      <a:pt x="4297" y="770"/>
                    </a:cubicBezTo>
                    <a:cubicBezTo>
                      <a:pt x="4863" y="630"/>
                      <a:pt x="5480" y="539"/>
                      <a:pt x="6128" y="539"/>
                    </a:cubicBezTo>
                    <a:cubicBezTo>
                      <a:pt x="6162" y="539"/>
                      <a:pt x="6197" y="539"/>
                      <a:pt x="6231" y="540"/>
                    </a:cubicBezTo>
                    <a:cubicBezTo>
                      <a:pt x="6576" y="543"/>
                      <a:pt x="6928" y="565"/>
                      <a:pt x="7283" y="622"/>
                    </a:cubicBezTo>
                    <a:cubicBezTo>
                      <a:pt x="7638" y="680"/>
                      <a:pt x="7997" y="755"/>
                      <a:pt x="8357" y="869"/>
                    </a:cubicBezTo>
                    <a:cubicBezTo>
                      <a:pt x="8712" y="981"/>
                      <a:pt x="9067" y="1114"/>
                      <a:pt x="9412" y="1286"/>
                    </a:cubicBezTo>
                    <a:cubicBezTo>
                      <a:pt x="9760" y="1459"/>
                      <a:pt x="10097" y="1656"/>
                      <a:pt x="10424" y="1882"/>
                    </a:cubicBezTo>
                    <a:cubicBezTo>
                      <a:pt x="10747" y="2112"/>
                      <a:pt x="11049" y="2360"/>
                      <a:pt x="11324" y="2625"/>
                    </a:cubicBezTo>
                    <a:cubicBezTo>
                      <a:pt x="11604" y="2890"/>
                      <a:pt x="11856" y="3182"/>
                      <a:pt x="12082" y="3475"/>
                    </a:cubicBezTo>
                    <a:cubicBezTo>
                      <a:pt x="12311" y="3773"/>
                      <a:pt x="12505" y="4083"/>
                      <a:pt x="12678" y="4398"/>
                    </a:cubicBezTo>
                    <a:cubicBezTo>
                      <a:pt x="12853" y="4714"/>
                      <a:pt x="12997" y="5034"/>
                      <a:pt x="13120" y="5357"/>
                    </a:cubicBezTo>
                    <a:cubicBezTo>
                      <a:pt x="13363" y="5999"/>
                      <a:pt x="13499" y="6645"/>
                      <a:pt x="13564" y="7255"/>
                    </a:cubicBezTo>
                    <a:cubicBezTo>
                      <a:pt x="13625" y="7865"/>
                      <a:pt x="13607" y="8443"/>
                      <a:pt x="13547" y="8960"/>
                    </a:cubicBezTo>
                    <a:cubicBezTo>
                      <a:pt x="13418" y="10005"/>
                      <a:pt x="13098" y="10812"/>
                      <a:pt x="12853" y="11351"/>
                    </a:cubicBezTo>
                    <a:cubicBezTo>
                      <a:pt x="12603" y="11889"/>
                      <a:pt x="12430" y="12176"/>
                      <a:pt x="12466" y="12202"/>
                    </a:cubicBezTo>
                    <a:cubicBezTo>
                      <a:pt x="12467" y="12202"/>
                      <a:pt x="12468" y="12202"/>
                      <a:pt x="12469" y="12202"/>
                    </a:cubicBezTo>
                    <a:cubicBezTo>
                      <a:pt x="12511" y="12202"/>
                      <a:pt x="12743" y="11961"/>
                      <a:pt x="13055" y="11455"/>
                    </a:cubicBezTo>
                    <a:cubicBezTo>
                      <a:pt x="13367" y="10934"/>
                      <a:pt x="13762" y="10116"/>
                      <a:pt x="13952" y="9025"/>
                    </a:cubicBezTo>
                    <a:cubicBezTo>
                      <a:pt x="14046" y="8479"/>
                      <a:pt x="14089" y="7869"/>
                      <a:pt x="14046" y="7216"/>
                    </a:cubicBezTo>
                    <a:cubicBezTo>
                      <a:pt x="13999" y="6566"/>
                      <a:pt x="13873" y="5870"/>
                      <a:pt x="13622" y="5173"/>
                    </a:cubicBezTo>
                    <a:cubicBezTo>
                      <a:pt x="13499" y="4829"/>
                      <a:pt x="13353" y="4477"/>
                      <a:pt x="13169" y="4136"/>
                    </a:cubicBezTo>
                    <a:cubicBezTo>
                      <a:pt x="12987" y="3795"/>
                      <a:pt x="12782" y="3458"/>
                      <a:pt x="12538" y="3135"/>
                    </a:cubicBezTo>
                    <a:cubicBezTo>
                      <a:pt x="12293" y="2815"/>
                      <a:pt x="12028" y="2499"/>
                      <a:pt x="11730" y="2212"/>
                    </a:cubicBezTo>
                    <a:cubicBezTo>
                      <a:pt x="11429" y="1921"/>
                      <a:pt x="11102" y="1652"/>
                      <a:pt x="10754" y="1404"/>
                    </a:cubicBezTo>
                    <a:cubicBezTo>
                      <a:pt x="10403" y="1164"/>
                      <a:pt x="10040" y="949"/>
                      <a:pt x="9663" y="766"/>
                    </a:cubicBezTo>
                    <a:cubicBezTo>
                      <a:pt x="9290" y="583"/>
                      <a:pt x="8905" y="443"/>
                      <a:pt x="8518" y="324"/>
                    </a:cubicBezTo>
                    <a:cubicBezTo>
                      <a:pt x="8134" y="206"/>
                      <a:pt x="7746" y="127"/>
                      <a:pt x="7362" y="73"/>
                    </a:cubicBezTo>
                    <a:cubicBezTo>
                      <a:pt x="7005" y="23"/>
                      <a:pt x="6653" y="1"/>
                      <a:pt x="63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0"/>
              <p:cNvSpPr/>
              <p:nvPr/>
            </p:nvSpPr>
            <p:spPr>
              <a:xfrm>
                <a:off x="6758560" y="1569362"/>
                <a:ext cx="413028" cy="429586"/>
              </a:xfrm>
              <a:custGeom>
                <a:avLst/>
                <a:gdLst/>
                <a:ahLst/>
                <a:cxnLst/>
                <a:rect l="l" t="t" r="r" b="b"/>
                <a:pathLst>
                  <a:path w="9304" h="9677" extrusionOk="0">
                    <a:moveTo>
                      <a:pt x="5325" y="2199"/>
                    </a:moveTo>
                    <a:cubicBezTo>
                      <a:pt x="5490" y="2199"/>
                      <a:pt x="5679" y="2241"/>
                      <a:pt x="5893" y="2333"/>
                    </a:cubicBezTo>
                    <a:lnTo>
                      <a:pt x="4910" y="3690"/>
                    </a:lnTo>
                    <a:cubicBezTo>
                      <a:pt x="4587" y="3252"/>
                      <a:pt x="4429" y="2861"/>
                      <a:pt x="4673" y="2527"/>
                    </a:cubicBezTo>
                    <a:cubicBezTo>
                      <a:pt x="4819" y="2326"/>
                      <a:pt x="5035" y="2199"/>
                      <a:pt x="5325" y="2199"/>
                    </a:cubicBezTo>
                    <a:close/>
                    <a:moveTo>
                      <a:pt x="4673" y="6027"/>
                    </a:moveTo>
                    <a:cubicBezTo>
                      <a:pt x="4978" y="6468"/>
                      <a:pt x="5126" y="6849"/>
                      <a:pt x="4881" y="7186"/>
                    </a:cubicBezTo>
                    <a:cubicBezTo>
                      <a:pt x="4747" y="7373"/>
                      <a:pt x="4548" y="7482"/>
                      <a:pt x="4286" y="7482"/>
                    </a:cubicBezTo>
                    <a:cubicBezTo>
                      <a:pt x="4121" y="7482"/>
                      <a:pt x="3930" y="7438"/>
                      <a:pt x="3715" y="7344"/>
                    </a:cubicBezTo>
                    <a:lnTo>
                      <a:pt x="4673" y="6027"/>
                    </a:lnTo>
                    <a:close/>
                    <a:moveTo>
                      <a:pt x="7584" y="0"/>
                    </a:moveTo>
                    <a:lnTo>
                      <a:pt x="6816" y="1059"/>
                    </a:lnTo>
                    <a:cubicBezTo>
                      <a:pt x="6155" y="686"/>
                      <a:pt x="5538" y="519"/>
                      <a:pt x="4989" y="519"/>
                    </a:cubicBezTo>
                    <a:cubicBezTo>
                      <a:pt x="4180" y="519"/>
                      <a:pt x="3518" y="883"/>
                      <a:pt x="3080" y="1486"/>
                    </a:cubicBezTo>
                    <a:cubicBezTo>
                      <a:pt x="2089" y="2854"/>
                      <a:pt x="3015" y="4067"/>
                      <a:pt x="3890" y="5094"/>
                    </a:cubicBezTo>
                    <a:lnTo>
                      <a:pt x="2731" y="6691"/>
                    </a:lnTo>
                    <a:cubicBezTo>
                      <a:pt x="2093" y="6123"/>
                      <a:pt x="1594" y="5366"/>
                      <a:pt x="1371" y="4667"/>
                    </a:cubicBezTo>
                    <a:lnTo>
                      <a:pt x="0" y="5452"/>
                    </a:lnTo>
                    <a:cubicBezTo>
                      <a:pt x="226" y="6246"/>
                      <a:pt x="918" y="7200"/>
                      <a:pt x="1823" y="7944"/>
                    </a:cubicBezTo>
                    <a:lnTo>
                      <a:pt x="1069" y="8984"/>
                    </a:lnTo>
                    <a:lnTo>
                      <a:pt x="2024" y="9677"/>
                    </a:lnTo>
                    <a:lnTo>
                      <a:pt x="2800" y="8608"/>
                    </a:lnTo>
                    <a:cubicBezTo>
                      <a:pt x="3458" y="8973"/>
                      <a:pt x="4071" y="9136"/>
                      <a:pt x="4614" y="9136"/>
                    </a:cubicBezTo>
                    <a:cubicBezTo>
                      <a:pt x="5419" y="9136"/>
                      <a:pt x="6073" y="8778"/>
                      <a:pt x="6504" y="8187"/>
                    </a:cubicBezTo>
                    <a:cubicBezTo>
                      <a:pt x="7480" y="6838"/>
                      <a:pt x="6572" y="5639"/>
                      <a:pt x="5692" y="4620"/>
                    </a:cubicBezTo>
                    <a:lnTo>
                      <a:pt x="6870" y="2997"/>
                    </a:lnTo>
                    <a:cubicBezTo>
                      <a:pt x="7308" y="3399"/>
                      <a:pt x="7684" y="3923"/>
                      <a:pt x="7972" y="4556"/>
                    </a:cubicBezTo>
                    <a:lnTo>
                      <a:pt x="9304" y="3726"/>
                    </a:lnTo>
                    <a:cubicBezTo>
                      <a:pt x="9019" y="3008"/>
                      <a:pt x="8459" y="2311"/>
                      <a:pt x="7785" y="1734"/>
                    </a:cubicBezTo>
                    <a:lnTo>
                      <a:pt x="8539" y="693"/>
                    </a:lnTo>
                    <a:lnTo>
                      <a:pt x="75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7" name="Google Shape;657;p30"/>
            <p:cNvGrpSpPr/>
            <p:nvPr/>
          </p:nvGrpSpPr>
          <p:grpSpPr>
            <a:xfrm>
              <a:off x="737571" y="2278324"/>
              <a:ext cx="519733" cy="485268"/>
              <a:chOff x="4694531" y="2250235"/>
              <a:chExt cx="1090502" cy="1018186"/>
            </a:xfrm>
          </p:grpSpPr>
          <p:sp>
            <p:nvSpPr>
              <p:cNvPr id="658" name="Google Shape;658;p30"/>
              <p:cNvSpPr/>
              <p:nvPr/>
            </p:nvSpPr>
            <p:spPr>
              <a:xfrm>
                <a:off x="4694531" y="2250235"/>
                <a:ext cx="1090502" cy="1018186"/>
              </a:xfrm>
              <a:custGeom>
                <a:avLst/>
                <a:gdLst/>
                <a:ahLst/>
                <a:cxnLst/>
                <a:rect l="l" t="t" r="r" b="b"/>
                <a:pathLst>
                  <a:path w="24565" h="22936" extrusionOk="0">
                    <a:moveTo>
                      <a:pt x="12304" y="1"/>
                    </a:moveTo>
                    <a:cubicBezTo>
                      <a:pt x="11753" y="1"/>
                      <a:pt x="11196" y="40"/>
                      <a:pt x="10635" y="122"/>
                    </a:cubicBezTo>
                    <a:cubicBezTo>
                      <a:pt x="4354" y="1033"/>
                      <a:pt x="0" y="6855"/>
                      <a:pt x="912" y="13122"/>
                    </a:cubicBezTo>
                    <a:cubicBezTo>
                      <a:pt x="1738" y="18828"/>
                      <a:pt x="6647" y="22935"/>
                      <a:pt x="12259" y="22935"/>
                    </a:cubicBezTo>
                    <a:cubicBezTo>
                      <a:pt x="12812" y="22935"/>
                      <a:pt x="13371" y="22895"/>
                      <a:pt x="13934" y="22813"/>
                    </a:cubicBezTo>
                    <a:cubicBezTo>
                      <a:pt x="20211" y="21901"/>
                      <a:pt x="24565" y="16083"/>
                      <a:pt x="23657" y="9816"/>
                    </a:cubicBezTo>
                    <a:cubicBezTo>
                      <a:pt x="22827" y="4109"/>
                      <a:pt x="17918" y="1"/>
                      <a:pt x="12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0"/>
              <p:cNvSpPr/>
              <p:nvPr/>
            </p:nvSpPr>
            <p:spPr>
              <a:xfrm>
                <a:off x="4824199" y="2371334"/>
                <a:ext cx="831161" cy="775937"/>
              </a:xfrm>
              <a:custGeom>
                <a:avLst/>
                <a:gdLst/>
                <a:ahLst/>
                <a:cxnLst/>
                <a:rect l="l" t="t" r="r" b="b"/>
                <a:pathLst>
                  <a:path w="18723" h="17479" extrusionOk="0">
                    <a:moveTo>
                      <a:pt x="9375" y="1"/>
                    </a:moveTo>
                    <a:cubicBezTo>
                      <a:pt x="8956" y="1"/>
                      <a:pt x="8532" y="31"/>
                      <a:pt x="8106" y="92"/>
                    </a:cubicBezTo>
                    <a:cubicBezTo>
                      <a:pt x="3320" y="789"/>
                      <a:pt x="0" y="5226"/>
                      <a:pt x="697" y="9999"/>
                    </a:cubicBezTo>
                    <a:cubicBezTo>
                      <a:pt x="1328" y="14348"/>
                      <a:pt x="5067" y="17478"/>
                      <a:pt x="9342" y="17478"/>
                    </a:cubicBezTo>
                    <a:cubicBezTo>
                      <a:pt x="9763" y="17478"/>
                      <a:pt x="10189" y="17448"/>
                      <a:pt x="10617" y="17386"/>
                    </a:cubicBezTo>
                    <a:cubicBezTo>
                      <a:pt x="15406" y="16690"/>
                      <a:pt x="18723" y="12257"/>
                      <a:pt x="18029" y="7479"/>
                    </a:cubicBezTo>
                    <a:cubicBezTo>
                      <a:pt x="17395" y="3131"/>
                      <a:pt x="13655" y="1"/>
                      <a:pt x="93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0"/>
              <p:cNvSpPr/>
              <p:nvPr/>
            </p:nvSpPr>
            <p:spPr>
              <a:xfrm>
                <a:off x="4841911" y="2356596"/>
                <a:ext cx="782507" cy="470782"/>
              </a:xfrm>
              <a:custGeom>
                <a:avLst/>
                <a:gdLst/>
                <a:ahLst/>
                <a:cxnLst/>
                <a:rect l="l" t="t" r="r" b="b"/>
                <a:pathLst>
                  <a:path w="17627" h="10605" extrusionOk="0">
                    <a:moveTo>
                      <a:pt x="8959" y="0"/>
                    </a:moveTo>
                    <a:cubicBezTo>
                      <a:pt x="8916" y="0"/>
                      <a:pt x="8873" y="1"/>
                      <a:pt x="8830" y="1"/>
                    </a:cubicBezTo>
                    <a:cubicBezTo>
                      <a:pt x="8348" y="12"/>
                      <a:pt x="7864" y="55"/>
                      <a:pt x="7379" y="141"/>
                    </a:cubicBezTo>
                    <a:cubicBezTo>
                      <a:pt x="6895" y="227"/>
                      <a:pt x="6421" y="353"/>
                      <a:pt x="5969" y="511"/>
                    </a:cubicBezTo>
                    <a:cubicBezTo>
                      <a:pt x="5513" y="665"/>
                      <a:pt x="5083" y="866"/>
                      <a:pt x="4673" y="1085"/>
                    </a:cubicBezTo>
                    <a:cubicBezTo>
                      <a:pt x="4264" y="1301"/>
                      <a:pt x="3880" y="1556"/>
                      <a:pt x="3524" y="1824"/>
                    </a:cubicBezTo>
                    <a:cubicBezTo>
                      <a:pt x="3169" y="2094"/>
                      <a:pt x="2843" y="2384"/>
                      <a:pt x="2545" y="2689"/>
                    </a:cubicBezTo>
                    <a:cubicBezTo>
                      <a:pt x="1949" y="3296"/>
                      <a:pt x="1478" y="3964"/>
                      <a:pt x="1112" y="4620"/>
                    </a:cubicBezTo>
                    <a:cubicBezTo>
                      <a:pt x="750" y="5281"/>
                      <a:pt x="499" y="5941"/>
                      <a:pt x="334" y="6559"/>
                    </a:cubicBezTo>
                    <a:cubicBezTo>
                      <a:pt x="0" y="7793"/>
                      <a:pt x="14" y="8842"/>
                      <a:pt x="90" y="9538"/>
                    </a:cubicBezTo>
                    <a:cubicBezTo>
                      <a:pt x="172" y="10235"/>
                      <a:pt x="303" y="10604"/>
                      <a:pt x="340" y="10604"/>
                    </a:cubicBezTo>
                    <a:cubicBezTo>
                      <a:pt x="341" y="10604"/>
                      <a:pt x="341" y="10604"/>
                      <a:pt x="341" y="10604"/>
                    </a:cubicBezTo>
                    <a:cubicBezTo>
                      <a:pt x="395" y="10593"/>
                      <a:pt x="352" y="10209"/>
                      <a:pt x="352" y="9524"/>
                    </a:cubicBezTo>
                    <a:cubicBezTo>
                      <a:pt x="355" y="8842"/>
                      <a:pt x="416" y="7844"/>
                      <a:pt x="786" y="6691"/>
                    </a:cubicBezTo>
                    <a:cubicBezTo>
                      <a:pt x="973" y="6118"/>
                      <a:pt x="1235" y="5503"/>
                      <a:pt x="1594" y="4894"/>
                    </a:cubicBezTo>
                    <a:cubicBezTo>
                      <a:pt x="1960" y="4291"/>
                      <a:pt x="2416" y="3680"/>
                      <a:pt x="2982" y="3124"/>
                    </a:cubicBezTo>
                    <a:cubicBezTo>
                      <a:pt x="3266" y="2848"/>
                      <a:pt x="3575" y="2578"/>
                      <a:pt x="3908" y="2338"/>
                    </a:cubicBezTo>
                    <a:cubicBezTo>
                      <a:pt x="4246" y="2090"/>
                      <a:pt x="4601" y="1860"/>
                      <a:pt x="4985" y="1663"/>
                    </a:cubicBezTo>
                    <a:cubicBezTo>
                      <a:pt x="5366" y="1462"/>
                      <a:pt x="5764" y="1282"/>
                      <a:pt x="6188" y="1139"/>
                    </a:cubicBezTo>
                    <a:cubicBezTo>
                      <a:pt x="6608" y="996"/>
                      <a:pt x="7046" y="880"/>
                      <a:pt x="7495" y="798"/>
                    </a:cubicBezTo>
                    <a:cubicBezTo>
                      <a:pt x="7947" y="722"/>
                      <a:pt x="8396" y="679"/>
                      <a:pt x="8840" y="669"/>
                    </a:cubicBezTo>
                    <a:cubicBezTo>
                      <a:pt x="8899" y="668"/>
                      <a:pt x="8958" y="667"/>
                      <a:pt x="9016" y="667"/>
                    </a:cubicBezTo>
                    <a:cubicBezTo>
                      <a:pt x="9401" y="667"/>
                      <a:pt x="9780" y="698"/>
                      <a:pt x="10150" y="744"/>
                    </a:cubicBezTo>
                    <a:cubicBezTo>
                      <a:pt x="10578" y="798"/>
                      <a:pt x="10994" y="895"/>
                      <a:pt x="11393" y="1009"/>
                    </a:cubicBezTo>
                    <a:cubicBezTo>
                      <a:pt x="11791" y="1121"/>
                      <a:pt x="12171" y="1268"/>
                      <a:pt x="12531" y="1430"/>
                    </a:cubicBezTo>
                    <a:cubicBezTo>
                      <a:pt x="13255" y="1753"/>
                      <a:pt x="13894" y="2169"/>
                      <a:pt x="14447" y="2614"/>
                    </a:cubicBezTo>
                    <a:cubicBezTo>
                      <a:pt x="14993" y="3063"/>
                      <a:pt x="15448" y="3547"/>
                      <a:pt x="15821" y="4021"/>
                    </a:cubicBezTo>
                    <a:cubicBezTo>
                      <a:pt x="16568" y="4976"/>
                      <a:pt x="16970" y="5895"/>
                      <a:pt x="17207" y="6534"/>
                    </a:cubicBezTo>
                    <a:cubicBezTo>
                      <a:pt x="17442" y="7171"/>
                      <a:pt x="17536" y="7543"/>
                      <a:pt x="17586" y="7543"/>
                    </a:cubicBezTo>
                    <a:cubicBezTo>
                      <a:pt x="17586" y="7543"/>
                      <a:pt x="17587" y="7543"/>
                      <a:pt x="17587" y="7542"/>
                    </a:cubicBezTo>
                    <a:cubicBezTo>
                      <a:pt x="17627" y="7535"/>
                      <a:pt x="17623" y="7144"/>
                      <a:pt x="17458" y="6454"/>
                    </a:cubicBezTo>
                    <a:cubicBezTo>
                      <a:pt x="17290" y="5773"/>
                      <a:pt x="16941" y="4786"/>
                      <a:pt x="16205" y="3741"/>
                    </a:cubicBezTo>
                    <a:cubicBezTo>
                      <a:pt x="15836" y="3221"/>
                      <a:pt x="15373" y="2686"/>
                      <a:pt x="14806" y="2190"/>
                    </a:cubicBezTo>
                    <a:cubicBezTo>
                      <a:pt x="14235" y="1699"/>
                      <a:pt x="13564" y="1236"/>
                      <a:pt x="12792" y="870"/>
                    </a:cubicBezTo>
                    <a:cubicBezTo>
                      <a:pt x="12408" y="686"/>
                      <a:pt x="12002" y="525"/>
                      <a:pt x="11575" y="396"/>
                    </a:cubicBezTo>
                    <a:cubicBezTo>
                      <a:pt x="11148" y="267"/>
                      <a:pt x="10703" y="159"/>
                      <a:pt x="10243" y="95"/>
                    </a:cubicBezTo>
                    <a:cubicBezTo>
                      <a:pt x="9825" y="36"/>
                      <a:pt x="9395" y="0"/>
                      <a:pt x="89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0"/>
              <p:cNvSpPr/>
              <p:nvPr/>
            </p:nvSpPr>
            <p:spPr>
              <a:xfrm>
                <a:off x="5058586" y="2488083"/>
                <a:ext cx="386747" cy="570799"/>
              </a:xfrm>
              <a:custGeom>
                <a:avLst/>
                <a:gdLst/>
                <a:ahLst/>
                <a:cxnLst/>
                <a:rect l="l" t="t" r="r" b="b"/>
                <a:pathLst>
                  <a:path w="8712" h="12858" extrusionOk="0">
                    <a:moveTo>
                      <a:pt x="3209" y="3500"/>
                    </a:moveTo>
                    <a:lnTo>
                      <a:pt x="3518" y="5409"/>
                    </a:lnTo>
                    <a:cubicBezTo>
                      <a:pt x="2894" y="5316"/>
                      <a:pt x="2452" y="5122"/>
                      <a:pt x="2377" y="4652"/>
                    </a:cubicBezTo>
                    <a:cubicBezTo>
                      <a:pt x="2304" y="4211"/>
                      <a:pt x="2524" y="3772"/>
                      <a:pt x="3209" y="3500"/>
                    </a:cubicBezTo>
                    <a:close/>
                    <a:moveTo>
                      <a:pt x="5233" y="7506"/>
                    </a:moveTo>
                    <a:cubicBezTo>
                      <a:pt x="5844" y="7617"/>
                      <a:pt x="6275" y="7807"/>
                      <a:pt x="6350" y="8277"/>
                    </a:cubicBezTo>
                    <a:cubicBezTo>
                      <a:pt x="6418" y="8708"/>
                      <a:pt x="6177" y="9106"/>
                      <a:pt x="5528" y="9361"/>
                    </a:cubicBezTo>
                    <a:lnTo>
                      <a:pt x="5233" y="7506"/>
                    </a:lnTo>
                    <a:close/>
                    <a:moveTo>
                      <a:pt x="4032" y="0"/>
                    </a:moveTo>
                    <a:lnTo>
                      <a:pt x="2685" y="216"/>
                    </a:lnTo>
                    <a:lnTo>
                      <a:pt x="2925" y="1708"/>
                    </a:lnTo>
                    <a:cubicBezTo>
                      <a:pt x="840" y="2290"/>
                      <a:pt x="0" y="3683"/>
                      <a:pt x="227" y="5108"/>
                    </a:cubicBezTo>
                    <a:cubicBezTo>
                      <a:pt x="535" y="7032"/>
                      <a:pt x="2283" y="7261"/>
                      <a:pt x="3833" y="7384"/>
                    </a:cubicBezTo>
                    <a:lnTo>
                      <a:pt x="4193" y="9630"/>
                    </a:lnTo>
                    <a:cubicBezTo>
                      <a:pt x="4079" y="9637"/>
                      <a:pt x="3965" y="9641"/>
                      <a:pt x="3850" y="9641"/>
                    </a:cubicBezTo>
                    <a:cubicBezTo>
                      <a:pt x="2975" y="9641"/>
                      <a:pt x="2096" y="9438"/>
                      <a:pt x="1433" y="9092"/>
                    </a:cubicBezTo>
                    <a:lnTo>
                      <a:pt x="955" y="10854"/>
                    </a:lnTo>
                    <a:cubicBezTo>
                      <a:pt x="1623" y="11223"/>
                      <a:pt x="2619" y="11432"/>
                      <a:pt x="3681" y="11432"/>
                    </a:cubicBezTo>
                    <a:cubicBezTo>
                      <a:pt x="3943" y="11432"/>
                      <a:pt x="4210" y="11419"/>
                      <a:pt x="4476" y="11393"/>
                    </a:cubicBezTo>
                    <a:lnTo>
                      <a:pt x="4709" y="12857"/>
                    </a:lnTo>
                    <a:lnTo>
                      <a:pt x="6056" y="12642"/>
                    </a:lnTo>
                    <a:lnTo>
                      <a:pt x="5815" y="11138"/>
                    </a:lnTo>
                    <a:cubicBezTo>
                      <a:pt x="7882" y="10542"/>
                      <a:pt x="8712" y="9171"/>
                      <a:pt x="8489" y="7771"/>
                    </a:cubicBezTo>
                    <a:cubicBezTo>
                      <a:pt x="8184" y="5876"/>
                      <a:pt x="6465" y="5639"/>
                      <a:pt x="4915" y="5528"/>
                    </a:cubicBezTo>
                    <a:lnTo>
                      <a:pt x="4548" y="3242"/>
                    </a:lnTo>
                    <a:cubicBezTo>
                      <a:pt x="4611" y="3239"/>
                      <a:pt x="4673" y="3238"/>
                      <a:pt x="4736" y="3238"/>
                    </a:cubicBezTo>
                    <a:cubicBezTo>
                      <a:pt x="5367" y="3238"/>
                      <a:pt x="6038" y="3357"/>
                      <a:pt x="6719" y="3611"/>
                    </a:cubicBezTo>
                    <a:lnTo>
                      <a:pt x="7125" y="1849"/>
                    </a:lnTo>
                    <a:cubicBezTo>
                      <a:pt x="6479" y="1570"/>
                      <a:pt x="5703" y="1442"/>
                      <a:pt x="4899" y="1442"/>
                    </a:cubicBezTo>
                    <a:cubicBezTo>
                      <a:pt x="4689" y="1442"/>
                      <a:pt x="4476" y="1451"/>
                      <a:pt x="4264" y="1468"/>
                    </a:cubicBezTo>
                    <a:lnTo>
                      <a:pt x="403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2" name="Google Shape;662;p30"/>
            <p:cNvGrpSpPr/>
            <p:nvPr/>
          </p:nvGrpSpPr>
          <p:grpSpPr>
            <a:xfrm>
              <a:off x="1447127" y="1709640"/>
              <a:ext cx="180369" cy="168408"/>
              <a:chOff x="4694531" y="2250235"/>
              <a:chExt cx="1090502" cy="1018186"/>
            </a:xfrm>
          </p:grpSpPr>
          <p:sp>
            <p:nvSpPr>
              <p:cNvPr id="663" name="Google Shape;663;p30"/>
              <p:cNvSpPr/>
              <p:nvPr/>
            </p:nvSpPr>
            <p:spPr>
              <a:xfrm>
                <a:off x="4694531" y="2250235"/>
                <a:ext cx="1090502" cy="1018186"/>
              </a:xfrm>
              <a:custGeom>
                <a:avLst/>
                <a:gdLst/>
                <a:ahLst/>
                <a:cxnLst/>
                <a:rect l="l" t="t" r="r" b="b"/>
                <a:pathLst>
                  <a:path w="24565" h="22936" extrusionOk="0">
                    <a:moveTo>
                      <a:pt x="12304" y="1"/>
                    </a:moveTo>
                    <a:cubicBezTo>
                      <a:pt x="11753" y="1"/>
                      <a:pt x="11196" y="40"/>
                      <a:pt x="10635" y="122"/>
                    </a:cubicBezTo>
                    <a:cubicBezTo>
                      <a:pt x="4354" y="1033"/>
                      <a:pt x="0" y="6855"/>
                      <a:pt x="912" y="13122"/>
                    </a:cubicBezTo>
                    <a:cubicBezTo>
                      <a:pt x="1738" y="18828"/>
                      <a:pt x="6647" y="22935"/>
                      <a:pt x="12259" y="22935"/>
                    </a:cubicBezTo>
                    <a:cubicBezTo>
                      <a:pt x="12812" y="22935"/>
                      <a:pt x="13371" y="22895"/>
                      <a:pt x="13934" y="22813"/>
                    </a:cubicBezTo>
                    <a:cubicBezTo>
                      <a:pt x="20211" y="21901"/>
                      <a:pt x="24565" y="16083"/>
                      <a:pt x="23657" y="9816"/>
                    </a:cubicBezTo>
                    <a:cubicBezTo>
                      <a:pt x="22827" y="4109"/>
                      <a:pt x="17918" y="1"/>
                      <a:pt x="12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0"/>
              <p:cNvSpPr/>
              <p:nvPr/>
            </p:nvSpPr>
            <p:spPr>
              <a:xfrm>
                <a:off x="4824199" y="2371334"/>
                <a:ext cx="831161" cy="775937"/>
              </a:xfrm>
              <a:custGeom>
                <a:avLst/>
                <a:gdLst/>
                <a:ahLst/>
                <a:cxnLst/>
                <a:rect l="l" t="t" r="r" b="b"/>
                <a:pathLst>
                  <a:path w="18723" h="17479" extrusionOk="0">
                    <a:moveTo>
                      <a:pt x="9375" y="1"/>
                    </a:moveTo>
                    <a:cubicBezTo>
                      <a:pt x="8956" y="1"/>
                      <a:pt x="8532" y="31"/>
                      <a:pt x="8106" y="92"/>
                    </a:cubicBezTo>
                    <a:cubicBezTo>
                      <a:pt x="3320" y="789"/>
                      <a:pt x="0" y="5226"/>
                      <a:pt x="697" y="9999"/>
                    </a:cubicBezTo>
                    <a:cubicBezTo>
                      <a:pt x="1328" y="14348"/>
                      <a:pt x="5067" y="17478"/>
                      <a:pt x="9342" y="17478"/>
                    </a:cubicBezTo>
                    <a:cubicBezTo>
                      <a:pt x="9763" y="17478"/>
                      <a:pt x="10189" y="17448"/>
                      <a:pt x="10617" y="17386"/>
                    </a:cubicBezTo>
                    <a:cubicBezTo>
                      <a:pt x="15406" y="16690"/>
                      <a:pt x="18723" y="12257"/>
                      <a:pt x="18029" y="7479"/>
                    </a:cubicBezTo>
                    <a:cubicBezTo>
                      <a:pt x="17395" y="3131"/>
                      <a:pt x="13655" y="1"/>
                      <a:pt x="93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0"/>
              <p:cNvSpPr/>
              <p:nvPr/>
            </p:nvSpPr>
            <p:spPr>
              <a:xfrm>
                <a:off x="4841911" y="2356596"/>
                <a:ext cx="782507" cy="470782"/>
              </a:xfrm>
              <a:custGeom>
                <a:avLst/>
                <a:gdLst/>
                <a:ahLst/>
                <a:cxnLst/>
                <a:rect l="l" t="t" r="r" b="b"/>
                <a:pathLst>
                  <a:path w="17627" h="10605" extrusionOk="0">
                    <a:moveTo>
                      <a:pt x="8959" y="0"/>
                    </a:moveTo>
                    <a:cubicBezTo>
                      <a:pt x="8916" y="0"/>
                      <a:pt x="8873" y="1"/>
                      <a:pt x="8830" y="1"/>
                    </a:cubicBezTo>
                    <a:cubicBezTo>
                      <a:pt x="8348" y="12"/>
                      <a:pt x="7864" y="55"/>
                      <a:pt x="7379" y="141"/>
                    </a:cubicBezTo>
                    <a:cubicBezTo>
                      <a:pt x="6895" y="227"/>
                      <a:pt x="6421" y="353"/>
                      <a:pt x="5969" y="511"/>
                    </a:cubicBezTo>
                    <a:cubicBezTo>
                      <a:pt x="5513" y="665"/>
                      <a:pt x="5083" y="866"/>
                      <a:pt x="4673" y="1085"/>
                    </a:cubicBezTo>
                    <a:cubicBezTo>
                      <a:pt x="4264" y="1301"/>
                      <a:pt x="3880" y="1556"/>
                      <a:pt x="3524" y="1824"/>
                    </a:cubicBezTo>
                    <a:cubicBezTo>
                      <a:pt x="3169" y="2094"/>
                      <a:pt x="2843" y="2384"/>
                      <a:pt x="2545" y="2689"/>
                    </a:cubicBezTo>
                    <a:cubicBezTo>
                      <a:pt x="1949" y="3296"/>
                      <a:pt x="1478" y="3964"/>
                      <a:pt x="1112" y="4620"/>
                    </a:cubicBezTo>
                    <a:cubicBezTo>
                      <a:pt x="750" y="5281"/>
                      <a:pt x="499" y="5941"/>
                      <a:pt x="334" y="6559"/>
                    </a:cubicBezTo>
                    <a:cubicBezTo>
                      <a:pt x="0" y="7793"/>
                      <a:pt x="14" y="8842"/>
                      <a:pt x="90" y="9538"/>
                    </a:cubicBezTo>
                    <a:cubicBezTo>
                      <a:pt x="172" y="10235"/>
                      <a:pt x="303" y="10604"/>
                      <a:pt x="340" y="10604"/>
                    </a:cubicBezTo>
                    <a:cubicBezTo>
                      <a:pt x="341" y="10604"/>
                      <a:pt x="341" y="10604"/>
                      <a:pt x="341" y="10604"/>
                    </a:cubicBezTo>
                    <a:cubicBezTo>
                      <a:pt x="395" y="10593"/>
                      <a:pt x="352" y="10209"/>
                      <a:pt x="352" y="9524"/>
                    </a:cubicBezTo>
                    <a:cubicBezTo>
                      <a:pt x="355" y="8842"/>
                      <a:pt x="416" y="7844"/>
                      <a:pt x="786" y="6691"/>
                    </a:cubicBezTo>
                    <a:cubicBezTo>
                      <a:pt x="973" y="6118"/>
                      <a:pt x="1235" y="5503"/>
                      <a:pt x="1594" y="4894"/>
                    </a:cubicBezTo>
                    <a:cubicBezTo>
                      <a:pt x="1960" y="4291"/>
                      <a:pt x="2416" y="3680"/>
                      <a:pt x="2982" y="3124"/>
                    </a:cubicBezTo>
                    <a:cubicBezTo>
                      <a:pt x="3266" y="2848"/>
                      <a:pt x="3575" y="2578"/>
                      <a:pt x="3908" y="2338"/>
                    </a:cubicBezTo>
                    <a:cubicBezTo>
                      <a:pt x="4246" y="2090"/>
                      <a:pt x="4601" y="1860"/>
                      <a:pt x="4985" y="1663"/>
                    </a:cubicBezTo>
                    <a:cubicBezTo>
                      <a:pt x="5366" y="1462"/>
                      <a:pt x="5764" y="1282"/>
                      <a:pt x="6188" y="1139"/>
                    </a:cubicBezTo>
                    <a:cubicBezTo>
                      <a:pt x="6608" y="996"/>
                      <a:pt x="7046" y="880"/>
                      <a:pt x="7495" y="798"/>
                    </a:cubicBezTo>
                    <a:cubicBezTo>
                      <a:pt x="7947" y="722"/>
                      <a:pt x="8396" y="679"/>
                      <a:pt x="8840" y="669"/>
                    </a:cubicBezTo>
                    <a:cubicBezTo>
                      <a:pt x="8899" y="668"/>
                      <a:pt x="8958" y="667"/>
                      <a:pt x="9016" y="667"/>
                    </a:cubicBezTo>
                    <a:cubicBezTo>
                      <a:pt x="9401" y="667"/>
                      <a:pt x="9780" y="698"/>
                      <a:pt x="10150" y="744"/>
                    </a:cubicBezTo>
                    <a:cubicBezTo>
                      <a:pt x="10578" y="798"/>
                      <a:pt x="10994" y="895"/>
                      <a:pt x="11393" y="1009"/>
                    </a:cubicBezTo>
                    <a:cubicBezTo>
                      <a:pt x="11791" y="1121"/>
                      <a:pt x="12171" y="1268"/>
                      <a:pt x="12531" y="1430"/>
                    </a:cubicBezTo>
                    <a:cubicBezTo>
                      <a:pt x="13255" y="1753"/>
                      <a:pt x="13894" y="2169"/>
                      <a:pt x="14447" y="2614"/>
                    </a:cubicBezTo>
                    <a:cubicBezTo>
                      <a:pt x="14993" y="3063"/>
                      <a:pt x="15448" y="3547"/>
                      <a:pt x="15821" y="4021"/>
                    </a:cubicBezTo>
                    <a:cubicBezTo>
                      <a:pt x="16568" y="4976"/>
                      <a:pt x="16970" y="5895"/>
                      <a:pt x="17207" y="6534"/>
                    </a:cubicBezTo>
                    <a:cubicBezTo>
                      <a:pt x="17442" y="7171"/>
                      <a:pt x="17536" y="7543"/>
                      <a:pt x="17586" y="7543"/>
                    </a:cubicBezTo>
                    <a:cubicBezTo>
                      <a:pt x="17586" y="7543"/>
                      <a:pt x="17587" y="7543"/>
                      <a:pt x="17587" y="7542"/>
                    </a:cubicBezTo>
                    <a:cubicBezTo>
                      <a:pt x="17627" y="7535"/>
                      <a:pt x="17623" y="7144"/>
                      <a:pt x="17458" y="6454"/>
                    </a:cubicBezTo>
                    <a:cubicBezTo>
                      <a:pt x="17290" y="5773"/>
                      <a:pt x="16941" y="4786"/>
                      <a:pt x="16205" y="3741"/>
                    </a:cubicBezTo>
                    <a:cubicBezTo>
                      <a:pt x="15836" y="3221"/>
                      <a:pt x="15373" y="2686"/>
                      <a:pt x="14806" y="2190"/>
                    </a:cubicBezTo>
                    <a:cubicBezTo>
                      <a:pt x="14235" y="1699"/>
                      <a:pt x="13564" y="1236"/>
                      <a:pt x="12792" y="870"/>
                    </a:cubicBezTo>
                    <a:cubicBezTo>
                      <a:pt x="12408" y="686"/>
                      <a:pt x="12002" y="525"/>
                      <a:pt x="11575" y="396"/>
                    </a:cubicBezTo>
                    <a:cubicBezTo>
                      <a:pt x="11148" y="267"/>
                      <a:pt x="10703" y="159"/>
                      <a:pt x="10243" y="95"/>
                    </a:cubicBezTo>
                    <a:cubicBezTo>
                      <a:pt x="9825" y="36"/>
                      <a:pt x="9395" y="0"/>
                      <a:pt x="89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0"/>
              <p:cNvSpPr/>
              <p:nvPr/>
            </p:nvSpPr>
            <p:spPr>
              <a:xfrm>
                <a:off x="5058586" y="2488083"/>
                <a:ext cx="386747" cy="570799"/>
              </a:xfrm>
              <a:custGeom>
                <a:avLst/>
                <a:gdLst/>
                <a:ahLst/>
                <a:cxnLst/>
                <a:rect l="l" t="t" r="r" b="b"/>
                <a:pathLst>
                  <a:path w="8712" h="12858" extrusionOk="0">
                    <a:moveTo>
                      <a:pt x="3209" y="3500"/>
                    </a:moveTo>
                    <a:lnTo>
                      <a:pt x="3518" y="5409"/>
                    </a:lnTo>
                    <a:cubicBezTo>
                      <a:pt x="2894" y="5316"/>
                      <a:pt x="2452" y="5122"/>
                      <a:pt x="2377" y="4652"/>
                    </a:cubicBezTo>
                    <a:cubicBezTo>
                      <a:pt x="2304" y="4211"/>
                      <a:pt x="2524" y="3772"/>
                      <a:pt x="3209" y="3500"/>
                    </a:cubicBezTo>
                    <a:close/>
                    <a:moveTo>
                      <a:pt x="5233" y="7506"/>
                    </a:moveTo>
                    <a:cubicBezTo>
                      <a:pt x="5844" y="7617"/>
                      <a:pt x="6275" y="7807"/>
                      <a:pt x="6350" y="8277"/>
                    </a:cubicBezTo>
                    <a:cubicBezTo>
                      <a:pt x="6418" y="8708"/>
                      <a:pt x="6177" y="9106"/>
                      <a:pt x="5528" y="9361"/>
                    </a:cubicBezTo>
                    <a:lnTo>
                      <a:pt x="5233" y="7506"/>
                    </a:lnTo>
                    <a:close/>
                    <a:moveTo>
                      <a:pt x="4032" y="0"/>
                    </a:moveTo>
                    <a:lnTo>
                      <a:pt x="2685" y="216"/>
                    </a:lnTo>
                    <a:lnTo>
                      <a:pt x="2925" y="1708"/>
                    </a:lnTo>
                    <a:cubicBezTo>
                      <a:pt x="840" y="2290"/>
                      <a:pt x="0" y="3683"/>
                      <a:pt x="227" y="5108"/>
                    </a:cubicBezTo>
                    <a:cubicBezTo>
                      <a:pt x="535" y="7032"/>
                      <a:pt x="2283" y="7261"/>
                      <a:pt x="3833" y="7384"/>
                    </a:cubicBezTo>
                    <a:lnTo>
                      <a:pt x="4193" y="9630"/>
                    </a:lnTo>
                    <a:cubicBezTo>
                      <a:pt x="4079" y="9637"/>
                      <a:pt x="3965" y="9641"/>
                      <a:pt x="3850" y="9641"/>
                    </a:cubicBezTo>
                    <a:cubicBezTo>
                      <a:pt x="2975" y="9641"/>
                      <a:pt x="2096" y="9438"/>
                      <a:pt x="1433" y="9092"/>
                    </a:cubicBezTo>
                    <a:lnTo>
                      <a:pt x="955" y="10854"/>
                    </a:lnTo>
                    <a:cubicBezTo>
                      <a:pt x="1623" y="11223"/>
                      <a:pt x="2619" y="11432"/>
                      <a:pt x="3681" y="11432"/>
                    </a:cubicBezTo>
                    <a:cubicBezTo>
                      <a:pt x="3943" y="11432"/>
                      <a:pt x="4210" y="11419"/>
                      <a:pt x="4476" y="11393"/>
                    </a:cubicBezTo>
                    <a:lnTo>
                      <a:pt x="4709" y="12857"/>
                    </a:lnTo>
                    <a:lnTo>
                      <a:pt x="6056" y="12642"/>
                    </a:lnTo>
                    <a:lnTo>
                      <a:pt x="5815" y="11138"/>
                    </a:lnTo>
                    <a:cubicBezTo>
                      <a:pt x="7882" y="10542"/>
                      <a:pt x="8712" y="9171"/>
                      <a:pt x="8489" y="7771"/>
                    </a:cubicBezTo>
                    <a:cubicBezTo>
                      <a:pt x="8184" y="5876"/>
                      <a:pt x="6465" y="5639"/>
                      <a:pt x="4915" y="5528"/>
                    </a:cubicBezTo>
                    <a:lnTo>
                      <a:pt x="4548" y="3242"/>
                    </a:lnTo>
                    <a:cubicBezTo>
                      <a:pt x="4611" y="3239"/>
                      <a:pt x="4673" y="3238"/>
                      <a:pt x="4736" y="3238"/>
                    </a:cubicBezTo>
                    <a:cubicBezTo>
                      <a:pt x="5367" y="3238"/>
                      <a:pt x="6038" y="3357"/>
                      <a:pt x="6719" y="3611"/>
                    </a:cubicBezTo>
                    <a:lnTo>
                      <a:pt x="7125" y="1849"/>
                    </a:lnTo>
                    <a:cubicBezTo>
                      <a:pt x="6479" y="1570"/>
                      <a:pt x="5703" y="1442"/>
                      <a:pt x="4899" y="1442"/>
                    </a:cubicBezTo>
                    <a:cubicBezTo>
                      <a:pt x="4689" y="1442"/>
                      <a:pt x="4476" y="1451"/>
                      <a:pt x="4264" y="1468"/>
                    </a:cubicBezTo>
                    <a:lnTo>
                      <a:pt x="403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7" name="Google Shape;667;p30"/>
            <p:cNvGrpSpPr/>
            <p:nvPr/>
          </p:nvGrpSpPr>
          <p:grpSpPr>
            <a:xfrm>
              <a:off x="1529971" y="3813574"/>
              <a:ext cx="519733" cy="485268"/>
              <a:chOff x="4694531" y="2250235"/>
              <a:chExt cx="1090502" cy="1018186"/>
            </a:xfrm>
          </p:grpSpPr>
          <p:sp>
            <p:nvSpPr>
              <p:cNvPr id="668" name="Google Shape;668;p30"/>
              <p:cNvSpPr/>
              <p:nvPr/>
            </p:nvSpPr>
            <p:spPr>
              <a:xfrm>
                <a:off x="4694531" y="2250235"/>
                <a:ext cx="1090502" cy="1018186"/>
              </a:xfrm>
              <a:custGeom>
                <a:avLst/>
                <a:gdLst/>
                <a:ahLst/>
                <a:cxnLst/>
                <a:rect l="l" t="t" r="r" b="b"/>
                <a:pathLst>
                  <a:path w="24565" h="22936" extrusionOk="0">
                    <a:moveTo>
                      <a:pt x="12304" y="1"/>
                    </a:moveTo>
                    <a:cubicBezTo>
                      <a:pt x="11753" y="1"/>
                      <a:pt x="11196" y="40"/>
                      <a:pt x="10635" y="122"/>
                    </a:cubicBezTo>
                    <a:cubicBezTo>
                      <a:pt x="4354" y="1033"/>
                      <a:pt x="0" y="6855"/>
                      <a:pt x="912" y="13122"/>
                    </a:cubicBezTo>
                    <a:cubicBezTo>
                      <a:pt x="1738" y="18828"/>
                      <a:pt x="6647" y="22935"/>
                      <a:pt x="12259" y="22935"/>
                    </a:cubicBezTo>
                    <a:cubicBezTo>
                      <a:pt x="12812" y="22935"/>
                      <a:pt x="13371" y="22895"/>
                      <a:pt x="13934" y="22813"/>
                    </a:cubicBezTo>
                    <a:cubicBezTo>
                      <a:pt x="20211" y="21901"/>
                      <a:pt x="24565" y="16083"/>
                      <a:pt x="23657" y="9816"/>
                    </a:cubicBezTo>
                    <a:cubicBezTo>
                      <a:pt x="22827" y="4109"/>
                      <a:pt x="17918" y="1"/>
                      <a:pt x="12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0"/>
              <p:cNvSpPr/>
              <p:nvPr/>
            </p:nvSpPr>
            <p:spPr>
              <a:xfrm>
                <a:off x="4824199" y="2371334"/>
                <a:ext cx="831161" cy="775937"/>
              </a:xfrm>
              <a:custGeom>
                <a:avLst/>
                <a:gdLst/>
                <a:ahLst/>
                <a:cxnLst/>
                <a:rect l="l" t="t" r="r" b="b"/>
                <a:pathLst>
                  <a:path w="18723" h="17479" extrusionOk="0">
                    <a:moveTo>
                      <a:pt x="9375" y="1"/>
                    </a:moveTo>
                    <a:cubicBezTo>
                      <a:pt x="8956" y="1"/>
                      <a:pt x="8532" y="31"/>
                      <a:pt x="8106" y="92"/>
                    </a:cubicBezTo>
                    <a:cubicBezTo>
                      <a:pt x="3320" y="789"/>
                      <a:pt x="0" y="5226"/>
                      <a:pt x="697" y="9999"/>
                    </a:cubicBezTo>
                    <a:cubicBezTo>
                      <a:pt x="1328" y="14348"/>
                      <a:pt x="5067" y="17478"/>
                      <a:pt x="9342" y="17478"/>
                    </a:cubicBezTo>
                    <a:cubicBezTo>
                      <a:pt x="9763" y="17478"/>
                      <a:pt x="10189" y="17448"/>
                      <a:pt x="10617" y="17386"/>
                    </a:cubicBezTo>
                    <a:cubicBezTo>
                      <a:pt x="15406" y="16690"/>
                      <a:pt x="18723" y="12257"/>
                      <a:pt x="18029" y="7479"/>
                    </a:cubicBezTo>
                    <a:cubicBezTo>
                      <a:pt x="17395" y="3131"/>
                      <a:pt x="13655" y="1"/>
                      <a:pt x="93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0"/>
              <p:cNvSpPr/>
              <p:nvPr/>
            </p:nvSpPr>
            <p:spPr>
              <a:xfrm>
                <a:off x="4841911" y="2356596"/>
                <a:ext cx="782507" cy="470782"/>
              </a:xfrm>
              <a:custGeom>
                <a:avLst/>
                <a:gdLst/>
                <a:ahLst/>
                <a:cxnLst/>
                <a:rect l="l" t="t" r="r" b="b"/>
                <a:pathLst>
                  <a:path w="17627" h="10605" extrusionOk="0">
                    <a:moveTo>
                      <a:pt x="8959" y="0"/>
                    </a:moveTo>
                    <a:cubicBezTo>
                      <a:pt x="8916" y="0"/>
                      <a:pt x="8873" y="1"/>
                      <a:pt x="8830" y="1"/>
                    </a:cubicBezTo>
                    <a:cubicBezTo>
                      <a:pt x="8348" y="12"/>
                      <a:pt x="7864" y="55"/>
                      <a:pt x="7379" y="141"/>
                    </a:cubicBezTo>
                    <a:cubicBezTo>
                      <a:pt x="6895" y="227"/>
                      <a:pt x="6421" y="353"/>
                      <a:pt x="5969" y="511"/>
                    </a:cubicBezTo>
                    <a:cubicBezTo>
                      <a:pt x="5513" y="665"/>
                      <a:pt x="5083" y="866"/>
                      <a:pt x="4673" y="1085"/>
                    </a:cubicBezTo>
                    <a:cubicBezTo>
                      <a:pt x="4264" y="1301"/>
                      <a:pt x="3880" y="1556"/>
                      <a:pt x="3524" y="1824"/>
                    </a:cubicBezTo>
                    <a:cubicBezTo>
                      <a:pt x="3169" y="2094"/>
                      <a:pt x="2843" y="2384"/>
                      <a:pt x="2545" y="2689"/>
                    </a:cubicBezTo>
                    <a:cubicBezTo>
                      <a:pt x="1949" y="3296"/>
                      <a:pt x="1478" y="3964"/>
                      <a:pt x="1112" y="4620"/>
                    </a:cubicBezTo>
                    <a:cubicBezTo>
                      <a:pt x="750" y="5281"/>
                      <a:pt x="499" y="5941"/>
                      <a:pt x="334" y="6559"/>
                    </a:cubicBezTo>
                    <a:cubicBezTo>
                      <a:pt x="0" y="7793"/>
                      <a:pt x="14" y="8842"/>
                      <a:pt x="90" y="9538"/>
                    </a:cubicBezTo>
                    <a:cubicBezTo>
                      <a:pt x="172" y="10235"/>
                      <a:pt x="303" y="10604"/>
                      <a:pt x="340" y="10604"/>
                    </a:cubicBezTo>
                    <a:cubicBezTo>
                      <a:pt x="341" y="10604"/>
                      <a:pt x="341" y="10604"/>
                      <a:pt x="341" y="10604"/>
                    </a:cubicBezTo>
                    <a:cubicBezTo>
                      <a:pt x="395" y="10593"/>
                      <a:pt x="352" y="10209"/>
                      <a:pt x="352" y="9524"/>
                    </a:cubicBezTo>
                    <a:cubicBezTo>
                      <a:pt x="355" y="8842"/>
                      <a:pt x="416" y="7844"/>
                      <a:pt x="786" y="6691"/>
                    </a:cubicBezTo>
                    <a:cubicBezTo>
                      <a:pt x="973" y="6118"/>
                      <a:pt x="1235" y="5503"/>
                      <a:pt x="1594" y="4894"/>
                    </a:cubicBezTo>
                    <a:cubicBezTo>
                      <a:pt x="1960" y="4291"/>
                      <a:pt x="2416" y="3680"/>
                      <a:pt x="2982" y="3124"/>
                    </a:cubicBezTo>
                    <a:cubicBezTo>
                      <a:pt x="3266" y="2848"/>
                      <a:pt x="3575" y="2578"/>
                      <a:pt x="3908" y="2338"/>
                    </a:cubicBezTo>
                    <a:cubicBezTo>
                      <a:pt x="4246" y="2090"/>
                      <a:pt x="4601" y="1860"/>
                      <a:pt x="4985" y="1663"/>
                    </a:cubicBezTo>
                    <a:cubicBezTo>
                      <a:pt x="5366" y="1462"/>
                      <a:pt x="5764" y="1282"/>
                      <a:pt x="6188" y="1139"/>
                    </a:cubicBezTo>
                    <a:cubicBezTo>
                      <a:pt x="6608" y="996"/>
                      <a:pt x="7046" y="880"/>
                      <a:pt x="7495" y="798"/>
                    </a:cubicBezTo>
                    <a:cubicBezTo>
                      <a:pt x="7947" y="722"/>
                      <a:pt x="8396" y="679"/>
                      <a:pt x="8840" y="669"/>
                    </a:cubicBezTo>
                    <a:cubicBezTo>
                      <a:pt x="8899" y="668"/>
                      <a:pt x="8958" y="667"/>
                      <a:pt x="9016" y="667"/>
                    </a:cubicBezTo>
                    <a:cubicBezTo>
                      <a:pt x="9401" y="667"/>
                      <a:pt x="9780" y="698"/>
                      <a:pt x="10150" y="744"/>
                    </a:cubicBezTo>
                    <a:cubicBezTo>
                      <a:pt x="10578" y="798"/>
                      <a:pt x="10994" y="895"/>
                      <a:pt x="11393" y="1009"/>
                    </a:cubicBezTo>
                    <a:cubicBezTo>
                      <a:pt x="11791" y="1121"/>
                      <a:pt x="12171" y="1268"/>
                      <a:pt x="12531" y="1430"/>
                    </a:cubicBezTo>
                    <a:cubicBezTo>
                      <a:pt x="13255" y="1753"/>
                      <a:pt x="13894" y="2169"/>
                      <a:pt x="14447" y="2614"/>
                    </a:cubicBezTo>
                    <a:cubicBezTo>
                      <a:pt x="14993" y="3063"/>
                      <a:pt x="15448" y="3547"/>
                      <a:pt x="15821" y="4021"/>
                    </a:cubicBezTo>
                    <a:cubicBezTo>
                      <a:pt x="16568" y="4976"/>
                      <a:pt x="16970" y="5895"/>
                      <a:pt x="17207" y="6534"/>
                    </a:cubicBezTo>
                    <a:cubicBezTo>
                      <a:pt x="17442" y="7171"/>
                      <a:pt x="17536" y="7543"/>
                      <a:pt x="17586" y="7543"/>
                    </a:cubicBezTo>
                    <a:cubicBezTo>
                      <a:pt x="17586" y="7543"/>
                      <a:pt x="17587" y="7543"/>
                      <a:pt x="17587" y="7542"/>
                    </a:cubicBezTo>
                    <a:cubicBezTo>
                      <a:pt x="17627" y="7535"/>
                      <a:pt x="17623" y="7144"/>
                      <a:pt x="17458" y="6454"/>
                    </a:cubicBezTo>
                    <a:cubicBezTo>
                      <a:pt x="17290" y="5773"/>
                      <a:pt x="16941" y="4786"/>
                      <a:pt x="16205" y="3741"/>
                    </a:cubicBezTo>
                    <a:cubicBezTo>
                      <a:pt x="15836" y="3221"/>
                      <a:pt x="15373" y="2686"/>
                      <a:pt x="14806" y="2190"/>
                    </a:cubicBezTo>
                    <a:cubicBezTo>
                      <a:pt x="14235" y="1699"/>
                      <a:pt x="13564" y="1236"/>
                      <a:pt x="12792" y="870"/>
                    </a:cubicBezTo>
                    <a:cubicBezTo>
                      <a:pt x="12408" y="686"/>
                      <a:pt x="12002" y="525"/>
                      <a:pt x="11575" y="396"/>
                    </a:cubicBezTo>
                    <a:cubicBezTo>
                      <a:pt x="11148" y="267"/>
                      <a:pt x="10703" y="159"/>
                      <a:pt x="10243" y="95"/>
                    </a:cubicBezTo>
                    <a:cubicBezTo>
                      <a:pt x="9825" y="36"/>
                      <a:pt x="9395" y="0"/>
                      <a:pt x="89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0"/>
              <p:cNvSpPr/>
              <p:nvPr/>
            </p:nvSpPr>
            <p:spPr>
              <a:xfrm>
                <a:off x="5058586" y="2488083"/>
                <a:ext cx="386747" cy="570799"/>
              </a:xfrm>
              <a:custGeom>
                <a:avLst/>
                <a:gdLst/>
                <a:ahLst/>
                <a:cxnLst/>
                <a:rect l="l" t="t" r="r" b="b"/>
                <a:pathLst>
                  <a:path w="8712" h="12858" extrusionOk="0">
                    <a:moveTo>
                      <a:pt x="3209" y="3500"/>
                    </a:moveTo>
                    <a:lnTo>
                      <a:pt x="3518" y="5409"/>
                    </a:lnTo>
                    <a:cubicBezTo>
                      <a:pt x="2894" y="5316"/>
                      <a:pt x="2452" y="5122"/>
                      <a:pt x="2377" y="4652"/>
                    </a:cubicBezTo>
                    <a:cubicBezTo>
                      <a:pt x="2304" y="4211"/>
                      <a:pt x="2524" y="3772"/>
                      <a:pt x="3209" y="3500"/>
                    </a:cubicBezTo>
                    <a:close/>
                    <a:moveTo>
                      <a:pt x="5233" y="7506"/>
                    </a:moveTo>
                    <a:cubicBezTo>
                      <a:pt x="5844" y="7617"/>
                      <a:pt x="6275" y="7807"/>
                      <a:pt x="6350" y="8277"/>
                    </a:cubicBezTo>
                    <a:cubicBezTo>
                      <a:pt x="6418" y="8708"/>
                      <a:pt x="6177" y="9106"/>
                      <a:pt x="5528" y="9361"/>
                    </a:cubicBezTo>
                    <a:lnTo>
                      <a:pt x="5233" y="7506"/>
                    </a:lnTo>
                    <a:close/>
                    <a:moveTo>
                      <a:pt x="4032" y="0"/>
                    </a:moveTo>
                    <a:lnTo>
                      <a:pt x="2685" y="216"/>
                    </a:lnTo>
                    <a:lnTo>
                      <a:pt x="2925" y="1708"/>
                    </a:lnTo>
                    <a:cubicBezTo>
                      <a:pt x="840" y="2290"/>
                      <a:pt x="0" y="3683"/>
                      <a:pt x="227" y="5108"/>
                    </a:cubicBezTo>
                    <a:cubicBezTo>
                      <a:pt x="535" y="7032"/>
                      <a:pt x="2283" y="7261"/>
                      <a:pt x="3833" y="7384"/>
                    </a:cubicBezTo>
                    <a:lnTo>
                      <a:pt x="4193" y="9630"/>
                    </a:lnTo>
                    <a:cubicBezTo>
                      <a:pt x="4079" y="9637"/>
                      <a:pt x="3965" y="9641"/>
                      <a:pt x="3850" y="9641"/>
                    </a:cubicBezTo>
                    <a:cubicBezTo>
                      <a:pt x="2975" y="9641"/>
                      <a:pt x="2096" y="9438"/>
                      <a:pt x="1433" y="9092"/>
                    </a:cubicBezTo>
                    <a:lnTo>
                      <a:pt x="955" y="10854"/>
                    </a:lnTo>
                    <a:cubicBezTo>
                      <a:pt x="1623" y="11223"/>
                      <a:pt x="2619" y="11432"/>
                      <a:pt x="3681" y="11432"/>
                    </a:cubicBezTo>
                    <a:cubicBezTo>
                      <a:pt x="3943" y="11432"/>
                      <a:pt x="4210" y="11419"/>
                      <a:pt x="4476" y="11393"/>
                    </a:cubicBezTo>
                    <a:lnTo>
                      <a:pt x="4709" y="12857"/>
                    </a:lnTo>
                    <a:lnTo>
                      <a:pt x="6056" y="12642"/>
                    </a:lnTo>
                    <a:lnTo>
                      <a:pt x="5815" y="11138"/>
                    </a:lnTo>
                    <a:cubicBezTo>
                      <a:pt x="7882" y="10542"/>
                      <a:pt x="8712" y="9171"/>
                      <a:pt x="8489" y="7771"/>
                    </a:cubicBezTo>
                    <a:cubicBezTo>
                      <a:pt x="8184" y="5876"/>
                      <a:pt x="6465" y="5639"/>
                      <a:pt x="4915" y="5528"/>
                    </a:cubicBezTo>
                    <a:lnTo>
                      <a:pt x="4548" y="3242"/>
                    </a:lnTo>
                    <a:cubicBezTo>
                      <a:pt x="4611" y="3239"/>
                      <a:pt x="4673" y="3238"/>
                      <a:pt x="4736" y="3238"/>
                    </a:cubicBezTo>
                    <a:cubicBezTo>
                      <a:pt x="5367" y="3238"/>
                      <a:pt x="6038" y="3357"/>
                      <a:pt x="6719" y="3611"/>
                    </a:cubicBezTo>
                    <a:lnTo>
                      <a:pt x="7125" y="1849"/>
                    </a:lnTo>
                    <a:cubicBezTo>
                      <a:pt x="6479" y="1570"/>
                      <a:pt x="5703" y="1442"/>
                      <a:pt x="4899" y="1442"/>
                    </a:cubicBezTo>
                    <a:cubicBezTo>
                      <a:pt x="4689" y="1442"/>
                      <a:pt x="4476" y="1451"/>
                      <a:pt x="4264" y="1468"/>
                    </a:cubicBezTo>
                    <a:lnTo>
                      <a:pt x="403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2" name="Google Shape;672;p30"/>
            <p:cNvSpPr/>
            <p:nvPr/>
          </p:nvSpPr>
          <p:spPr>
            <a:xfrm>
              <a:off x="3388750" y="2496459"/>
              <a:ext cx="150513" cy="150579"/>
            </a:xfrm>
            <a:custGeom>
              <a:avLst/>
              <a:gdLst/>
              <a:ahLst/>
              <a:cxnLst/>
              <a:rect l="l" t="t" r="r" b="b"/>
              <a:pathLst>
                <a:path w="2546" h="2547" extrusionOk="0">
                  <a:moveTo>
                    <a:pt x="1275" y="1"/>
                  </a:moveTo>
                  <a:lnTo>
                    <a:pt x="823" y="824"/>
                  </a:lnTo>
                  <a:lnTo>
                    <a:pt x="1" y="1276"/>
                  </a:lnTo>
                  <a:lnTo>
                    <a:pt x="823" y="1724"/>
                  </a:lnTo>
                  <a:lnTo>
                    <a:pt x="1275" y="2546"/>
                  </a:lnTo>
                  <a:lnTo>
                    <a:pt x="1724" y="1724"/>
                  </a:lnTo>
                  <a:lnTo>
                    <a:pt x="2546" y="1276"/>
                  </a:lnTo>
                  <a:lnTo>
                    <a:pt x="1724" y="824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0"/>
            <p:cNvSpPr/>
            <p:nvPr/>
          </p:nvSpPr>
          <p:spPr>
            <a:xfrm>
              <a:off x="3222671" y="1071688"/>
              <a:ext cx="92578" cy="92582"/>
            </a:xfrm>
            <a:custGeom>
              <a:avLst/>
              <a:gdLst/>
              <a:ahLst/>
              <a:cxnLst/>
              <a:rect l="l" t="t" r="r" b="b"/>
              <a:pathLst>
                <a:path w="1566" h="1566" extrusionOk="0">
                  <a:moveTo>
                    <a:pt x="783" y="1"/>
                  </a:moveTo>
                  <a:lnTo>
                    <a:pt x="507" y="507"/>
                  </a:lnTo>
                  <a:lnTo>
                    <a:pt x="0" y="784"/>
                  </a:lnTo>
                  <a:lnTo>
                    <a:pt x="507" y="1060"/>
                  </a:lnTo>
                  <a:lnTo>
                    <a:pt x="783" y="1566"/>
                  </a:lnTo>
                  <a:lnTo>
                    <a:pt x="1060" y="1060"/>
                  </a:lnTo>
                  <a:lnTo>
                    <a:pt x="1565" y="784"/>
                  </a:lnTo>
                  <a:lnTo>
                    <a:pt x="1060" y="507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0"/>
            <p:cNvSpPr/>
            <p:nvPr/>
          </p:nvSpPr>
          <p:spPr>
            <a:xfrm rot="10800000">
              <a:off x="2768536" y="4345991"/>
              <a:ext cx="150513" cy="150579"/>
            </a:xfrm>
            <a:custGeom>
              <a:avLst/>
              <a:gdLst/>
              <a:ahLst/>
              <a:cxnLst/>
              <a:rect l="l" t="t" r="r" b="b"/>
              <a:pathLst>
                <a:path w="2546" h="2547" extrusionOk="0">
                  <a:moveTo>
                    <a:pt x="1275" y="1"/>
                  </a:moveTo>
                  <a:lnTo>
                    <a:pt x="823" y="824"/>
                  </a:lnTo>
                  <a:lnTo>
                    <a:pt x="1" y="1276"/>
                  </a:lnTo>
                  <a:lnTo>
                    <a:pt x="823" y="1724"/>
                  </a:lnTo>
                  <a:lnTo>
                    <a:pt x="1275" y="2546"/>
                  </a:lnTo>
                  <a:lnTo>
                    <a:pt x="1724" y="1724"/>
                  </a:lnTo>
                  <a:lnTo>
                    <a:pt x="2546" y="1276"/>
                  </a:lnTo>
                  <a:lnTo>
                    <a:pt x="1724" y="824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0"/>
            <p:cNvSpPr/>
            <p:nvPr/>
          </p:nvSpPr>
          <p:spPr>
            <a:xfrm rot="10800000">
              <a:off x="889350" y="4253421"/>
              <a:ext cx="92578" cy="92582"/>
            </a:xfrm>
            <a:custGeom>
              <a:avLst/>
              <a:gdLst/>
              <a:ahLst/>
              <a:cxnLst/>
              <a:rect l="l" t="t" r="r" b="b"/>
              <a:pathLst>
                <a:path w="1566" h="1566" extrusionOk="0">
                  <a:moveTo>
                    <a:pt x="783" y="1"/>
                  </a:moveTo>
                  <a:lnTo>
                    <a:pt x="507" y="507"/>
                  </a:lnTo>
                  <a:lnTo>
                    <a:pt x="0" y="784"/>
                  </a:lnTo>
                  <a:lnTo>
                    <a:pt x="507" y="1060"/>
                  </a:lnTo>
                  <a:lnTo>
                    <a:pt x="783" y="1566"/>
                  </a:lnTo>
                  <a:lnTo>
                    <a:pt x="1060" y="1060"/>
                  </a:lnTo>
                  <a:lnTo>
                    <a:pt x="1565" y="784"/>
                  </a:lnTo>
                  <a:lnTo>
                    <a:pt x="1060" y="507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0"/>
            <p:cNvSpPr/>
            <p:nvPr/>
          </p:nvSpPr>
          <p:spPr>
            <a:xfrm>
              <a:off x="509250" y="566571"/>
              <a:ext cx="150513" cy="150579"/>
            </a:xfrm>
            <a:custGeom>
              <a:avLst/>
              <a:gdLst/>
              <a:ahLst/>
              <a:cxnLst/>
              <a:rect l="l" t="t" r="r" b="b"/>
              <a:pathLst>
                <a:path w="2546" h="2547" extrusionOk="0">
                  <a:moveTo>
                    <a:pt x="1275" y="1"/>
                  </a:moveTo>
                  <a:lnTo>
                    <a:pt x="823" y="824"/>
                  </a:lnTo>
                  <a:lnTo>
                    <a:pt x="1" y="1276"/>
                  </a:lnTo>
                  <a:lnTo>
                    <a:pt x="823" y="1724"/>
                  </a:lnTo>
                  <a:lnTo>
                    <a:pt x="1275" y="2546"/>
                  </a:lnTo>
                  <a:lnTo>
                    <a:pt x="1724" y="1724"/>
                  </a:lnTo>
                  <a:lnTo>
                    <a:pt x="2546" y="1276"/>
                  </a:lnTo>
                  <a:lnTo>
                    <a:pt x="1724" y="824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0"/>
            <p:cNvSpPr/>
            <p:nvPr/>
          </p:nvSpPr>
          <p:spPr>
            <a:xfrm>
              <a:off x="732296" y="772838"/>
              <a:ext cx="92578" cy="92582"/>
            </a:xfrm>
            <a:custGeom>
              <a:avLst/>
              <a:gdLst/>
              <a:ahLst/>
              <a:cxnLst/>
              <a:rect l="l" t="t" r="r" b="b"/>
              <a:pathLst>
                <a:path w="1566" h="1566" extrusionOk="0">
                  <a:moveTo>
                    <a:pt x="783" y="1"/>
                  </a:moveTo>
                  <a:lnTo>
                    <a:pt x="507" y="507"/>
                  </a:lnTo>
                  <a:lnTo>
                    <a:pt x="0" y="784"/>
                  </a:lnTo>
                  <a:lnTo>
                    <a:pt x="507" y="1060"/>
                  </a:lnTo>
                  <a:lnTo>
                    <a:pt x="783" y="1566"/>
                  </a:lnTo>
                  <a:lnTo>
                    <a:pt x="1060" y="1060"/>
                  </a:lnTo>
                  <a:lnTo>
                    <a:pt x="1565" y="784"/>
                  </a:lnTo>
                  <a:lnTo>
                    <a:pt x="1060" y="507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02CA77-C4FB-E5FA-2F0C-B9C2DAADACB5}"/>
              </a:ext>
            </a:extLst>
          </p:cNvPr>
          <p:cNvSpPr txBox="1"/>
          <p:nvPr/>
        </p:nvSpPr>
        <p:spPr>
          <a:xfrm>
            <a:off x="2138481" y="2279362"/>
            <a:ext cx="48445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B" sz="3200">
                <a:latin typeface="Staatliches" pitchFamily="2" charset="0"/>
              </a:rPr>
              <a:t>THANK YOU </a:t>
            </a:r>
            <a:r>
              <a:rPr lang="en-LB" sz="3200" dirty="0">
                <a:latin typeface="Staatliches" pitchFamily="2" charset="0"/>
              </a:rPr>
              <a:t>FOR </a:t>
            </a:r>
            <a:r>
              <a:rPr lang="en-LB" sz="3200">
                <a:latin typeface="Staatliches" pitchFamily="2" charset="0"/>
              </a:rPr>
              <a:t>YOUR ATTENTION!!</a:t>
            </a:r>
            <a:endParaRPr lang="en-LB" sz="3200" dirty="0">
              <a:latin typeface="Staatlich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192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2" name="Google Shape;682;p31"/>
          <p:cNvGrpSpPr/>
          <p:nvPr/>
        </p:nvGrpSpPr>
        <p:grpSpPr>
          <a:xfrm>
            <a:off x="4534350" y="4313399"/>
            <a:ext cx="4600713" cy="150450"/>
            <a:chOff x="0" y="4397412"/>
            <a:chExt cx="4600713" cy="150450"/>
          </a:xfrm>
        </p:grpSpPr>
        <p:sp>
          <p:nvSpPr>
            <p:cNvPr id="683" name="Google Shape;683;p31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1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1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1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1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8" name="Google Shape;688;p31"/>
          <p:cNvGrpSpPr/>
          <p:nvPr/>
        </p:nvGrpSpPr>
        <p:grpSpPr>
          <a:xfrm>
            <a:off x="5215723" y="1329593"/>
            <a:ext cx="3081703" cy="2757573"/>
            <a:chOff x="5215723" y="1479118"/>
            <a:chExt cx="3081703" cy="2757573"/>
          </a:xfrm>
        </p:grpSpPr>
        <p:grpSp>
          <p:nvGrpSpPr>
            <p:cNvPr id="689" name="Google Shape;689;p31"/>
            <p:cNvGrpSpPr/>
            <p:nvPr/>
          </p:nvGrpSpPr>
          <p:grpSpPr>
            <a:xfrm>
              <a:off x="5215723" y="1707350"/>
              <a:ext cx="3081703" cy="2529341"/>
              <a:chOff x="5150194" y="1591500"/>
              <a:chExt cx="3081703" cy="2529341"/>
            </a:xfrm>
          </p:grpSpPr>
          <p:sp>
            <p:nvSpPr>
              <p:cNvPr id="690" name="Google Shape;690;p31"/>
              <p:cNvSpPr/>
              <p:nvPr/>
            </p:nvSpPr>
            <p:spPr>
              <a:xfrm>
                <a:off x="5150194" y="1591500"/>
                <a:ext cx="1147444" cy="2529341"/>
              </a:xfrm>
              <a:custGeom>
                <a:avLst/>
                <a:gdLst/>
                <a:ahLst/>
                <a:cxnLst/>
                <a:rect l="l" t="t" r="r" b="b"/>
                <a:pathLst>
                  <a:path w="46540" h="64368" extrusionOk="0">
                    <a:moveTo>
                      <a:pt x="45240" y="58"/>
                    </a:moveTo>
                    <a:cubicBezTo>
                      <a:pt x="45926" y="58"/>
                      <a:pt x="46482" y="614"/>
                      <a:pt x="46482" y="1299"/>
                    </a:cubicBezTo>
                    <a:lnTo>
                      <a:pt x="46482" y="63068"/>
                    </a:lnTo>
                    <a:cubicBezTo>
                      <a:pt x="46482" y="63753"/>
                      <a:pt x="45926" y="64310"/>
                      <a:pt x="45240" y="64310"/>
                    </a:cubicBezTo>
                    <a:lnTo>
                      <a:pt x="1299" y="64310"/>
                    </a:lnTo>
                    <a:cubicBezTo>
                      <a:pt x="615" y="64310"/>
                      <a:pt x="58" y="63753"/>
                      <a:pt x="58" y="63068"/>
                    </a:cubicBezTo>
                    <a:lnTo>
                      <a:pt x="58" y="1299"/>
                    </a:lnTo>
                    <a:cubicBezTo>
                      <a:pt x="58" y="614"/>
                      <a:pt x="615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2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2" y="64368"/>
                      <a:pt x="1299" y="64368"/>
                    </a:cubicBezTo>
                    <a:lnTo>
                      <a:pt x="45240" y="64368"/>
                    </a:lnTo>
                    <a:cubicBezTo>
                      <a:pt x="45958" y="64368"/>
                      <a:pt x="46539" y="63786"/>
                      <a:pt x="46539" y="63068"/>
                    </a:cubicBezTo>
                    <a:lnTo>
                      <a:pt x="46539" y="1299"/>
                    </a:lnTo>
                    <a:cubicBezTo>
                      <a:pt x="46539" y="582"/>
                      <a:pt x="45958" y="0"/>
                      <a:pt x="452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1"/>
              <p:cNvSpPr/>
              <p:nvPr/>
            </p:nvSpPr>
            <p:spPr>
              <a:xfrm>
                <a:off x="6402990" y="1591500"/>
                <a:ext cx="1828907" cy="2529341"/>
              </a:xfrm>
              <a:custGeom>
                <a:avLst/>
                <a:gdLst/>
                <a:ahLst/>
                <a:cxnLst/>
                <a:rect l="l" t="t" r="r" b="b"/>
                <a:pathLst>
                  <a:path w="46543" h="64368" extrusionOk="0">
                    <a:moveTo>
                      <a:pt x="45243" y="58"/>
                    </a:moveTo>
                    <a:cubicBezTo>
                      <a:pt x="45928" y="58"/>
                      <a:pt x="46485" y="614"/>
                      <a:pt x="46485" y="1299"/>
                    </a:cubicBezTo>
                    <a:lnTo>
                      <a:pt x="46485" y="63068"/>
                    </a:lnTo>
                    <a:cubicBezTo>
                      <a:pt x="46485" y="63753"/>
                      <a:pt x="45928" y="64310"/>
                      <a:pt x="45243" y="64310"/>
                    </a:cubicBezTo>
                    <a:lnTo>
                      <a:pt x="1299" y="64310"/>
                    </a:lnTo>
                    <a:cubicBezTo>
                      <a:pt x="617" y="64310"/>
                      <a:pt x="57" y="63753"/>
                      <a:pt x="57" y="63068"/>
                    </a:cubicBezTo>
                    <a:lnTo>
                      <a:pt x="57" y="1299"/>
                    </a:lnTo>
                    <a:cubicBezTo>
                      <a:pt x="57" y="614"/>
                      <a:pt x="617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5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5" y="64368"/>
                      <a:pt x="1299" y="64368"/>
                    </a:cubicBezTo>
                    <a:lnTo>
                      <a:pt x="45243" y="64368"/>
                    </a:lnTo>
                    <a:cubicBezTo>
                      <a:pt x="45961" y="64368"/>
                      <a:pt x="46542" y="63786"/>
                      <a:pt x="46542" y="63068"/>
                    </a:cubicBezTo>
                    <a:lnTo>
                      <a:pt x="46542" y="1299"/>
                    </a:lnTo>
                    <a:cubicBezTo>
                      <a:pt x="46542" y="582"/>
                      <a:pt x="45961" y="0"/>
                      <a:pt x="452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2" name="Google Shape;692;p31"/>
            <p:cNvGrpSpPr/>
            <p:nvPr/>
          </p:nvGrpSpPr>
          <p:grpSpPr>
            <a:xfrm>
              <a:off x="5723516" y="1479118"/>
              <a:ext cx="2288423" cy="1787926"/>
              <a:chOff x="5723516" y="1479118"/>
              <a:chExt cx="2288423" cy="1787926"/>
            </a:xfrm>
          </p:grpSpPr>
          <p:sp>
            <p:nvSpPr>
              <p:cNvPr id="693" name="Google Shape;693;p31"/>
              <p:cNvSpPr/>
              <p:nvPr/>
            </p:nvSpPr>
            <p:spPr>
              <a:xfrm>
                <a:off x="5723516" y="1479118"/>
                <a:ext cx="2288423" cy="291294"/>
              </a:xfrm>
              <a:custGeom>
                <a:avLst/>
                <a:gdLst/>
                <a:ahLst/>
                <a:cxnLst/>
                <a:rect l="l" t="t" r="r" b="b"/>
                <a:pathLst>
                  <a:path w="58237" h="7413" extrusionOk="0">
                    <a:moveTo>
                      <a:pt x="1756" y="1"/>
                    </a:moveTo>
                    <a:cubicBezTo>
                      <a:pt x="791" y="1"/>
                      <a:pt x="1" y="794"/>
                      <a:pt x="1" y="1760"/>
                    </a:cubicBezTo>
                    <a:lnTo>
                      <a:pt x="1" y="7413"/>
                    </a:lnTo>
                    <a:lnTo>
                      <a:pt x="58237" y="7413"/>
                    </a:lnTo>
                    <a:lnTo>
                      <a:pt x="58237" y="1760"/>
                    </a:lnTo>
                    <a:cubicBezTo>
                      <a:pt x="58237" y="794"/>
                      <a:pt x="57448" y="1"/>
                      <a:pt x="564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1"/>
              <p:cNvSpPr/>
              <p:nvPr/>
            </p:nvSpPr>
            <p:spPr>
              <a:xfrm>
                <a:off x="6229445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9" y="0"/>
                    </a:moveTo>
                    <a:cubicBezTo>
                      <a:pt x="597" y="0"/>
                      <a:pt x="1" y="595"/>
                      <a:pt x="1" y="1328"/>
                    </a:cubicBezTo>
                    <a:cubicBezTo>
                      <a:pt x="1" y="2060"/>
                      <a:pt x="597" y="2656"/>
                      <a:pt x="1329" y="2656"/>
                    </a:cubicBezTo>
                    <a:cubicBezTo>
                      <a:pt x="2065" y="2656"/>
                      <a:pt x="2656" y="2060"/>
                      <a:pt x="2656" y="1328"/>
                    </a:cubicBezTo>
                    <a:cubicBezTo>
                      <a:pt x="2656" y="595"/>
                      <a:pt x="2065" y="0"/>
                      <a:pt x="13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1"/>
              <p:cNvSpPr/>
              <p:nvPr/>
            </p:nvSpPr>
            <p:spPr>
              <a:xfrm>
                <a:off x="6044560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8" y="0"/>
                    </a:moveTo>
                    <a:cubicBezTo>
                      <a:pt x="596" y="0"/>
                      <a:pt x="0" y="595"/>
                      <a:pt x="0" y="1328"/>
                    </a:cubicBezTo>
                    <a:cubicBezTo>
                      <a:pt x="0" y="2060"/>
                      <a:pt x="596" y="2656"/>
                      <a:pt x="1328" y="2656"/>
                    </a:cubicBezTo>
                    <a:cubicBezTo>
                      <a:pt x="2060" y="2656"/>
                      <a:pt x="2656" y="2060"/>
                      <a:pt x="2656" y="1328"/>
                    </a:cubicBezTo>
                    <a:cubicBezTo>
                      <a:pt x="2656" y="595"/>
                      <a:pt x="2060" y="0"/>
                      <a:pt x="13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1"/>
              <p:cNvSpPr/>
              <p:nvPr/>
            </p:nvSpPr>
            <p:spPr>
              <a:xfrm>
                <a:off x="5859635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9" y="0"/>
                    </a:moveTo>
                    <a:cubicBezTo>
                      <a:pt x="593" y="0"/>
                      <a:pt x="0" y="595"/>
                      <a:pt x="0" y="1328"/>
                    </a:cubicBezTo>
                    <a:cubicBezTo>
                      <a:pt x="0" y="2060"/>
                      <a:pt x="593" y="2656"/>
                      <a:pt x="1329" y="2656"/>
                    </a:cubicBezTo>
                    <a:cubicBezTo>
                      <a:pt x="2061" y="2656"/>
                      <a:pt x="2656" y="2060"/>
                      <a:pt x="2656" y="1328"/>
                    </a:cubicBezTo>
                    <a:cubicBezTo>
                      <a:pt x="2656" y="595"/>
                      <a:pt x="2061" y="0"/>
                      <a:pt x="13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1"/>
              <p:cNvSpPr/>
              <p:nvPr/>
            </p:nvSpPr>
            <p:spPr>
              <a:xfrm>
                <a:off x="5723516" y="1770377"/>
                <a:ext cx="2288423" cy="1496668"/>
              </a:xfrm>
              <a:custGeom>
                <a:avLst/>
                <a:gdLst/>
                <a:ahLst/>
                <a:cxnLst/>
                <a:rect l="l" t="t" r="r" b="b"/>
                <a:pathLst>
                  <a:path w="58237" h="38088" extrusionOk="0">
                    <a:moveTo>
                      <a:pt x="1" y="1"/>
                    </a:moveTo>
                    <a:lnTo>
                      <a:pt x="1" y="36332"/>
                    </a:lnTo>
                    <a:cubicBezTo>
                      <a:pt x="1" y="37297"/>
                      <a:pt x="791" y="38087"/>
                      <a:pt x="1756" y="38087"/>
                    </a:cubicBezTo>
                    <a:lnTo>
                      <a:pt x="56482" y="38087"/>
                    </a:lnTo>
                    <a:cubicBezTo>
                      <a:pt x="57448" y="38087"/>
                      <a:pt x="58237" y="37297"/>
                      <a:pt x="58237" y="36332"/>
                    </a:cubicBezTo>
                    <a:lnTo>
                      <a:pt x="58237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98" name="Google Shape;698;p31"/>
          <p:cNvSpPr txBox="1">
            <a:spLocks noGrp="1"/>
          </p:cNvSpPr>
          <p:nvPr>
            <p:ph type="ctrTitle"/>
          </p:nvPr>
        </p:nvSpPr>
        <p:spPr>
          <a:xfrm>
            <a:off x="1456650" y="1715300"/>
            <a:ext cx="1745100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 Banking market</a:t>
            </a:r>
            <a:endParaRPr dirty="0"/>
          </a:p>
        </p:txBody>
      </p:sp>
      <p:grpSp>
        <p:nvGrpSpPr>
          <p:cNvPr id="700" name="Google Shape;700;p31"/>
          <p:cNvGrpSpPr/>
          <p:nvPr/>
        </p:nvGrpSpPr>
        <p:grpSpPr>
          <a:xfrm>
            <a:off x="4394088" y="3149994"/>
            <a:ext cx="1221060" cy="1220197"/>
            <a:chOff x="4394088" y="3299519"/>
            <a:chExt cx="1221060" cy="1220197"/>
          </a:xfrm>
        </p:grpSpPr>
        <p:sp>
          <p:nvSpPr>
            <p:cNvPr id="701" name="Google Shape;701;p31"/>
            <p:cNvSpPr/>
            <p:nvPr/>
          </p:nvSpPr>
          <p:spPr>
            <a:xfrm>
              <a:off x="5004504" y="3380350"/>
              <a:ext cx="610644" cy="1139359"/>
            </a:xfrm>
            <a:custGeom>
              <a:avLst/>
              <a:gdLst/>
              <a:ahLst/>
              <a:cxnLst/>
              <a:rect l="l" t="t" r="r" b="b"/>
              <a:pathLst>
                <a:path w="15540" h="28995" extrusionOk="0">
                  <a:moveTo>
                    <a:pt x="7768" y="1"/>
                  </a:moveTo>
                  <a:lnTo>
                    <a:pt x="5740" y="3515"/>
                  </a:lnTo>
                  <a:cubicBezTo>
                    <a:pt x="9175" y="5492"/>
                    <a:pt x="11486" y="9203"/>
                    <a:pt x="11486" y="13457"/>
                  </a:cubicBezTo>
                  <a:cubicBezTo>
                    <a:pt x="11486" y="19799"/>
                    <a:pt x="6343" y="24939"/>
                    <a:pt x="1" y="24939"/>
                  </a:cubicBezTo>
                  <a:lnTo>
                    <a:pt x="1" y="28995"/>
                  </a:lnTo>
                  <a:cubicBezTo>
                    <a:pt x="8579" y="28995"/>
                    <a:pt x="15539" y="22035"/>
                    <a:pt x="15539" y="13457"/>
                  </a:cubicBezTo>
                  <a:cubicBezTo>
                    <a:pt x="15539" y="7707"/>
                    <a:pt x="12412" y="2685"/>
                    <a:pt x="77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1"/>
            <p:cNvSpPr/>
            <p:nvPr/>
          </p:nvSpPr>
          <p:spPr>
            <a:xfrm>
              <a:off x="4394088" y="3909150"/>
              <a:ext cx="610448" cy="610566"/>
            </a:xfrm>
            <a:custGeom>
              <a:avLst/>
              <a:gdLst/>
              <a:ahLst/>
              <a:cxnLst/>
              <a:rect l="l" t="t" r="r" b="b"/>
              <a:pathLst>
                <a:path w="15535" h="15538" extrusionOk="0">
                  <a:moveTo>
                    <a:pt x="0" y="0"/>
                  </a:moveTo>
                  <a:cubicBezTo>
                    <a:pt x="0" y="4117"/>
                    <a:pt x="1641" y="8076"/>
                    <a:pt x="4551" y="10984"/>
                  </a:cubicBezTo>
                  <a:cubicBezTo>
                    <a:pt x="7462" y="13894"/>
                    <a:pt x="11418" y="15538"/>
                    <a:pt x="15535" y="15538"/>
                  </a:cubicBezTo>
                  <a:lnTo>
                    <a:pt x="15535" y="11482"/>
                  </a:lnTo>
                  <a:cubicBezTo>
                    <a:pt x="9196" y="11482"/>
                    <a:pt x="4053" y="6342"/>
                    <a:pt x="4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1"/>
            <p:cNvSpPr/>
            <p:nvPr/>
          </p:nvSpPr>
          <p:spPr>
            <a:xfrm>
              <a:off x="4394088" y="3299519"/>
              <a:ext cx="915691" cy="609662"/>
            </a:xfrm>
            <a:custGeom>
              <a:avLst/>
              <a:gdLst/>
              <a:ahLst/>
              <a:cxnLst/>
              <a:rect l="l" t="t" r="r" b="b"/>
              <a:pathLst>
                <a:path w="23303" h="15515" extrusionOk="0">
                  <a:moveTo>
                    <a:pt x="15601" y="0"/>
                  </a:moveTo>
                  <a:cubicBezTo>
                    <a:pt x="10214" y="0"/>
                    <a:pt x="4947" y="2787"/>
                    <a:pt x="2078" y="7750"/>
                  </a:cubicBezTo>
                  <a:cubicBezTo>
                    <a:pt x="721" y="10104"/>
                    <a:pt x="0" y="12790"/>
                    <a:pt x="0" y="15514"/>
                  </a:cubicBezTo>
                  <a:lnTo>
                    <a:pt x="4053" y="15514"/>
                  </a:lnTo>
                  <a:cubicBezTo>
                    <a:pt x="4053" y="9168"/>
                    <a:pt x="9196" y="4031"/>
                    <a:pt x="15535" y="4031"/>
                  </a:cubicBezTo>
                  <a:cubicBezTo>
                    <a:pt x="17627" y="4031"/>
                    <a:pt x="19590" y="4588"/>
                    <a:pt x="21274" y="5572"/>
                  </a:cubicBezTo>
                  <a:lnTo>
                    <a:pt x="23302" y="2058"/>
                  </a:lnTo>
                  <a:cubicBezTo>
                    <a:pt x="20882" y="662"/>
                    <a:pt x="18227" y="0"/>
                    <a:pt x="156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4" name="Google Shape;704;p31"/>
          <p:cNvSpPr/>
          <p:nvPr/>
        </p:nvSpPr>
        <p:spPr>
          <a:xfrm>
            <a:off x="4670099" y="3237152"/>
            <a:ext cx="2593" cy="5973"/>
          </a:xfrm>
          <a:custGeom>
            <a:avLst/>
            <a:gdLst/>
            <a:ahLst/>
            <a:cxnLst/>
            <a:rect l="l" t="t" r="r" b="b"/>
            <a:pathLst>
              <a:path w="66" h="152" extrusionOk="0">
                <a:moveTo>
                  <a:pt x="65" y="1"/>
                </a:moveTo>
                <a:cubicBezTo>
                  <a:pt x="54" y="1"/>
                  <a:pt x="40" y="4"/>
                  <a:pt x="29" y="12"/>
                </a:cubicBezTo>
                <a:cubicBezTo>
                  <a:pt x="4" y="30"/>
                  <a:pt x="0" y="65"/>
                  <a:pt x="19" y="90"/>
                </a:cubicBezTo>
                <a:cubicBezTo>
                  <a:pt x="32" y="112"/>
                  <a:pt x="50" y="130"/>
                  <a:pt x="65" y="152"/>
                </a:cubicBezTo>
                <a:lnTo>
                  <a:pt x="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1"/>
          <p:cNvSpPr/>
          <p:nvPr/>
        </p:nvSpPr>
        <p:spPr>
          <a:xfrm>
            <a:off x="8052890" y="3127164"/>
            <a:ext cx="2554" cy="4951"/>
          </a:xfrm>
          <a:custGeom>
            <a:avLst/>
            <a:gdLst/>
            <a:ahLst/>
            <a:cxnLst/>
            <a:rect l="l" t="t" r="r" b="b"/>
            <a:pathLst>
              <a:path w="65" h="126" extrusionOk="0">
                <a:moveTo>
                  <a:pt x="0" y="0"/>
                </a:moveTo>
                <a:lnTo>
                  <a:pt x="0" y="126"/>
                </a:lnTo>
                <a:cubicBezTo>
                  <a:pt x="18" y="126"/>
                  <a:pt x="36" y="116"/>
                  <a:pt x="47" y="98"/>
                </a:cubicBezTo>
                <a:cubicBezTo>
                  <a:pt x="65" y="73"/>
                  <a:pt x="58" y="36"/>
                  <a:pt x="29" y="18"/>
                </a:cubicBezTo>
                <a:cubicBezTo>
                  <a:pt x="18" y="15"/>
                  <a:pt x="11" y="8"/>
                  <a:pt x="0" y="0"/>
                </a:cubicBezTo>
                <a:close/>
              </a:path>
            </a:pathLst>
          </a:custGeom>
          <a:solidFill>
            <a:srgbClr val="FE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1"/>
          <p:cNvSpPr/>
          <p:nvPr/>
        </p:nvSpPr>
        <p:spPr>
          <a:xfrm>
            <a:off x="4670099" y="2168078"/>
            <a:ext cx="2593" cy="4833"/>
          </a:xfrm>
          <a:custGeom>
            <a:avLst/>
            <a:gdLst/>
            <a:ahLst/>
            <a:cxnLst/>
            <a:rect l="l" t="t" r="r" b="b"/>
            <a:pathLst>
              <a:path w="66" h="123" extrusionOk="0">
                <a:moveTo>
                  <a:pt x="65" y="0"/>
                </a:moveTo>
                <a:cubicBezTo>
                  <a:pt x="54" y="4"/>
                  <a:pt x="47" y="7"/>
                  <a:pt x="37" y="15"/>
                </a:cubicBezTo>
                <a:cubicBezTo>
                  <a:pt x="11" y="29"/>
                  <a:pt x="0" y="65"/>
                  <a:pt x="15" y="90"/>
                </a:cubicBezTo>
                <a:cubicBezTo>
                  <a:pt x="25" y="111"/>
                  <a:pt x="44" y="122"/>
                  <a:pt x="65" y="122"/>
                </a:cubicBezTo>
                <a:lnTo>
                  <a:pt x="65" y="0"/>
                </a:lnTo>
                <a:close/>
              </a:path>
            </a:pathLst>
          </a:custGeom>
          <a:solidFill>
            <a:srgbClr val="D6E4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1"/>
          <p:cNvSpPr/>
          <p:nvPr/>
        </p:nvSpPr>
        <p:spPr>
          <a:xfrm>
            <a:off x="8052890" y="2518830"/>
            <a:ext cx="2554" cy="5973"/>
          </a:xfrm>
          <a:custGeom>
            <a:avLst/>
            <a:gdLst/>
            <a:ahLst/>
            <a:cxnLst/>
            <a:rect l="l" t="t" r="r" b="b"/>
            <a:pathLst>
              <a:path w="65" h="152" extrusionOk="0">
                <a:moveTo>
                  <a:pt x="0" y="0"/>
                </a:moveTo>
                <a:lnTo>
                  <a:pt x="0" y="151"/>
                </a:lnTo>
                <a:cubicBezTo>
                  <a:pt x="15" y="134"/>
                  <a:pt x="29" y="112"/>
                  <a:pt x="43" y="94"/>
                </a:cubicBezTo>
                <a:cubicBezTo>
                  <a:pt x="65" y="69"/>
                  <a:pt x="58" y="33"/>
                  <a:pt x="36" y="15"/>
                </a:cubicBezTo>
                <a:cubicBezTo>
                  <a:pt x="25" y="8"/>
                  <a:pt x="11" y="0"/>
                  <a:pt x="0" y="0"/>
                </a:cubicBezTo>
                <a:close/>
              </a:path>
            </a:pathLst>
          </a:custGeom>
          <a:solidFill>
            <a:srgbClr val="CCDD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8" name="Google Shape;708;p31"/>
          <p:cNvGrpSpPr/>
          <p:nvPr/>
        </p:nvGrpSpPr>
        <p:grpSpPr>
          <a:xfrm>
            <a:off x="4710406" y="1665960"/>
            <a:ext cx="3380414" cy="2313100"/>
            <a:chOff x="4710406" y="1815485"/>
            <a:chExt cx="3380414" cy="2313100"/>
          </a:xfrm>
        </p:grpSpPr>
        <p:sp>
          <p:nvSpPr>
            <p:cNvPr id="709" name="Google Shape;709;p31"/>
            <p:cNvSpPr/>
            <p:nvPr/>
          </p:nvSpPr>
          <p:spPr>
            <a:xfrm>
              <a:off x="4710406" y="1815485"/>
              <a:ext cx="3380234" cy="2313100"/>
            </a:xfrm>
            <a:custGeom>
              <a:avLst/>
              <a:gdLst/>
              <a:ahLst/>
              <a:cxnLst/>
              <a:rect l="l" t="t" r="r" b="b"/>
              <a:pathLst>
                <a:path w="86022" h="58865" extrusionOk="0">
                  <a:moveTo>
                    <a:pt x="2190" y="1"/>
                  </a:moveTo>
                  <a:cubicBezTo>
                    <a:pt x="987" y="1"/>
                    <a:pt x="0" y="983"/>
                    <a:pt x="0" y="2186"/>
                  </a:cubicBezTo>
                  <a:lnTo>
                    <a:pt x="0" y="56679"/>
                  </a:lnTo>
                  <a:cubicBezTo>
                    <a:pt x="0" y="57881"/>
                    <a:pt x="987" y="58865"/>
                    <a:pt x="2190" y="58865"/>
                  </a:cubicBezTo>
                  <a:lnTo>
                    <a:pt x="83832" y="58865"/>
                  </a:lnTo>
                  <a:cubicBezTo>
                    <a:pt x="85034" y="58865"/>
                    <a:pt x="86021" y="57881"/>
                    <a:pt x="86021" y="56679"/>
                  </a:cubicBezTo>
                  <a:lnTo>
                    <a:pt x="86021" y="2186"/>
                  </a:lnTo>
                  <a:cubicBezTo>
                    <a:pt x="86021" y="983"/>
                    <a:pt x="85034" y="1"/>
                    <a:pt x="8383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4710425" y="2037750"/>
              <a:ext cx="3380234" cy="1927813"/>
            </a:xfrm>
            <a:custGeom>
              <a:avLst/>
              <a:gdLst/>
              <a:ahLst/>
              <a:cxnLst/>
              <a:rect l="l" t="t" r="r" b="b"/>
              <a:pathLst>
                <a:path w="86022" h="49060" extrusionOk="0">
                  <a:moveTo>
                    <a:pt x="0" y="1"/>
                  </a:moveTo>
                  <a:lnTo>
                    <a:pt x="0" y="49059"/>
                  </a:lnTo>
                  <a:lnTo>
                    <a:pt x="86021" y="49059"/>
                  </a:lnTo>
                  <a:lnTo>
                    <a:pt x="8602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1" name="Google Shape;711;p31"/>
            <p:cNvGrpSpPr/>
            <p:nvPr/>
          </p:nvGrpSpPr>
          <p:grpSpPr>
            <a:xfrm>
              <a:off x="4710585" y="2281922"/>
              <a:ext cx="3380235" cy="1683652"/>
              <a:chOff x="4710585" y="2281922"/>
              <a:chExt cx="3380235" cy="1683652"/>
            </a:xfrm>
          </p:grpSpPr>
          <p:sp>
            <p:nvSpPr>
              <p:cNvPr id="712" name="Google Shape;712;p31"/>
              <p:cNvSpPr/>
              <p:nvPr/>
            </p:nvSpPr>
            <p:spPr>
              <a:xfrm>
                <a:off x="4710585" y="3230006"/>
                <a:ext cx="3380234" cy="447295"/>
              </a:xfrm>
              <a:custGeom>
                <a:avLst/>
                <a:gdLst/>
                <a:ahLst/>
                <a:cxnLst/>
                <a:rect l="l" t="t" r="r" b="b"/>
                <a:pathLst>
                  <a:path w="86022" h="11383" extrusionOk="0">
                    <a:moveTo>
                      <a:pt x="84485" y="464"/>
                    </a:moveTo>
                    <a:lnTo>
                      <a:pt x="84485" y="582"/>
                    </a:lnTo>
                    <a:cubicBezTo>
                      <a:pt x="85006" y="769"/>
                      <a:pt x="85512" y="1009"/>
                      <a:pt x="85989" y="1304"/>
                    </a:cubicBezTo>
                    <a:cubicBezTo>
                      <a:pt x="86000" y="1311"/>
                      <a:pt x="86011" y="1314"/>
                      <a:pt x="86021" y="1314"/>
                    </a:cubicBezTo>
                    <a:lnTo>
                      <a:pt x="86021" y="1188"/>
                    </a:lnTo>
                    <a:cubicBezTo>
                      <a:pt x="85534" y="890"/>
                      <a:pt x="85017" y="650"/>
                      <a:pt x="84485" y="464"/>
                    </a:cubicBezTo>
                    <a:close/>
                    <a:moveTo>
                      <a:pt x="0" y="3988"/>
                    </a:moveTo>
                    <a:lnTo>
                      <a:pt x="0" y="4139"/>
                    </a:lnTo>
                    <a:cubicBezTo>
                      <a:pt x="467" y="4760"/>
                      <a:pt x="980" y="5348"/>
                      <a:pt x="1536" y="5898"/>
                    </a:cubicBezTo>
                    <a:lnTo>
                      <a:pt x="1536" y="5740"/>
                    </a:lnTo>
                    <a:cubicBezTo>
                      <a:pt x="994" y="5194"/>
                      <a:pt x="499" y="4620"/>
                      <a:pt x="47" y="4009"/>
                    </a:cubicBezTo>
                    <a:cubicBezTo>
                      <a:pt x="36" y="3996"/>
                      <a:pt x="18" y="3988"/>
                      <a:pt x="0" y="3988"/>
                    </a:cubicBezTo>
                    <a:close/>
                    <a:moveTo>
                      <a:pt x="81772" y="0"/>
                    </a:moveTo>
                    <a:cubicBezTo>
                      <a:pt x="80738" y="0"/>
                      <a:pt x="79708" y="201"/>
                      <a:pt x="78764" y="603"/>
                    </a:cubicBezTo>
                    <a:cubicBezTo>
                      <a:pt x="77540" y="1131"/>
                      <a:pt x="76470" y="1971"/>
                      <a:pt x="75437" y="2785"/>
                    </a:cubicBezTo>
                    <a:cubicBezTo>
                      <a:pt x="74690" y="3375"/>
                      <a:pt x="73918" y="3984"/>
                      <a:pt x="73093" y="4469"/>
                    </a:cubicBezTo>
                    <a:cubicBezTo>
                      <a:pt x="71201" y="5578"/>
                      <a:pt x="68918" y="6128"/>
                      <a:pt x="66183" y="6128"/>
                    </a:cubicBezTo>
                    <a:cubicBezTo>
                      <a:pt x="64687" y="6128"/>
                      <a:pt x="63054" y="5966"/>
                      <a:pt x="61276" y="5636"/>
                    </a:cubicBezTo>
                    <a:cubicBezTo>
                      <a:pt x="59949" y="5388"/>
                      <a:pt x="58603" y="5076"/>
                      <a:pt x="57304" y="4774"/>
                    </a:cubicBezTo>
                    <a:cubicBezTo>
                      <a:pt x="54662" y="4160"/>
                      <a:pt x="51930" y="3525"/>
                      <a:pt x="49203" y="3418"/>
                    </a:cubicBezTo>
                    <a:cubicBezTo>
                      <a:pt x="48911" y="3406"/>
                      <a:pt x="48625" y="3399"/>
                      <a:pt x="48337" y="3399"/>
                    </a:cubicBezTo>
                    <a:cubicBezTo>
                      <a:pt x="46183" y="3399"/>
                      <a:pt x="44066" y="3711"/>
                      <a:pt x="41980" y="4207"/>
                    </a:cubicBezTo>
                    <a:lnTo>
                      <a:pt x="41980" y="4326"/>
                    </a:lnTo>
                    <a:cubicBezTo>
                      <a:pt x="44066" y="3827"/>
                      <a:pt x="46183" y="3514"/>
                      <a:pt x="48337" y="3514"/>
                    </a:cubicBezTo>
                    <a:cubicBezTo>
                      <a:pt x="48625" y="3514"/>
                      <a:pt x="48911" y="3518"/>
                      <a:pt x="49195" y="3532"/>
                    </a:cubicBezTo>
                    <a:cubicBezTo>
                      <a:pt x="51916" y="3636"/>
                      <a:pt x="54640" y="4271"/>
                      <a:pt x="57274" y="4885"/>
                    </a:cubicBezTo>
                    <a:cubicBezTo>
                      <a:pt x="58578" y="5187"/>
                      <a:pt x="59927" y="5499"/>
                      <a:pt x="61255" y="5747"/>
                    </a:cubicBezTo>
                    <a:cubicBezTo>
                      <a:pt x="63039" y="6077"/>
                      <a:pt x="64679" y="6242"/>
                      <a:pt x="66183" y="6242"/>
                    </a:cubicBezTo>
                    <a:cubicBezTo>
                      <a:pt x="68940" y="6242"/>
                      <a:pt x="71241" y="5686"/>
                      <a:pt x="73151" y="4566"/>
                    </a:cubicBezTo>
                    <a:cubicBezTo>
                      <a:pt x="73983" y="4077"/>
                      <a:pt x="74758" y="3468"/>
                      <a:pt x="75508" y="2876"/>
                    </a:cubicBezTo>
                    <a:cubicBezTo>
                      <a:pt x="76535" y="2064"/>
                      <a:pt x="77597" y="1228"/>
                      <a:pt x="78810" y="708"/>
                    </a:cubicBezTo>
                    <a:cubicBezTo>
                      <a:pt x="79740" y="309"/>
                      <a:pt x="80753" y="115"/>
                      <a:pt x="81772" y="115"/>
                    </a:cubicBezTo>
                    <a:cubicBezTo>
                      <a:pt x="82648" y="115"/>
                      <a:pt x="83531" y="259"/>
                      <a:pt x="84371" y="542"/>
                    </a:cubicBezTo>
                    <a:lnTo>
                      <a:pt x="84371" y="424"/>
                    </a:lnTo>
                    <a:cubicBezTo>
                      <a:pt x="83531" y="144"/>
                      <a:pt x="82648" y="0"/>
                      <a:pt x="81772" y="0"/>
                    </a:cubicBezTo>
                    <a:close/>
                    <a:moveTo>
                      <a:pt x="37756" y="5439"/>
                    </a:moveTo>
                    <a:cubicBezTo>
                      <a:pt x="36091" y="5994"/>
                      <a:pt x="34446" y="6619"/>
                      <a:pt x="32817" y="7233"/>
                    </a:cubicBezTo>
                    <a:cubicBezTo>
                      <a:pt x="31177" y="7854"/>
                      <a:pt x="29483" y="8497"/>
                      <a:pt x="27806" y="9057"/>
                    </a:cubicBezTo>
                    <a:cubicBezTo>
                      <a:pt x="23360" y="10546"/>
                      <a:pt x="19530" y="11267"/>
                      <a:pt x="15983" y="11267"/>
                    </a:cubicBezTo>
                    <a:cubicBezTo>
                      <a:pt x="15014" y="11267"/>
                      <a:pt x="14066" y="11214"/>
                      <a:pt x="13137" y="11106"/>
                    </a:cubicBezTo>
                    <a:cubicBezTo>
                      <a:pt x="8614" y="10589"/>
                      <a:pt x="4551" y="8708"/>
                      <a:pt x="1651" y="5851"/>
                    </a:cubicBezTo>
                    <a:lnTo>
                      <a:pt x="1651" y="6009"/>
                    </a:lnTo>
                    <a:cubicBezTo>
                      <a:pt x="4562" y="8841"/>
                      <a:pt x="8618" y="10704"/>
                      <a:pt x="13122" y="11220"/>
                    </a:cubicBezTo>
                    <a:cubicBezTo>
                      <a:pt x="14060" y="11328"/>
                      <a:pt x="15011" y="11382"/>
                      <a:pt x="15983" y="11382"/>
                    </a:cubicBezTo>
                    <a:cubicBezTo>
                      <a:pt x="19540" y="11382"/>
                      <a:pt x="23381" y="10657"/>
                      <a:pt x="27843" y="9164"/>
                    </a:cubicBezTo>
                    <a:cubicBezTo>
                      <a:pt x="29522" y="8604"/>
                      <a:pt x="31216" y="7962"/>
                      <a:pt x="32860" y="7341"/>
                    </a:cubicBezTo>
                    <a:cubicBezTo>
                      <a:pt x="34472" y="6731"/>
                      <a:pt x="36105" y="6113"/>
                      <a:pt x="37756" y="5557"/>
                    </a:cubicBezTo>
                    <a:lnTo>
                      <a:pt x="37756" y="5439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3" name="Google Shape;713;p31"/>
              <p:cNvGrpSpPr/>
              <p:nvPr/>
            </p:nvGrpSpPr>
            <p:grpSpPr>
              <a:xfrm>
                <a:off x="4710585" y="2281922"/>
                <a:ext cx="3380235" cy="634850"/>
                <a:chOff x="4672653" y="2281922"/>
                <a:chExt cx="3380235" cy="634850"/>
              </a:xfrm>
            </p:grpSpPr>
            <p:sp>
              <p:nvSpPr>
                <p:cNvPr id="714" name="Google Shape;714;p31"/>
                <p:cNvSpPr/>
                <p:nvPr/>
              </p:nvSpPr>
              <p:spPr>
                <a:xfrm>
                  <a:off x="4672653" y="2293200"/>
                  <a:ext cx="60514" cy="29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0" h="744" extrusionOk="0">
                      <a:moveTo>
                        <a:pt x="1539" y="0"/>
                      </a:moveTo>
                      <a:lnTo>
                        <a:pt x="1539" y="0"/>
                      </a:lnTo>
                      <a:cubicBezTo>
                        <a:pt x="1005" y="151"/>
                        <a:pt x="489" y="356"/>
                        <a:pt x="0" y="621"/>
                      </a:cubicBezTo>
                      <a:lnTo>
                        <a:pt x="0" y="743"/>
                      </a:lnTo>
                      <a:cubicBezTo>
                        <a:pt x="7" y="743"/>
                        <a:pt x="18" y="739"/>
                        <a:pt x="25" y="736"/>
                      </a:cubicBezTo>
                      <a:cubicBezTo>
                        <a:pt x="506" y="474"/>
                        <a:pt x="1012" y="270"/>
                        <a:pt x="1536" y="119"/>
                      </a:cubicBezTo>
                      <a:cubicBezTo>
                        <a:pt x="1536" y="79"/>
                        <a:pt x="1539" y="40"/>
                        <a:pt x="153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31"/>
                <p:cNvSpPr/>
                <p:nvPr/>
              </p:nvSpPr>
              <p:spPr>
                <a:xfrm>
                  <a:off x="4737530" y="2281922"/>
                  <a:ext cx="3315358" cy="63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371" h="16156" extrusionOk="0">
                      <a:moveTo>
                        <a:pt x="84370" y="9834"/>
                      </a:moveTo>
                      <a:cubicBezTo>
                        <a:pt x="84352" y="9834"/>
                        <a:pt x="84335" y="9842"/>
                        <a:pt x="84324" y="9856"/>
                      </a:cubicBezTo>
                      <a:cubicBezTo>
                        <a:pt x="83871" y="10434"/>
                        <a:pt x="83373" y="10976"/>
                        <a:pt x="82834" y="11482"/>
                      </a:cubicBezTo>
                      <a:lnTo>
                        <a:pt x="82834" y="11636"/>
                      </a:lnTo>
                      <a:cubicBezTo>
                        <a:pt x="83391" y="11123"/>
                        <a:pt x="83904" y="10574"/>
                        <a:pt x="84370" y="9985"/>
                      </a:cubicBezTo>
                      <a:lnTo>
                        <a:pt x="84370" y="9834"/>
                      </a:lnTo>
                      <a:close/>
                      <a:moveTo>
                        <a:pt x="2021" y="0"/>
                      </a:moveTo>
                      <a:cubicBezTo>
                        <a:pt x="1339" y="0"/>
                        <a:pt x="660" y="86"/>
                        <a:pt x="4" y="255"/>
                      </a:cubicBezTo>
                      <a:cubicBezTo>
                        <a:pt x="4" y="298"/>
                        <a:pt x="0" y="334"/>
                        <a:pt x="0" y="377"/>
                      </a:cubicBezTo>
                      <a:cubicBezTo>
                        <a:pt x="657" y="201"/>
                        <a:pt x="1339" y="111"/>
                        <a:pt x="2025" y="111"/>
                      </a:cubicBezTo>
                      <a:cubicBezTo>
                        <a:pt x="3234" y="111"/>
                        <a:pt x="4454" y="388"/>
                        <a:pt x="5557" y="940"/>
                      </a:cubicBezTo>
                      <a:cubicBezTo>
                        <a:pt x="6770" y="1547"/>
                        <a:pt x="7832" y="2459"/>
                        <a:pt x="8862" y="3342"/>
                      </a:cubicBezTo>
                      <a:cubicBezTo>
                        <a:pt x="9609" y="3988"/>
                        <a:pt x="10388" y="4652"/>
                        <a:pt x="11216" y="5201"/>
                      </a:cubicBezTo>
                      <a:cubicBezTo>
                        <a:pt x="13482" y="6690"/>
                        <a:pt x="16307" y="7427"/>
                        <a:pt x="19784" y="7427"/>
                      </a:cubicBezTo>
                      <a:cubicBezTo>
                        <a:pt x="20833" y="7427"/>
                        <a:pt x="21938" y="7362"/>
                        <a:pt x="23108" y="7229"/>
                      </a:cubicBezTo>
                      <a:cubicBezTo>
                        <a:pt x="24439" y="7078"/>
                        <a:pt x="25786" y="6859"/>
                        <a:pt x="27088" y="6651"/>
                      </a:cubicBezTo>
                      <a:cubicBezTo>
                        <a:pt x="29497" y="6259"/>
                        <a:pt x="31977" y="5861"/>
                        <a:pt x="34461" y="5861"/>
                      </a:cubicBezTo>
                      <a:lnTo>
                        <a:pt x="34777" y="5861"/>
                      </a:lnTo>
                      <a:cubicBezTo>
                        <a:pt x="34953" y="5840"/>
                        <a:pt x="35129" y="5825"/>
                        <a:pt x="35305" y="5825"/>
                      </a:cubicBezTo>
                      <a:cubicBezTo>
                        <a:pt x="35595" y="5825"/>
                        <a:pt x="35883" y="5858"/>
                        <a:pt x="36173" y="5926"/>
                      </a:cubicBezTo>
                      <a:cubicBezTo>
                        <a:pt x="41485" y="6342"/>
                        <a:pt x="46575" y="8628"/>
                        <a:pt x="51506" y="10847"/>
                      </a:cubicBezTo>
                      <a:cubicBezTo>
                        <a:pt x="53147" y="11587"/>
                        <a:pt x="54845" y="12347"/>
                        <a:pt x="56521" y="13029"/>
                      </a:cubicBezTo>
                      <a:cubicBezTo>
                        <a:pt x="61751" y="15150"/>
                        <a:pt x="66126" y="16156"/>
                        <a:pt x="70189" y="16156"/>
                      </a:cubicBezTo>
                      <a:cubicBezTo>
                        <a:pt x="70544" y="16156"/>
                        <a:pt x="70892" y="16149"/>
                        <a:pt x="71245" y="16134"/>
                      </a:cubicBezTo>
                      <a:cubicBezTo>
                        <a:pt x="75749" y="15937"/>
                        <a:pt x="79805" y="14365"/>
                        <a:pt x="82720" y="11741"/>
                      </a:cubicBezTo>
                      <a:lnTo>
                        <a:pt x="82720" y="11587"/>
                      </a:lnTo>
                      <a:cubicBezTo>
                        <a:pt x="79819" y="14235"/>
                        <a:pt x="75759" y="15826"/>
                        <a:pt x="71237" y="16019"/>
                      </a:cubicBezTo>
                      <a:cubicBezTo>
                        <a:pt x="70889" y="16033"/>
                        <a:pt x="70541" y="16041"/>
                        <a:pt x="70189" y="16041"/>
                      </a:cubicBezTo>
                      <a:cubicBezTo>
                        <a:pt x="66141" y="16041"/>
                        <a:pt x="61776" y="15039"/>
                        <a:pt x="56564" y="12925"/>
                      </a:cubicBezTo>
                      <a:cubicBezTo>
                        <a:pt x="54891" y="12243"/>
                        <a:pt x="53194" y="11482"/>
                        <a:pt x="51553" y="10743"/>
                      </a:cubicBezTo>
                      <a:cubicBezTo>
                        <a:pt x="46303" y="8381"/>
                        <a:pt x="40871" y="5941"/>
                        <a:pt x="35172" y="5757"/>
                      </a:cubicBezTo>
                      <a:cubicBezTo>
                        <a:pt x="34935" y="5750"/>
                        <a:pt x="34698" y="5747"/>
                        <a:pt x="34461" y="5747"/>
                      </a:cubicBezTo>
                      <a:cubicBezTo>
                        <a:pt x="31970" y="5747"/>
                        <a:pt x="29483" y="6148"/>
                        <a:pt x="27071" y="6536"/>
                      </a:cubicBezTo>
                      <a:cubicBezTo>
                        <a:pt x="25771" y="6748"/>
                        <a:pt x="24426" y="6963"/>
                        <a:pt x="23097" y="7114"/>
                      </a:cubicBezTo>
                      <a:cubicBezTo>
                        <a:pt x="21931" y="7247"/>
                        <a:pt x="20829" y="7315"/>
                        <a:pt x="19784" y="7315"/>
                      </a:cubicBezTo>
                      <a:cubicBezTo>
                        <a:pt x="16328" y="7315"/>
                        <a:pt x="13525" y="6582"/>
                        <a:pt x="11281" y="5104"/>
                      </a:cubicBezTo>
                      <a:cubicBezTo>
                        <a:pt x="10456" y="4562"/>
                        <a:pt x="9680" y="3898"/>
                        <a:pt x="8934" y="3256"/>
                      </a:cubicBezTo>
                      <a:cubicBezTo>
                        <a:pt x="7900" y="2369"/>
                        <a:pt x="6831" y="1450"/>
                        <a:pt x="5607" y="837"/>
                      </a:cubicBezTo>
                      <a:cubicBezTo>
                        <a:pt x="4487" y="277"/>
                        <a:pt x="3252" y="0"/>
                        <a:pt x="202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16" name="Google Shape;716;p31"/>
              <p:cNvSpPr/>
              <p:nvPr/>
            </p:nvSpPr>
            <p:spPr>
              <a:xfrm>
                <a:off x="4921590" y="3223954"/>
                <a:ext cx="166021" cy="741615"/>
              </a:xfrm>
              <a:custGeom>
                <a:avLst/>
                <a:gdLst/>
                <a:ahLst/>
                <a:cxnLst/>
                <a:rect l="l" t="t" r="r" b="b"/>
                <a:pathLst>
                  <a:path w="4225" h="18873" extrusionOk="0">
                    <a:moveTo>
                      <a:pt x="0" y="0"/>
                    </a:moveTo>
                    <a:lnTo>
                      <a:pt x="0" y="18872"/>
                    </a:lnTo>
                    <a:lnTo>
                      <a:pt x="4225" y="1887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1"/>
              <p:cNvSpPr/>
              <p:nvPr/>
            </p:nvSpPr>
            <p:spPr>
              <a:xfrm>
                <a:off x="5168405" y="3072588"/>
                <a:ext cx="166179" cy="892979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2725" extrusionOk="0">
                    <a:moveTo>
                      <a:pt x="1" y="1"/>
                    </a:moveTo>
                    <a:lnTo>
                      <a:pt x="1" y="22724"/>
                    </a:lnTo>
                    <a:lnTo>
                      <a:pt x="4229" y="22724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1"/>
              <p:cNvSpPr/>
              <p:nvPr/>
            </p:nvSpPr>
            <p:spPr>
              <a:xfrm>
                <a:off x="5415377" y="2923933"/>
                <a:ext cx="166179" cy="1041632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6508" extrusionOk="0">
                    <a:moveTo>
                      <a:pt x="1" y="0"/>
                    </a:moveTo>
                    <a:lnTo>
                      <a:pt x="1" y="26507"/>
                    </a:lnTo>
                    <a:lnTo>
                      <a:pt x="4229" y="26507"/>
                    </a:lnTo>
                    <a:lnTo>
                      <a:pt x="42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1"/>
              <p:cNvSpPr/>
              <p:nvPr/>
            </p:nvSpPr>
            <p:spPr>
              <a:xfrm>
                <a:off x="5662310" y="2741719"/>
                <a:ext cx="166100" cy="1223843"/>
              </a:xfrm>
              <a:custGeom>
                <a:avLst/>
                <a:gdLst/>
                <a:ahLst/>
                <a:cxnLst/>
                <a:rect l="l" t="t" r="r" b="b"/>
                <a:pathLst>
                  <a:path w="4227" h="31145" extrusionOk="0">
                    <a:moveTo>
                      <a:pt x="1" y="0"/>
                    </a:moveTo>
                    <a:lnTo>
                      <a:pt x="1" y="31144"/>
                    </a:lnTo>
                    <a:lnTo>
                      <a:pt x="4226" y="31144"/>
                    </a:lnTo>
                    <a:lnTo>
                      <a:pt x="42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1"/>
              <p:cNvSpPr/>
              <p:nvPr/>
            </p:nvSpPr>
            <p:spPr>
              <a:xfrm>
                <a:off x="5909282" y="3001659"/>
                <a:ext cx="166061" cy="963906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4530" extrusionOk="0">
                    <a:moveTo>
                      <a:pt x="1" y="0"/>
                    </a:moveTo>
                    <a:lnTo>
                      <a:pt x="1" y="24529"/>
                    </a:lnTo>
                    <a:lnTo>
                      <a:pt x="4225" y="24529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1"/>
              <p:cNvSpPr/>
              <p:nvPr/>
            </p:nvSpPr>
            <p:spPr>
              <a:xfrm>
                <a:off x="6156254" y="2640416"/>
                <a:ext cx="166061" cy="1325145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33723" extrusionOk="0">
                    <a:moveTo>
                      <a:pt x="1" y="1"/>
                    </a:moveTo>
                    <a:lnTo>
                      <a:pt x="1" y="33722"/>
                    </a:lnTo>
                    <a:lnTo>
                      <a:pt x="4225" y="3372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1"/>
              <p:cNvSpPr/>
              <p:nvPr/>
            </p:nvSpPr>
            <p:spPr>
              <a:xfrm>
                <a:off x="6403226" y="3091489"/>
                <a:ext cx="166061" cy="874078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2244" extrusionOk="0">
                    <a:moveTo>
                      <a:pt x="1" y="0"/>
                    </a:moveTo>
                    <a:lnTo>
                      <a:pt x="1" y="22243"/>
                    </a:lnTo>
                    <a:lnTo>
                      <a:pt x="4225" y="22243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1"/>
              <p:cNvSpPr/>
              <p:nvPr/>
            </p:nvSpPr>
            <p:spPr>
              <a:xfrm>
                <a:off x="6650080" y="2798266"/>
                <a:ext cx="166179" cy="1167297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9706" extrusionOk="0">
                    <a:moveTo>
                      <a:pt x="0" y="1"/>
                    </a:moveTo>
                    <a:lnTo>
                      <a:pt x="0" y="29705"/>
                    </a:lnTo>
                    <a:lnTo>
                      <a:pt x="4228" y="29705"/>
                    </a:lnTo>
                    <a:lnTo>
                      <a:pt x="422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1"/>
              <p:cNvSpPr/>
              <p:nvPr/>
            </p:nvSpPr>
            <p:spPr>
              <a:xfrm>
                <a:off x="6897013" y="3673574"/>
                <a:ext cx="166218" cy="292001"/>
              </a:xfrm>
              <a:custGeom>
                <a:avLst/>
                <a:gdLst/>
                <a:ahLst/>
                <a:cxnLst/>
                <a:rect l="l" t="t" r="r" b="b"/>
                <a:pathLst>
                  <a:path w="4230" h="7431" extrusionOk="0">
                    <a:moveTo>
                      <a:pt x="1" y="1"/>
                    </a:moveTo>
                    <a:lnTo>
                      <a:pt x="1" y="7430"/>
                    </a:lnTo>
                    <a:lnTo>
                      <a:pt x="4229" y="7430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1"/>
              <p:cNvSpPr/>
              <p:nvPr/>
            </p:nvSpPr>
            <p:spPr>
              <a:xfrm>
                <a:off x="7143985" y="2724901"/>
                <a:ext cx="166061" cy="1240661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31573" extrusionOk="0">
                    <a:moveTo>
                      <a:pt x="1" y="1"/>
                    </a:moveTo>
                    <a:lnTo>
                      <a:pt x="1" y="31572"/>
                    </a:lnTo>
                    <a:lnTo>
                      <a:pt x="4225" y="3157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1"/>
              <p:cNvSpPr/>
              <p:nvPr/>
            </p:nvSpPr>
            <p:spPr>
              <a:xfrm>
                <a:off x="7390957" y="2381065"/>
                <a:ext cx="166061" cy="1584492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40323" extrusionOk="0">
                    <a:moveTo>
                      <a:pt x="1" y="0"/>
                    </a:moveTo>
                    <a:lnTo>
                      <a:pt x="1" y="40322"/>
                    </a:lnTo>
                    <a:lnTo>
                      <a:pt x="4225" y="4032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1"/>
              <p:cNvSpPr/>
              <p:nvPr/>
            </p:nvSpPr>
            <p:spPr>
              <a:xfrm>
                <a:off x="7637929" y="3115184"/>
                <a:ext cx="166061" cy="850383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1641" extrusionOk="0">
                    <a:moveTo>
                      <a:pt x="1" y="0"/>
                    </a:moveTo>
                    <a:lnTo>
                      <a:pt x="1" y="21640"/>
                    </a:lnTo>
                    <a:lnTo>
                      <a:pt x="4225" y="21640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8" name="Google Shape;728;p31"/>
          <p:cNvGrpSpPr/>
          <p:nvPr/>
        </p:nvGrpSpPr>
        <p:grpSpPr>
          <a:xfrm>
            <a:off x="5262046" y="2085203"/>
            <a:ext cx="1054922" cy="2623643"/>
            <a:chOff x="5262046" y="2234728"/>
            <a:chExt cx="1054922" cy="2623643"/>
          </a:xfrm>
        </p:grpSpPr>
        <p:sp>
          <p:nvSpPr>
            <p:cNvPr id="729" name="Google Shape;729;p31"/>
            <p:cNvSpPr/>
            <p:nvPr/>
          </p:nvSpPr>
          <p:spPr>
            <a:xfrm>
              <a:off x="6104070" y="2510819"/>
              <a:ext cx="54895" cy="4008"/>
            </a:xfrm>
            <a:custGeom>
              <a:avLst/>
              <a:gdLst/>
              <a:ahLst/>
              <a:cxnLst/>
              <a:rect l="l" t="t" r="r" b="b"/>
              <a:pathLst>
                <a:path w="1397" h="102" extrusionOk="0">
                  <a:moveTo>
                    <a:pt x="529" y="0"/>
                  </a:moveTo>
                  <a:cubicBezTo>
                    <a:pt x="353" y="0"/>
                    <a:pt x="177" y="15"/>
                    <a:pt x="1" y="36"/>
                  </a:cubicBezTo>
                  <a:cubicBezTo>
                    <a:pt x="134" y="40"/>
                    <a:pt x="263" y="43"/>
                    <a:pt x="393" y="47"/>
                  </a:cubicBezTo>
                  <a:cubicBezTo>
                    <a:pt x="729" y="58"/>
                    <a:pt x="1064" y="76"/>
                    <a:pt x="1397" y="101"/>
                  </a:cubicBezTo>
                  <a:cubicBezTo>
                    <a:pt x="1107" y="33"/>
                    <a:pt x="819" y="0"/>
                    <a:pt x="529" y="0"/>
                  </a:cubicBezTo>
                  <a:close/>
                </a:path>
              </a:pathLst>
            </a:custGeom>
            <a:solidFill>
              <a:srgbClr val="C2D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6266871" y="2618410"/>
              <a:ext cx="157" cy="236"/>
            </a:xfrm>
            <a:custGeom>
              <a:avLst/>
              <a:gdLst/>
              <a:ahLst/>
              <a:cxnLst/>
              <a:rect l="l" t="t" r="r" b="b"/>
              <a:pathLst>
                <a:path w="4" h="6" extrusionOk="0">
                  <a:moveTo>
                    <a:pt x="0" y="1"/>
                  </a:moveTo>
                  <a:cubicBezTo>
                    <a:pt x="0" y="5"/>
                    <a:pt x="4" y="5"/>
                    <a:pt x="4" y="5"/>
                  </a:cubicBezTo>
                  <a:cubicBezTo>
                    <a:pt x="4" y="5"/>
                    <a:pt x="0" y="5"/>
                    <a:pt x="0" y="1"/>
                  </a:cubicBezTo>
                  <a:close/>
                </a:path>
              </a:pathLst>
            </a:custGeom>
            <a:solidFill>
              <a:srgbClr val="99BD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5977067" y="2638333"/>
              <a:ext cx="3340" cy="49826"/>
            </a:xfrm>
            <a:custGeom>
              <a:avLst/>
              <a:gdLst/>
              <a:ahLst/>
              <a:cxnLst/>
              <a:rect l="l" t="t" r="r" b="b"/>
              <a:pathLst>
                <a:path w="85" h="1268" extrusionOk="0">
                  <a:moveTo>
                    <a:pt x="42" y="0"/>
                  </a:moveTo>
                  <a:cubicBezTo>
                    <a:pt x="9" y="244"/>
                    <a:pt x="1" y="487"/>
                    <a:pt x="15" y="728"/>
                  </a:cubicBezTo>
                  <a:lnTo>
                    <a:pt x="15" y="728"/>
                  </a:lnTo>
                  <a:cubicBezTo>
                    <a:pt x="2" y="487"/>
                    <a:pt x="11" y="243"/>
                    <a:pt x="45" y="0"/>
                  </a:cubicBezTo>
                  <a:close/>
                  <a:moveTo>
                    <a:pt x="15" y="728"/>
                  </a:moveTo>
                  <a:lnTo>
                    <a:pt x="15" y="728"/>
                  </a:lnTo>
                  <a:cubicBezTo>
                    <a:pt x="26" y="910"/>
                    <a:pt x="49" y="1091"/>
                    <a:pt x="85" y="1267"/>
                  </a:cubicBezTo>
                  <a:cubicBezTo>
                    <a:pt x="75" y="1213"/>
                    <a:pt x="63" y="1156"/>
                    <a:pt x="56" y="1099"/>
                  </a:cubicBezTo>
                  <a:cubicBezTo>
                    <a:pt x="37" y="976"/>
                    <a:pt x="23" y="852"/>
                    <a:pt x="15" y="728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5988698" y="2715077"/>
              <a:ext cx="39099" cy="54306"/>
            </a:xfrm>
            <a:custGeom>
              <a:avLst/>
              <a:gdLst/>
              <a:ahLst/>
              <a:cxnLst/>
              <a:rect l="l" t="t" r="r" b="b"/>
              <a:pathLst>
                <a:path w="995" h="1382" extrusionOk="0">
                  <a:moveTo>
                    <a:pt x="1" y="0"/>
                  </a:moveTo>
                  <a:lnTo>
                    <a:pt x="1" y="0"/>
                  </a:lnTo>
                  <a:cubicBezTo>
                    <a:pt x="220" y="527"/>
                    <a:pt x="557" y="1001"/>
                    <a:pt x="995" y="1382"/>
                  </a:cubicBezTo>
                  <a:cubicBezTo>
                    <a:pt x="561" y="1001"/>
                    <a:pt x="220" y="524"/>
                    <a:pt x="1" y="0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5965592" y="2784355"/>
              <a:ext cx="125548" cy="256714"/>
            </a:xfrm>
            <a:custGeom>
              <a:avLst/>
              <a:gdLst/>
              <a:ahLst/>
              <a:cxnLst/>
              <a:rect l="l" t="t" r="r" b="b"/>
              <a:pathLst>
                <a:path w="3195" h="6533" extrusionOk="0">
                  <a:moveTo>
                    <a:pt x="2729" y="0"/>
                  </a:moveTo>
                  <a:cubicBezTo>
                    <a:pt x="2573" y="0"/>
                    <a:pt x="2423" y="83"/>
                    <a:pt x="2344" y="229"/>
                  </a:cubicBezTo>
                  <a:cubicBezTo>
                    <a:pt x="1838" y="1169"/>
                    <a:pt x="1414" y="2139"/>
                    <a:pt x="1001" y="3115"/>
                  </a:cubicBezTo>
                  <a:cubicBezTo>
                    <a:pt x="804" y="3606"/>
                    <a:pt x="600" y="4091"/>
                    <a:pt x="417" y="4590"/>
                  </a:cubicBezTo>
                  <a:lnTo>
                    <a:pt x="137" y="5329"/>
                  </a:lnTo>
                  <a:cubicBezTo>
                    <a:pt x="44" y="5577"/>
                    <a:pt x="0" y="5843"/>
                    <a:pt x="173" y="6187"/>
                  </a:cubicBezTo>
                  <a:cubicBezTo>
                    <a:pt x="284" y="6404"/>
                    <a:pt x="505" y="6533"/>
                    <a:pt x="736" y="6533"/>
                  </a:cubicBezTo>
                  <a:cubicBezTo>
                    <a:pt x="819" y="6533"/>
                    <a:pt x="903" y="6516"/>
                    <a:pt x="983" y="6481"/>
                  </a:cubicBezTo>
                  <a:cubicBezTo>
                    <a:pt x="1339" y="6330"/>
                    <a:pt x="1475" y="6101"/>
                    <a:pt x="1561" y="5850"/>
                  </a:cubicBezTo>
                  <a:lnTo>
                    <a:pt x="1823" y="5103"/>
                  </a:lnTo>
                  <a:cubicBezTo>
                    <a:pt x="2007" y="4604"/>
                    <a:pt x="2161" y="4098"/>
                    <a:pt x="2326" y="3595"/>
                  </a:cubicBezTo>
                  <a:cubicBezTo>
                    <a:pt x="2638" y="2587"/>
                    <a:pt x="2936" y="1571"/>
                    <a:pt x="3155" y="523"/>
                  </a:cubicBezTo>
                  <a:cubicBezTo>
                    <a:pt x="3195" y="340"/>
                    <a:pt x="3108" y="146"/>
                    <a:pt x="2936" y="53"/>
                  </a:cubicBezTo>
                  <a:cubicBezTo>
                    <a:pt x="2870" y="17"/>
                    <a:pt x="2799" y="0"/>
                    <a:pt x="2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5288021" y="2719557"/>
              <a:ext cx="227950" cy="308348"/>
            </a:xfrm>
            <a:custGeom>
              <a:avLst/>
              <a:gdLst/>
              <a:ahLst/>
              <a:cxnLst/>
              <a:rect l="l" t="t" r="r" b="b"/>
              <a:pathLst>
                <a:path w="5801" h="7847" extrusionOk="0">
                  <a:moveTo>
                    <a:pt x="2024" y="1"/>
                  </a:moveTo>
                  <a:cubicBezTo>
                    <a:pt x="1928" y="130"/>
                    <a:pt x="1863" y="223"/>
                    <a:pt x="1788" y="331"/>
                  </a:cubicBezTo>
                  <a:cubicBezTo>
                    <a:pt x="1716" y="438"/>
                    <a:pt x="1648" y="543"/>
                    <a:pt x="1579" y="650"/>
                  </a:cubicBezTo>
                  <a:cubicBezTo>
                    <a:pt x="1446" y="866"/>
                    <a:pt x="1321" y="1081"/>
                    <a:pt x="1203" y="1303"/>
                  </a:cubicBezTo>
                  <a:cubicBezTo>
                    <a:pt x="966" y="1745"/>
                    <a:pt x="761" y="2204"/>
                    <a:pt x="582" y="2678"/>
                  </a:cubicBezTo>
                  <a:cubicBezTo>
                    <a:pt x="227" y="3626"/>
                    <a:pt x="0" y="4652"/>
                    <a:pt x="15" y="5718"/>
                  </a:cubicBezTo>
                  <a:cubicBezTo>
                    <a:pt x="15" y="5822"/>
                    <a:pt x="18" y="6049"/>
                    <a:pt x="68" y="6256"/>
                  </a:cubicBezTo>
                  <a:cubicBezTo>
                    <a:pt x="115" y="6465"/>
                    <a:pt x="205" y="6680"/>
                    <a:pt x="330" y="6864"/>
                  </a:cubicBezTo>
                  <a:cubicBezTo>
                    <a:pt x="585" y="7240"/>
                    <a:pt x="933" y="7452"/>
                    <a:pt x="1235" y="7578"/>
                  </a:cubicBezTo>
                  <a:cubicBezTo>
                    <a:pt x="1544" y="7707"/>
                    <a:pt x="1831" y="7768"/>
                    <a:pt x="2104" y="7804"/>
                  </a:cubicBezTo>
                  <a:cubicBezTo>
                    <a:pt x="2380" y="7840"/>
                    <a:pt x="2642" y="7847"/>
                    <a:pt x="2901" y="7847"/>
                  </a:cubicBezTo>
                  <a:cubicBezTo>
                    <a:pt x="3927" y="7822"/>
                    <a:pt x="4860" y="7628"/>
                    <a:pt x="5800" y="7341"/>
                  </a:cubicBezTo>
                  <a:lnTo>
                    <a:pt x="5603" y="6397"/>
                  </a:lnTo>
                  <a:cubicBezTo>
                    <a:pt x="5166" y="6423"/>
                    <a:pt x="4720" y="6442"/>
                    <a:pt x="4281" y="6442"/>
                  </a:cubicBezTo>
                  <a:cubicBezTo>
                    <a:pt x="3831" y="6442"/>
                    <a:pt x="3389" y="6422"/>
                    <a:pt x="2972" y="6372"/>
                  </a:cubicBezTo>
                  <a:cubicBezTo>
                    <a:pt x="2563" y="6325"/>
                    <a:pt x="2161" y="6225"/>
                    <a:pt x="1928" y="6092"/>
                  </a:cubicBezTo>
                  <a:cubicBezTo>
                    <a:pt x="1809" y="6024"/>
                    <a:pt x="1763" y="5959"/>
                    <a:pt x="1769" y="5938"/>
                  </a:cubicBezTo>
                  <a:lnTo>
                    <a:pt x="1773" y="5905"/>
                  </a:lnTo>
                  <a:lnTo>
                    <a:pt x="1784" y="5754"/>
                  </a:lnTo>
                  <a:cubicBezTo>
                    <a:pt x="1834" y="4961"/>
                    <a:pt x="2061" y="4157"/>
                    <a:pt x="2376" y="3382"/>
                  </a:cubicBezTo>
                  <a:cubicBezTo>
                    <a:pt x="2538" y="2991"/>
                    <a:pt x="2728" y="2610"/>
                    <a:pt x="2929" y="2237"/>
                  </a:cubicBezTo>
                  <a:cubicBezTo>
                    <a:pt x="3030" y="2050"/>
                    <a:pt x="3137" y="1863"/>
                    <a:pt x="3249" y="1684"/>
                  </a:cubicBezTo>
                  <a:lnTo>
                    <a:pt x="3417" y="1419"/>
                  </a:lnTo>
                  <a:cubicBezTo>
                    <a:pt x="3471" y="1336"/>
                    <a:pt x="3539" y="1235"/>
                    <a:pt x="3578" y="1178"/>
                  </a:cubicBezTo>
                  <a:lnTo>
                    <a:pt x="202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5297766" y="2639787"/>
              <a:ext cx="193528" cy="199147"/>
            </a:xfrm>
            <a:custGeom>
              <a:avLst/>
              <a:gdLst/>
              <a:ahLst/>
              <a:cxnLst/>
              <a:rect l="l" t="t" r="r" b="b"/>
              <a:pathLst>
                <a:path w="4925" h="5068" extrusionOk="0">
                  <a:moveTo>
                    <a:pt x="2971" y="1"/>
                  </a:moveTo>
                  <a:cubicBezTo>
                    <a:pt x="2873" y="1"/>
                    <a:pt x="2766" y="14"/>
                    <a:pt x="2649" y="43"/>
                  </a:cubicBezTo>
                  <a:cubicBezTo>
                    <a:pt x="1863" y="236"/>
                    <a:pt x="0" y="3338"/>
                    <a:pt x="0" y="3338"/>
                  </a:cubicBezTo>
                  <a:lnTo>
                    <a:pt x="4174" y="5067"/>
                  </a:lnTo>
                  <a:cubicBezTo>
                    <a:pt x="4174" y="5067"/>
                    <a:pt x="4924" y="2705"/>
                    <a:pt x="4454" y="1761"/>
                  </a:cubicBezTo>
                  <a:cubicBezTo>
                    <a:pt x="4017" y="883"/>
                    <a:pt x="3772" y="1"/>
                    <a:pt x="2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5488310" y="2958906"/>
              <a:ext cx="102442" cy="63068"/>
            </a:xfrm>
            <a:custGeom>
              <a:avLst/>
              <a:gdLst/>
              <a:ahLst/>
              <a:cxnLst/>
              <a:rect l="l" t="t" r="r" b="b"/>
              <a:pathLst>
                <a:path w="2607" h="1605" extrusionOk="0">
                  <a:moveTo>
                    <a:pt x="2606" y="1"/>
                  </a:moveTo>
                  <a:lnTo>
                    <a:pt x="696" y="202"/>
                  </a:lnTo>
                  <a:lnTo>
                    <a:pt x="0" y="765"/>
                  </a:lnTo>
                  <a:cubicBezTo>
                    <a:pt x="312" y="1494"/>
                    <a:pt x="1533" y="1605"/>
                    <a:pt x="1533" y="1605"/>
                  </a:cubicBezTo>
                  <a:lnTo>
                    <a:pt x="2606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5548510" y="2958906"/>
              <a:ext cx="95801" cy="96076"/>
            </a:xfrm>
            <a:custGeom>
              <a:avLst/>
              <a:gdLst/>
              <a:ahLst/>
              <a:cxnLst/>
              <a:rect l="l" t="t" r="r" b="b"/>
              <a:pathLst>
                <a:path w="2438" h="2445" extrusionOk="0">
                  <a:moveTo>
                    <a:pt x="1074" y="1"/>
                  </a:moveTo>
                  <a:lnTo>
                    <a:pt x="1" y="1605"/>
                  </a:lnTo>
                  <a:lnTo>
                    <a:pt x="970" y="2445"/>
                  </a:lnTo>
                  <a:lnTo>
                    <a:pt x="2438" y="851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5395494" y="4767365"/>
              <a:ext cx="39099" cy="18940"/>
            </a:xfrm>
            <a:custGeom>
              <a:avLst/>
              <a:gdLst/>
              <a:ahLst/>
              <a:cxnLst/>
              <a:rect l="l" t="t" r="r" b="b"/>
              <a:pathLst>
                <a:path w="995" h="482" extrusionOk="0">
                  <a:moveTo>
                    <a:pt x="796" y="88"/>
                  </a:moveTo>
                  <a:cubicBezTo>
                    <a:pt x="818" y="88"/>
                    <a:pt x="836" y="91"/>
                    <a:pt x="851" y="98"/>
                  </a:cubicBezTo>
                  <a:cubicBezTo>
                    <a:pt x="865" y="105"/>
                    <a:pt x="883" y="119"/>
                    <a:pt x="890" y="159"/>
                  </a:cubicBezTo>
                  <a:cubicBezTo>
                    <a:pt x="901" y="227"/>
                    <a:pt x="887" y="281"/>
                    <a:pt x="843" y="316"/>
                  </a:cubicBezTo>
                  <a:cubicBezTo>
                    <a:pt x="789" y="368"/>
                    <a:pt x="685" y="393"/>
                    <a:pt x="545" y="393"/>
                  </a:cubicBezTo>
                  <a:cubicBezTo>
                    <a:pt x="438" y="393"/>
                    <a:pt x="310" y="378"/>
                    <a:pt x="166" y="349"/>
                  </a:cubicBezTo>
                  <a:cubicBezTo>
                    <a:pt x="372" y="227"/>
                    <a:pt x="650" y="88"/>
                    <a:pt x="796" y="88"/>
                  </a:cubicBezTo>
                  <a:close/>
                  <a:moveTo>
                    <a:pt x="792" y="1"/>
                  </a:moveTo>
                  <a:cubicBezTo>
                    <a:pt x="533" y="1"/>
                    <a:pt x="82" y="297"/>
                    <a:pt x="25" y="334"/>
                  </a:cubicBezTo>
                  <a:cubicBezTo>
                    <a:pt x="11" y="342"/>
                    <a:pt x="0" y="359"/>
                    <a:pt x="4" y="378"/>
                  </a:cubicBezTo>
                  <a:cubicBezTo>
                    <a:pt x="7" y="396"/>
                    <a:pt x="22" y="410"/>
                    <a:pt x="40" y="414"/>
                  </a:cubicBezTo>
                  <a:cubicBezTo>
                    <a:pt x="172" y="446"/>
                    <a:pt x="366" y="482"/>
                    <a:pt x="542" y="482"/>
                  </a:cubicBezTo>
                  <a:cubicBezTo>
                    <a:pt x="689" y="482"/>
                    <a:pt x="825" y="457"/>
                    <a:pt x="905" y="385"/>
                  </a:cubicBezTo>
                  <a:cubicBezTo>
                    <a:pt x="969" y="328"/>
                    <a:pt x="994" y="245"/>
                    <a:pt x="980" y="144"/>
                  </a:cubicBezTo>
                  <a:cubicBezTo>
                    <a:pt x="969" y="69"/>
                    <a:pt x="923" y="33"/>
                    <a:pt x="887" y="19"/>
                  </a:cubicBezTo>
                  <a:cubicBezTo>
                    <a:pt x="860" y="7"/>
                    <a:pt x="828" y="1"/>
                    <a:pt x="7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5395612" y="4749799"/>
              <a:ext cx="23341" cy="33990"/>
            </a:xfrm>
            <a:custGeom>
              <a:avLst/>
              <a:gdLst/>
              <a:ahLst/>
              <a:cxnLst/>
              <a:rect l="l" t="t" r="r" b="b"/>
              <a:pathLst>
                <a:path w="594" h="865" extrusionOk="0">
                  <a:moveTo>
                    <a:pt x="385" y="92"/>
                  </a:moveTo>
                  <a:cubicBezTo>
                    <a:pt x="446" y="100"/>
                    <a:pt x="456" y="125"/>
                    <a:pt x="461" y="147"/>
                  </a:cubicBezTo>
                  <a:cubicBezTo>
                    <a:pt x="489" y="279"/>
                    <a:pt x="274" y="588"/>
                    <a:pt x="94" y="731"/>
                  </a:cubicBezTo>
                  <a:cubicBezTo>
                    <a:pt x="101" y="548"/>
                    <a:pt x="144" y="240"/>
                    <a:pt x="267" y="132"/>
                  </a:cubicBezTo>
                  <a:cubicBezTo>
                    <a:pt x="295" y="103"/>
                    <a:pt x="327" y="92"/>
                    <a:pt x="367" y="92"/>
                  </a:cubicBezTo>
                  <a:close/>
                  <a:moveTo>
                    <a:pt x="361" y="0"/>
                  </a:moveTo>
                  <a:cubicBezTo>
                    <a:pt x="303" y="0"/>
                    <a:pt x="250" y="22"/>
                    <a:pt x="206" y="64"/>
                  </a:cubicBezTo>
                  <a:cubicBezTo>
                    <a:pt x="1" y="246"/>
                    <a:pt x="1" y="796"/>
                    <a:pt x="1" y="818"/>
                  </a:cubicBezTo>
                  <a:cubicBezTo>
                    <a:pt x="1" y="836"/>
                    <a:pt x="12" y="849"/>
                    <a:pt x="22" y="857"/>
                  </a:cubicBezTo>
                  <a:cubicBezTo>
                    <a:pt x="30" y="861"/>
                    <a:pt x="37" y="864"/>
                    <a:pt x="47" y="864"/>
                  </a:cubicBezTo>
                  <a:cubicBezTo>
                    <a:pt x="55" y="864"/>
                    <a:pt x="62" y="861"/>
                    <a:pt x="69" y="857"/>
                  </a:cubicBezTo>
                  <a:cubicBezTo>
                    <a:pt x="249" y="756"/>
                    <a:pt x="593" y="344"/>
                    <a:pt x="550" y="128"/>
                  </a:cubicBezTo>
                  <a:cubicBezTo>
                    <a:pt x="542" y="89"/>
                    <a:pt x="511" y="17"/>
                    <a:pt x="396" y="3"/>
                  </a:cubicBezTo>
                  <a:cubicBezTo>
                    <a:pt x="384" y="1"/>
                    <a:pt x="373" y="0"/>
                    <a:pt x="3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5732413" y="4767404"/>
              <a:ext cx="46722" cy="19058"/>
            </a:xfrm>
            <a:custGeom>
              <a:avLst/>
              <a:gdLst/>
              <a:ahLst/>
              <a:cxnLst/>
              <a:rect l="l" t="t" r="r" b="b"/>
              <a:pathLst>
                <a:path w="1189" h="485" extrusionOk="0">
                  <a:moveTo>
                    <a:pt x="977" y="88"/>
                  </a:moveTo>
                  <a:cubicBezTo>
                    <a:pt x="1011" y="88"/>
                    <a:pt x="1039" y="93"/>
                    <a:pt x="1060" y="104"/>
                  </a:cubicBezTo>
                  <a:cubicBezTo>
                    <a:pt x="1081" y="115"/>
                    <a:pt x="1089" y="129"/>
                    <a:pt x="1092" y="154"/>
                  </a:cubicBezTo>
                  <a:cubicBezTo>
                    <a:pt x="1099" y="215"/>
                    <a:pt x="1081" y="262"/>
                    <a:pt x="1042" y="298"/>
                  </a:cubicBezTo>
                  <a:cubicBezTo>
                    <a:pt x="973" y="361"/>
                    <a:pt x="830" y="392"/>
                    <a:pt x="634" y="392"/>
                  </a:cubicBezTo>
                  <a:cubicBezTo>
                    <a:pt x="506" y="392"/>
                    <a:pt x="356" y="378"/>
                    <a:pt x="188" y="352"/>
                  </a:cubicBezTo>
                  <a:cubicBezTo>
                    <a:pt x="449" y="225"/>
                    <a:pt x="798" y="88"/>
                    <a:pt x="977" y="88"/>
                  </a:cubicBezTo>
                  <a:close/>
                  <a:moveTo>
                    <a:pt x="979" y="0"/>
                  </a:moveTo>
                  <a:cubicBezTo>
                    <a:pt x="673" y="0"/>
                    <a:pt x="100" y="293"/>
                    <a:pt x="26" y="330"/>
                  </a:cubicBezTo>
                  <a:cubicBezTo>
                    <a:pt x="12" y="341"/>
                    <a:pt x="1" y="358"/>
                    <a:pt x="4" y="377"/>
                  </a:cubicBezTo>
                  <a:cubicBezTo>
                    <a:pt x="4" y="395"/>
                    <a:pt x="19" y="409"/>
                    <a:pt x="40" y="416"/>
                  </a:cubicBezTo>
                  <a:cubicBezTo>
                    <a:pt x="202" y="449"/>
                    <a:pt x="428" y="484"/>
                    <a:pt x="640" y="484"/>
                  </a:cubicBezTo>
                  <a:cubicBezTo>
                    <a:pt x="830" y="484"/>
                    <a:pt x="1003" y="452"/>
                    <a:pt x="1103" y="366"/>
                  </a:cubicBezTo>
                  <a:cubicBezTo>
                    <a:pt x="1164" y="308"/>
                    <a:pt x="1189" y="237"/>
                    <a:pt x="1182" y="143"/>
                  </a:cubicBezTo>
                  <a:cubicBezTo>
                    <a:pt x="1175" y="93"/>
                    <a:pt x="1150" y="50"/>
                    <a:pt x="1103" y="25"/>
                  </a:cubicBezTo>
                  <a:cubicBezTo>
                    <a:pt x="1070" y="8"/>
                    <a:pt x="1028" y="0"/>
                    <a:pt x="9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5732413" y="4749799"/>
              <a:ext cx="29118" cy="33990"/>
            </a:xfrm>
            <a:custGeom>
              <a:avLst/>
              <a:gdLst/>
              <a:ahLst/>
              <a:cxnLst/>
              <a:rect l="l" t="t" r="r" b="b"/>
              <a:pathLst>
                <a:path w="741" h="865" extrusionOk="0">
                  <a:moveTo>
                    <a:pt x="525" y="92"/>
                  </a:moveTo>
                  <a:cubicBezTo>
                    <a:pt x="607" y="100"/>
                    <a:pt x="612" y="135"/>
                    <a:pt x="615" y="147"/>
                  </a:cubicBezTo>
                  <a:cubicBezTo>
                    <a:pt x="637" y="276"/>
                    <a:pt x="332" y="599"/>
                    <a:pt x="102" y="738"/>
                  </a:cubicBezTo>
                  <a:cubicBezTo>
                    <a:pt x="123" y="588"/>
                    <a:pt x="184" y="279"/>
                    <a:pt x="342" y="150"/>
                  </a:cubicBezTo>
                  <a:cubicBezTo>
                    <a:pt x="389" y="110"/>
                    <a:pt x="439" y="92"/>
                    <a:pt x="496" y="92"/>
                  </a:cubicBezTo>
                  <a:close/>
                  <a:moveTo>
                    <a:pt x="496" y="1"/>
                  </a:moveTo>
                  <a:cubicBezTo>
                    <a:pt x="420" y="1"/>
                    <a:pt x="347" y="29"/>
                    <a:pt x="284" y="82"/>
                  </a:cubicBezTo>
                  <a:cubicBezTo>
                    <a:pt x="44" y="279"/>
                    <a:pt x="4" y="793"/>
                    <a:pt x="4" y="814"/>
                  </a:cubicBezTo>
                  <a:cubicBezTo>
                    <a:pt x="1" y="832"/>
                    <a:pt x="9" y="846"/>
                    <a:pt x="22" y="857"/>
                  </a:cubicBezTo>
                  <a:cubicBezTo>
                    <a:pt x="30" y="861"/>
                    <a:pt x="40" y="864"/>
                    <a:pt x="47" y="864"/>
                  </a:cubicBezTo>
                  <a:cubicBezTo>
                    <a:pt x="55" y="864"/>
                    <a:pt x="62" y="861"/>
                    <a:pt x="65" y="861"/>
                  </a:cubicBezTo>
                  <a:cubicBezTo>
                    <a:pt x="299" y="753"/>
                    <a:pt x="741" y="351"/>
                    <a:pt x="705" y="132"/>
                  </a:cubicBezTo>
                  <a:cubicBezTo>
                    <a:pt x="693" y="78"/>
                    <a:pt x="658" y="14"/>
                    <a:pt x="532" y="3"/>
                  </a:cubicBezTo>
                  <a:cubicBezTo>
                    <a:pt x="520" y="1"/>
                    <a:pt x="508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5530867" y="2460324"/>
              <a:ext cx="185944" cy="209207"/>
            </a:xfrm>
            <a:custGeom>
              <a:avLst/>
              <a:gdLst/>
              <a:ahLst/>
              <a:cxnLst/>
              <a:rect l="l" t="t" r="r" b="b"/>
              <a:pathLst>
                <a:path w="4732" h="5324" extrusionOk="0">
                  <a:moveTo>
                    <a:pt x="44" y="1"/>
                  </a:moveTo>
                  <a:lnTo>
                    <a:pt x="44" y="1"/>
                  </a:lnTo>
                  <a:cubicBezTo>
                    <a:pt x="274" y="1131"/>
                    <a:pt x="787" y="3421"/>
                    <a:pt x="1" y="4179"/>
                  </a:cubicBezTo>
                  <a:cubicBezTo>
                    <a:pt x="1" y="4179"/>
                    <a:pt x="320" y="5324"/>
                    <a:pt x="2420" y="5324"/>
                  </a:cubicBezTo>
                  <a:cubicBezTo>
                    <a:pt x="4732" y="5324"/>
                    <a:pt x="3518" y="4179"/>
                    <a:pt x="3518" y="4179"/>
                  </a:cubicBezTo>
                  <a:cubicBezTo>
                    <a:pt x="2255" y="3877"/>
                    <a:pt x="2280" y="2940"/>
                    <a:pt x="2496" y="206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5716066" y="2364954"/>
              <a:ext cx="35444" cy="16268"/>
            </a:xfrm>
            <a:custGeom>
              <a:avLst/>
              <a:gdLst/>
              <a:ahLst/>
              <a:cxnLst/>
              <a:rect l="l" t="t" r="r" b="b"/>
              <a:pathLst>
                <a:path w="902" h="414" extrusionOk="0">
                  <a:moveTo>
                    <a:pt x="668" y="0"/>
                  </a:moveTo>
                  <a:cubicBezTo>
                    <a:pt x="514" y="0"/>
                    <a:pt x="268" y="41"/>
                    <a:pt x="37" y="256"/>
                  </a:cubicBezTo>
                  <a:cubicBezTo>
                    <a:pt x="1" y="291"/>
                    <a:pt x="1" y="349"/>
                    <a:pt x="33" y="385"/>
                  </a:cubicBezTo>
                  <a:cubicBezTo>
                    <a:pt x="51" y="403"/>
                    <a:pt x="76" y="414"/>
                    <a:pt x="102" y="414"/>
                  </a:cubicBezTo>
                  <a:cubicBezTo>
                    <a:pt x="123" y="414"/>
                    <a:pt x="145" y="407"/>
                    <a:pt x="162" y="389"/>
                  </a:cubicBezTo>
                  <a:cubicBezTo>
                    <a:pt x="349" y="213"/>
                    <a:pt x="548" y="181"/>
                    <a:pt x="669" y="181"/>
                  </a:cubicBezTo>
                  <a:cubicBezTo>
                    <a:pt x="733" y="181"/>
                    <a:pt x="774" y="190"/>
                    <a:pt x="780" y="192"/>
                  </a:cubicBezTo>
                  <a:cubicBezTo>
                    <a:pt x="786" y="193"/>
                    <a:pt x="793" y="194"/>
                    <a:pt x="800" y="194"/>
                  </a:cubicBezTo>
                  <a:cubicBezTo>
                    <a:pt x="842" y="194"/>
                    <a:pt x="879" y="167"/>
                    <a:pt x="891" y="127"/>
                  </a:cubicBezTo>
                  <a:cubicBezTo>
                    <a:pt x="902" y="76"/>
                    <a:pt x="873" y="26"/>
                    <a:pt x="823" y="16"/>
                  </a:cubicBezTo>
                  <a:cubicBezTo>
                    <a:pt x="817" y="14"/>
                    <a:pt x="758" y="0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5721292" y="2426884"/>
              <a:ext cx="21887" cy="44757"/>
            </a:xfrm>
            <a:custGeom>
              <a:avLst/>
              <a:gdLst/>
              <a:ahLst/>
              <a:cxnLst/>
              <a:rect l="l" t="t" r="r" b="b"/>
              <a:pathLst>
                <a:path w="557" h="1139" extrusionOk="0">
                  <a:moveTo>
                    <a:pt x="244" y="1"/>
                  </a:moveTo>
                  <a:lnTo>
                    <a:pt x="0" y="1056"/>
                  </a:lnTo>
                  <a:cubicBezTo>
                    <a:pt x="0" y="1056"/>
                    <a:pt x="159" y="1139"/>
                    <a:pt x="336" y="1139"/>
                  </a:cubicBezTo>
                  <a:cubicBezTo>
                    <a:pt x="410" y="1139"/>
                    <a:pt x="487" y="1125"/>
                    <a:pt x="557" y="1084"/>
                  </a:cubicBezTo>
                  <a:cubicBezTo>
                    <a:pt x="348" y="705"/>
                    <a:pt x="244" y="1"/>
                    <a:pt x="244" y="1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5726637" y="2406332"/>
              <a:ext cx="16543" cy="21691"/>
            </a:xfrm>
            <a:custGeom>
              <a:avLst/>
              <a:gdLst/>
              <a:ahLst/>
              <a:cxnLst/>
              <a:rect l="l" t="t" r="r" b="b"/>
              <a:pathLst>
                <a:path w="421" h="552" extrusionOk="0">
                  <a:moveTo>
                    <a:pt x="248" y="1"/>
                  </a:moveTo>
                  <a:cubicBezTo>
                    <a:pt x="159" y="1"/>
                    <a:pt x="66" y="99"/>
                    <a:pt x="33" y="233"/>
                  </a:cubicBezTo>
                  <a:cubicBezTo>
                    <a:pt x="1" y="384"/>
                    <a:pt x="51" y="524"/>
                    <a:pt x="148" y="549"/>
                  </a:cubicBezTo>
                  <a:cubicBezTo>
                    <a:pt x="156" y="551"/>
                    <a:pt x="165" y="552"/>
                    <a:pt x="174" y="552"/>
                  </a:cubicBezTo>
                  <a:cubicBezTo>
                    <a:pt x="264" y="552"/>
                    <a:pt x="356" y="453"/>
                    <a:pt x="388" y="320"/>
                  </a:cubicBezTo>
                  <a:cubicBezTo>
                    <a:pt x="421" y="169"/>
                    <a:pt x="371" y="28"/>
                    <a:pt x="274" y="3"/>
                  </a:cubicBezTo>
                  <a:cubicBezTo>
                    <a:pt x="265" y="2"/>
                    <a:pt x="257" y="1"/>
                    <a:pt x="2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5735557" y="2405743"/>
              <a:ext cx="15129" cy="4401"/>
            </a:xfrm>
            <a:custGeom>
              <a:avLst/>
              <a:gdLst/>
              <a:ahLst/>
              <a:cxnLst/>
              <a:rect l="l" t="t" r="r" b="b"/>
              <a:pathLst>
                <a:path w="385" h="112" extrusionOk="0">
                  <a:moveTo>
                    <a:pt x="384" y="0"/>
                  </a:moveTo>
                  <a:lnTo>
                    <a:pt x="0" y="18"/>
                  </a:lnTo>
                  <a:cubicBezTo>
                    <a:pt x="43" y="88"/>
                    <a:pt x="97" y="111"/>
                    <a:pt x="151" y="111"/>
                  </a:cubicBezTo>
                  <a:cubicBezTo>
                    <a:pt x="268" y="111"/>
                    <a:pt x="384" y="0"/>
                    <a:pt x="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5651897" y="4608414"/>
              <a:ext cx="78865" cy="173527"/>
            </a:xfrm>
            <a:custGeom>
              <a:avLst/>
              <a:gdLst/>
              <a:ahLst/>
              <a:cxnLst/>
              <a:rect l="l" t="t" r="r" b="b"/>
              <a:pathLst>
                <a:path w="2007" h="4416" extrusionOk="0">
                  <a:moveTo>
                    <a:pt x="101" y="1"/>
                  </a:moveTo>
                  <a:lnTo>
                    <a:pt x="1" y="4416"/>
                  </a:lnTo>
                  <a:lnTo>
                    <a:pt x="1907" y="4416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1"/>
            <p:cNvSpPr/>
            <p:nvPr/>
          </p:nvSpPr>
          <p:spPr>
            <a:xfrm>
              <a:off x="5311559" y="4608414"/>
              <a:ext cx="97923" cy="173527"/>
            </a:xfrm>
            <a:custGeom>
              <a:avLst/>
              <a:gdLst/>
              <a:ahLst/>
              <a:cxnLst/>
              <a:rect l="l" t="t" r="r" b="b"/>
              <a:pathLst>
                <a:path w="2492" h="4416" extrusionOk="0">
                  <a:moveTo>
                    <a:pt x="586" y="1"/>
                  </a:moveTo>
                  <a:lnTo>
                    <a:pt x="1" y="4416"/>
                  </a:lnTo>
                  <a:lnTo>
                    <a:pt x="1906" y="4416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1"/>
            <p:cNvSpPr/>
            <p:nvPr/>
          </p:nvSpPr>
          <p:spPr>
            <a:xfrm>
              <a:off x="5290811" y="4773298"/>
              <a:ext cx="214001" cy="85074"/>
            </a:xfrm>
            <a:custGeom>
              <a:avLst/>
              <a:gdLst/>
              <a:ahLst/>
              <a:cxnLst/>
              <a:rect l="l" t="t" r="r" b="b"/>
              <a:pathLst>
                <a:path w="5446" h="2165" extrusionOk="0">
                  <a:moveTo>
                    <a:pt x="410" y="1"/>
                  </a:moveTo>
                  <a:cubicBezTo>
                    <a:pt x="331" y="1"/>
                    <a:pt x="270" y="54"/>
                    <a:pt x="259" y="130"/>
                  </a:cubicBezTo>
                  <a:lnTo>
                    <a:pt x="26" y="1824"/>
                  </a:lnTo>
                  <a:cubicBezTo>
                    <a:pt x="1" y="1998"/>
                    <a:pt x="152" y="2161"/>
                    <a:pt x="329" y="2161"/>
                  </a:cubicBezTo>
                  <a:cubicBezTo>
                    <a:pt x="331" y="2161"/>
                    <a:pt x="333" y="2161"/>
                    <a:pt x="335" y="2161"/>
                  </a:cubicBezTo>
                  <a:cubicBezTo>
                    <a:pt x="1082" y="2151"/>
                    <a:pt x="1440" y="2108"/>
                    <a:pt x="2381" y="2108"/>
                  </a:cubicBezTo>
                  <a:cubicBezTo>
                    <a:pt x="2962" y="2108"/>
                    <a:pt x="3809" y="2165"/>
                    <a:pt x="4609" y="2165"/>
                  </a:cubicBezTo>
                  <a:cubicBezTo>
                    <a:pt x="5392" y="2165"/>
                    <a:pt x="5446" y="1376"/>
                    <a:pt x="5112" y="1303"/>
                  </a:cubicBezTo>
                  <a:cubicBezTo>
                    <a:pt x="3615" y="984"/>
                    <a:pt x="3378" y="539"/>
                    <a:pt x="2873" y="115"/>
                  </a:cubicBezTo>
                  <a:cubicBezTo>
                    <a:pt x="2779" y="40"/>
                    <a:pt x="2668" y="1"/>
                    <a:pt x="25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5629184" y="4773298"/>
              <a:ext cx="227675" cy="85074"/>
            </a:xfrm>
            <a:custGeom>
              <a:avLst/>
              <a:gdLst/>
              <a:ahLst/>
              <a:cxnLst/>
              <a:rect l="l" t="t" r="r" b="b"/>
              <a:pathLst>
                <a:path w="5794" h="2165" extrusionOk="0">
                  <a:moveTo>
                    <a:pt x="406" y="1"/>
                  </a:moveTo>
                  <a:cubicBezTo>
                    <a:pt x="331" y="1"/>
                    <a:pt x="267" y="54"/>
                    <a:pt x="255" y="130"/>
                  </a:cubicBezTo>
                  <a:lnTo>
                    <a:pt x="22" y="1824"/>
                  </a:lnTo>
                  <a:cubicBezTo>
                    <a:pt x="1" y="1998"/>
                    <a:pt x="148" y="2161"/>
                    <a:pt x="326" y="2161"/>
                  </a:cubicBezTo>
                  <a:cubicBezTo>
                    <a:pt x="328" y="2161"/>
                    <a:pt x="329" y="2161"/>
                    <a:pt x="331" y="2161"/>
                  </a:cubicBezTo>
                  <a:cubicBezTo>
                    <a:pt x="1077" y="2151"/>
                    <a:pt x="1437" y="2108"/>
                    <a:pt x="2381" y="2108"/>
                  </a:cubicBezTo>
                  <a:cubicBezTo>
                    <a:pt x="2959" y="2108"/>
                    <a:pt x="4157" y="2165"/>
                    <a:pt x="4957" y="2165"/>
                  </a:cubicBezTo>
                  <a:cubicBezTo>
                    <a:pt x="5740" y="2165"/>
                    <a:pt x="5794" y="1376"/>
                    <a:pt x="5460" y="1303"/>
                  </a:cubicBezTo>
                  <a:cubicBezTo>
                    <a:pt x="3967" y="984"/>
                    <a:pt x="3375" y="539"/>
                    <a:pt x="2868" y="115"/>
                  </a:cubicBezTo>
                  <a:cubicBezTo>
                    <a:pt x="2779" y="40"/>
                    <a:pt x="2664" y="1"/>
                    <a:pt x="25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5653744" y="4608571"/>
              <a:ext cx="77018" cy="89475"/>
            </a:xfrm>
            <a:custGeom>
              <a:avLst/>
              <a:gdLst/>
              <a:ahLst/>
              <a:cxnLst/>
              <a:rect l="l" t="t" r="r" b="b"/>
              <a:pathLst>
                <a:path w="1960" h="2277" extrusionOk="0">
                  <a:moveTo>
                    <a:pt x="51" y="0"/>
                  </a:moveTo>
                  <a:lnTo>
                    <a:pt x="0" y="2276"/>
                  </a:lnTo>
                  <a:lnTo>
                    <a:pt x="1910" y="227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5322718" y="4608571"/>
              <a:ext cx="86763" cy="89475"/>
            </a:xfrm>
            <a:custGeom>
              <a:avLst/>
              <a:gdLst/>
              <a:ahLst/>
              <a:cxnLst/>
              <a:rect l="l" t="t" r="r" b="b"/>
              <a:pathLst>
                <a:path w="2208" h="2277" extrusionOk="0">
                  <a:moveTo>
                    <a:pt x="302" y="0"/>
                  </a:moveTo>
                  <a:lnTo>
                    <a:pt x="0" y="2276"/>
                  </a:lnTo>
                  <a:lnTo>
                    <a:pt x="1906" y="2276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5401860" y="2621986"/>
              <a:ext cx="429730" cy="473741"/>
            </a:xfrm>
            <a:custGeom>
              <a:avLst/>
              <a:gdLst/>
              <a:ahLst/>
              <a:cxnLst/>
              <a:rect l="l" t="t" r="r" b="b"/>
              <a:pathLst>
                <a:path w="10936" h="12056" extrusionOk="0">
                  <a:moveTo>
                    <a:pt x="5294" y="1"/>
                  </a:moveTo>
                  <a:cubicBezTo>
                    <a:pt x="4661" y="1"/>
                    <a:pt x="4009" y="29"/>
                    <a:pt x="3284" y="65"/>
                  </a:cubicBezTo>
                  <a:cubicBezTo>
                    <a:pt x="1622" y="143"/>
                    <a:pt x="0" y="496"/>
                    <a:pt x="0" y="496"/>
                  </a:cubicBezTo>
                  <a:cubicBezTo>
                    <a:pt x="1551" y="6963"/>
                    <a:pt x="1558" y="8905"/>
                    <a:pt x="1450" y="12056"/>
                  </a:cubicBezTo>
                  <a:lnTo>
                    <a:pt x="9188" y="12056"/>
                  </a:lnTo>
                  <a:cubicBezTo>
                    <a:pt x="10936" y="872"/>
                    <a:pt x="10025" y="552"/>
                    <a:pt x="10025" y="552"/>
                  </a:cubicBezTo>
                  <a:cubicBezTo>
                    <a:pt x="10025" y="552"/>
                    <a:pt x="8313" y="201"/>
                    <a:pt x="6801" y="65"/>
                  </a:cubicBezTo>
                  <a:cubicBezTo>
                    <a:pt x="6292" y="19"/>
                    <a:pt x="5799" y="1"/>
                    <a:pt x="5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1"/>
            <p:cNvSpPr/>
            <p:nvPr/>
          </p:nvSpPr>
          <p:spPr>
            <a:xfrm>
              <a:off x="5744595" y="2726905"/>
              <a:ext cx="303515" cy="331846"/>
            </a:xfrm>
            <a:custGeom>
              <a:avLst/>
              <a:gdLst/>
              <a:ahLst/>
              <a:cxnLst/>
              <a:rect l="l" t="t" r="r" b="b"/>
              <a:pathLst>
                <a:path w="7724" h="8445" extrusionOk="0">
                  <a:moveTo>
                    <a:pt x="1927" y="1"/>
                  </a:moveTo>
                  <a:lnTo>
                    <a:pt x="0" y="284"/>
                  </a:lnTo>
                  <a:cubicBezTo>
                    <a:pt x="79" y="844"/>
                    <a:pt x="179" y="1364"/>
                    <a:pt x="290" y="1896"/>
                  </a:cubicBezTo>
                  <a:cubicBezTo>
                    <a:pt x="398" y="2426"/>
                    <a:pt x="534" y="2954"/>
                    <a:pt x="682" y="3478"/>
                  </a:cubicBezTo>
                  <a:cubicBezTo>
                    <a:pt x="980" y="4530"/>
                    <a:pt x="1331" y="5578"/>
                    <a:pt x="1895" y="6608"/>
                  </a:cubicBezTo>
                  <a:cubicBezTo>
                    <a:pt x="2038" y="6866"/>
                    <a:pt x="2200" y="7121"/>
                    <a:pt x="2391" y="7376"/>
                  </a:cubicBezTo>
                  <a:cubicBezTo>
                    <a:pt x="2484" y="7502"/>
                    <a:pt x="2595" y="7628"/>
                    <a:pt x="2706" y="7749"/>
                  </a:cubicBezTo>
                  <a:cubicBezTo>
                    <a:pt x="2839" y="7890"/>
                    <a:pt x="2997" y="8026"/>
                    <a:pt x="3180" y="8141"/>
                  </a:cubicBezTo>
                  <a:cubicBezTo>
                    <a:pt x="3481" y="8337"/>
                    <a:pt x="3873" y="8445"/>
                    <a:pt x="4235" y="8445"/>
                  </a:cubicBezTo>
                  <a:cubicBezTo>
                    <a:pt x="4317" y="8445"/>
                    <a:pt x="4398" y="8439"/>
                    <a:pt x="4475" y="8428"/>
                  </a:cubicBezTo>
                  <a:cubicBezTo>
                    <a:pt x="4903" y="8374"/>
                    <a:pt x="5240" y="8213"/>
                    <a:pt x="5524" y="8037"/>
                  </a:cubicBezTo>
                  <a:cubicBezTo>
                    <a:pt x="6087" y="7678"/>
                    <a:pt x="6475" y="7237"/>
                    <a:pt x="6830" y="6791"/>
                  </a:cubicBezTo>
                  <a:cubicBezTo>
                    <a:pt x="7006" y="6569"/>
                    <a:pt x="7167" y="6339"/>
                    <a:pt x="7311" y="6102"/>
                  </a:cubicBezTo>
                  <a:cubicBezTo>
                    <a:pt x="7462" y="5862"/>
                    <a:pt x="7595" y="5632"/>
                    <a:pt x="7724" y="5367"/>
                  </a:cubicBezTo>
                  <a:lnTo>
                    <a:pt x="6909" y="4850"/>
                  </a:lnTo>
                  <a:cubicBezTo>
                    <a:pt x="6755" y="5025"/>
                    <a:pt x="6579" y="5219"/>
                    <a:pt x="6407" y="5398"/>
                  </a:cubicBezTo>
                  <a:cubicBezTo>
                    <a:pt x="6231" y="5574"/>
                    <a:pt x="6052" y="5746"/>
                    <a:pt x="5872" y="5912"/>
                  </a:cubicBezTo>
                  <a:cubicBezTo>
                    <a:pt x="5517" y="6238"/>
                    <a:pt x="5121" y="6522"/>
                    <a:pt x="4770" y="6684"/>
                  </a:cubicBezTo>
                  <a:cubicBezTo>
                    <a:pt x="4608" y="6756"/>
                    <a:pt x="4459" y="6792"/>
                    <a:pt x="4358" y="6792"/>
                  </a:cubicBezTo>
                  <a:cubicBezTo>
                    <a:pt x="4349" y="6792"/>
                    <a:pt x="4340" y="6792"/>
                    <a:pt x="4332" y="6791"/>
                  </a:cubicBezTo>
                  <a:cubicBezTo>
                    <a:pt x="4231" y="6784"/>
                    <a:pt x="4200" y="6755"/>
                    <a:pt x="4131" y="6702"/>
                  </a:cubicBezTo>
                  <a:cubicBezTo>
                    <a:pt x="4095" y="6672"/>
                    <a:pt x="4056" y="6629"/>
                    <a:pt x="4013" y="6576"/>
                  </a:cubicBezTo>
                  <a:cubicBezTo>
                    <a:pt x="3955" y="6497"/>
                    <a:pt x="3894" y="6422"/>
                    <a:pt x="3837" y="6332"/>
                  </a:cubicBezTo>
                  <a:cubicBezTo>
                    <a:pt x="3722" y="6160"/>
                    <a:pt x="3610" y="5966"/>
                    <a:pt x="3514" y="5754"/>
                  </a:cubicBezTo>
                  <a:cubicBezTo>
                    <a:pt x="3305" y="5342"/>
                    <a:pt x="3133" y="4882"/>
                    <a:pt x="2979" y="4415"/>
                  </a:cubicBezTo>
                  <a:cubicBezTo>
                    <a:pt x="2821" y="3949"/>
                    <a:pt x="2681" y="3464"/>
                    <a:pt x="2555" y="2976"/>
                  </a:cubicBezTo>
                  <a:cubicBezTo>
                    <a:pt x="2311" y="1999"/>
                    <a:pt x="2096" y="980"/>
                    <a:pt x="1927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1"/>
            <p:cNvSpPr/>
            <p:nvPr/>
          </p:nvSpPr>
          <p:spPr>
            <a:xfrm>
              <a:off x="5682076" y="2638490"/>
              <a:ext cx="167161" cy="221034"/>
            </a:xfrm>
            <a:custGeom>
              <a:avLst/>
              <a:gdLst/>
              <a:ahLst/>
              <a:cxnLst/>
              <a:rect l="l" t="t" r="r" b="b"/>
              <a:pathLst>
                <a:path w="4254" h="5625" extrusionOk="0">
                  <a:moveTo>
                    <a:pt x="2031" y="1"/>
                  </a:moveTo>
                  <a:cubicBezTo>
                    <a:pt x="1432" y="1"/>
                    <a:pt x="1040" y="273"/>
                    <a:pt x="600" y="911"/>
                  </a:cubicBezTo>
                  <a:cubicBezTo>
                    <a:pt x="1" y="1777"/>
                    <a:pt x="1235" y="5624"/>
                    <a:pt x="1235" y="5624"/>
                  </a:cubicBezTo>
                  <a:lnTo>
                    <a:pt x="4254" y="3564"/>
                  </a:lnTo>
                  <a:cubicBezTo>
                    <a:pt x="4254" y="3564"/>
                    <a:pt x="3684" y="330"/>
                    <a:pt x="2894" y="132"/>
                  </a:cubicBezTo>
                  <a:cubicBezTo>
                    <a:pt x="2559" y="47"/>
                    <a:pt x="2278" y="1"/>
                    <a:pt x="20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5997618" y="2884126"/>
              <a:ext cx="87038" cy="62676"/>
            </a:xfrm>
            <a:custGeom>
              <a:avLst/>
              <a:gdLst/>
              <a:ahLst/>
              <a:cxnLst/>
              <a:rect l="l" t="t" r="r" b="b"/>
              <a:pathLst>
                <a:path w="2215" h="1595" extrusionOk="0">
                  <a:moveTo>
                    <a:pt x="423" y="1"/>
                  </a:moveTo>
                  <a:cubicBezTo>
                    <a:pt x="423" y="1"/>
                    <a:pt x="0" y="856"/>
                    <a:pt x="287" y="1595"/>
                  </a:cubicBezTo>
                  <a:lnTo>
                    <a:pt x="1181" y="1513"/>
                  </a:lnTo>
                  <a:lnTo>
                    <a:pt x="2214" y="37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7" name="Google Shape;757;p31"/>
            <p:cNvGrpSpPr/>
            <p:nvPr/>
          </p:nvGrpSpPr>
          <p:grpSpPr>
            <a:xfrm>
              <a:off x="5932859" y="2488224"/>
              <a:ext cx="384109" cy="413192"/>
              <a:chOff x="5932859" y="2488224"/>
              <a:chExt cx="384109" cy="413192"/>
            </a:xfrm>
          </p:grpSpPr>
          <p:sp>
            <p:nvSpPr>
              <p:cNvPr id="758" name="Google Shape;758;p31"/>
              <p:cNvSpPr/>
              <p:nvPr/>
            </p:nvSpPr>
            <p:spPr>
              <a:xfrm>
                <a:off x="5978835" y="2512234"/>
                <a:ext cx="274515" cy="202880"/>
              </a:xfrm>
              <a:custGeom>
                <a:avLst/>
                <a:gdLst/>
                <a:ahLst/>
                <a:cxnLst/>
                <a:rect l="l" t="t" r="r" b="b"/>
                <a:pathLst>
                  <a:path w="6986" h="5163" extrusionOk="0">
                    <a:moveTo>
                      <a:pt x="3188" y="0"/>
                    </a:moveTo>
                    <a:cubicBezTo>
                      <a:pt x="1864" y="191"/>
                      <a:pt x="683" y="1088"/>
                      <a:pt x="191" y="2434"/>
                    </a:cubicBezTo>
                    <a:cubicBezTo>
                      <a:pt x="98" y="2689"/>
                      <a:pt x="36" y="2947"/>
                      <a:pt x="0" y="3209"/>
                    </a:cubicBezTo>
                    <a:lnTo>
                      <a:pt x="5718" y="542"/>
                    </a:lnTo>
                    <a:cubicBezTo>
                      <a:pt x="6085" y="772"/>
                      <a:pt x="6404" y="1063"/>
                      <a:pt x="6663" y="1393"/>
                    </a:cubicBezTo>
                    <a:lnTo>
                      <a:pt x="5632" y="1871"/>
                    </a:lnTo>
                    <a:lnTo>
                      <a:pt x="6986" y="1871"/>
                    </a:lnTo>
                    <a:cubicBezTo>
                      <a:pt x="6562" y="1120"/>
                      <a:pt x="5880" y="510"/>
                      <a:pt x="5004" y="194"/>
                    </a:cubicBezTo>
                    <a:cubicBezTo>
                      <a:pt x="4864" y="140"/>
                      <a:pt x="4724" y="101"/>
                      <a:pt x="4584" y="65"/>
                    </a:cubicBezTo>
                    <a:cubicBezTo>
                      <a:pt x="4251" y="40"/>
                      <a:pt x="3916" y="22"/>
                      <a:pt x="3580" y="11"/>
                    </a:cubicBezTo>
                    <a:cubicBezTo>
                      <a:pt x="3450" y="7"/>
                      <a:pt x="3321" y="4"/>
                      <a:pt x="3188" y="0"/>
                    </a:cubicBezTo>
                    <a:close/>
                    <a:moveTo>
                      <a:pt x="3623" y="2810"/>
                    </a:moveTo>
                    <a:lnTo>
                      <a:pt x="40" y="4476"/>
                    </a:lnTo>
                    <a:cubicBezTo>
                      <a:pt x="91" y="4713"/>
                      <a:pt x="162" y="4942"/>
                      <a:pt x="252" y="5162"/>
                    </a:cubicBezTo>
                    <a:lnTo>
                      <a:pt x="3623" y="3593"/>
                    </a:lnTo>
                    <a:lnTo>
                      <a:pt x="3623" y="281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1"/>
              <p:cNvSpPr/>
              <p:nvPr/>
            </p:nvSpPr>
            <p:spPr>
              <a:xfrm>
                <a:off x="6121163" y="2585716"/>
                <a:ext cx="134743" cy="67745"/>
              </a:xfrm>
              <a:custGeom>
                <a:avLst/>
                <a:gdLst/>
                <a:ahLst/>
                <a:cxnLst/>
                <a:rect l="l" t="t" r="r" b="b"/>
                <a:pathLst>
                  <a:path w="3429" h="1724" extrusionOk="0">
                    <a:moveTo>
                      <a:pt x="2010" y="1"/>
                    </a:moveTo>
                    <a:lnTo>
                      <a:pt x="1" y="940"/>
                    </a:lnTo>
                    <a:lnTo>
                      <a:pt x="1" y="1723"/>
                    </a:lnTo>
                    <a:lnTo>
                      <a:pt x="3428" y="126"/>
                    </a:lnTo>
                    <a:cubicBezTo>
                      <a:pt x="3407" y="83"/>
                      <a:pt x="3385" y="44"/>
                      <a:pt x="33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1"/>
              <p:cNvSpPr/>
              <p:nvPr/>
            </p:nvSpPr>
            <p:spPr>
              <a:xfrm>
                <a:off x="6121163" y="2618607"/>
                <a:ext cx="151364" cy="187319"/>
              </a:xfrm>
              <a:custGeom>
                <a:avLst/>
                <a:gdLst/>
                <a:ahLst/>
                <a:cxnLst/>
                <a:rect l="l" t="t" r="r" b="b"/>
                <a:pathLst>
                  <a:path w="3852" h="4767" extrusionOk="0">
                    <a:moveTo>
                      <a:pt x="3712" y="0"/>
                    </a:moveTo>
                    <a:cubicBezTo>
                      <a:pt x="3731" y="72"/>
                      <a:pt x="3749" y="145"/>
                      <a:pt x="3765" y="218"/>
                    </a:cubicBezTo>
                    <a:lnTo>
                      <a:pt x="3765" y="218"/>
                    </a:lnTo>
                    <a:cubicBezTo>
                      <a:pt x="3749" y="145"/>
                      <a:pt x="3731" y="72"/>
                      <a:pt x="3712" y="0"/>
                    </a:cubicBezTo>
                    <a:close/>
                    <a:moveTo>
                      <a:pt x="3765" y="218"/>
                    </a:moveTo>
                    <a:lnTo>
                      <a:pt x="3765" y="218"/>
                    </a:lnTo>
                    <a:cubicBezTo>
                      <a:pt x="3779" y="286"/>
                      <a:pt x="3792" y="355"/>
                      <a:pt x="3804" y="425"/>
                    </a:cubicBezTo>
                    <a:lnTo>
                      <a:pt x="3804" y="425"/>
                    </a:lnTo>
                    <a:cubicBezTo>
                      <a:pt x="3792" y="355"/>
                      <a:pt x="3779" y="286"/>
                      <a:pt x="3765" y="218"/>
                    </a:cubicBezTo>
                    <a:close/>
                    <a:moveTo>
                      <a:pt x="3804" y="425"/>
                    </a:moveTo>
                    <a:cubicBezTo>
                      <a:pt x="3830" y="593"/>
                      <a:pt x="3846" y="764"/>
                      <a:pt x="3848" y="936"/>
                    </a:cubicBezTo>
                    <a:lnTo>
                      <a:pt x="1" y="2731"/>
                    </a:lnTo>
                    <a:lnTo>
                      <a:pt x="1" y="4763"/>
                    </a:lnTo>
                    <a:cubicBezTo>
                      <a:pt x="32" y="4763"/>
                      <a:pt x="69" y="4766"/>
                      <a:pt x="101" y="4766"/>
                    </a:cubicBezTo>
                    <a:cubicBezTo>
                      <a:pt x="1633" y="4766"/>
                      <a:pt x="3069" y="3819"/>
                      <a:pt x="3622" y="2297"/>
                    </a:cubicBezTo>
                    <a:cubicBezTo>
                      <a:pt x="3776" y="1874"/>
                      <a:pt x="3851" y="1439"/>
                      <a:pt x="3851" y="1012"/>
                    </a:cubicBezTo>
                    <a:cubicBezTo>
                      <a:pt x="3851" y="857"/>
                      <a:pt x="3841" y="706"/>
                      <a:pt x="3823" y="556"/>
                    </a:cubicBezTo>
                    <a:cubicBezTo>
                      <a:pt x="3817" y="512"/>
                      <a:pt x="3811" y="468"/>
                      <a:pt x="3804" y="42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1"/>
              <p:cNvSpPr/>
              <p:nvPr/>
            </p:nvSpPr>
            <p:spPr>
              <a:xfrm>
                <a:off x="6121163" y="2585716"/>
                <a:ext cx="79022" cy="36977"/>
              </a:xfrm>
              <a:custGeom>
                <a:avLst/>
                <a:gdLst/>
                <a:ahLst/>
                <a:cxnLst/>
                <a:rect l="l" t="t" r="r" b="b"/>
                <a:pathLst>
                  <a:path w="2011" h="941" extrusionOk="0">
                    <a:moveTo>
                      <a:pt x="1" y="1"/>
                    </a:moveTo>
                    <a:lnTo>
                      <a:pt x="1" y="940"/>
                    </a:lnTo>
                    <a:lnTo>
                      <a:pt x="20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1"/>
              <p:cNvSpPr/>
              <p:nvPr/>
            </p:nvSpPr>
            <p:spPr>
              <a:xfrm>
                <a:off x="6121163" y="2590667"/>
                <a:ext cx="151207" cy="135253"/>
              </a:xfrm>
              <a:custGeom>
                <a:avLst/>
                <a:gdLst/>
                <a:ahLst/>
                <a:cxnLst/>
                <a:rect l="l" t="t" r="r" b="b"/>
                <a:pathLst>
                  <a:path w="3848" h="3442" extrusionOk="0">
                    <a:moveTo>
                      <a:pt x="3428" y="0"/>
                    </a:moveTo>
                    <a:lnTo>
                      <a:pt x="1" y="1597"/>
                    </a:lnTo>
                    <a:lnTo>
                      <a:pt x="1" y="3442"/>
                    </a:lnTo>
                    <a:lnTo>
                      <a:pt x="3848" y="1647"/>
                    </a:lnTo>
                    <a:cubicBezTo>
                      <a:pt x="3844" y="1328"/>
                      <a:pt x="3794" y="1016"/>
                      <a:pt x="3712" y="711"/>
                    </a:cubicBezTo>
                    <a:cubicBezTo>
                      <a:pt x="3712" y="711"/>
                      <a:pt x="3708" y="711"/>
                      <a:pt x="3708" y="707"/>
                    </a:cubicBezTo>
                    <a:cubicBezTo>
                      <a:pt x="3640" y="463"/>
                      <a:pt x="3546" y="226"/>
                      <a:pt x="34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1"/>
              <p:cNvSpPr/>
              <p:nvPr/>
            </p:nvSpPr>
            <p:spPr>
              <a:xfrm>
                <a:off x="6027758" y="2725883"/>
                <a:ext cx="93444" cy="79887"/>
              </a:xfrm>
              <a:custGeom>
                <a:avLst/>
                <a:gdLst/>
                <a:ahLst/>
                <a:cxnLst/>
                <a:rect l="l" t="t" r="r" b="b"/>
                <a:pathLst>
                  <a:path w="2378" h="2033" extrusionOk="0">
                    <a:moveTo>
                      <a:pt x="2378" y="1"/>
                    </a:moveTo>
                    <a:lnTo>
                      <a:pt x="1" y="1107"/>
                    </a:lnTo>
                    <a:cubicBezTo>
                      <a:pt x="342" y="1405"/>
                      <a:pt x="741" y="1645"/>
                      <a:pt x="1189" y="1806"/>
                    </a:cubicBezTo>
                    <a:cubicBezTo>
                      <a:pt x="1581" y="1950"/>
                      <a:pt x="1979" y="2025"/>
                      <a:pt x="2378" y="2033"/>
                    </a:cubicBezTo>
                    <a:lnTo>
                      <a:pt x="2378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1"/>
              <p:cNvSpPr/>
              <p:nvPr/>
            </p:nvSpPr>
            <p:spPr>
              <a:xfrm>
                <a:off x="5976438" y="2533532"/>
                <a:ext cx="264220" cy="154626"/>
              </a:xfrm>
              <a:custGeom>
                <a:avLst/>
                <a:gdLst/>
                <a:ahLst/>
                <a:cxnLst/>
                <a:rect l="l" t="t" r="r" b="b"/>
                <a:pathLst>
                  <a:path w="6724" h="3935" extrusionOk="0">
                    <a:moveTo>
                      <a:pt x="5779" y="0"/>
                    </a:moveTo>
                    <a:lnTo>
                      <a:pt x="61" y="2667"/>
                    </a:lnTo>
                    <a:cubicBezTo>
                      <a:pt x="1" y="3095"/>
                      <a:pt x="18" y="3525"/>
                      <a:pt x="101" y="3934"/>
                    </a:cubicBezTo>
                    <a:lnTo>
                      <a:pt x="3684" y="2268"/>
                    </a:lnTo>
                    <a:lnTo>
                      <a:pt x="3684" y="1329"/>
                    </a:lnTo>
                    <a:lnTo>
                      <a:pt x="5693" y="1329"/>
                    </a:lnTo>
                    <a:lnTo>
                      <a:pt x="6724" y="851"/>
                    </a:lnTo>
                    <a:cubicBezTo>
                      <a:pt x="6465" y="521"/>
                      <a:pt x="6146" y="230"/>
                      <a:pt x="57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1"/>
              <p:cNvSpPr/>
              <p:nvPr/>
            </p:nvSpPr>
            <p:spPr>
              <a:xfrm>
                <a:off x="5988698" y="2653422"/>
                <a:ext cx="132503" cy="115960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2951" extrusionOk="0">
                    <a:moveTo>
                      <a:pt x="3372" y="0"/>
                    </a:moveTo>
                    <a:lnTo>
                      <a:pt x="1" y="1569"/>
                    </a:lnTo>
                    <a:cubicBezTo>
                      <a:pt x="220" y="2093"/>
                      <a:pt x="561" y="2570"/>
                      <a:pt x="995" y="2951"/>
                    </a:cubicBezTo>
                    <a:lnTo>
                      <a:pt x="3372" y="1845"/>
                    </a:lnTo>
                    <a:lnTo>
                      <a:pt x="33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1"/>
              <p:cNvSpPr/>
              <p:nvPr/>
            </p:nvSpPr>
            <p:spPr>
              <a:xfrm>
                <a:off x="5932859" y="2488224"/>
                <a:ext cx="384109" cy="340295"/>
              </a:xfrm>
              <a:custGeom>
                <a:avLst/>
                <a:gdLst/>
                <a:ahLst/>
                <a:cxnLst/>
                <a:rect l="l" t="t" r="r" b="b"/>
                <a:pathLst>
                  <a:path w="9775" h="8660" extrusionOk="0">
                    <a:moveTo>
                      <a:pt x="4886" y="914"/>
                    </a:moveTo>
                    <a:cubicBezTo>
                      <a:pt x="5275" y="914"/>
                      <a:pt x="5670" y="981"/>
                      <a:pt x="6055" y="1121"/>
                    </a:cubicBezTo>
                    <a:cubicBezTo>
                      <a:pt x="7829" y="1767"/>
                      <a:pt x="8744" y="3727"/>
                      <a:pt x="8098" y="5500"/>
                    </a:cubicBezTo>
                    <a:cubicBezTo>
                      <a:pt x="7593" y="6887"/>
                      <a:pt x="6284" y="7747"/>
                      <a:pt x="4889" y="7747"/>
                    </a:cubicBezTo>
                    <a:cubicBezTo>
                      <a:pt x="4501" y="7747"/>
                      <a:pt x="4106" y="7680"/>
                      <a:pt x="3719" y="7539"/>
                    </a:cubicBezTo>
                    <a:cubicBezTo>
                      <a:pt x="1946" y="6893"/>
                      <a:pt x="1034" y="4933"/>
                      <a:pt x="1677" y="3160"/>
                    </a:cubicBezTo>
                    <a:cubicBezTo>
                      <a:pt x="2182" y="1773"/>
                      <a:pt x="3493" y="914"/>
                      <a:pt x="4886" y="914"/>
                    </a:cubicBezTo>
                    <a:close/>
                    <a:moveTo>
                      <a:pt x="4886" y="0"/>
                    </a:moveTo>
                    <a:cubicBezTo>
                      <a:pt x="3120" y="0"/>
                      <a:pt x="1459" y="1090"/>
                      <a:pt x="819" y="2848"/>
                    </a:cubicBezTo>
                    <a:cubicBezTo>
                      <a:pt x="0" y="5094"/>
                      <a:pt x="1160" y="7578"/>
                      <a:pt x="3407" y="8396"/>
                    </a:cubicBezTo>
                    <a:cubicBezTo>
                      <a:pt x="3896" y="8575"/>
                      <a:pt x="4397" y="8659"/>
                      <a:pt x="4890" y="8659"/>
                    </a:cubicBezTo>
                    <a:cubicBezTo>
                      <a:pt x="6657" y="8659"/>
                      <a:pt x="8316" y="7570"/>
                      <a:pt x="8956" y="5812"/>
                    </a:cubicBezTo>
                    <a:cubicBezTo>
                      <a:pt x="9774" y="3565"/>
                      <a:pt x="8615" y="1082"/>
                      <a:pt x="6368" y="263"/>
                    </a:cubicBezTo>
                    <a:cubicBezTo>
                      <a:pt x="5879" y="85"/>
                      <a:pt x="5379" y="0"/>
                      <a:pt x="48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1"/>
              <p:cNvSpPr/>
              <p:nvPr/>
            </p:nvSpPr>
            <p:spPr>
              <a:xfrm>
                <a:off x="6008032" y="2844399"/>
                <a:ext cx="85231" cy="57017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1451" extrusionOk="0">
                    <a:moveTo>
                      <a:pt x="1854" y="1"/>
                    </a:moveTo>
                    <a:cubicBezTo>
                      <a:pt x="1808" y="1"/>
                      <a:pt x="1763" y="15"/>
                      <a:pt x="1724" y="47"/>
                    </a:cubicBezTo>
                    <a:lnTo>
                      <a:pt x="1217" y="452"/>
                    </a:lnTo>
                    <a:cubicBezTo>
                      <a:pt x="1134" y="519"/>
                      <a:pt x="1033" y="553"/>
                      <a:pt x="932" y="553"/>
                    </a:cubicBezTo>
                    <a:cubicBezTo>
                      <a:pt x="848" y="553"/>
                      <a:pt x="764" y="530"/>
                      <a:pt x="690" y="485"/>
                    </a:cubicBezTo>
                    <a:lnTo>
                      <a:pt x="532" y="309"/>
                    </a:lnTo>
                    <a:cubicBezTo>
                      <a:pt x="498" y="270"/>
                      <a:pt x="453" y="251"/>
                      <a:pt x="408" y="251"/>
                    </a:cubicBezTo>
                    <a:cubicBezTo>
                      <a:pt x="361" y="251"/>
                      <a:pt x="314" y="272"/>
                      <a:pt x="281" y="313"/>
                    </a:cubicBezTo>
                    <a:lnTo>
                      <a:pt x="241" y="359"/>
                    </a:lnTo>
                    <a:cubicBezTo>
                      <a:pt x="158" y="460"/>
                      <a:pt x="108" y="578"/>
                      <a:pt x="90" y="707"/>
                    </a:cubicBezTo>
                    <a:lnTo>
                      <a:pt x="1" y="1450"/>
                    </a:lnTo>
                    <a:lnTo>
                      <a:pt x="381" y="1152"/>
                    </a:lnTo>
                    <a:lnTo>
                      <a:pt x="1949" y="1048"/>
                    </a:lnTo>
                    <a:lnTo>
                      <a:pt x="2097" y="736"/>
                    </a:lnTo>
                    <a:cubicBezTo>
                      <a:pt x="2161" y="592"/>
                      <a:pt x="2169" y="427"/>
                      <a:pt x="2111" y="280"/>
                    </a:cubicBezTo>
                    <a:lnTo>
                      <a:pt x="2053" y="137"/>
                    </a:lnTo>
                    <a:cubicBezTo>
                      <a:pt x="2019" y="51"/>
                      <a:pt x="1937" y="1"/>
                      <a:pt x="1854" y="1"/>
                    </a:cubicBez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8" name="Google Shape;768;p31"/>
            <p:cNvSpPr/>
            <p:nvPr/>
          </p:nvSpPr>
          <p:spPr>
            <a:xfrm>
              <a:off x="5515934" y="2262864"/>
              <a:ext cx="241782" cy="287011"/>
            </a:xfrm>
            <a:custGeom>
              <a:avLst/>
              <a:gdLst/>
              <a:ahLst/>
              <a:cxnLst/>
              <a:rect l="l" t="t" r="r" b="b"/>
              <a:pathLst>
                <a:path w="6153" h="7304" extrusionOk="0">
                  <a:moveTo>
                    <a:pt x="3019" y="0"/>
                  </a:moveTo>
                  <a:cubicBezTo>
                    <a:pt x="1817" y="0"/>
                    <a:pt x="702" y="866"/>
                    <a:pt x="485" y="2179"/>
                  </a:cubicBezTo>
                  <a:cubicBezTo>
                    <a:pt x="172" y="4046"/>
                    <a:pt x="0" y="4828"/>
                    <a:pt x="711" y="5995"/>
                  </a:cubicBezTo>
                  <a:cubicBezTo>
                    <a:pt x="1245" y="6869"/>
                    <a:pt x="2100" y="7303"/>
                    <a:pt x="2930" y="7303"/>
                  </a:cubicBezTo>
                  <a:cubicBezTo>
                    <a:pt x="3762" y="7303"/>
                    <a:pt x="4569" y="6866"/>
                    <a:pt x="5001" y="5998"/>
                  </a:cubicBezTo>
                  <a:cubicBezTo>
                    <a:pt x="5776" y="4440"/>
                    <a:pt x="6152" y="1648"/>
                    <a:pt x="4523" y="492"/>
                  </a:cubicBezTo>
                  <a:cubicBezTo>
                    <a:pt x="4046" y="154"/>
                    <a:pt x="3525" y="0"/>
                    <a:pt x="3019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1"/>
            <p:cNvSpPr/>
            <p:nvPr/>
          </p:nvSpPr>
          <p:spPr>
            <a:xfrm>
              <a:off x="5262046" y="2236615"/>
              <a:ext cx="531583" cy="693989"/>
            </a:xfrm>
            <a:custGeom>
              <a:avLst/>
              <a:gdLst/>
              <a:ahLst/>
              <a:cxnLst/>
              <a:rect l="l" t="t" r="r" b="b"/>
              <a:pathLst>
                <a:path w="13528" h="17661" extrusionOk="0">
                  <a:moveTo>
                    <a:pt x="8819" y="1"/>
                  </a:moveTo>
                  <a:cubicBezTo>
                    <a:pt x="7000" y="1"/>
                    <a:pt x="5307" y="902"/>
                    <a:pt x="5374" y="2937"/>
                  </a:cubicBezTo>
                  <a:cubicBezTo>
                    <a:pt x="5464" y="5665"/>
                    <a:pt x="5374" y="5708"/>
                    <a:pt x="4143" y="7129"/>
                  </a:cubicBezTo>
                  <a:cubicBezTo>
                    <a:pt x="2908" y="8550"/>
                    <a:pt x="1128" y="9746"/>
                    <a:pt x="3156" y="11663"/>
                  </a:cubicBezTo>
                  <a:cubicBezTo>
                    <a:pt x="5184" y="13576"/>
                    <a:pt x="0" y="16217"/>
                    <a:pt x="6088" y="17491"/>
                  </a:cubicBezTo>
                  <a:cubicBezTo>
                    <a:pt x="6643" y="17607"/>
                    <a:pt x="7183" y="17661"/>
                    <a:pt x="7700" y="17661"/>
                  </a:cubicBezTo>
                  <a:cubicBezTo>
                    <a:pt x="11143" y="17661"/>
                    <a:pt x="13527" y="15291"/>
                    <a:pt x="11936" y="13349"/>
                  </a:cubicBezTo>
                  <a:cubicBezTo>
                    <a:pt x="10226" y="11264"/>
                    <a:pt x="11917" y="10578"/>
                    <a:pt x="12093" y="8759"/>
                  </a:cubicBezTo>
                  <a:cubicBezTo>
                    <a:pt x="12269" y="6939"/>
                    <a:pt x="9623" y="6125"/>
                    <a:pt x="10586" y="4793"/>
                  </a:cubicBezTo>
                  <a:cubicBezTo>
                    <a:pt x="11548" y="3461"/>
                    <a:pt x="12315" y="870"/>
                    <a:pt x="10647" y="302"/>
                  </a:cubicBezTo>
                  <a:cubicBezTo>
                    <a:pt x="10065" y="104"/>
                    <a:pt x="9435" y="1"/>
                    <a:pt x="88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1"/>
            <p:cNvSpPr/>
            <p:nvPr/>
          </p:nvSpPr>
          <p:spPr>
            <a:xfrm>
              <a:off x="5622425" y="2234728"/>
              <a:ext cx="139969" cy="168772"/>
            </a:xfrm>
            <a:custGeom>
              <a:avLst/>
              <a:gdLst/>
              <a:ahLst/>
              <a:cxnLst/>
              <a:rect l="l" t="t" r="r" b="b"/>
              <a:pathLst>
                <a:path w="3562" h="4295" extrusionOk="0">
                  <a:moveTo>
                    <a:pt x="1043" y="0"/>
                  </a:moveTo>
                  <a:cubicBezTo>
                    <a:pt x="721" y="0"/>
                    <a:pt x="372" y="24"/>
                    <a:pt x="0" y="63"/>
                  </a:cubicBezTo>
                  <a:lnTo>
                    <a:pt x="1167" y="4295"/>
                  </a:lnTo>
                  <a:cubicBezTo>
                    <a:pt x="1167" y="4295"/>
                    <a:pt x="3561" y="3347"/>
                    <a:pt x="3411" y="1728"/>
                  </a:cubicBezTo>
                  <a:cubicBezTo>
                    <a:pt x="3285" y="416"/>
                    <a:pt x="2408" y="0"/>
                    <a:pt x="10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5652761" y="2389278"/>
              <a:ext cx="53756" cy="71281"/>
            </a:xfrm>
            <a:custGeom>
              <a:avLst/>
              <a:gdLst/>
              <a:ahLst/>
              <a:cxnLst/>
              <a:rect l="l" t="t" r="r" b="b"/>
              <a:pathLst>
                <a:path w="1368" h="1814" extrusionOk="0">
                  <a:moveTo>
                    <a:pt x="664" y="0"/>
                  </a:moveTo>
                  <a:cubicBezTo>
                    <a:pt x="357" y="0"/>
                    <a:pt x="94" y="250"/>
                    <a:pt x="50" y="592"/>
                  </a:cubicBezTo>
                  <a:cubicBezTo>
                    <a:pt x="0" y="979"/>
                    <a:pt x="133" y="1357"/>
                    <a:pt x="334" y="1611"/>
                  </a:cubicBezTo>
                  <a:cubicBezTo>
                    <a:pt x="446" y="1751"/>
                    <a:pt x="575" y="1813"/>
                    <a:pt x="702" y="1813"/>
                  </a:cubicBezTo>
                  <a:cubicBezTo>
                    <a:pt x="918" y="1813"/>
                    <a:pt x="1126" y="1634"/>
                    <a:pt x="1221" y="1360"/>
                  </a:cubicBezTo>
                  <a:cubicBezTo>
                    <a:pt x="1360" y="969"/>
                    <a:pt x="1368" y="301"/>
                    <a:pt x="951" y="75"/>
                  </a:cubicBezTo>
                  <a:cubicBezTo>
                    <a:pt x="855" y="24"/>
                    <a:pt x="757" y="0"/>
                    <a:pt x="664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1"/>
            <p:cNvSpPr/>
            <p:nvPr/>
          </p:nvSpPr>
          <p:spPr>
            <a:xfrm>
              <a:off x="5313405" y="3095694"/>
              <a:ext cx="369137" cy="1584964"/>
            </a:xfrm>
            <a:custGeom>
              <a:avLst/>
              <a:gdLst/>
              <a:ahLst/>
              <a:cxnLst/>
              <a:rect l="l" t="t" r="r" b="b"/>
              <a:pathLst>
                <a:path w="9394" h="40335" extrusionOk="0">
                  <a:moveTo>
                    <a:pt x="3701" y="1"/>
                  </a:moveTo>
                  <a:cubicBezTo>
                    <a:pt x="1242" y="3458"/>
                    <a:pt x="2979" y="5726"/>
                    <a:pt x="1885" y="20632"/>
                  </a:cubicBezTo>
                  <a:cubicBezTo>
                    <a:pt x="1454" y="26523"/>
                    <a:pt x="0" y="40334"/>
                    <a:pt x="0" y="40334"/>
                  </a:cubicBezTo>
                  <a:lnTo>
                    <a:pt x="2599" y="40334"/>
                  </a:lnTo>
                  <a:cubicBezTo>
                    <a:pt x="2599" y="40334"/>
                    <a:pt x="6020" y="26046"/>
                    <a:pt x="6910" y="20090"/>
                  </a:cubicBezTo>
                  <a:cubicBezTo>
                    <a:pt x="7006" y="19426"/>
                    <a:pt x="7107" y="18723"/>
                    <a:pt x="7208" y="17991"/>
                  </a:cubicBezTo>
                  <a:cubicBezTo>
                    <a:pt x="7614" y="15087"/>
                    <a:pt x="8033" y="11716"/>
                    <a:pt x="8399" y="8684"/>
                  </a:cubicBezTo>
                  <a:cubicBezTo>
                    <a:pt x="8966" y="3932"/>
                    <a:pt x="9393" y="1"/>
                    <a:pt x="9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5296587" y="4630420"/>
              <a:ext cx="147042" cy="51948"/>
            </a:xfrm>
            <a:custGeom>
              <a:avLst/>
              <a:gdLst/>
              <a:ahLst/>
              <a:cxnLst/>
              <a:rect l="l" t="t" r="r" b="b"/>
              <a:pathLst>
                <a:path w="3742" h="1322" extrusionOk="0">
                  <a:moveTo>
                    <a:pt x="3741" y="1"/>
                  </a:moveTo>
                  <a:lnTo>
                    <a:pt x="62" y="94"/>
                  </a:lnTo>
                  <a:lnTo>
                    <a:pt x="1" y="1321"/>
                  </a:lnTo>
                  <a:lnTo>
                    <a:pt x="3454" y="1321"/>
                  </a:lnTo>
                  <a:lnTo>
                    <a:pt x="374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5519157" y="3329738"/>
              <a:ext cx="124329" cy="472955"/>
            </a:xfrm>
            <a:custGeom>
              <a:avLst/>
              <a:gdLst/>
              <a:ahLst/>
              <a:cxnLst/>
              <a:rect l="l" t="t" r="r" b="b"/>
              <a:pathLst>
                <a:path w="3164" h="12036" extrusionOk="0">
                  <a:moveTo>
                    <a:pt x="2148" y="0"/>
                  </a:moveTo>
                  <a:cubicBezTo>
                    <a:pt x="1" y="1328"/>
                    <a:pt x="1365" y="8952"/>
                    <a:pt x="1972" y="12035"/>
                  </a:cubicBezTo>
                  <a:cubicBezTo>
                    <a:pt x="2378" y="9131"/>
                    <a:pt x="2797" y="5760"/>
                    <a:pt x="3163" y="2728"/>
                  </a:cubicBezTo>
                  <a:cubicBezTo>
                    <a:pt x="2984" y="1637"/>
                    <a:pt x="2664" y="682"/>
                    <a:pt x="21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5540180" y="3095694"/>
              <a:ext cx="271293" cy="1584964"/>
            </a:xfrm>
            <a:custGeom>
              <a:avLst/>
              <a:gdLst/>
              <a:ahLst/>
              <a:cxnLst/>
              <a:rect l="l" t="t" r="r" b="b"/>
              <a:pathLst>
                <a:path w="6904" h="40335" extrusionOk="0">
                  <a:moveTo>
                    <a:pt x="1" y="1"/>
                  </a:moveTo>
                  <a:cubicBezTo>
                    <a:pt x="1" y="1"/>
                    <a:pt x="1785" y="14118"/>
                    <a:pt x="2075" y="20594"/>
                  </a:cubicBezTo>
                  <a:cubicBezTo>
                    <a:pt x="2341" y="26530"/>
                    <a:pt x="2621" y="40334"/>
                    <a:pt x="2621" y="40334"/>
                  </a:cubicBezTo>
                  <a:lnTo>
                    <a:pt x="5202" y="40334"/>
                  </a:lnTo>
                  <a:cubicBezTo>
                    <a:pt x="5202" y="40334"/>
                    <a:pt x="6723" y="26178"/>
                    <a:pt x="6813" y="20130"/>
                  </a:cubicBezTo>
                  <a:cubicBezTo>
                    <a:pt x="6903" y="14319"/>
                    <a:pt x="5668" y="1"/>
                    <a:pt x="56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5624115" y="4630420"/>
              <a:ext cx="146885" cy="51948"/>
            </a:xfrm>
            <a:custGeom>
              <a:avLst/>
              <a:gdLst/>
              <a:ahLst/>
              <a:cxnLst/>
              <a:rect l="l" t="t" r="r" b="b"/>
              <a:pathLst>
                <a:path w="3738" h="1322" extrusionOk="0">
                  <a:moveTo>
                    <a:pt x="3737" y="1"/>
                  </a:moveTo>
                  <a:lnTo>
                    <a:pt x="0" y="94"/>
                  </a:lnTo>
                  <a:lnTo>
                    <a:pt x="61" y="1321"/>
                  </a:lnTo>
                  <a:lnTo>
                    <a:pt x="3449" y="1321"/>
                  </a:lnTo>
                  <a:lnTo>
                    <a:pt x="3737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5439505" y="3075574"/>
              <a:ext cx="333025" cy="33872"/>
            </a:xfrm>
            <a:custGeom>
              <a:avLst/>
              <a:gdLst/>
              <a:ahLst/>
              <a:cxnLst/>
              <a:rect l="l" t="t" r="r" b="b"/>
              <a:pathLst>
                <a:path w="8475" h="862" extrusionOk="0">
                  <a:moveTo>
                    <a:pt x="495" y="0"/>
                  </a:moveTo>
                  <a:cubicBezTo>
                    <a:pt x="438" y="0"/>
                    <a:pt x="388" y="25"/>
                    <a:pt x="370" y="57"/>
                  </a:cubicBezTo>
                  <a:lnTo>
                    <a:pt x="25" y="750"/>
                  </a:lnTo>
                  <a:cubicBezTo>
                    <a:pt x="0" y="804"/>
                    <a:pt x="65" y="862"/>
                    <a:pt x="154" y="862"/>
                  </a:cubicBezTo>
                  <a:lnTo>
                    <a:pt x="8273" y="862"/>
                  </a:lnTo>
                  <a:cubicBezTo>
                    <a:pt x="8341" y="862"/>
                    <a:pt x="8399" y="826"/>
                    <a:pt x="8402" y="783"/>
                  </a:cubicBezTo>
                  <a:lnTo>
                    <a:pt x="8470" y="90"/>
                  </a:lnTo>
                  <a:cubicBezTo>
                    <a:pt x="8475" y="39"/>
                    <a:pt x="8414" y="0"/>
                    <a:pt x="8338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5484459" y="3073177"/>
              <a:ext cx="18115" cy="39216"/>
            </a:xfrm>
            <a:custGeom>
              <a:avLst/>
              <a:gdLst/>
              <a:ahLst/>
              <a:cxnLst/>
              <a:rect l="l" t="t" r="r" b="b"/>
              <a:pathLst>
                <a:path w="461" h="998" extrusionOk="0">
                  <a:moveTo>
                    <a:pt x="177" y="0"/>
                  </a:moveTo>
                  <a:cubicBezTo>
                    <a:pt x="138" y="0"/>
                    <a:pt x="102" y="22"/>
                    <a:pt x="98" y="47"/>
                  </a:cubicBezTo>
                  <a:lnTo>
                    <a:pt x="4" y="948"/>
                  </a:lnTo>
                  <a:cubicBezTo>
                    <a:pt x="1" y="976"/>
                    <a:pt x="34" y="998"/>
                    <a:pt x="77" y="998"/>
                  </a:cubicBezTo>
                  <a:lnTo>
                    <a:pt x="284" y="998"/>
                  </a:lnTo>
                  <a:cubicBezTo>
                    <a:pt x="327" y="998"/>
                    <a:pt x="364" y="976"/>
                    <a:pt x="367" y="948"/>
                  </a:cubicBezTo>
                  <a:lnTo>
                    <a:pt x="461" y="47"/>
                  </a:lnTo>
                  <a:cubicBezTo>
                    <a:pt x="461" y="22"/>
                    <a:pt x="432" y="0"/>
                    <a:pt x="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5684512" y="3073177"/>
              <a:ext cx="18076" cy="39216"/>
            </a:xfrm>
            <a:custGeom>
              <a:avLst/>
              <a:gdLst/>
              <a:ahLst/>
              <a:cxnLst/>
              <a:rect l="l" t="t" r="r" b="b"/>
              <a:pathLst>
                <a:path w="460" h="998" extrusionOk="0">
                  <a:moveTo>
                    <a:pt x="176" y="0"/>
                  </a:moveTo>
                  <a:cubicBezTo>
                    <a:pt x="136" y="0"/>
                    <a:pt x="97" y="22"/>
                    <a:pt x="97" y="47"/>
                  </a:cubicBezTo>
                  <a:lnTo>
                    <a:pt x="4" y="948"/>
                  </a:lnTo>
                  <a:cubicBezTo>
                    <a:pt x="0" y="976"/>
                    <a:pt x="32" y="998"/>
                    <a:pt x="75" y="998"/>
                  </a:cubicBezTo>
                  <a:lnTo>
                    <a:pt x="283" y="998"/>
                  </a:lnTo>
                  <a:cubicBezTo>
                    <a:pt x="327" y="998"/>
                    <a:pt x="362" y="976"/>
                    <a:pt x="366" y="948"/>
                  </a:cubicBezTo>
                  <a:lnTo>
                    <a:pt x="459" y="47"/>
                  </a:lnTo>
                  <a:cubicBezTo>
                    <a:pt x="459" y="22"/>
                    <a:pt x="426" y="0"/>
                    <a:pt x="3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37"/>
          <p:cNvSpPr/>
          <p:nvPr/>
        </p:nvSpPr>
        <p:spPr>
          <a:xfrm>
            <a:off x="98" y="4048798"/>
            <a:ext cx="28596" cy="32"/>
          </a:xfrm>
          <a:custGeom>
            <a:avLst/>
            <a:gdLst/>
            <a:ahLst/>
            <a:cxnLst/>
            <a:rect l="l" t="t" r="r" b="b"/>
            <a:pathLst>
              <a:path w="893" h="1" fill="none" extrusionOk="0">
                <a:moveTo>
                  <a:pt x="0" y="1"/>
                </a:moveTo>
                <a:lnTo>
                  <a:pt x="892" y="1"/>
                </a:lnTo>
              </a:path>
            </a:pathLst>
          </a:custGeom>
          <a:noFill/>
          <a:ln w="3800" cap="flat" cmpd="sng">
            <a:solidFill>
              <a:srgbClr val="1F1F1F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37"/>
          <p:cNvSpPr txBox="1"/>
          <p:nvPr/>
        </p:nvSpPr>
        <p:spPr>
          <a:xfrm>
            <a:off x="143511" y="1868768"/>
            <a:ext cx="3356701" cy="8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AMOUNT Earmarked FOR SAVINGS </a:t>
            </a:r>
            <a:endParaRPr sz="2800"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146" name="Google Shape;1146;p37"/>
          <p:cNvSpPr txBox="1"/>
          <p:nvPr/>
        </p:nvSpPr>
        <p:spPr>
          <a:xfrm>
            <a:off x="7521620" y="1810662"/>
            <a:ext cx="1379841" cy="1360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SAVINGS IN EURO </a:t>
            </a:r>
            <a:endParaRPr sz="2800"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149" name="Google Shape;1149;p37"/>
          <p:cNvSpPr txBox="1"/>
          <p:nvPr/>
        </p:nvSpPr>
        <p:spPr>
          <a:xfrm>
            <a:off x="1398371" y="3324638"/>
            <a:ext cx="2173419" cy="537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SAVINGS IN USD</a:t>
            </a:r>
            <a:endParaRPr sz="2800"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151" name="Google Shape;1151;p37"/>
          <p:cNvSpPr/>
          <p:nvPr/>
        </p:nvSpPr>
        <p:spPr>
          <a:xfrm>
            <a:off x="3581140" y="1944018"/>
            <a:ext cx="881700" cy="8277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3" name="Google Shape;1153;p37"/>
          <p:cNvSpPr/>
          <p:nvPr/>
        </p:nvSpPr>
        <p:spPr>
          <a:xfrm>
            <a:off x="3571790" y="3171092"/>
            <a:ext cx="881700" cy="8277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37"/>
          <p:cNvSpPr/>
          <p:nvPr/>
        </p:nvSpPr>
        <p:spPr>
          <a:xfrm>
            <a:off x="4831115" y="1915230"/>
            <a:ext cx="2599832" cy="856488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58" name="Google Shape;1158;p37"/>
          <p:cNvCxnSpPr>
            <a:stCxn id="1151" idx="2"/>
            <a:endCxn id="1153" idx="0"/>
          </p:cNvCxnSpPr>
          <p:nvPr/>
        </p:nvCxnSpPr>
        <p:spPr>
          <a:xfrm flipH="1">
            <a:off x="4012640" y="2771718"/>
            <a:ext cx="9350" cy="399374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9" name="Google Shape;1159;p37"/>
          <p:cNvCxnSpPr>
            <a:cxnSpLocks/>
          </p:cNvCxnSpPr>
          <p:nvPr/>
        </p:nvCxnSpPr>
        <p:spPr>
          <a:xfrm rot="10800000" flipH="1">
            <a:off x="4441650" y="2329075"/>
            <a:ext cx="377700" cy="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74" name="Google Shape;1174;p37"/>
          <p:cNvGrpSpPr/>
          <p:nvPr/>
        </p:nvGrpSpPr>
        <p:grpSpPr>
          <a:xfrm>
            <a:off x="3826565" y="1585487"/>
            <a:ext cx="372150" cy="368600"/>
            <a:chOff x="7498175" y="2072375"/>
            <a:chExt cx="372150" cy="368600"/>
          </a:xfrm>
        </p:grpSpPr>
        <p:sp>
          <p:nvSpPr>
            <p:cNvPr id="1175" name="Google Shape;1175;p37"/>
            <p:cNvSpPr/>
            <p:nvPr/>
          </p:nvSpPr>
          <p:spPr>
            <a:xfrm>
              <a:off x="7498175" y="2072375"/>
              <a:ext cx="372150" cy="368600"/>
            </a:xfrm>
            <a:custGeom>
              <a:avLst/>
              <a:gdLst/>
              <a:ahLst/>
              <a:cxnLst/>
              <a:rect l="l" t="t" r="r" b="b"/>
              <a:pathLst>
                <a:path w="14886" h="14744" extrusionOk="0">
                  <a:moveTo>
                    <a:pt x="4187" y="4574"/>
                  </a:moveTo>
                  <a:lnTo>
                    <a:pt x="4187" y="5113"/>
                  </a:lnTo>
                  <a:lnTo>
                    <a:pt x="1825" y="5113"/>
                  </a:lnTo>
                  <a:lnTo>
                    <a:pt x="1825" y="4574"/>
                  </a:lnTo>
                  <a:close/>
                  <a:moveTo>
                    <a:pt x="13061" y="4574"/>
                  </a:moveTo>
                  <a:lnTo>
                    <a:pt x="13061" y="5113"/>
                  </a:lnTo>
                  <a:lnTo>
                    <a:pt x="10699" y="5113"/>
                  </a:lnTo>
                  <a:lnTo>
                    <a:pt x="10699" y="4574"/>
                  </a:lnTo>
                  <a:close/>
                  <a:moveTo>
                    <a:pt x="3696" y="5548"/>
                  </a:moveTo>
                  <a:lnTo>
                    <a:pt x="3696" y="11435"/>
                  </a:lnTo>
                  <a:lnTo>
                    <a:pt x="2316" y="11435"/>
                  </a:lnTo>
                  <a:lnTo>
                    <a:pt x="2316" y="5548"/>
                  </a:lnTo>
                  <a:close/>
                  <a:moveTo>
                    <a:pt x="12570" y="5548"/>
                  </a:moveTo>
                  <a:lnTo>
                    <a:pt x="12570" y="11435"/>
                  </a:lnTo>
                  <a:lnTo>
                    <a:pt x="11190" y="11435"/>
                  </a:lnTo>
                  <a:lnTo>
                    <a:pt x="11190" y="5548"/>
                  </a:lnTo>
                  <a:close/>
                  <a:moveTo>
                    <a:pt x="4187" y="11880"/>
                  </a:moveTo>
                  <a:lnTo>
                    <a:pt x="4187" y="12418"/>
                  </a:lnTo>
                  <a:lnTo>
                    <a:pt x="1825" y="12418"/>
                  </a:lnTo>
                  <a:lnTo>
                    <a:pt x="1825" y="11880"/>
                  </a:lnTo>
                  <a:close/>
                  <a:moveTo>
                    <a:pt x="8620" y="11880"/>
                  </a:moveTo>
                  <a:lnTo>
                    <a:pt x="8620" y="12418"/>
                  </a:lnTo>
                  <a:lnTo>
                    <a:pt x="6257" y="12418"/>
                  </a:lnTo>
                  <a:lnTo>
                    <a:pt x="6257" y="11880"/>
                  </a:lnTo>
                  <a:close/>
                  <a:moveTo>
                    <a:pt x="13061" y="11880"/>
                  </a:moveTo>
                  <a:lnTo>
                    <a:pt x="13061" y="12418"/>
                  </a:lnTo>
                  <a:lnTo>
                    <a:pt x="10699" y="12418"/>
                  </a:lnTo>
                  <a:lnTo>
                    <a:pt x="10699" y="11880"/>
                  </a:lnTo>
                  <a:close/>
                  <a:moveTo>
                    <a:pt x="13713" y="12853"/>
                  </a:moveTo>
                  <a:lnTo>
                    <a:pt x="13713" y="13316"/>
                  </a:lnTo>
                  <a:lnTo>
                    <a:pt x="4027" y="13316"/>
                  </a:lnTo>
                  <a:cubicBezTo>
                    <a:pt x="3734" y="13316"/>
                    <a:pt x="3734" y="13751"/>
                    <a:pt x="4027" y="13751"/>
                  </a:cubicBezTo>
                  <a:lnTo>
                    <a:pt x="14366" y="13751"/>
                  </a:lnTo>
                  <a:lnTo>
                    <a:pt x="14366" y="14308"/>
                  </a:lnTo>
                  <a:lnTo>
                    <a:pt x="530" y="14308"/>
                  </a:lnTo>
                  <a:lnTo>
                    <a:pt x="530" y="13751"/>
                  </a:lnTo>
                  <a:lnTo>
                    <a:pt x="3299" y="13751"/>
                  </a:lnTo>
                  <a:cubicBezTo>
                    <a:pt x="3582" y="13751"/>
                    <a:pt x="3582" y="13316"/>
                    <a:pt x="3299" y="13316"/>
                  </a:cubicBezTo>
                  <a:lnTo>
                    <a:pt x="1182" y="13316"/>
                  </a:lnTo>
                  <a:lnTo>
                    <a:pt x="1182" y="12853"/>
                  </a:lnTo>
                  <a:close/>
                  <a:moveTo>
                    <a:pt x="7443" y="0"/>
                  </a:moveTo>
                  <a:cubicBezTo>
                    <a:pt x="7405" y="0"/>
                    <a:pt x="7367" y="10"/>
                    <a:pt x="7334" y="28"/>
                  </a:cubicBezTo>
                  <a:lnTo>
                    <a:pt x="190" y="4168"/>
                  </a:lnTo>
                  <a:cubicBezTo>
                    <a:pt x="1" y="4281"/>
                    <a:pt x="76" y="4574"/>
                    <a:pt x="303" y="4574"/>
                  </a:cubicBezTo>
                  <a:lnTo>
                    <a:pt x="1390" y="4574"/>
                  </a:lnTo>
                  <a:lnTo>
                    <a:pt x="1390" y="5330"/>
                  </a:lnTo>
                  <a:cubicBezTo>
                    <a:pt x="1390" y="5453"/>
                    <a:pt x="1484" y="5548"/>
                    <a:pt x="1607" y="5548"/>
                  </a:cubicBezTo>
                  <a:lnTo>
                    <a:pt x="1881" y="5548"/>
                  </a:lnTo>
                  <a:lnTo>
                    <a:pt x="1881" y="11435"/>
                  </a:lnTo>
                  <a:lnTo>
                    <a:pt x="1607" y="11435"/>
                  </a:lnTo>
                  <a:cubicBezTo>
                    <a:pt x="1484" y="11435"/>
                    <a:pt x="1390" y="11539"/>
                    <a:pt x="1390" y="11653"/>
                  </a:cubicBezTo>
                  <a:lnTo>
                    <a:pt x="1390" y="12409"/>
                  </a:lnTo>
                  <a:lnTo>
                    <a:pt x="964" y="12409"/>
                  </a:lnTo>
                  <a:cubicBezTo>
                    <a:pt x="842" y="12409"/>
                    <a:pt x="738" y="12513"/>
                    <a:pt x="738" y="12636"/>
                  </a:cubicBezTo>
                  <a:lnTo>
                    <a:pt x="738" y="13316"/>
                  </a:lnTo>
                  <a:lnTo>
                    <a:pt x="312" y="13316"/>
                  </a:lnTo>
                  <a:cubicBezTo>
                    <a:pt x="190" y="13316"/>
                    <a:pt x="86" y="13411"/>
                    <a:pt x="86" y="13533"/>
                  </a:cubicBezTo>
                  <a:lnTo>
                    <a:pt x="86" y="14526"/>
                  </a:lnTo>
                  <a:cubicBezTo>
                    <a:pt x="86" y="14639"/>
                    <a:pt x="190" y="14743"/>
                    <a:pt x="312" y="14743"/>
                  </a:cubicBezTo>
                  <a:lnTo>
                    <a:pt x="14583" y="14743"/>
                  </a:lnTo>
                  <a:cubicBezTo>
                    <a:pt x="14706" y="14743"/>
                    <a:pt x="14800" y="14639"/>
                    <a:pt x="14800" y="14526"/>
                  </a:cubicBezTo>
                  <a:lnTo>
                    <a:pt x="14800" y="13533"/>
                  </a:lnTo>
                  <a:cubicBezTo>
                    <a:pt x="14800" y="13416"/>
                    <a:pt x="14714" y="13315"/>
                    <a:pt x="14598" y="13315"/>
                  </a:cubicBezTo>
                  <a:cubicBezTo>
                    <a:pt x="14593" y="13315"/>
                    <a:pt x="14588" y="13316"/>
                    <a:pt x="14583" y="13316"/>
                  </a:cubicBezTo>
                  <a:lnTo>
                    <a:pt x="14148" y="13316"/>
                  </a:lnTo>
                  <a:lnTo>
                    <a:pt x="14148" y="12636"/>
                  </a:lnTo>
                  <a:cubicBezTo>
                    <a:pt x="14148" y="12513"/>
                    <a:pt x="14044" y="12409"/>
                    <a:pt x="13931" y="12409"/>
                  </a:cubicBezTo>
                  <a:lnTo>
                    <a:pt x="13496" y="12409"/>
                  </a:lnTo>
                  <a:lnTo>
                    <a:pt x="13496" y="11653"/>
                  </a:lnTo>
                  <a:cubicBezTo>
                    <a:pt x="13496" y="11539"/>
                    <a:pt x="13392" y="11435"/>
                    <a:pt x="13279" y="11435"/>
                  </a:cubicBezTo>
                  <a:lnTo>
                    <a:pt x="13005" y="11435"/>
                  </a:lnTo>
                  <a:lnTo>
                    <a:pt x="13005" y="5548"/>
                  </a:lnTo>
                  <a:lnTo>
                    <a:pt x="13279" y="5548"/>
                  </a:lnTo>
                  <a:cubicBezTo>
                    <a:pt x="13392" y="5548"/>
                    <a:pt x="13496" y="5453"/>
                    <a:pt x="13496" y="5330"/>
                  </a:cubicBezTo>
                  <a:lnTo>
                    <a:pt x="13496" y="4574"/>
                  </a:lnTo>
                  <a:lnTo>
                    <a:pt x="14583" y="4574"/>
                  </a:lnTo>
                  <a:cubicBezTo>
                    <a:pt x="14800" y="4574"/>
                    <a:pt x="14885" y="4272"/>
                    <a:pt x="14687" y="4168"/>
                  </a:cubicBezTo>
                  <a:lnTo>
                    <a:pt x="12664" y="2996"/>
                  </a:lnTo>
                  <a:cubicBezTo>
                    <a:pt x="12625" y="2972"/>
                    <a:pt x="12586" y="2961"/>
                    <a:pt x="12549" y="2961"/>
                  </a:cubicBezTo>
                  <a:cubicBezTo>
                    <a:pt x="12358" y="2961"/>
                    <a:pt x="12233" y="3247"/>
                    <a:pt x="12447" y="3374"/>
                  </a:cubicBezTo>
                  <a:lnTo>
                    <a:pt x="13770" y="4130"/>
                  </a:lnTo>
                  <a:lnTo>
                    <a:pt x="10207" y="4130"/>
                  </a:lnTo>
                  <a:cubicBezTo>
                    <a:pt x="9914" y="4130"/>
                    <a:pt x="9914" y="4574"/>
                    <a:pt x="10207" y="4574"/>
                  </a:cubicBezTo>
                  <a:lnTo>
                    <a:pt x="10264" y="4574"/>
                  </a:lnTo>
                  <a:lnTo>
                    <a:pt x="10264" y="5330"/>
                  </a:lnTo>
                  <a:cubicBezTo>
                    <a:pt x="10264" y="5444"/>
                    <a:pt x="10358" y="5548"/>
                    <a:pt x="10481" y="5548"/>
                  </a:cubicBezTo>
                  <a:lnTo>
                    <a:pt x="10746" y="5548"/>
                  </a:lnTo>
                  <a:lnTo>
                    <a:pt x="10746" y="11435"/>
                  </a:lnTo>
                  <a:lnTo>
                    <a:pt x="10481" y="11435"/>
                  </a:lnTo>
                  <a:cubicBezTo>
                    <a:pt x="10358" y="11435"/>
                    <a:pt x="10264" y="11539"/>
                    <a:pt x="10264" y="11653"/>
                  </a:cubicBezTo>
                  <a:lnTo>
                    <a:pt x="10264" y="12409"/>
                  </a:lnTo>
                  <a:lnTo>
                    <a:pt x="9054" y="12409"/>
                  </a:lnTo>
                  <a:lnTo>
                    <a:pt x="9054" y="11653"/>
                  </a:lnTo>
                  <a:cubicBezTo>
                    <a:pt x="9054" y="11539"/>
                    <a:pt x="8960" y="11435"/>
                    <a:pt x="8837" y="11435"/>
                  </a:cubicBezTo>
                  <a:lnTo>
                    <a:pt x="8572" y="11435"/>
                  </a:lnTo>
                  <a:lnTo>
                    <a:pt x="8572" y="6436"/>
                  </a:lnTo>
                  <a:cubicBezTo>
                    <a:pt x="8572" y="6290"/>
                    <a:pt x="8461" y="6216"/>
                    <a:pt x="8350" y="6216"/>
                  </a:cubicBezTo>
                  <a:cubicBezTo>
                    <a:pt x="8239" y="6216"/>
                    <a:pt x="8128" y="6290"/>
                    <a:pt x="8128" y="6436"/>
                  </a:cubicBezTo>
                  <a:lnTo>
                    <a:pt x="8128" y="11435"/>
                  </a:lnTo>
                  <a:lnTo>
                    <a:pt x="6748" y="11435"/>
                  </a:lnTo>
                  <a:lnTo>
                    <a:pt x="6748" y="6436"/>
                  </a:lnTo>
                  <a:cubicBezTo>
                    <a:pt x="6748" y="6290"/>
                    <a:pt x="6640" y="6216"/>
                    <a:pt x="6531" y="6216"/>
                  </a:cubicBezTo>
                  <a:cubicBezTo>
                    <a:pt x="6422" y="6216"/>
                    <a:pt x="6314" y="6290"/>
                    <a:pt x="6314" y="6436"/>
                  </a:cubicBezTo>
                  <a:lnTo>
                    <a:pt x="6314" y="11435"/>
                  </a:lnTo>
                  <a:lnTo>
                    <a:pt x="6039" y="11435"/>
                  </a:lnTo>
                  <a:cubicBezTo>
                    <a:pt x="5917" y="11435"/>
                    <a:pt x="5822" y="11539"/>
                    <a:pt x="5822" y="11653"/>
                  </a:cubicBezTo>
                  <a:lnTo>
                    <a:pt x="5822" y="12409"/>
                  </a:lnTo>
                  <a:lnTo>
                    <a:pt x="4622" y="12409"/>
                  </a:lnTo>
                  <a:lnTo>
                    <a:pt x="4622" y="11653"/>
                  </a:lnTo>
                  <a:cubicBezTo>
                    <a:pt x="4622" y="11539"/>
                    <a:pt x="4527" y="11435"/>
                    <a:pt x="4405" y="11435"/>
                  </a:cubicBezTo>
                  <a:lnTo>
                    <a:pt x="4130" y="11435"/>
                  </a:lnTo>
                  <a:lnTo>
                    <a:pt x="4130" y="5548"/>
                  </a:lnTo>
                  <a:lnTo>
                    <a:pt x="4405" y="5548"/>
                  </a:lnTo>
                  <a:cubicBezTo>
                    <a:pt x="4527" y="5548"/>
                    <a:pt x="4622" y="5453"/>
                    <a:pt x="4622" y="5330"/>
                  </a:cubicBezTo>
                  <a:lnTo>
                    <a:pt x="4622" y="4574"/>
                  </a:lnTo>
                  <a:lnTo>
                    <a:pt x="4641" y="4574"/>
                  </a:lnTo>
                  <a:cubicBezTo>
                    <a:pt x="4931" y="4574"/>
                    <a:pt x="4934" y="4139"/>
                    <a:pt x="4650" y="4139"/>
                  </a:cubicBezTo>
                  <a:cubicBezTo>
                    <a:pt x="4647" y="4139"/>
                    <a:pt x="4644" y="4139"/>
                    <a:pt x="4641" y="4139"/>
                  </a:cubicBezTo>
                  <a:lnTo>
                    <a:pt x="1116" y="4139"/>
                  </a:lnTo>
                  <a:lnTo>
                    <a:pt x="7438" y="473"/>
                  </a:lnTo>
                  <a:lnTo>
                    <a:pt x="11880" y="3043"/>
                  </a:lnTo>
                  <a:cubicBezTo>
                    <a:pt x="11920" y="3068"/>
                    <a:pt x="11959" y="3078"/>
                    <a:pt x="11995" y="3078"/>
                  </a:cubicBezTo>
                  <a:cubicBezTo>
                    <a:pt x="12184" y="3078"/>
                    <a:pt x="12303" y="2792"/>
                    <a:pt x="12097" y="2665"/>
                  </a:cubicBezTo>
                  <a:lnTo>
                    <a:pt x="7552" y="28"/>
                  </a:lnTo>
                  <a:cubicBezTo>
                    <a:pt x="7519" y="10"/>
                    <a:pt x="7481" y="0"/>
                    <a:pt x="7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7"/>
            <p:cNvSpPr/>
            <p:nvPr/>
          </p:nvSpPr>
          <p:spPr>
            <a:xfrm>
              <a:off x="7660725" y="2125650"/>
              <a:ext cx="46800" cy="82425"/>
            </a:xfrm>
            <a:custGeom>
              <a:avLst/>
              <a:gdLst/>
              <a:ahLst/>
              <a:cxnLst/>
              <a:rect l="l" t="t" r="r" b="b"/>
              <a:pathLst>
                <a:path w="1872" h="3297" extrusionOk="0">
                  <a:moveTo>
                    <a:pt x="719" y="714"/>
                  </a:moveTo>
                  <a:lnTo>
                    <a:pt x="719" y="1385"/>
                  </a:lnTo>
                  <a:cubicBezTo>
                    <a:pt x="350" y="1319"/>
                    <a:pt x="350" y="789"/>
                    <a:pt x="719" y="714"/>
                  </a:cubicBezTo>
                  <a:close/>
                  <a:moveTo>
                    <a:pt x="1154" y="1905"/>
                  </a:moveTo>
                  <a:cubicBezTo>
                    <a:pt x="1532" y="1980"/>
                    <a:pt x="1532" y="2509"/>
                    <a:pt x="1154" y="2585"/>
                  </a:cubicBezTo>
                  <a:lnTo>
                    <a:pt x="1154" y="1905"/>
                  </a:lnTo>
                  <a:close/>
                  <a:moveTo>
                    <a:pt x="936" y="0"/>
                  </a:moveTo>
                  <a:cubicBezTo>
                    <a:pt x="828" y="0"/>
                    <a:pt x="719" y="71"/>
                    <a:pt x="719" y="213"/>
                  </a:cubicBezTo>
                  <a:lnTo>
                    <a:pt x="719" y="260"/>
                  </a:lnTo>
                  <a:cubicBezTo>
                    <a:pt x="312" y="345"/>
                    <a:pt x="1" y="667"/>
                    <a:pt x="1" y="1054"/>
                  </a:cubicBezTo>
                  <a:cubicBezTo>
                    <a:pt x="1" y="1432"/>
                    <a:pt x="312" y="1763"/>
                    <a:pt x="719" y="1838"/>
                  </a:cubicBezTo>
                  <a:lnTo>
                    <a:pt x="719" y="2576"/>
                  </a:lnTo>
                  <a:cubicBezTo>
                    <a:pt x="568" y="2538"/>
                    <a:pt x="454" y="2405"/>
                    <a:pt x="445" y="2245"/>
                  </a:cubicBezTo>
                  <a:cubicBezTo>
                    <a:pt x="445" y="2098"/>
                    <a:pt x="336" y="2025"/>
                    <a:pt x="227" y="2025"/>
                  </a:cubicBezTo>
                  <a:cubicBezTo>
                    <a:pt x="119" y="2025"/>
                    <a:pt x="10" y="2098"/>
                    <a:pt x="10" y="2245"/>
                  </a:cubicBezTo>
                  <a:cubicBezTo>
                    <a:pt x="10" y="2623"/>
                    <a:pt x="312" y="2954"/>
                    <a:pt x="719" y="3029"/>
                  </a:cubicBezTo>
                  <a:lnTo>
                    <a:pt x="719" y="3076"/>
                  </a:lnTo>
                  <a:cubicBezTo>
                    <a:pt x="719" y="3223"/>
                    <a:pt x="828" y="3296"/>
                    <a:pt x="936" y="3296"/>
                  </a:cubicBezTo>
                  <a:cubicBezTo>
                    <a:pt x="1045" y="3296"/>
                    <a:pt x="1154" y="3223"/>
                    <a:pt x="1154" y="3076"/>
                  </a:cubicBezTo>
                  <a:lnTo>
                    <a:pt x="1154" y="3029"/>
                  </a:lnTo>
                  <a:cubicBezTo>
                    <a:pt x="1569" y="2944"/>
                    <a:pt x="1872" y="2623"/>
                    <a:pt x="1872" y="2245"/>
                  </a:cubicBezTo>
                  <a:cubicBezTo>
                    <a:pt x="1872" y="1857"/>
                    <a:pt x="1569" y="1536"/>
                    <a:pt x="1154" y="1451"/>
                  </a:cubicBezTo>
                  <a:lnTo>
                    <a:pt x="1154" y="714"/>
                  </a:lnTo>
                  <a:cubicBezTo>
                    <a:pt x="1314" y="761"/>
                    <a:pt x="1418" y="893"/>
                    <a:pt x="1437" y="1054"/>
                  </a:cubicBezTo>
                  <a:cubicBezTo>
                    <a:pt x="1437" y="1196"/>
                    <a:pt x="1546" y="1267"/>
                    <a:pt x="1654" y="1267"/>
                  </a:cubicBezTo>
                  <a:cubicBezTo>
                    <a:pt x="1763" y="1267"/>
                    <a:pt x="1872" y="1196"/>
                    <a:pt x="1872" y="1054"/>
                  </a:cubicBezTo>
                  <a:cubicBezTo>
                    <a:pt x="1872" y="667"/>
                    <a:pt x="1569" y="345"/>
                    <a:pt x="1154" y="260"/>
                  </a:cubicBezTo>
                  <a:lnTo>
                    <a:pt x="1154" y="213"/>
                  </a:lnTo>
                  <a:cubicBezTo>
                    <a:pt x="1154" y="71"/>
                    <a:pt x="1045" y="0"/>
                    <a:pt x="9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7"/>
            <p:cNvSpPr/>
            <p:nvPr/>
          </p:nvSpPr>
          <p:spPr>
            <a:xfrm>
              <a:off x="7604325" y="2107100"/>
              <a:ext cx="139350" cy="119350"/>
            </a:xfrm>
            <a:custGeom>
              <a:avLst/>
              <a:gdLst/>
              <a:ahLst/>
              <a:cxnLst/>
              <a:rect l="l" t="t" r="r" b="b"/>
              <a:pathLst>
                <a:path w="5574" h="4774" extrusionOk="0">
                  <a:moveTo>
                    <a:pt x="3181" y="436"/>
                  </a:moveTo>
                  <a:cubicBezTo>
                    <a:pt x="4179" y="436"/>
                    <a:pt x="5139" y="1212"/>
                    <a:pt x="5139" y="2382"/>
                  </a:cubicBezTo>
                  <a:cubicBezTo>
                    <a:pt x="5139" y="3459"/>
                    <a:pt x="4270" y="4329"/>
                    <a:pt x="3192" y="4329"/>
                  </a:cubicBezTo>
                  <a:cubicBezTo>
                    <a:pt x="1463" y="4329"/>
                    <a:pt x="593" y="2231"/>
                    <a:pt x="1822" y="1012"/>
                  </a:cubicBezTo>
                  <a:cubicBezTo>
                    <a:pt x="2216" y="614"/>
                    <a:pt x="2703" y="436"/>
                    <a:pt x="3181" y="436"/>
                  </a:cubicBezTo>
                  <a:close/>
                  <a:moveTo>
                    <a:pt x="3181" y="0"/>
                  </a:moveTo>
                  <a:cubicBezTo>
                    <a:pt x="1071" y="0"/>
                    <a:pt x="1" y="2564"/>
                    <a:pt x="1501" y="4064"/>
                  </a:cubicBezTo>
                  <a:cubicBezTo>
                    <a:pt x="1987" y="4554"/>
                    <a:pt x="2586" y="4773"/>
                    <a:pt x="3174" y="4773"/>
                  </a:cubicBezTo>
                  <a:cubicBezTo>
                    <a:pt x="4399" y="4773"/>
                    <a:pt x="5574" y="3819"/>
                    <a:pt x="5574" y="2382"/>
                  </a:cubicBezTo>
                  <a:cubicBezTo>
                    <a:pt x="5574" y="1068"/>
                    <a:pt x="4506" y="10"/>
                    <a:pt x="3192" y="0"/>
                  </a:cubicBezTo>
                  <a:cubicBezTo>
                    <a:pt x="3188" y="0"/>
                    <a:pt x="3184" y="0"/>
                    <a:pt x="31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6" name="Google Shape;1196;p37"/>
          <p:cNvGrpSpPr/>
          <p:nvPr/>
        </p:nvGrpSpPr>
        <p:grpSpPr>
          <a:xfrm>
            <a:off x="4487426" y="3685700"/>
            <a:ext cx="368600" cy="296325"/>
            <a:chOff x="5062975" y="1554225"/>
            <a:chExt cx="368600" cy="296325"/>
          </a:xfrm>
        </p:grpSpPr>
        <p:sp>
          <p:nvSpPr>
            <p:cNvPr id="1197" name="Google Shape;1197;p37"/>
            <p:cNvSpPr/>
            <p:nvPr/>
          </p:nvSpPr>
          <p:spPr>
            <a:xfrm>
              <a:off x="5062975" y="1554225"/>
              <a:ext cx="368600" cy="296325"/>
            </a:xfrm>
            <a:custGeom>
              <a:avLst/>
              <a:gdLst/>
              <a:ahLst/>
              <a:cxnLst/>
              <a:rect l="l" t="t" r="r" b="b"/>
              <a:pathLst>
                <a:path w="14744" h="11853" extrusionOk="0">
                  <a:moveTo>
                    <a:pt x="13515" y="436"/>
                  </a:moveTo>
                  <a:cubicBezTo>
                    <a:pt x="13950" y="436"/>
                    <a:pt x="14309" y="795"/>
                    <a:pt x="14309" y="1230"/>
                  </a:cubicBezTo>
                  <a:lnTo>
                    <a:pt x="14309" y="6163"/>
                  </a:lnTo>
                  <a:lnTo>
                    <a:pt x="14309" y="7202"/>
                  </a:lnTo>
                  <a:cubicBezTo>
                    <a:pt x="14309" y="7646"/>
                    <a:pt x="13950" y="8006"/>
                    <a:pt x="13515" y="8006"/>
                  </a:cubicBezTo>
                  <a:lnTo>
                    <a:pt x="1239" y="8006"/>
                  </a:lnTo>
                  <a:cubicBezTo>
                    <a:pt x="804" y="8006"/>
                    <a:pt x="445" y="7646"/>
                    <a:pt x="445" y="7202"/>
                  </a:cubicBezTo>
                  <a:lnTo>
                    <a:pt x="445" y="1230"/>
                  </a:lnTo>
                  <a:cubicBezTo>
                    <a:pt x="445" y="795"/>
                    <a:pt x="804" y="436"/>
                    <a:pt x="1239" y="436"/>
                  </a:cubicBezTo>
                  <a:close/>
                  <a:moveTo>
                    <a:pt x="14309" y="8147"/>
                  </a:moveTo>
                  <a:lnTo>
                    <a:pt x="14309" y="10623"/>
                  </a:lnTo>
                  <a:cubicBezTo>
                    <a:pt x="14309" y="11058"/>
                    <a:pt x="13950" y="11417"/>
                    <a:pt x="13515" y="11417"/>
                  </a:cubicBezTo>
                  <a:lnTo>
                    <a:pt x="1239" y="11417"/>
                  </a:lnTo>
                  <a:cubicBezTo>
                    <a:pt x="804" y="11417"/>
                    <a:pt x="445" y="11058"/>
                    <a:pt x="445" y="10623"/>
                  </a:cubicBezTo>
                  <a:lnTo>
                    <a:pt x="445" y="8147"/>
                  </a:lnTo>
                  <a:cubicBezTo>
                    <a:pt x="662" y="8336"/>
                    <a:pt x="946" y="8440"/>
                    <a:pt x="1239" y="8440"/>
                  </a:cubicBezTo>
                  <a:lnTo>
                    <a:pt x="13515" y="8440"/>
                  </a:lnTo>
                  <a:cubicBezTo>
                    <a:pt x="13808" y="8440"/>
                    <a:pt x="14092" y="8336"/>
                    <a:pt x="14309" y="8147"/>
                  </a:cubicBezTo>
                  <a:close/>
                  <a:moveTo>
                    <a:pt x="1239" y="1"/>
                  </a:moveTo>
                  <a:cubicBezTo>
                    <a:pt x="558" y="1"/>
                    <a:pt x="10" y="549"/>
                    <a:pt x="1" y="1230"/>
                  </a:cubicBezTo>
                  <a:lnTo>
                    <a:pt x="1" y="10623"/>
                  </a:lnTo>
                  <a:cubicBezTo>
                    <a:pt x="10" y="11304"/>
                    <a:pt x="558" y="11852"/>
                    <a:pt x="1239" y="11852"/>
                  </a:cubicBezTo>
                  <a:lnTo>
                    <a:pt x="13515" y="11852"/>
                  </a:lnTo>
                  <a:cubicBezTo>
                    <a:pt x="14196" y="11852"/>
                    <a:pt x="14744" y="11304"/>
                    <a:pt x="14744" y="10623"/>
                  </a:cubicBezTo>
                  <a:lnTo>
                    <a:pt x="14744" y="1230"/>
                  </a:lnTo>
                  <a:cubicBezTo>
                    <a:pt x="14744" y="549"/>
                    <a:pt x="14196" y="1"/>
                    <a:pt x="135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7"/>
            <p:cNvSpPr/>
            <p:nvPr/>
          </p:nvSpPr>
          <p:spPr>
            <a:xfrm>
              <a:off x="5088975" y="1580225"/>
              <a:ext cx="316850" cy="159275"/>
            </a:xfrm>
            <a:custGeom>
              <a:avLst/>
              <a:gdLst/>
              <a:ahLst/>
              <a:cxnLst/>
              <a:rect l="l" t="t" r="r" b="b"/>
              <a:pathLst>
                <a:path w="12674" h="6371" extrusionOk="0">
                  <a:moveTo>
                    <a:pt x="10651" y="426"/>
                  </a:moveTo>
                  <a:cubicBezTo>
                    <a:pt x="10449" y="1278"/>
                    <a:pt x="11113" y="2048"/>
                    <a:pt x="11937" y="2048"/>
                  </a:cubicBezTo>
                  <a:cubicBezTo>
                    <a:pt x="12036" y="2048"/>
                    <a:pt x="12137" y="2037"/>
                    <a:pt x="12239" y="2013"/>
                  </a:cubicBezTo>
                  <a:lnTo>
                    <a:pt x="12239" y="4348"/>
                  </a:lnTo>
                  <a:cubicBezTo>
                    <a:pt x="12137" y="4325"/>
                    <a:pt x="12036" y="4314"/>
                    <a:pt x="11937" y="4314"/>
                  </a:cubicBezTo>
                  <a:cubicBezTo>
                    <a:pt x="11113" y="4314"/>
                    <a:pt x="10449" y="5083"/>
                    <a:pt x="10651" y="5935"/>
                  </a:cubicBezTo>
                  <a:lnTo>
                    <a:pt x="2023" y="5935"/>
                  </a:lnTo>
                  <a:cubicBezTo>
                    <a:pt x="2217" y="5083"/>
                    <a:pt x="1559" y="4314"/>
                    <a:pt x="736" y="4314"/>
                  </a:cubicBezTo>
                  <a:cubicBezTo>
                    <a:pt x="638" y="4314"/>
                    <a:pt x="537" y="4325"/>
                    <a:pt x="435" y="4348"/>
                  </a:cubicBezTo>
                  <a:lnTo>
                    <a:pt x="435" y="2013"/>
                  </a:lnTo>
                  <a:cubicBezTo>
                    <a:pt x="537" y="2037"/>
                    <a:pt x="638" y="2048"/>
                    <a:pt x="736" y="2048"/>
                  </a:cubicBezTo>
                  <a:cubicBezTo>
                    <a:pt x="1559" y="2048"/>
                    <a:pt x="2217" y="1278"/>
                    <a:pt x="2023" y="426"/>
                  </a:cubicBezTo>
                  <a:close/>
                  <a:moveTo>
                    <a:pt x="1698" y="0"/>
                  </a:moveTo>
                  <a:cubicBezTo>
                    <a:pt x="1535" y="0"/>
                    <a:pt x="1439" y="174"/>
                    <a:pt x="1512" y="322"/>
                  </a:cubicBezTo>
                  <a:cubicBezTo>
                    <a:pt x="1588" y="445"/>
                    <a:pt x="1616" y="586"/>
                    <a:pt x="1616" y="728"/>
                  </a:cubicBezTo>
                  <a:cubicBezTo>
                    <a:pt x="1616" y="1220"/>
                    <a:pt x="1219" y="1617"/>
                    <a:pt x="737" y="1617"/>
                  </a:cubicBezTo>
                  <a:cubicBezTo>
                    <a:pt x="586" y="1617"/>
                    <a:pt x="444" y="1579"/>
                    <a:pt x="322" y="1513"/>
                  </a:cubicBezTo>
                  <a:cubicBezTo>
                    <a:pt x="287" y="1495"/>
                    <a:pt x="251" y="1487"/>
                    <a:pt x="217" y="1487"/>
                  </a:cubicBezTo>
                  <a:cubicBezTo>
                    <a:pt x="101" y="1487"/>
                    <a:pt x="0" y="1578"/>
                    <a:pt x="0" y="1702"/>
                  </a:cubicBezTo>
                  <a:lnTo>
                    <a:pt x="0" y="4660"/>
                  </a:lnTo>
                  <a:cubicBezTo>
                    <a:pt x="0" y="4785"/>
                    <a:pt x="104" y="4882"/>
                    <a:pt x="222" y="4882"/>
                  </a:cubicBezTo>
                  <a:cubicBezTo>
                    <a:pt x="255" y="4882"/>
                    <a:pt x="289" y="4875"/>
                    <a:pt x="322" y="4858"/>
                  </a:cubicBezTo>
                  <a:cubicBezTo>
                    <a:pt x="444" y="4783"/>
                    <a:pt x="586" y="4754"/>
                    <a:pt x="737" y="4754"/>
                  </a:cubicBezTo>
                  <a:cubicBezTo>
                    <a:pt x="1219" y="4754"/>
                    <a:pt x="1616" y="5151"/>
                    <a:pt x="1616" y="5633"/>
                  </a:cubicBezTo>
                  <a:cubicBezTo>
                    <a:pt x="1616" y="5775"/>
                    <a:pt x="1588" y="5926"/>
                    <a:pt x="1512" y="6049"/>
                  </a:cubicBezTo>
                  <a:cubicBezTo>
                    <a:pt x="1437" y="6191"/>
                    <a:pt x="1541" y="6370"/>
                    <a:pt x="1711" y="6370"/>
                  </a:cubicBezTo>
                  <a:lnTo>
                    <a:pt x="10963" y="6370"/>
                  </a:lnTo>
                  <a:cubicBezTo>
                    <a:pt x="11124" y="6370"/>
                    <a:pt x="11237" y="6191"/>
                    <a:pt x="11161" y="6049"/>
                  </a:cubicBezTo>
                  <a:cubicBezTo>
                    <a:pt x="11086" y="5926"/>
                    <a:pt x="11057" y="5775"/>
                    <a:pt x="11057" y="5633"/>
                  </a:cubicBezTo>
                  <a:cubicBezTo>
                    <a:pt x="11057" y="5151"/>
                    <a:pt x="11454" y="4754"/>
                    <a:pt x="11936" y="4754"/>
                  </a:cubicBezTo>
                  <a:cubicBezTo>
                    <a:pt x="12078" y="4754"/>
                    <a:pt x="12229" y="4783"/>
                    <a:pt x="12352" y="4858"/>
                  </a:cubicBezTo>
                  <a:cubicBezTo>
                    <a:pt x="12383" y="4875"/>
                    <a:pt x="12416" y="4882"/>
                    <a:pt x="12448" y="4882"/>
                  </a:cubicBezTo>
                  <a:cubicBezTo>
                    <a:pt x="12564" y="4882"/>
                    <a:pt x="12674" y="4785"/>
                    <a:pt x="12674" y="4660"/>
                  </a:cubicBezTo>
                  <a:lnTo>
                    <a:pt x="12674" y="1702"/>
                  </a:lnTo>
                  <a:cubicBezTo>
                    <a:pt x="12674" y="1626"/>
                    <a:pt x="12636" y="1550"/>
                    <a:pt x="12570" y="1513"/>
                  </a:cubicBezTo>
                  <a:cubicBezTo>
                    <a:pt x="12536" y="1494"/>
                    <a:pt x="12499" y="1484"/>
                    <a:pt x="12461" y="1484"/>
                  </a:cubicBezTo>
                  <a:cubicBezTo>
                    <a:pt x="12423" y="1484"/>
                    <a:pt x="12385" y="1494"/>
                    <a:pt x="12352" y="1513"/>
                  </a:cubicBezTo>
                  <a:cubicBezTo>
                    <a:pt x="12229" y="1579"/>
                    <a:pt x="12078" y="1617"/>
                    <a:pt x="11936" y="1617"/>
                  </a:cubicBezTo>
                  <a:cubicBezTo>
                    <a:pt x="11454" y="1617"/>
                    <a:pt x="11057" y="1220"/>
                    <a:pt x="11057" y="728"/>
                  </a:cubicBezTo>
                  <a:cubicBezTo>
                    <a:pt x="11057" y="586"/>
                    <a:pt x="11086" y="445"/>
                    <a:pt x="11161" y="322"/>
                  </a:cubicBezTo>
                  <a:cubicBezTo>
                    <a:pt x="11235" y="174"/>
                    <a:pt x="11129" y="0"/>
                    <a:pt x="10975" y="0"/>
                  </a:cubicBezTo>
                  <a:cubicBezTo>
                    <a:pt x="10971" y="0"/>
                    <a:pt x="10967" y="0"/>
                    <a:pt x="10963" y="1"/>
                  </a:cubicBezTo>
                  <a:lnTo>
                    <a:pt x="1711" y="1"/>
                  </a:lnTo>
                  <a:cubicBezTo>
                    <a:pt x="1706" y="0"/>
                    <a:pt x="1702" y="0"/>
                    <a:pt x="16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7"/>
            <p:cNvSpPr/>
            <p:nvPr/>
          </p:nvSpPr>
          <p:spPr>
            <a:xfrm>
              <a:off x="5181025" y="1603850"/>
              <a:ext cx="126975" cy="111900"/>
            </a:xfrm>
            <a:custGeom>
              <a:avLst/>
              <a:gdLst/>
              <a:ahLst/>
              <a:cxnLst/>
              <a:rect l="l" t="t" r="r" b="b"/>
              <a:pathLst>
                <a:path w="5079" h="4476" extrusionOk="0">
                  <a:moveTo>
                    <a:pt x="2672" y="0"/>
                  </a:moveTo>
                  <a:cubicBezTo>
                    <a:pt x="2664" y="0"/>
                    <a:pt x="2657" y="1"/>
                    <a:pt x="2650" y="1"/>
                  </a:cubicBezTo>
                  <a:cubicBezTo>
                    <a:pt x="2026" y="1"/>
                    <a:pt x="1422" y="265"/>
                    <a:pt x="996" y="728"/>
                  </a:cubicBezTo>
                  <a:cubicBezTo>
                    <a:pt x="854" y="892"/>
                    <a:pt x="1000" y="1098"/>
                    <a:pt x="1166" y="1098"/>
                  </a:cubicBezTo>
                  <a:cubicBezTo>
                    <a:pt x="1221" y="1098"/>
                    <a:pt x="1278" y="1075"/>
                    <a:pt x="1327" y="1021"/>
                  </a:cubicBezTo>
                  <a:cubicBezTo>
                    <a:pt x="1677" y="639"/>
                    <a:pt x="2162" y="441"/>
                    <a:pt x="2652" y="441"/>
                  </a:cubicBezTo>
                  <a:cubicBezTo>
                    <a:pt x="3020" y="441"/>
                    <a:pt x="3392" y="553"/>
                    <a:pt x="3709" y="785"/>
                  </a:cubicBezTo>
                  <a:cubicBezTo>
                    <a:pt x="4446" y="1333"/>
                    <a:pt x="4654" y="2344"/>
                    <a:pt x="4191" y="3138"/>
                  </a:cubicBezTo>
                  <a:cubicBezTo>
                    <a:pt x="3855" y="3702"/>
                    <a:pt x="3261" y="4018"/>
                    <a:pt x="2648" y="4018"/>
                  </a:cubicBezTo>
                  <a:cubicBezTo>
                    <a:pt x="2398" y="4018"/>
                    <a:pt x="2144" y="3966"/>
                    <a:pt x="1904" y="3856"/>
                  </a:cubicBezTo>
                  <a:cubicBezTo>
                    <a:pt x="1062" y="3469"/>
                    <a:pt x="656" y="2524"/>
                    <a:pt x="958" y="1654"/>
                  </a:cubicBezTo>
                  <a:cubicBezTo>
                    <a:pt x="1017" y="1479"/>
                    <a:pt x="880" y="1358"/>
                    <a:pt x="745" y="1358"/>
                  </a:cubicBezTo>
                  <a:cubicBezTo>
                    <a:pt x="662" y="1358"/>
                    <a:pt x="579" y="1404"/>
                    <a:pt x="543" y="1513"/>
                  </a:cubicBezTo>
                  <a:cubicBezTo>
                    <a:pt x="1" y="3088"/>
                    <a:pt x="1249" y="4475"/>
                    <a:pt x="2656" y="4475"/>
                  </a:cubicBezTo>
                  <a:cubicBezTo>
                    <a:pt x="3090" y="4475"/>
                    <a:pt x="3538" y="4344"/>
                    <a:pt x="3954" y="4045"/>
                  </a:cubicBezTo>
                  <a:cubicBezTo>
                    <a:pt x="4748" y="3488"/>
                    <a:pt x="5079" y="2477"/>
                    <a:pt x="4786" y="1550"/>
                  </a:cubicBezTo>
                  <a:cubicBezTo>
                    <a:pt x="4486" y="631"/>
                    <a:pt x="3636" y="0"/>
                    <a:pt x="2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7"/>
            <p:cNvSpPr/>
            <p:nvPr/>
          </p:nvSpPr>
          <p:spPr>
            <a:xfrm>
              <a:off x="5316725" y="1643550"/>
              <a:ext cx="56025" cy="10875"/>
            </a:xfrm>
            <a:custGeom>
              <a:avLst/>
              <a:gdLst/>
              <a:ahLst/>
              <a:cxnLst/>
              <a:rect l="l" t="t" r="r" b="b"/>
              <a:pathLst>
                <a:path w="2241" h="435" extrusionOk="0">
                  <a:moveTo>
                    <a:pt x="284" y="0"/>
                  </a:moveTo>
                  <a:cubicBezTo>
                    <a:pt x="1" y="0"/>
                    <a:pt x="4" y="435"/>
                    <a:pt x="294" y="435"/>
                  </a:cubicBezTo>
                  <a:lnTo>
                    <a:pt x="1947" y="435"/>
                  </a:lnTo>
                  <a:cubicBezTo>
                    <a:pt x="2240" y="435"/>
                    <a:pt x="2240" y="0"/>
                    <a:pt x="1947" y="0"/>
                  </a:cubicBezTo>
                  <a:lnTo>
                    <a:pt x="294" y="0"/>
                  </a:lnTo>
                  <a:cubicBezTo>
                    <a:pt x="291" y="0"/>
                    <a:pt x="287" y="0"/>
                    <a:pt x="2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7"/>
            <p:cNvSpPr/>
            <p:nvPr/>
          </p:nvSpPr>
          <p:spPr>
            <a:xfrm>
              <a:off x="5316725" y="1665050"/>
              <a:ext cx="40425" cy="10900"/>
            </a:xfrm>
            <a:custGeom>
              <a:avLst/>
              <a:gdLst/>
              <a:ahLst/>
              <a:cxnLst/>
              <a:rect l="l" t="t" r="r" b="b"/>
              <a:pathLst>
                <a:path w="1617" h="436" extrusionOk="0">
                  <a:moveTo>
                    <a:pt x="294" y="0"/>
                  </a:moveTo>
                  <a:cubicBezTo>
                    <a:pt x="1" y="0"/>
                    <a:pt x="1" y="435"/>
                    <a:pt x="294" y="435"/>
                  </a:cubicBezTo>
                  <a:lnTo>
                    <a:pt x="1324" y="435"/>
                  </a:lnTo>
                  <a:cubicBezTo>
                    <a:pt x="1617" y="435"/>
                    <a:pt x="1617" y="0"/>
                    <a:pt x="1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7"/>
            <p:cNvSpPr/>
            <p:nvPr/>
          </p:nvSpPr>
          <p:spPr>
            <a:xfrm>
              <a:off x="5122050" y="1643550"/>
              <a:ext cx="56025" cy="10875"/>
            </a:xfrm>
            <a:custGeom>
              <a:avLst/>
              <a:gdLst/>
              <a:ahLst/>
              <a:cxnLst/>
              <a:rect l="l" t="t" r="r" b="b"/>
              <a:pathLst>
                <a:path w="2241" h="435" extrusionOk="0">
                  <a:moveTo>
                    <a:pt x="284" y="0"/>
                  </a:moveTo>
                  <a:cubicBezTo>
                    <a:pt x="0" y="0"/>
                    <a:pt x="3" y="435"/>
                    <a:pt x="293" y="435"/>
                  </a:cubicBezTo>
                  <a:lnTo>
                    <a:pt x="1947" y="435"/>
                  </a:lnTo>
                  <a:cubicBezTo>
                    <a:pt x="2240" y="435"/>
                    <a:pt x="2240" y="0"/>
                    <a:pt x="1947" y="0"/>
                  </a:cubicBezTo>
                  <a:lnTo>
                    <a:pt x="293" y="0"/>
                  </a:lnTo>
                  <a:cubicBezTo>
                    <a:pt x="290" y="0"/>
                    <a:pt x="287" y="0"/>
                    <a:pt x="2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7"/>
            <p:cNvSpPr/>
            <p:nvPr/>
          </p:nvSpPr>
          <p:spPr>
            <a:xfrm>
              <a:off x="5137400" y="1665050"/>
              <a:ext cx="40425" cy="10900"/>
            </a:xfrm>
            <a:custGeom>
              <a:avLst/>
              <a:gdLst/>
              <a:ahLst/>
              <a:cxnLst/>
              <a:rect l="l" t="t" r="r" b="b"/>
              <a:pathLst>
                <a:path w="1617" h="436" extrusionOk="0">
                  <a:moveTo>
                    <a:pt x="294" y="0"/>
                  </a:moveTo>
                  <a:cubicBezTo>
                    <a:pt x="1" y="0"/>
                    <a:pt x="1" y="435"/>
                    <a:pt x="294" y="435"/>
                  </a:cubicBezTo>
                  <a:lnTo>
                    <a:pt x="1324" y="435"/>
                  </a:lnTo>
                  <a:cubicBezTo>
                    <a:pt x="1617" y="435"/>
                    <a:pt x="1617" y="0"/>
                    <a:pt x="1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7"/>
            <p:cNvSpPr/>
            <p:nvPr/>
          </p:nvSpPr>
          <p:spPr>
            <a:xfrm>
              <a:off x="5100925" y="1715150"/>
              <a:ext cx="12400" cy="11075"/>
            </a:xfrm>
            <a:custGeom>
              <a:avLst/>
              <a:gdLst/>
              <a:ahLst/>
              <a:cxnLst/>
              <a:rect l="l" t="t" r="r" b="b"/>
              <a:pathLst>
                <a:path w="496" h="443" extrusionOk="0">
                  <a:moveTo>
                    <a:pt x="263" y="0"/>
                  </a:moveTo>
                  <a:cubicBezTo>
                    <a:pt x="173" y="0"/>
                    <a:pt x="82" y="55"/>
                    <a:pt x="51" y="160"/>
                  </a:cubicBezTo>
                  <a:cubicBezTo>
                    <a:pt x="0" y="307"/>
                    <a:pt x="125" y="443"/>
                    <a:pt x="264" y="443"/>
                  </a:cubicBezTo>
                  <a:cubicBezTo>
                    <a:pt x="303" y="443"/>
                    <a:pt x="344" y="432"/>
                    <a:pt x="382" y="406"/>
                  </a:cubicBezTo>
                  <a:cubicBezTo>
                    <a:pt x="467" y="340"/>
                    <a:pt x="496" y="236"/>
                    <a:pt x="458" y="132"/>
                  </a:cubicBezTo>
                  <a:cubicBezTo>
                    <a:pt x="422" y="43"/>
                    <a:pt x="343" y="0"/>
                    <a:pt x="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7"/>
            <p:cNvSpPr/>
            <p:nvPr/>
          </p:nvSpPr>
          <p:spPr>
            <a:xfrm>
              <a:off x="5101175" y="1593425"/>
              <a:ext cx="12150" cy="10900"/>
            </a:xfrm>
            <a:custGeom>
              <a:avLst/>
              <a:gdLst/>
              <a:ahLst/>
              <a:cxnLst/>
              <a:rect l="l" t="t" r="r" b="b"/>
              <a:pathLst>
                <a:path w="486" h="436" extrusionOk="0">
                  <a:moveTo>
                    <a:pt x="248" y="0"/>
                  </a:moveTo>
                  <a:cubicBezTo>
                    <a:pt x="156" y="0"/>
                    <a:pt x="66" y="55"/>
                    <a:pt x="41" y="162"/>
                  </a:cubicBezTo>
                  <a:cubicBezTo>
                    <a:pt x="0" y="314"/>
                    <a:pt x="119" y="435"/>
                    <a:pt x="249" y="435"/>
                  </a:cubicBezTo>
                  <a:cubicBezTo>
                    <a:pt x="298" y="435"/>
                    <a:pt x="347" y="418"/>
                    <a:pt x="391" y="380"/>
                  </a:cubicBezTo>
                  <a:cubicBezTo>
                    <a:pt x="457" y="323"/>
                    <a:pt x="486" y="229"/>
                    <a:pt x="457" y="144"/>
                  </a:cubicBezTo>
                  <a:cubicBezTo>
                    <a:pt x="421" y="48"/>
                    <a:pt x="334" y="0"/>
                    <a:pt x="2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7"/>
            <p:cNvSpPr/>
            <p:nvPr/>
          </p:nvSpPr>
          <p:spPr>
            <a:xfrm>
              <a:off x="5379900" y="1715175"/>
              <a:ext cx="12225" cy="10950"/>
            </a:xfrm>
            <a:custGeom>
              <a:avLst/>
              <a:gdLst/>
              <a:ahLst/>
              <a:cxnLst/>
              <a:rect l="l" t="t" r="r" b="b"/>
              <a:pathLst>
                <a:path w="489" h="438" extrusionOk="0">
                  <a:moveTo>
                    <a:pt x="247" y="0"/>
                  </a:moveTo>
                  <a:cubicBezTo>
                    <a:pt x="153" y="0"/>
                    <a:pt x="60" y="58"/>
                    <a:pt x="35" y="169"/>
                  </a:cubicBezTo>
                  <a:cubicBezTo>
                    <a:pt x="0" y="321"/>
                    <a:pt x="122" y="438"/>
                    <a:pt x="253" y="438"/>
                  </a:cubicBezTo>
                  <a:cubicBezTo>
                    <a:pt x="301" y="438"/>
                    <a:pt x="351" y="422"/>
                    <a:pt x="394" y="386"/>
                  </a:cubicBezTo>
                  <a:cubicBezTo>
                    <a:pt x="460" y="320"/>
                    <a:pt x="488" y="216"/>
                    <a:pt x="451" y="131"/>
                  </a:cubicBezTo>
                  <a:cubicBezTo>
                    <a:pt x="411" y="43"/>
                    <a:pt x="329" y="0"/>
                    <a:pt x="2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7"/>
            <p:cNvSpPr/>
            <p:nvPr/>
          </p:nvSpPr>
          <p:spPr>
            <a:xfrm>
              <a:off x="5378875" y="1593375"/>
              <a:ext cx="13650" cy="9525"/>
            </a:xfrm>
            <a:custGeom>
              <a:avLst/>
              <a:gdLst/>
              <a:ahLst/>
              <a:cxnLst/>
              <a:rect l="l" t="t" r="r" b="b"/>
              <a:pathLst>
                <a:path w="546" h="381" extrusionOk="0">
                  <a:moveTo>
                    <a:pt x="287" y="0"/>
                  </a:moveTo>
                  <a:cubicBezTo>
                    <a:pt x="255" y="0"/>
                    <a:pt x="222" y="7"/>
                    <a:pt x="189" y="23"/>
                  </a:cubicBezTo>
                  <a:cubicBezTo>
                    <a:pt x="1" y="124"/>
                    <a:pt x="217" y="380"/>
                    <a:pt x="376" y="380"/>
                  </a:cubicBezTo>
                  <a:cubicBezTo>
                    <a:pt x="424" y="380"/>
                    <a:pt x="467" y="356"/>
                    <a:pt x="492" y="297"/>
                  </a:cubicBezTo>
                  <a:cubicBezTo>
                    <a:pt x="546" y="142"/>
                    <a:pt x="429" y="0"/>
                    <a:pt x="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7"/>
            <p:cNvSpPr/>
            <p:nvPr/>
          </p:nvSpPr>
          <p:spPr>
            <a:xfrm>
              <a:off x="5082600" y="1818375"/>
              <a:ext cx="327725" cy="10900"/>
            </a:xfrm>
            <a:custGeom>
              <a:avLst/>
              <a:gdLst/>
              <a:ahLst/>
              <a:cxnLst/>
              <a:rect l="l" t="t" r="r" b="b"/>
              <a:pathLst>
                <a:path w="13109" h="436" extrusionOk="0">
                  <a:moveTo>
                    <a:pt x="293" y="1"/>
                  </a:moveTo>
                  <a:cubicBezTo>
                    <a:pt x="0" y="1"/>
                    <a:pt x="0" y="435"/>
                    <a:pt x="293" y="435"/>
                  </a:cubicBezTo>
                  <a:lnTo>
                    <a:pt x="12815" y="435"/>
                  </a:lnTo>
                  <a:cubicBezTo>
                    <a:pt x="13108" y="435"/>
                    <a:pt x="13108" y="1"/>
                    <a:pt x="128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7"/>
            <p:cNvSpPr/>
            <p:nvPr/>
          </p:nvSpPr>
          <p:spPr>
            <a:xfrm>
              <a:off x="5082600" y="1775375"/>
              <a:ext cx="219500" cy="10900"/>
            </a:xfrm>
            <a:custGeom>
              <a:avLst/>
              <a:gdLst/>
              <a:ahLst/>
              <a:cxnLst/>
              <a:rect l="l" t="t" r="r" b="b"/>
              <a:pathLst>
                <a:path w="8780" h="436" extrusionOk="0">
                  <a:moveTo>
                    <a:pt x="293" y="1"/>
                  </a:moveTo>
                  <a:cubicBezTo>
                    <a:pt x="0" y="1"/>
                    <a:pt x="0" y="435"/>
                    <a:pt x="293" y="435"/>
                  </a:cubicBezTo>
                  <a:lnTo>
                    <a:pt x="8487" y="435"/>
                  </a:lnTo>
                  <a:cubicBezTo>
                    <a:pt x="8780" y="435"/>
                    <a:pt x="8780" y="1"/>
                    <a:pt x="8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7"/>
            <p:cNvSpPr/>
            <p:nvPr/>
          </p:nvSpPr>
          <p:spPr>
            <a:xfrm>
              <a:off x="5305850" y="1775375"/>
              <a:ext cx="104475" cy="10900"/>
            </a:xfrm>
            <a:custGeom>
              <a:avLst/>
              <a:gdLst/>
              <a:ahLst/>
              <a:cxnLst/>
              <a:rect l="l" t="t" r="r" b="b"/>
              <a:pathLst>
                <a:path w="4179" h="436" extrusionOk="0">
                  <a:moveTo>
                    <a:pt x="294" y="1"/>
                  </a:moveTo>
                  <a:cubicBezTo>
                    <a:pt x="1" y="1"/>
                    <a:pt x="1" y="435"/>
                    <a:pt x="294" y="435"/>
                  </a:cubicBezTo>
                  <a:lnTo>
                    <a:pt x="3895" y="435"/>
                  </a:lnTo>
                  <a:cubicBezTo>
                    <a:pt x="4178" y="435"/>
                    <a:pt x="4178" y="1"/>
                    <a:pt x="38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2" name="Google Shape;1212;p37"/>
          <p:cNvSpPr txBox="1">
            <a:spLocks noGrp="1"/>
          </p:cNvSpPr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SAVINGS </a:t>
            </a:r>
            <a:endParaRPr dirty="0"/>
          </a:p>
        </p:txBody>
      </p:sp>
      <p:grpSp>
        <p:nvGrpSpPr>
          <p:cNvPr id="6" name="Google Shape;1196;p37">
            <a:extLst>
              <a:ext uri="{FF2B5EF4-FFF2-40B4-BE49-F238E27FC236}">
                <a16:creationId xmlns:a16="http://schemas.microsoft.com/office/drawing/2014/main" id="{0650E0B1-3A56-564E-E6BA-488B97036052}"/>
              </a:ext>
            </a:extLst>
          </p:cNvPr>
          <p:cNvGrpSpPr/>
          <p:nvPr/>
        </p:nvGrpSpPr>
        <p:grpSpPr>
          <a:xfrm>
            <a:off x="7052795" y="1627039"/>
            <a:ext cx="368600" cy="296325"/>
            <a:chOff x="5062975" y="1554225"/>
            <a:chExt cx="368600" cy="296325"/>
          </a:xfrm>
        </p:grpSpPr>
        <p:sp>
          <p:nvSpPr>
            <p:cNvPr id="7" name="Google Shape;1197;p37">
              <a:extLst>
                <a:ext uri="{FF2B5EF4-FFF2-40B4-BE49-F238E27FC236}">
                  <a16:creationId xmlns:a16="http://schemas.microsoft.com/office/drawing/2014/main" id="{3CBF8CD6-3D53-D9C1-8491-C53CB0B39D7C}"/>
                </a:ext>
              </a:extLst>
            </p:cNvPr>
            <p:cNvSpPr/>
            <p:nvPr/>
          </p:nvSpPr>
          <p:spPr>
            <a:xfrm>
              <a:off x="5062975" y="1554225"/>
              <a:ext cx="368600" cy="296325"/>
            </a:xfrm>
            <a:custGeom>
              <a:avLst/>
              <a:gdLst/>
              <a:ahLst/>
              <a:cxnLst/>
              <a:rect l="l" t="t" r="r" b="b"/>
              <a:pathLst>
                <a:path w="14744" h="11853" extrusionOk="0">
                  <a:moveTo>
                    <a:pt x="13515" y="436"/>
                  </a:moveTo>
                  <a:cubicBezTo>
                    <a:pt x="13950" y="436"/>
                    <a:pt x="14309" y="795"/>
                    <a:pt x="14309" y="1230"/>
                  </a:cubicBezTo>
                  <a:lnTo>
                    <a:pt x="14309" y="6163"/>
                  </a:lnTo>
                  <a:lnTo>
                    <a:pt x="14309" y="7202"/>
                  </a:lnTo>
                  <a:cubicBezTo>
                    <a:pt x="14309" y="7646"/>
                    <a:pt x="13950" y="8006"/>
                    <a:pt x="13515" y="8006"/>
                  </a:cubicBezTo>
                  <a:lnTo>
                    <a:pt x="1239" y="8006"/>
                  </a:lnTo>
                  <a:cubicBezTo>
                    <a:pt x="804" y="8006"/>
                    <a:pt x="445" y="7646"/>
                    <a:pt x="445" y="7202"/>
                  </a:cubicBezTo>
                  <a:lnTo>
                    <a:pt x="445" y="1230"/>
                  </a:lnTo>
                  <a:cubicBezTo>
                    <a:pt x="445" y="795"/>
                    <a:pt x="804" y="436"/>
                    <a:pt x="1239" y="436"/>
                  </a:cubicBezTo>
                  <a:close/>
                  <a:moveTo>
                    <a:pt x="14309" y="8147"/>
                  </a:moveTo>
                  <a:lnTo>
                    <a:pt x="14309" y="10623"/>
                  </a:lnTo>
                  <a:cubicBezTo>
                    <a:pt x="14309" y="11058"/>
                    <a:pt x="13950" y="11417"/>
                    <a:pt x="13515" y="11417"/>
                  </a:cubicBezTo>
                  <a:lnTo>
                    <a:pt x="1239" y="11417"/>
                  </a:lnTo>
                  <a:cubicBezTo>
                    <a:pt x="804" y="11417"/>
                    <a:pt x="445" y="11058"/>
                    <a:pt x="445" y="10623"/>
                  </a:cubicBezTo>
                  <a:lnTo>
                    <a:pt x="445" y="8147"/>
                  </a:lnTo>
                  <a:cubicBezTo>
                    <a:pt x="662" y="8336"/>
                    <a:pt x="946" y="8440"/>
                    <a:pt x="1239" y="8440"/>
                  </a:cubicBezTo>
                  <a:lnTo>
                    <a:pt x="13515" y="8440"/>
                  </a:lnTo>
                  <a:cubicBezTo>
                    <a:pt x="13808" y="8440"/>
                    <a:pt x="14092" y="8336"/>
                    <a:pt x="14309" y="8147"/>
                  </a:cubicBezTo>
                  <a:close/>
                  <a:moveTo>
                    <a:pt x="1239" y="1"/>
                  </a:moveTo>
                  <a:cubicBezTo>
                    <a:pt x="558" y="1"/>
                    <a:pt x="10" y="549"/>
                    <a:pt x="1" y="1230"/>
                  </a:cubicBezTo>
                  <a:lnTo>
                    <a:pt x="1" y="10623"/>
                  </a:lnTo>
                  <a:cubicBezTo>
                    <a:pt x="10" y="11304"/>
                    <a:pt x="558" y="11852"/>
                    <a:pt x="1239" y="11852"/>
                  </a:cubicBezTo>
                  <a:lnTo>
                    <a:pt x="13515" y="11852"/>
                  </a:lnTo>
                  <a:cubicBezTo>
                    <a:pt x="14196" y="11852"/>
                    <a:pt x="14744" y="11304"/>
                    <a:pt x="14744" y="10623"/>
                  </a:cubicBezTo>
                  <a:lnTo>
                    <a:pt x="14744" y="1230"/>
                  </a:lnTo>
                  <a:cubicBezTo>
                    <a:pt x="14744" y="549"/>
                    <a:pt x="14196" y="1"/>
                    <a:pt x="135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98;p37">
              <a:extLst>
                <a:ext uri="{FF2B5EF4-FFF2-40B4-BE49-F238E27FC236}">
                  <a16:creationId xmlns:a16="http://schemas.microsoft.com/office/drawing/2014/main" id="{AF9BDEC1-0BD6-68CA-16E1-7D270FE3C43C}"/>
                </a:ext>
              </a:extLst>
            </p:cNvPr>
            <p:cNvSpPr/>
            <p:nvPr/>
          </p:nvSpPr>
          <p:spPr>
            <a:xfrm>
              <a:off x="5088975" y="1580225"/>
              <a:ext cx="316850" cy="159275"/>
            </a:xfrm>
            <a:custGeom>
              <a:avLst/>
              <a:gdLst/>
              <a:ahLst/>
              <a:cxnLst/>
              <a:rect l="l" t="t" r="r" b="b"/>
              <a:pathLst>
                <a:path w="12674" h="6371" extrusionOk="0">
                  <a:moveTo>
                    <a:pt x="10651" y="426"/>
                  </a:moveTo>
                  <a:cubicBezTo>
                    <a:pt x="10449" y="1278"/>
                    <a:pt x="11113" y="2048"/>
                    <a:pt x="11937" y="2048"/>
                  </a:cubicBezTo>
                  <a:cubicBezTo>
                    <a:pt x="12036" y="2048"/>
                    <a:pt x="12137" y="2037"/>
                    <a:pt x="12239" y="2013"/>
                  </a:cubicBezTo>
                  <a:lnTo>
                    <a:pt x="12239" y="4348"/>
                  </a:lnTo>
                  <a:cubicBezTo>
                    <a:pt x="12137" y="4325"/>
                    <a:pt x="12036" y="4314"/>
                    <a:pt x="11937" y="4314"/>
                  </a:cubicBezTo>
                  <a:cubicBezTo>
                    <a:pt x="11113" y="4314"/>
                    <a:pt x="10449" y="5083"/>
                    <a:pt x="10651" y="5935"/>
                  </a:cubicBezTo>
                  <a:lnTo>
                    <a:pt x="2023" y="5935"/>
                  </a:lnTo>
                  <a:cubicBezTo>
                    <a:pt x="2217" y="5083"/>
                    <a:pt x="1559" y="4314"/>
                    <a:pt x="736" y="4314"/>
                  </a:cubicBezTo>
                  <a:cubicBezTo>
                    <a:pt x="638" y="4314"/>
                    <a:pt x="537" y="4325"/>
                    <a:pt x="435" y="4348"/>
                  </a:cubicBezTo>
                  <a:lnTo>
                    <a:pt x="435" y="2013"/>
                  </a:lnTo>
                  <a:cubicBezTo>
                    <a:pt x="537" y="2037"/>
                    <a:pt x="638" y="2048"/>
                    <a:pt x="736" y="2048"/>
                  </a:cubicBezTo>
                  <a:cubicBezTo>
                    <a:pt x="1559" y="2048"/>
                    <a:pt x="2217" y="1278"/>
                    <a:pt x="2023" y="426"/>
                  </a:cubicBezTo>
                  <a:close/>
                  <a:moveTo>
                    <a:pt x="1698" y="0"/>
                  </a:moveTo>
                  <a:cubicBezTo>
                    <a:pt x="1535" y="0"/>
                    <a:pt x="1439" y="174"/>
                    <a:pt x="1512" y="322"/>
                  </a:cubicBezTo>
                  <a:cubicBezTo>
                    <a:pt x="1588" y="445"/>
                    <a:pt x="1616" y="586"/>
                    <a:pt x="1616" y="728"/>
                  </a:cubicBezTo>
                  <a:cubicBezTo>
                    <a:pt x="1616" y="1220"/>
                    <a:pt x="1219" y="1617"/>
                    <a:pt x="737" y="1617"/>
                  </a:cubicBezTo>
                  <a:cubicBezTo>
                    <a:pt x="586" y="1617"/>
                    <a:pt x="444" y="1579"/>
                    <a:pt x="322" y="1513"/>
                  </a:cubicBezTo>
                  <a:cubicBezTo>
                    <a:pt x="287" y="1495"/>
                    <a:pt x="251" y="1487"/>
                    <a:pt x="217" y="1487"/>
                  </a:cubicBezTo>
                  <a:cubicBezTo>
                    <a:pt x="101" y="1487"/>
                    <a:pt x="0" y="1578"/>
                    <a:pt x="0" y="1702"/>
                  </a:cubicBezTo>
                  <a:lnTo>
                    <a:pt x="0" y="4660"/>
                  </a:lnTo>
                  <a:cubicBezTo>
                    <a:pt x="0" y="4785"/>
                    <a:pt x="104" y="4882"/>
                    <a:pt x="222" y="4882"/>
                  </a:cubicBezTo>
                  <a:cubicBezTo>
                    <a:pt x="255" y="4882"/>
                    <a:pt x="289" y="4875"/>
                    <a:pt x="322" y="4858"/>
                  </a:cubicBezTo>
                  <a:cubicBezTo>
                    <a:pt x="444" y="4783"/>
                    <a:pt x="586" y="4754"/>
                    <a:pt x="737" y="4754"/>
                  </a:cubicBezTo>
                  <a:cubicBezTo>
                    <a:pt x="1219" y="4754"/>
                    <a:pt x="1616" y="5151"/>
                    <a:pt x="1616" y="5633"/>
                  </a:cubicBezTo>
                  <a:cubicBezTo>
                    <a:pt x="1616" y="5775"/>
                    <a:pt x="1588" y="5926"/>
                    <a:pt x="1512" y="6049"/>
                  </a:cubicBezTo>
                  <a:cubicBezTo>
                    <a:pt x="1437" y="6191"/>
                    <a:pt x="1541" y="6370"/>
                    <a:pt x="1711" y="6370"/>
                  </a:cubicBezTo>
                  <a:lnTo>
                    <a:pt x="10963" y="6370"/>
                  </a:lnTo>
                  <a:cubicBezTo>
                    <a:pt x="11124" y="6370"/>
                    <a:pt x="11237" y="6191"/>
                    <a:pt x="11161" y="6049"/>
                  </a:cubicBezTo>
                  <a:cubicBezTo>
                    <a:pt x="11086" y="5926"/>
                    <a:pt x="11057" y="5775"/>
                    <a:pt x="11057" y="5633"/>
                  </a:cubicBezTo>
                  <a:cubicBezTo>
                    <a:pt x="11057" y="5151"/>
                    <a:pt x="11454" y="4754"/>
                    <a:pt x="11936" y="4754"/>
                  </a:cubicBezTo>
                  <a:cubicBezTo>
                    <a:pt x="12078" y="4754"/>
                    <a:pt x="12229" y="4783"/>
                    <a:pt x="12352" y="4858"/>
                  </a:cubicBezTo>
                  <a:cubicBezTo>
                    <a:pt x="12383" y="4875"/>
                    <a:pt x="12416" y="4882"/>
                    <a:pt x="12448" y="4882"/>
                  </a:cubicBezTo>
                  <a:cubicBezTo>
                    <a:pt x="12564" y="4882"/>
                    <a:pt x="12674" y="4785"/>
                    <a:pt x="12674" y="4660"/>
                  </a:cubicBezTo>
                  <a:lnTo>
                    <a:pt x="12674" y="1702"/>
                  </a:lnTo>
                  <a:cubicBezTo>
                    <a:pt x="12674" y="1626"/>
                    <a:pt x="12636" y="1550"/>
                    <a:pt x="12570" y="1513"/>
                  </a:cubicBezTo>
                  <a:cubicBezTo>
                    <a:pt x="12536" y="1494"/>
                    <a:pt x="12499" y="1484"/>
                    <a:pt x="12461" y="1484"/>
                  </a:cubicBezTo>
                  <a:cubicBezTo>
                    <a:pt x="12423" y="1484"/>
                    <a:pt x="12385" y="1494"/>
                    <a:pt x="12352" y="1513"/>
                  </a:cubicBezTo>
                  <a:cubicBezTo>
                    <a:pt x="12229" y="1579"/>
                    <a:pt x="12078" y="1617"/>
                    <a:pt x="11936" y="1617"/>
                  </a:cubicBezTo>
                  <a:cubicBezTo>
                    <a:pt x="11454" y="1617"/>
                    <a:pt x="11057" y="1220"/>
                    <a:pt x="11057" y="728"/>
                  </a:cubicBezTo>
                  <a:cubicBezTo>
                    <a:pt x="11057" y="586"/>
                    <a:pt x="11086" y="445"/>
                    <a:pt x="11161" y="322"/>
                  </a:cubicBezTo>
                  <a:cubicBezTo>
                    <a:pt x="11235" y="174"/>
                    <a:pt x="11129" y="0"/>
                    <a:pt x="10975" y="0"/>
                  </a:cubicBezTo>
                  <a:cubicBezTo>
                    <a:pt x="10971" y="0"/>
                    <a:pt x="10967" y="0"/>
                    <a:pt x="10963" y="1"/>
                  </a:cubicBezTo>
                  <a:lnTo>
                    <a:pt x="1711" y="1"/>
                  </a:lnTo>
                  <a:cubicBezTo>
                    <a:pt x="1706" y="0"/>
                    <a:pt x="1702" y="0"/>
                    <a:pt x="16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99;p37">
              <a:extLst>
                <a:ext uri="{FF2B5EF4-FFF2-40B4-BE49-F238E27FC236}">
                  <a16:creationId xmlns:a16="http://schemas.microsoft.com/office/drawing/2014/main" id="{0C758BC8-9623-6420-9906-F61EFC32FB73}"/>
                </a:ext>
              </a:extLst>
            </p:cNvPr>
            <p:cNvSpPr/>
            <p:nvPr/>
          </p:nvSpPr>
          <p:spPr>
            <a:xfrm>
              <a:off x="5181025" y="1603850"/>
              <a:ext cx="126975" cy="111900"/>
            </a:xfrm>
            <a:custGeom>
              <a:avLst/>
              <a:gdLst/>
              <a:ahLst/>
              <a:cxnLst/>
              <a:rect l="l" t="t" r="r" b="b"/>
              <a:pathLst>
                <a:path w="5079" h="4476" extrusionOk="0">
                  <a:moveTo>
                    <a:pt x="2672" y="0"/>
                  </a:moveTo>
                  <a:cubicBezTo>
                    <a:pt x="2664" y="0"/>
                    <a:pt x="2657" y="1"/>
                    <a:pt x="2650" y="1"/>
                  </a:cubicBezTo>
                  <a:cubicBezTo>
                    <a:pt x="2026" y="1"/>
                    <a:pt x="1422" y="265"/>
                    <a:pt x="996" y="728"/>
                  </a:cubicBezTo>
                  <a:cubicBezTo>
                    <a:pt x="854" y="892"/>
                    <a:pt x="1000" y="1098"/>
                    <a:pt x="1166" y="1098"/>
                  </a:cubicBezTo>
                  <a:cubicBezTo>
                    <a:pt x="1221" y="1098"/>
                    <a:pt x="1278" y="1075"/>
                    <a:pt x="1327" y="1021"/>
                  </a:cubicBezTo>
                  <a:cubicBezTo>
                    <a:pt x="1677" y="639"/>
                    <a:pt x="2162" y="441"/>
                    <a:pt x="2652" y="441"/>
                  </a:cubicBezTo>
                  <a:cubicBezTo>
                    <a:pt x="3020" y="441"/>
                    <a:pt x="3392" y="553"/>
                    <a:pt x="3709" y="785"/>
                  </a:cubicBezTo>
                  <a:cubicBezTo>
                    <a:pt x="4446" y="1333"/>
                    <a:pt x="4654" y="2344"/>
                    <a:pt x="4191" y="3138"/>
                  </a:cubicBezTo>
                  <a:cubicBezTo>
                    <a:pt x="3855" y="3702"/>
                    <a:pt x="3261" y="4018"/>
                    <a:pt x="2648" y="4018"/>
                  </a:cubicBezTo>
                  <a:cubicBezTo>
                    <a:pt x="2398" y="4018"/>
                    <a:pt x="2144" y="3966"/>
                    <a:pt x="1904" y="3856"/>
                  </a:cubicBezTo>
                  <a:cubicBezTo>
                    <a:pt x="1062" y="3469"/>
                    <a:pt x="656" y="2524"/>
                    <a:pt x="958" y="1654"/>
                  </a:cubicBezTo>
                  <a:cubicBezTo>
                    <a:pt x="1017" y="1479"/>
                    <a:pt x="880" y="1358"/>
                    <a:pt x="745" y="1358"/>
                  </a:cubicBezTo>
                  <a:cubicBezTo>
                    <a:pt x="662" y="1358"/>
                    <a:pt x="579" y="1404"/>
                    <a:pt x="543" y="1513"/>
                  </a:cubicBezTo>
                  <a:cubicBezTo>
                    <a:pt x="1" y="3088"/>
                    <a:pt x="1249" y="4475"/>
                    <a:pt x="2656" y="4475"/>
                  </a:cubicBezTo>
                  <a:cubicBezTo>
                    <a:pt x="3090" y="4475"/>
                    <a:pt x="3538" y="4344"/>
                    <a:pt x="3954" y="4045"/>
                  </a:cubicBezTo>
                  <a:cubicBezTo>
                    <a:pt x="4748" y="3488"/>
                    <a:pt x="5079" y="2477"/>
                    <a:pt x="4786" y="1550"/>
                  </a:cubicBezTo>
                  <a:cubicBezTo>
                    <a:pt x="4486" y="631"/>
                    <a:pt x="3636" y="0"/>
                    <a:pt x="2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00;p37">
              <a:extLst>
                <a:ext uri="{FF2B5EF4-FFF2-40B4-BE49-F238E27FC236}">
                  <a16:creationId xmlns:a16="http://schemas.microsoft.com/office/drawing/2014/main" id="{CF940B41-F74B-32A8-DBFE-2F19BDC32DEB}"/>
                </a:ext>
              </a:extLst>
            </p:cNvPr>
            <p:cNvSpPr/>
            <p:nvPr/>
          </p:nvSpPr>
          <p:spPr>
            <a:xfrm>
              <a:off x="5316725" y="1643550"/>
              <a:ext cx="56025" cy="10875"/>
            </a:xfrm>
            <a:custGeom>
              <a:avLst/>
              <a:gdLst/>
              <a:ahLst/>
              <a:cxnLst/>
              <a:rect l="l" t="t" r="r" b="b"/>
              <a:pathLst>
                <a:path w="2241" h="435" extrusionOk="0">
                  <a:moveTo>
                    <a:pt x="284" y="0"/>
                  </a:moveTo>
                  <a:cubicBezTo>
                    <a:pt x="1" y="0"/>
                    <a:pt x="4" y="435"/>
                    <a:pt x="294" y="435"/>
                  </a:cubicBezTo>
                  <a:lnTo>
                    <a:pt x="1947" y="435"/>
                  </a:lnTo>
                  <a:cubicBezTo>
                    <a:pt x="2240" y="435"/>
                    <a:pt x="2240" y="0"/>
                    <a:pt x="1947" y="0"/>
                  </a:cubicBezTo>
                  <a:lnTo>
                    <a:pt x="294" y="0"/>
                  </a:lnTo>
                  <a:cubicBezTo>
                    <a:pt x="291" y="0"/>
                    <a:pt x="287" y="0"/>
                    <a:pt x="2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01;p37">
              <a:extLst>
                <a:ext uri="{FF2B5EF4-FFF2-40B4-BE49-F238E27FC236}">
                  <a16:creationId xmlns:a16="http://schemas.microsoft.com/office/drawing/2014/main" id="{31C2E00B-647F-50F2-00DD-F9C3E5C8AAC1}"/>
                </a:ext>
              </a:extLst>
            </p:cNvPr>
            <p:cNvSpPr/>
            <p:nvPr/>
          </p:nvSpPr>
          <p:spPr>
            <a:xfrm>
              <a:off x="5316725" y="1665050"/>
              <a:ext cx="40425" cy="10900"/>
            </a:xfrm>
            <a:custGeom>
              <a:avLst/>
              <a:gdLst/>
              <a:ahLst/>
              <a:cxnLst/>
              <a:rect l="l" t="t" r="r" b="b"/>
              <a:pathLst>
                <a:path w="1617" h="436" extrusionOk="0">
                  <a:moveTo>
                    <a:pt x="294" y="0"/>
                  </a:moveTo>
                  <a:cubicBezTo>
                    <a:pt x="1" y="0"/>
                    <a:pt x="1" y="435"/>
                    <a:pt x="294" y="435"/>
                  </a:cubicBezTo>
                  <a:lnTo>
                    <a:pt x="1324" y="435"/>
                  </a:lnTo>
                  <a:cubicBezTo>
                    <a:pt x="1617" y="435"/>
                    <a:pt x="1617" y="0"/>
                    <a:pt x="1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02;p37">
              <a:extLst>
                <a:ext uri="{FF2B5EF4-FFF2-40B4-BE49-F238E27FC236}">
                  <a16:creationId xmlns:a16="http://schemas.microsoft.com/office/drawing/2014/main" id="{7106BF2A-E807-9CFE-8AF2-FA8E64174A4F}"/>
                </a:ext>
              </a:extLst>
            </p:cNvPr>
            <p:cNvSpPr/>
            <p:nvPr/>
          </p:nvSpPr>
          <p:spPr>
            <a:xfrm>
              <a:off x="5122050" y="1643550"/>
              <a:ext cx="56025" cy="10875"/>
            </a:xfrm>
            <a:custGeom>
              <a:avLst/>
              <a:gdLst/>
              <a:ahLst/>
              <a:cxnLst/>
              <a:rect l="l" t="t" r="r" b="b"/>
              <a:pathLst>
                <a:path w="2241" h="435" extrusionOk="0">
                  <a:moveTo>
                    <a:pt x="284" y="0"/>
                  </a:moveTo>
                  <a:cubicBezTo>
                    <a:pt x="0" y="0"/>
                    <a:pt x="3" y="435"/>
                    <a:pt x="293" y="435"/>
                  </a:cubicBezTo>
                  <a:lnTo>
                    <a:pt x="1947" y="435"/>
                  </a:lnTo>
                  <a:cubicBezTo>
                    <a:pt x="2240" y="435"/>
                    <a:pt x="2240" y="0"/>
                    <a:pt x="1947" y="0"/>
                  </a:cubicBezTo>
                  <a:lnTo>
                    <a:pt x="293" y="0"/>
                  </a:lnTo>
                  <a:cubicBezTo>
                    <a:pt x="290" y="0"/>
                    <a:pt x="287" y="0"/>
                    <a:pt x="2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03;p37">
              <a:extLst>
                <a:ext uri="{FF2B5EF4-FFF2-40B4-BE49-F238E27FC236}">
                  <a16:creationId xmlns:a16="http://schemas.microsoft.com/office/drawing/2014/main" id="{17C5D700-B4A8-415D-7B5E-8E99FEA35EEF}"/>
                </a:ext>
              </a:extLst>
            </p:cNvPr>
            <p:cNvSpPr/>
            <p:nvPr/>
          </p:nvSpPr>
          <p:spPr>
            <a:xfrm>
              <a:off x="5137400" y="1665050"/>
              <a:ext cx="40425" cy="10900"/>
            </a:xfrm>
            <a:custGeom>
              <a:avLst/>
              <a:gdLst/>
              <a:ahLst/>
              <a:cxnLst/>
              <a:rect l="l" t="t" r="r" b="b"/>
              <a:pathLst>
                <a:path w="1617" h="436" extrusionOk="0">
                  <a:moveTo>
                    <a:pt x="294" y="0"/>
                  </a:moveTo>
                  <a:cubicBezTo>
                    <a:pt x="1" y="0"/>
                    <a:pt x="1" y="435"/>
                    <a:pt x="294" y="435"/>
                  </a:cubicBezTo>
                  <a:lnTo>
                    <a:pt x="1324" y="435"/>
                  </a:lnTo>
                  <a:cubicBezTo>
                    <a:pt x="1617" y="435"/>
                    <a:pt x="1617" y="0"/>
                    <a:pt x="1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04;p37">
              <a:extLst>
                <a:ext uri="{FF2B5EF4-FFF2-40B4-BE49-F238E27FC236}">
                  <a16:creationId xmlns:a16="http://schemas.microsoft.com/office/drawing/2014/main" id="{3327C1F5-FBB7-0D28-8E54-EC806C79574E}"/>
                </a:ext>
              </a:extLst>
            </p:cNvPr>
            <p:cNvSpPr/>
            <p:nvPr/>
          </p:nvSpPr>
          <p:spPr>
            <a:xfrm>
              <a:off x="5100925" y="1715150"/>
              <a:ext cx="12400" cy="11075"/>
            </a:xfrm>
            <a:custGeom>
              <a:avLst/>
              <a:gdLst/>
              <a:ahLst/>
              <a:cxnLst/>
              <a:rect l="l" t="t" r="r" b="b"/>
              <a:pathLst>
                <a:path w="496" h="443" extrusionOk="0">
                  <a:moveTo>
                    <a:pt x="263" y="0"/>
                  </a:moveTo>
                  <a:cubicBezTo>
                    <a:pt x="173" y="0"/>
                    <a:pt x="82" y="55"/>
                    <a:pt x="51" y="160"/>
                  </a:cubicBezTo>
                  <a:cubicBezTo>
                    <a:pt x="0" y="307"/>
                    <a:pt x="125" y="443"/>
                    <a:pt x="264" y="443"/>
                  </a:cubicBezTo>
                  <a:cubicBezTo>
                    <a:pt x="303" y="443"/>
                    <a:pt x="344" y="432"/>
                    <a:pt x="382" y="406"/>
                  </a:cubicBezTo>
                  <a:cubicBezTo>
                    <a:pt x="467" y="340"/>
                    <a:pt x="496" y="236"/>
                    <a:pt x="458" y="132"/>
                  </a:cubicBezTo>
                  <a:cubicBezTo>
                    <a:pt x="422" y="43"/>
                    <a:pt x="343" y="0"/>
                    <a:pt x="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05;p37">
              <a:extLst>
                <a:ext uri="{FF2B5EF4-FFF2-40B4-BE49-F238E27FC236}">
                  <a16:creationId xmlns:a16="http://schemas.microsoft.com/office/drawing/2014/main" id="{AF392CB4-DF29-4052-448B-2AFF641F85E6}"/>
                </a:ext>
              </a:extLst>
            </p:cNvPr>
            <p:cNvSpPr/>
            <p:nvPr/>
          </p:nvSpPr>
          <p:spPr>
            <a:xfrm>
              <a:off x="5101175" y="1593425"/>
              <a:ext cx="12150" cy="10900"/>
            </a:xfrm>
            <a:custGeom>
              <a:avLst/>
              <a:gdLst/>
              <a:ahLst/>
              <a:cxnLst/>
              <a:rect l="l" t="t" r="r" b="b"/>
              <a:pathLst>
                <a:path w="486" h="436" extrusionOk="0">
                  <a:moveTo>
                    <a:pt x="248" y="0"/>
                  </a:moveTo>
                  <a:cubicBezTo>
                    <a:pt x="156" y="0"/>
                    <a:pt x="66" y="55"/>
                    <a:pt x="41" y="162"/>
                  </a:cubicBezTo>
                  <a:cubicBezTo>
                    <a:pt x="0" y="314"/>
                    <a:pt x="119" y="435"/>
                    <a:pt x="249" y="435"/>
                  </a:cubicBezTo>
                  <a:cubicBezTo>
                    <a:pt x="298" y="435"/>
                    <a:pt x="347" y="418"/>
                    <a:pt x="391" y="380"/>
                  </a:cubicBezTo>
                  <a:cubicBezTo>
                    <a:pt x="457" y="323"/>
                    <a:pt x="486" y="229"/>
                    <a:pt x="457" y="144"/>
                  </a:cubicBezTo>
                  <a:cubicBezTo>
                    <a:pt x="421" y="48"/>
                    <a:pt x="334" y="0"/>
                    <a:pt x="2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06;p37">
              <a:extLst>
                <a:ext uri="{FF2B5EF4-FFF2-40B4-BE49-F238E27FC236}">
                  <a16:creationId xmlns:a16="http://schemas.microsoft.com/office/drawing/2014/main" id="{DF3A50E7-7B56-E7E8-1535-BB48D17A4AF1}"/>
                </a:ext>
              </a:extLst>
            </p:cNvPr>
            <p:cNvSpPr/>
            <p:nvPr/>
          </p:nvSpPr>
          <p:spPr>
            <a:xfrm>
              <a:off x="5379900" y="1715175"/>
              <a:ext cx="12225" cy="10950"/>
            </a:xfrm>
            <a:custGeom>
              <a:avLst/>
              <a:gdLst/>
              <a:ahLst/>
              <a:cxnLst/>
              <a:rect l="l" t="t" r="r" b="b"/>
              <a:pathLst>
                <a:path w="489" h="438" extrusionOk="0">
                  <a:moveTo>
                    <a:pt x="247" y="0"/>
                  </a:moveTo>
                  <a:cubicBezTo>
                    <a:pt x="153" y="0"/>
                    <a:pt x="60" y="58"/>
                    <a:pt x="35" y="169"/>
                  </a:cubicBezTo>
                  <a:cubicBezTo>
                    <a:pt x="0" y="321"/>
                    <a:pt x="122" y="438"/>
                    <a:pt x="253" y="438"/>
                  </a:cubicBezTo>
                  <a:cubicBezTo>
                    <a:pt x="301" y="438"/>
                    <a:pt x="351" y="422"/>
                    <a:pt x="394" y="386"/>
                  </a:cubicBezTo>
                  <a:cubicBezTo>
                    <a:pt x="460" y="320"/>
                    <a:pt x="488" y="216"/>
                    <a:pt x="451" y="131"/>
                  </a:cubicBezTo>
                  <a:cubicBezTo>
                    <a:pt x="411" y="43"/>
                    <a:pt x="329" y="0"/>
                    <a:pt x="2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07;p37">
              <a:extLst>
                <a:ext uri="{FF2B5EF4-FFF2-40B4-BE49-F238E27FC236}">
                  <a16:creationId xmlns:a16="http://schemas.microsoft.com/office/drawing/2014/main" id="{649AEF5E-0548-3762-E273-9802CB40EE6A}"/>
                </a:ext>
              </a:extLst>
            </p:cNvPr>
            <p:cNvSpPr/>
            <p:nvPr/>
          </p:nvSpPr>
          <p:spPr>
            <a:xfrm>
              <a:off x="5378875" y="1593375"/>
              <a:ext cx="13650" cy="9525"/>
            </a:xfrm>
            <a:custGeom>
              <a:avLst/>
              <a:gdLst/>
              <a:ahLst/>
              <a:cxnLst/>
              <a:rect l="l" t="t" r="r" b="b"/>
              <a:pathLst>
                <a:path w="546" h="381" extrusionOk="0">
                  <a:moveTo>
                    <a:pt x="287" y="0"/>
                  </a:moveTo>
                  <a:cubicBezTo>
                    <a:pt x="255" y="0"/>
                    <a:pt x="222" y="7"/>
                    <a:pt x="189" y="23"/>
                  </a:cubicBezTo>
                  <a:cubicBezTo>
                    <a:pt x="1" y="124"/>
                    <a:pt x="217" y="380"/>
                    <a:pt x="376" y="380"/>
                  </a:cubicBezTo>
                  <a:cubicBezTo>
                    <a:pt x="424" y="380"/>
                    <a:pt x="467" y="356"/>
                    <a:pt x="492" y="297"/>
                  </a:cubicBezTo>
                  <a:cubicBezTo>
                    <a:pt x="546" y="142"/>
                    <a:pt x="429" y="0"/>
                    <a:pt x="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08;p37">
              <a:extLst>
                <a:ext uri="{FF2B5EF4-FFF2-40B4-BE49-F238E27FC236}">
                  <a16:creationId xmlns:a16="http://schemas.microsoft.com/office/drawing/2014/main" id="{15F22CD5-4C32-6796-92A2-711FCF7FCDF1}"/>
                </a:ext>
              </a:extLst>
            </p:cNvPr>
            <p:cNvSpPr/>
            <p:nvPr/>
          </p:nvSpPr>
          <p:spPr>
            <a:xfrm>
              <a:off x="5082600" y="1818375"/>
              <a:ext cx="327725" cy="10900"/>
            </a:xfrm>
            <a:custGeom>
              <a:avLst/>
              <a:gdLst/>
              <a:ahLst/>
              <a:cxnLst/>
              <a:rect l="l" t="t" r="r" b="b"/>
              <a:pathLst>
                <a:path w="13109" h="436" extrusionOk="0">
                  <a:moveTo>
                    <a:pt x="293" y="1"/>
                  </a:moveTo>
                  <a:cubicBezTo>
                    <a:pt x="0" y="1"/>
                    <a:pt x="0" y="435"/>
                    <a:pt x="293" y="435"/>
                  </a:cubicBezTo>
                  <a:lnTo>
                    <a:pt x="12815" y="435"/>
                  </a:lnTo>
                  <a:cubicBezTo>
                    <a:pt x="13108" y="435"/>
                    <a:pt x="13108" y="1"/>
                    <a:pt x="128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10;p37">
              <a:extLst>
                <a:ext uri="{FF2B5EF4-FFF2-40B4-BE49-F238E27FC236}">
                  <a16:creationId xmlns:a16="http://schemas.microsoft.com/office/drawing/2014/main" id="{D8B07EE5-7503-515E-40D7-C97B2FCED76C}"/>
                </a:ext>
              </a:extLst>
            </p:cNvPr>
            <p:cNvSpPr/>
            <p:nvPr/>
          </p:nvSpPr>
          <p:spPr>
            <a:xfrm>
              <a:off x="5082600" y="1775375"/>
              <a:ext cx="219500" cy="10900"/>
            </a:xfrm>
            <a:custGeom>
              <a:avLst/>
              <a:gdLst/>
              <a:ahLst/>
              <a:cxnLst/>
              <a:rect l="l" t="t" r="r" b="b"/>
              <a:pathLst>
                <a:path w="8780" h="436" extrusionOk="0">
                  <a:moveTo>
                    <a:pt x="293" y="1"/>
                  </a:moveTo>
                  <a:cubicBezTo>
                    <a:pt x="0" y="1"/>
                    <a:pt x="0" y="435"/>
                    <a:pt x="293" y="435"/>
                  </a:cubicBezTo>
                  <a:lnTo>
                    <a:pt x="8487" y="435"/>
                  </a:lnTo>
                  <a:cubicBezTo>
                    <a:pt x="8780" y="435"/>
                    <a:pt x="8780" y="1"/>
                    <a:pt x="8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11;p37">
              <a:extLst>
                <a:ext uri="{FF2B5EF4-FFF2-40B4-BE49-F238E27FC236}">
                  <a16:creationId xmlns:a16="http://schemas.microsoft.com/office/drawing/2014/main" id="{6543F35E-7682-D216-76DC-973F7C33A828}"/>
                </a:ext>
              </a:extLst>
            </p:cNvPr>
            <p:cNvSpPr/>
            <p:nvPr/>
          </p:nvSpPr>
          <p:spPr>
            <a:xfrm>
              <a:off x="5305850" y="1775375"/>
              <a:ext cx="104475" cy="10900"/>
            </a:xfrm>
            <a:custGeom>
              <a:avLst/>
              <a:gdLst/>
              <a:ahLst/>
              <a:cxnLst/>
              <a:rect l="l" t="t" r="r" b="b"/>
              <a:pathLst>
                <a:path w="4179" h="436" extrusionOk="0">
                  <a:moveTo>
                    <a:pt x="294" y="1"/>
                  </a:moveTo>
                  <a:cubicBezTo>
                    <a:pt x="1" y="1"/>
                    <a:pt x="1" y="435"/>
                    <a:pt x="294" y="435"/>
                  </a:cubicBezTo>
                  <a:lnTo>
                    <a:pt x="3895" y="435"/>
                  </a:lnTo>
                  <a:cubicBezTo>
                    <a:pt x="4178" y="435"/>
                    <a:pt x="4178" y="1"/>
                    <a:pt x="38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1149;p37">
            <a:extLst>
              <a:ext uri="{FF2B5EF4-FFF2-40B4-BE49-F238E27FC236}">
                <a16:creationId xmlns:a16="http://schemas.microsoft.com/office/drawing/2014/main" id="{8F2B3CF9-F9D2-E622-8302-25B1DB6C61C1}"/>
              </a:ext>
            </a:extLst>
          </p:cNvPr>
          <p:cNvSpPr txBox="1"/>
          <p:nvPr/>
        </p:nvSpPr>
        <p:spPr>
          <a:xfrm>
            <a:off x="3404042" y="3361370"/>
            <a:ext cx="1068234" cy="32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dirty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40820$</a:t>
            </a:r>
            <a:endParaRPr sz="2000"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2" name="Google Shape;1149;p37">
            <a:extLst>
              <a:ext uri="{FF2B5EF4-FFF2-40B4-BE49-F238E27FC236}">
                <a16:creationId xmlns:a16="http://schemas.microsoft.com/office/drawing/2014/main" id="{8DB7385A-D662-F1AD-AB2D-2936353AE8A0}"/>
              </a:ext>
            </a:extLst>
          </p:cNvPr>
          <p:cNvSpPr txBox="1"/>
          <p:nvPr/>
        </p:nvSpPr>
        <p:spPr>
          <a:xfrm>
            <a:off x="4956512" y="2058151"/>
            <a:ext cx="2749785" cy="577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i="0" dirty="0">
                <a:solidFill>
                  <a:schemeClr val="accent3">
                    <a:lumMod val="75000"/>
                  </a:schemeClr>
                </a:solidFill>
                <a:latin typeface="Staatliches" pitchFamily="2" charset="0"/>
              </a:rPr>
              <a:t>103000 euro*1.06=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Staatliches" pitchFamily="2" charset="0"/>
                <a:ea typeface="Staatliches"/>
                <a:cs typeface="Staatliches"/>
                <a:sym typeface="Staatliches"/>
              </a:rPr>
              <a:t>109180$</a:t>
            </a:r>
          </a:p>
          <a:p>
            <a:pPr lvl="0"/>
            <a:endParaRPr lang="en-US" sz="2000" i="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8FF000-8B9D-DE91-B354-9DE012DF53FD}"/>
              </a:ext>
            </a:extLst>
          </p:cNvPr>
          <p:cNvSpPr txBox="1"/>
          <p:nvPr/>
        </p:nvSpPr>
        <p:spPr>
          <a:xfrm>
            <a:off x="3532021" y="2119428"/>
            <a:ext cx="10399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150,000$</a:t>
            </a:r>
            <a:endParaRPr lang="en-LB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p29"/>
          <p:cNvGrpSpPr/>
          <p:nvPr/>
        </p:nvGrpSpPr>
        <p:grpSpPr>
          <a:xfrm>
            <a:off x="6611896" y="276274"/>
            <a:ext cx="519733" cy="485268"/>
            <a:chOff x="4694531" y="2250235"/>
            <a:chExt cx="1090502" cy="1018186"/>
          </a:xfrm>
        </p:grpSpPr>
        <p:sp>
          <p:nvSpPr>
            <p:cNvPr id="511" name="Google Shape;511;p29"/>
            <p:cNvSpPr/>
            <p:nvPr/>
          </p:nvSpPr>
          <p:spPr>
            <a:xfrm>
              <a:off x="4694531" y="2250235"/>
              <a:ext cx="1090502" cy="1018186"/>
            </a:xfrm>
            <a:custGeom>
              <a:avLst/>
              <a:gdLst/>
              <a:ahLst/>
              <a:cxnLst/>
              <a:rect l="l" t="t" r="r" b="b"/>
              <a:pathLst>
                <a:path w="24565" h="22936" extrusionOk="0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4824199" y="2371334"/>
              <a:ext cx="831161" cy="775937"/>
            </a:xfrm>
            <a:custGeom>
              <a:avLst/>
              <a:gdLst/>
              <a:ahLst/>
              <a:cxnLst/>
              <a:rect l="l" t="t" r="r" b="b"/>
              <a:pathLst>
                <a:path w="18723" h="17479" extrusionOk="0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4841911" y="2356596"/>
              <a:ext cx="782507" cy="470782"/>
            </a:xfrm>
            <a:custGeom>
              <a:avLst/>
              <a:gdLst/>
              <a:ahLst/>
              <a:cxnLst/>
              <a:rect l="l" t="t" r="r" b="b"/>
              <a:pathLst>
                <a:path w="17627" h="10605" extrusionOk="0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5058586" y="2488083"/>
              <a:ext cx="386747" cy="570799"/>
            </a:xfrm>
            <a:custGeom>
              <a:avLst/>
              <a:gdLst/>
              <a:ahLst/>
              <a:cxnLst/>
              <a:rect l="l" t="t" r="r" b="b"/>
              <a:pathLst>
                <a:path w="8712" h="12858" extrusionOk="0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29"/>
          <p:cNvGrpSpPr/>
          <p:nvPr/>
        </p:nvGrpSpPr>
        <p:grpSpPr>
          <a:xfrm>
            <a:off x="4857224" y="3201746"/>
            <a:ext cx="2371910" cy="1507092"/>
            <a:chOff x="4857224" y="3518946"/>
            <a:chExt cx="2371910" cy="1507092"/>
          </a:xfrm>
        </p:grpSpPr>
        <p:sp>
          <p:nvSpPr>
            <p:cNvPr id="518" name="Google Shape;518;p29"/>
            <p:cNvSpPr/>
            <p:nvPr/>
          </p:nvSpPr>
          <p:spPr>
            <a:xfrm flipH="1">
              <a:off x="6620122" y="4175756"/>
              <a:ext cx="454956" cy="850283"/>
            </a:xfrm>
            <a:custGeom>
              <a:avLst/>
              <a:gdLst/>
              <a:ahLst/>
              <a:cxnLst/>
              <a:rect l="l" t="t" r="r" b="b"/>
              <a:pathLst>
                <a:path w="9415" h="17596" extrusionOk="0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0" y="17595"/>
                    <a:pt x="1382" y="17595"/>
                  </a:cubicBezTo>
                  <a:lnTo>
                    <a:pt x="8029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8" y="1"/>
                  </a:lnTo>
                  <a:lnTo>
                    <a:pt x="9228" y="15912"/>
                  </a:lnTo>
                  <a:cubicBezTo>
                    <a:pt x="9228" y="16737"/>
                    <a:pt x="8693" y="17413"/>
                    <a:pt x="8029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 flipH="1">
              <a:off x="4865016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3" y="17595"/>
                  </a:cubicBezTo>
                  <a:lnTo>
                    <a:pt x="8030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9" y="1"/>
                  </a:lnTo>
                  <a:lnTo>
                    <a:pt x="9229" y="15912"/>
                  </a:lnTo>
                  <a:cubicBezTo>
                    <a:pt x="9229" y="16737"/>
                    <a:pt x="8694" y="17413"/>
                    <a:pt x="8030" y="17413"/>
                  </a:cubicBezTo>
                  <a:lnTo>
                    <a:pt x="1383" y="17413"/>
                  </a:lnTo>
                  <a:cubicBezTo>
                    <a:pt x="723" y="17413"/>
                    <a:pt x="184" y="16737"/>
                    <a:pt x="184" y="15912"/>
                  </a:cubicBezTo>
                  <a:lnTo>
                    <a:pt x="1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 flipH="1">
              <a:off x="4857224" y="3925297"/>
              <a:ext cx="2371910" cy="250504"/>
            </a:xfrm>
            <a:custGeom>
              <a:avLst/>
              <a:gdLst/>
              <a:ahLst/>
              <a:cxnLst/>
              <a:rect l="l" t="t" r="r" b="b"/>
              <a:pathLst>
                <a:path w="49085" h="5184" extrusionOk="0">
                  <a:moveTo>
                    <a:pt x="1" y="0"/>
                  </a:moveTo>
                  <a:lnTo>
                    <a:pt x="1" y="5184"/>
                  </a:lnTo>
                  <a:lnTo>
                    <a:pt x="49084" y="5184"/>
                  </a:lnTo>
                  <a:lnTo>
                    <a:pt x="490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 flipH="1">
              <a:off x="6769635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6" y="17595"/>
                  </a:cubicBezTo>
                  <a:lnTo>
                    <a:pt x="8034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3" y="1"/>
                  </a:lnTo>
                  <a:lnTo>
                    <a:pt x="9233" y="15912"/>
                  </a:lnTo>
                  <a:cubicBezTo>
                    <a:pt x="9233" y="16737"/>
                    <a:pt x="8694" y="17413"/>
                    <a:pt x="8034" y="17413"/>
                  </a:cubicBezTo>
                  <a:lnTo>
                    <a:pt x="1386" y="17413"/>
                  </a:lnTo>
                  <a:cubicBezTo>
                    <a:pt x="722" y="17413"/>
                    <a:pt x="188" y="16737"/>
                    <a:pt x="188" y="15912"/>
                  </a:cubicBezTo>
                  <a:lnTo>
                    <a:pt x="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 flipH="1">
              <a:off x="5039125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2" y="17595"/>
                    <a:pt x="1382" y="17595"/>
                  </a:cubicBezTo>
                  <a:lnTo>
                    <a:pt x="8033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2" y="1"/>
                  </a:lnTo>
                  <a:lnTo>
                    <a:pt x="9232" y="15912"/>
                  </a:lnTo>
                  <a:cubicBezTo>
                    <a:pt x="9232" y="16737"/>
                    <a:pt x="8693" y="17413"/>
                    <a:pt x="8033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 flipH="1">
              <a:off x="5686280" y="3518946"/>
              <a:ext cx="881692" cy="406392"/>
            </a:xfrm>
            <a:custGeom>
              <a:avLst/>
              <a:gdLst/>
              <a:ahLst/>
              <a:cxnLst/>
              <a:rect l="l" t="t" r="r" b="b"/>
              <a:pathLst>
                <a:path w="18246" h="8410" extrusionOk="0">
                  <a:moveTo>
                    <a:pt x="6106" y="0"/>
                  </a:moveTo>
                  <a:lnTo>
                    <a:pt x="4096" y="8004"/>
                  </a:lnTo>
                  <a:lnTo>
                    <a:pt x="1" y="8004"/>
                  </a:lnTo>
                  <a:lnTo>
                    <a:pt x="1" y="8409"/>
                  </a:lnTo>
                  <a:lnTo>
                    <a:pt x="16490" y="8409"/>
                  </a:lnTo>
                  <a:lnTo>
                    <a:pt x="182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 flipH="1">
              <a:off x="5968474" y="3699820"/>
              <a:ext cx="57455" cy="57455"/>
            </a:xfrm>
            <a:custGeom>
              <a:avLst/>
              <a:gdLst/>
              <a:ahLst/>
              <a:cxnLst/>
              <a:rect l="l" t="t" r="r" b="b"/>
              <a:pathLst>
                <a:path w="1189" h="1189" extrusionOk="0">
                  <a:moveTo>
                    <a:pt x="592" y="1"/>
                  </a:moveTo>
                  <a:cubicBezTo>
                    <a:pt x="266" y="1"/>
                    <a:pt x="1" y="266"/>
                    <a:pt x="1" y="593"/>
                  </a:cubicBezTo>
                  <a:cubicBezTo>
                    <a:pt x="1" y="923"/>
                    <a:pt x="266" y="1189"/>
                    <a:pt x="592" y="1189"/>
                  </a:cubicBezTo>
                  <a:cubicBezTo>
                    <a:pt x="923" y="1189"/>
                    <a:pt x="1189" y="923"/>
                    <a:pt x="1189" y="593"/>
                  </a:cubicBezTo>
                  <a:cubicBezTo>
                    <a:pt x="1189" y="266"/>
                    <a:pt x="923" y="1"/>
                    <a:pt x="59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9"/>
            <p:cNvSpPr/>
            <p:nvPr/>
          </p:nvSpPr>
          <p:spPr>
            <a:xfrm flipH="1">
              <a:off x="5488240" y="3848994"/>
              <a:ext cx="284136" cy="169805"/>
            </a:xfrm>
            <a:custGeom>
              <a:avLst/>
              <a:gdLst/>
              <a:ahLst/>
              <a:cxnLst/>
              <a:rect l="l" t="t" r="r" b="b"/>
              <a:pathLst>
                <a:path w="5880" h="3514" extrusionOk="0">
                  <a:moveTo>
                    <a:pt x="2620" y="1414"/>
                  </a:moveTo>
                  <a:cubicBezTo>
                    <a:pt x="2664" y="1527"/>
                    <a:pt x="2706" y="1643"/>
                    <a:pt x="2747" y="1763"/>
                  </a:cubicBezTo>
                  <a:cubicBezTo>
                    <a:pt x="2865" y="2104"/>
                    <a:pt x="2998" y="2484"/>
                    <a:pt x="2905" y="2861"/>
                  </a:cubicBezTo>
                  <a:cubicBezTo>
                    <a:pt x="2858" y="3044"/>
                    <a:pt x="2754" y="3224"/>
                    <a:pt x="2593" y="3328"/>
                  </a:cubicBezTo>
                  <a:cubicBezTo>
                    <a:pt x="2503" y="3388"/>
                    <a:pt x="2397" y="3417"/>
                    <a:pt x="2289" y="3417"/>
                  </a:cubicBezTo>
                  <a:cubicBezTo>
                    <a:pt x="2204" y="3417"/>
                    <a:pt x="2117" y="3398"/>
                    <a:pt x="2036" y="3363"/>
                  </a:cubicBezTo>
                  <a:cubicBezTo>
                    <a:pt x="1853" y="3288"/>
                    <a:pt x="1699" y="3141"/>
                    <a:pt x="1616" y="2965"/>
                  </a:cubicBezTo>
                  <a:cubicBezTo>
                    <a:pt x="1537" y="2790"/>
                    <a:pt x="1530" y="2585"/>
                    <a:pt x="1577" y="2402"/>
                  </a:cubicBezTo>
                  <a:cubicBezTo>
                    <a:pt x="1674" y="2025"/>
                    <a:pt x="1954" y="1734"/>
                    <a:pt x="2270" y="1566"/>
                  </a:cubicBezTo>
                  <a:cubicBezTo>
                    <a:pt x="2384" y="1503"/>
                    <a:pt x="2501" y="1454"/>
                    <a:pt x="2620" y="1414"/>
                  </a:cubicBezTo>
                  <a:close/>
                  <a:moveTo>
                    <a:pt x="999" y="0"/>
                  </a:moveTo>
                  <a:cubicBezTo>
                    <a:pt x="776" y="4"/>
                    <a:pt x="586" y="40"/>
                    <a:pt x="436" y="83"/>
                  </a:cubicBezTo>
                  <a:cubicBezTo>
                    <a:pt x="285" y="126"/>
                    <a:pt x="173" y="184"/>
                    <a:pt x="101" y="227"/>
                  </a:cubicBezTo>
                  <a:cubicBezTo>
                    <a:pt x="33" y="270"/>
                    <a:pt x="1" y="298"/>
                    <a:pt x="1" y="298"/>
                  </a:cubicBezTo>
                  <a:cubicBezTo>
                    <a:pt x="1" y="299"/>
                    <a:pt x="2" y="299"/>
                    <a:pt x="2" y="299"/>
                  </a:cubicBezTo>
                  <a:cubicBezTo>
                    <a:pt x="21" y="299"/>
                    <a:pt x="158" y="194"/>
                    <a:pt x="446" y="119"/>
                  </a:cubicBezTo>
                  <a:cubicBezTo>
                    <a:pt x="593" y="83"/>
                    <a:pt x="780" y="55"/>
                    <a:pt x="999" y="55"/>
                  </a:cubicBezTo>
                  <a:cubicBezTo>
                    <a:pt x="1218" y="58"/>
                    <a:pt x="1469" y="83"/>
                    <a:pt x="1717" y="194"/>
                  </a:cubicBezTo>
                  <a:cubicBezTo>
                    <a:pt x="1842" y="248"/>
                    <a:pt x="1950" y="338"/>
                    <a:pt x="2051" y="446"/>
                  </a:cubicBezTo>
                  <a:cubicBezTo>
                    <a:pt x="2154" y="557"/>
                    <a:pt x="2248" y="679"/>
                    <a:pt x="2331" y="815"/>
                  </a:cubicBezTo>
                  <a:cubicBezTo>
                    <a:pt x="2428" y="975"/>
                    <a:pt x="2511" y="1149"/>
                    <a:pt x="2588" y="1335"/>
                  </a:cubicBezTo>
                  <a:lnTo>
                    <a:pt x="2588" y="1335"/>
                  </a:lnTo>
                  <a:cubicBezTo>
                    <a:pt x="2467" y="1376"/>
                    <a:pt x="2345" y="1426"/>
                    <a:pt x="2227" y="1490"/>
                  </a:cubicBezTo>
                  <a:cubicBezTo>
                    <a:pt x="1892" y="1659"/>
                    <a:pt x="1591" y="1971"/>
                    <a:pt x="1487" y="2376"/>
                  </a:cubicBezTo>
                  <a:cubicBezTo>
                    <a:pt x="1433" y="2578"/>
                    <a:pt x="1437" y="2803"/>
                    <a:pt x="1530" y="3005"/>
                  </a:cubicBezTo>
                  <a:cubicBezTo>
                    <a:pt x="1624" y="3206"/>
                    <a:pt x="1792" y="3367"/>
                    <a:pt x="2000" y="3453"/>
                  </a:cubicBezTo>
                  <a:cubicBezTo>
                    <a:pt x="2090" y="3493"/>
                    <a:pt x="2189" y="3513"/>
                    <a:pt x="2288" y="3513"/>
                  </a:cubicBezTo>
                  <a:cubicBezTo>
                    <a:pt x="2415" y="3513"/>
                    <a:pt x="2541" y="3479"/>
                    <a:pt x="2646" y="3406"/>
                  </a:cubicBezTo>
                  <a:cubicBezTo>
                    <a:pt x="2833" y="3285"/>
                    <a:pt x="2944" y="3083"/>
                    <a:pt x="2994" y="2883"/>
                  </a:cubicBezTo>
                  <a:cubicBezTo>
                    <a:pt x="3048" y="2678"/>
                    <a:pt x="3034" y="2470"/>
                    <a:pt x="2994" y="2280"/>
                  </a:cubicBezTo>
                  <a:cubicBezTo>
                    <a:pt x="2955" y="2086"/>
                    <a:pt x="2894" y="1907"/>
                    <a:pt x="2833" y="1730"/>
                  </a:cubicBezTo>
                  <a:cubicBezTo>
                    <a:pt x="2792" y="1614"/>
                    <a:pt x="2749" y="1499"/>
                    <a:pt x="2703" y="1387"/>
                  </a:cubicBezTo>
                  <a:lnTo>
                    <a:pt x="2703" y="1387"/>
                  </a:lnTo>
                  <a:cubicBezTo>
                    <a:pt x="2885" y="1332"/>
                    <a:pt x="3069" y="1297"/>
                    <a:pt x="3246" y="1267"/>
                  </a:cubicBezTo>
                  <a:cubicBezTo>
                    <a:pt x="3547" y="1221"/>
                    <a:pt x="3829" y="1199"/>
                    <a:pt x="4089" y="1199"/>
                  </a:cubicBezTo>
                  <a:cubicBezTo>
                    <a:pt x="4109" y="1199"/>
                    <a:pt x="4128" y="1199"/>
                    <a:pt x="4147" y="1199"/>
                  </a:cubicBezTo>
                  <a:cubicBezTo>
                    <a:pt x="4700" y="1203"/>
                    <a:pt x="5141" y="1304"/>
                    <a:pt x="5432" y="1404"/>
                  </a:cubicBezTo>
                  <a:cubicBezTo>
                    <a:pt x="5713" y="1497"/>
                    <a:pt x="5864" y="1580"/>
                    <a:pt x="5879" y="1580"/>
                  </a:cubicBezTo>
                  <a:cubicBezTo>
                    <a:pt x="5879" y="1580"/>
                    <a:pt x="5880" y="1580"/>
                    <a:pt x="5880" y="1579"/>
                  </a:cubicBezTo>
                  <a:cubicBezTo>
                    <a:pt x="5880" y="1576"/>
                    <a:pt x="5845" y="1554"/>
                    <a:pt x="5772" y="1515"/>
                  </a:cubicBezTo>
                  <a:cubicBezTo>
                    <a:pt x="5701" y="1476"/>
                    <a:pt x="5590" y="1422"/>
                    <a:pt x="5446" y="1368"/>
                  </a:cubicBezTo>
                  <a:cubicBezTo>
                    <a:pt x="5152" y="1256"/>
                    <a:pt x="4707" y="1145"/>
                    <a:pt x="4147" y="1131"/>
                  </a:cubicBezTo>
                  <a:cubicBezTo>
                    <a:pt x="4105" y="1130"/>
                    <a:pt x="4063" y="1130"/>
                    <a:pt x="4020" y="1130"/>
                  </a:cubicBezTo>
                  <a:cubicBezTo>
                    <a:pt x="3775" y="1130"/>
                    <a:pt x="3513" y="1149"/>
                    <a:pt x="3235" y="1188"/>
                  </a:cubicBezTo>
                  <a:cubicBezTo>
                    <a:pt x="3054" y="1217"/>
                    <a:pt x="2863" y="1252"/>
                    <a:pt x="2671" y="1309"/>
                  </a:cubicBezTo>
                  <a:lnTo>
                    <a:pt x="2671" y="1309"/>
                  </a:lnTo>
                  <a:cubicBezTo>
                    <a:pt x="2590" y="1119"/>
                    <a:pt x="2501" y="939"/>
                    <a:pt x="2399" y="776"/>
                  </a:cubicBezTo>
                  <a:cubicBezTo>
                    <a:pt x="2313" y="636"/>
                    <a:pt x="2212" y="507"/>
                    <a:pt x="2104" y="395"/>
                  </a:cubicBezTo>
                  <a:cubicBezTo>
                    <a:pt x="2000" y="284"/>
                    <a:pt x="1879" y="187"/>
                    <a:pt x="1745" y="133"/>
                  </a:cubicBezTo>
                  <a:cubicBezTo>
                    <a:pt x="1483" y="18"/>
                    <a:pt x="1221" y="0"/>
                    <a:pt x="9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6" name="Google Shape;526;p29"/>
          <p:cNvSpPr/>
          <p:nvPr/>
        </p:nvSpPr>
        <p:spPr>
          <a:xfrm flipH="1">
            <a:off x="7815668" y="4906241"/>
            <a:ext cx="6829" cy="3196"/>
          </a:xfrm>
          <a:custGeom>
            <a:avLst/>
            <a:gdLst/>
            <a:ahLst/>
            <a:cxnLst/>
            <a:rect l="l" t="t" r="r" b="b"/>
            <a:pathLst>
              <a:path w="141" h="66" extrusionOk="0">
                <a:moveTo>
                  <a:pt x="123" y="1"/>
                </a:moveTo>
                <a:cubicBezTo>
                  <a:pt x="112" y="22"/>
                  <a:pt x="80" y="40"/>
                  <a:pt x="29" y="58"/>
                </a:cubicBezTo>
                <a:cubicBezTo>
                  <a:pt x="22" y="61"/>
                  <a:pt x="11" y="61"/>
                  <a:pt x="1" y="65"/>
                </a:cubicBezTo>
                <a:cubicBezTo>
                  <a:pt x="76" y="51"/>
                  <a:pt x="119" y="36"/>
                  <a:pt x="130" y="22"/>
                </a:cubicBezTo>
                <a:cubicBezTo>
                  <a:pt x="137" y="15"/>
                  <a:pt x="141" y="8"/>
                  <a:pt x="141" y="1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7" name="Google Shape;527;p29"/>
          <p:cNvGrpSpPr/>
          <p:nvPr/>
        </p:nvGrpSpPr>
        <p:grpSpPr>
          <a:xfrm>
            <a:off x="4695403" y="4708841"/>
            <a:ext cx="4600713" cy="150450"/>
            <a:chOff x="0" y="4397412"/>
            <a:chExt cx="4600713" cy="150450"/>
          </a:xfrm>
        </p:grpSpPr>
        <p:sp>
          <p:nvSpPr>
            <p:cNvPr id="528" name="Google Shape;528;p29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9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9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3" name="Google Shape;533;p29"/>
          <p:cNvGrpSpPr/>
          <p:nvPr/>
        </p:nvGrpSpPr>
        <p:grpSpPr>
          <a:xfrm>
            <a:off x="7352176" y="1189928"/>
            <a:ext cx="1000385" cy="883233"/>
            <a:chOff x="6472501" y="1326053"/>
            <a:chExt cx="1000385" cy="883233"/>
          </a:xfrm>
        </p:grpSpPr>
        <p:sp>
          <p:nvSpPr>
            <p:cNvPr id="534" name="Google Shape;534;p29"/>
            <p:cNvSpPr/>
            <p:nvPr/>
          </p:nvSpPr>
          <p:spPr>
            <a:xfrm>
              <a:off x="6472501" y="1326053"/>
              <a:ext cx="1000385" cy="883233"/>
            </a:xfrm>
            <a:custGeom>
              <a:avLst/>
              <a:gdLst/>
              <a:ahLst/>
              <a:cxnLst/>
              <a:rect l="l" t="t" r="r" b="b"/>
              <a:pathLst>
                <a:path w="22535" h="19896" extrusionOk="0">
                  <a:moveTo>
                    <a:pt x="11255" y="0"/>
                  </a:moveTo>
                  <a:cubicBezTo>
                    <a:pt x="8227" y="0"/>
                    <a:pt x="5239" y="1376"/>
                    <a:pt x="3289" y="3985"/>
                  </a:cubicBezTo>
                  <a:cubicBezTo>
                    <a:pt x="1" y="8378"/>
                    <a:pt x="913" y="14612"/>
                    <a:pt x="5316" y="17907"/>
                  </a:cubicBezTo>
                  <a:cubicBezTo>
                    <a:pt x="7110" y="19248"/>
                    <a:pt x="9206" y="19895"/>
                    <a:pt x="11284" y="19895"/>
                  </a:cubicBezTo>
                  <a:cubicBezTo>
                    <a:pt x="14312" y="19895"/>
                    <a:pt x="17299" y="18520"/>
                    <a:pt x="19247" y="15912"/>
                  </a:cubicBezTo>
                  <a:cubicBezTo>
                    <a:pt x="22535" y="11515"/>
                    <a:pt x="21627" y="5281"/>
                    <a:pt x="17219" y="1986"/>
                  </a:cubicBezTo>
                  <a:cubicBezTo>
                    <a:pt x="15426" y="647"/>
                    <a:pt x="13331" y="0"/>
                    <a:pt x="112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9"/>
            <p:cNvSpPr/>
            <p:nvPr/>
          </p:nvSpPr>
          <p:spPr>
            <a:xfrm>
              <a:off x="6591559" y="1431083"/>
              <a:ext cx="762308" cy="673123"/>
            </a:xfrm>
            <a:custGeom>
              <a:avLst/>
              <a:gdLst/>
              <a:ahLst/>
              <a:cxnLst/>
              <a:rect l="l" t="t" r="r" b="b"/>
              <a:pathLst>
                <a:path w="17172" h="15163" extrusionOk="0">
                  <a:moveTo>
                    <a:pt x="8574" y="0"/>
                  </a:moveTo>
                  <a:cubicBezTo>
                    <a:pt x="6268" y="0"/>
                    <a:pt x="3991" y="1048"/>
                    <a:pt x="2505" y="3036"/>
                  </a:cubicBezTo>
                  <a:cubicBezTo>
                    <a:pt x="0" y="6385"/>
                    <a:pt x="693" y="11138"/>
                    <a:pt x="4052" y="13646"/>
                  </a:cubicBezTo>
                  <a:cubicBezTo>
                    <a:pt x="5418" y="14669"/>
                    <a:pt x="7014" y="15162"/>
                    <a:pt x="8596" y="15162"/>
                  </a:cubicBezTo>
                  <a:cubicBezTo>
                    <a:pt x="10903" y="15162"/>
                    <a:pt x="13180" y="14113"/>
                    <a:pt x="14666" y="12124"/>
                  </a:cubicBezTo>
                  <a:cubicBezTo>
                    <a:pt x="17171" y="8776"/>
                    <a:pt x="16479" y="4023"/>
                    <a:pt x="13119" y="1515"/>
                  </a:cubicBezTo>
                  <a:cubicBezTo>
                    <a:pt x="11753" y="494"/>
                    <a:pt x="10157" y="0"/>
                    <a:pt x="8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9"/>
            <p:cNvSpPr/>
            <p:nvPr/>
          </p:nvSpPr>
          <p:spPr>
            <a:xfrm>
              <a:off x="6695435" y="1419230"/>
              <a:ext cx="625446" cy="541722"/>
            </a:xfrm>
            <a:custGeom>
              <a:avLst/>
              <a:gdLst/>
              <a:ahLst/>
              <a:cxnLst/>
              <a:rect l="l" t="t" r="r" b="b"/>
              <a:pathLst>
                <a:path w="14089" h="12203" extrusionOk="0">
                  <a:moveTo>
                    <a:pt x="6307" y="1"/>
                  </a:moveTo>
                  <a:cubicBezTo>
                    <a:pt x="6282" y="1"/>
                    <a:pt x="6257" y="1"/>
                    <a:pt x="6231" y="1"/>
                  </a:cubicBezTo>
                  <a:cubicBezTo>
                    <a:pt x="5492" y="8"/>
                    <a:pt x="4795" y="127"/>
                    <a:pt x="4167" y="306"/>
                  </a:cubicBezTo>
                  <a:cubicBezTo>
                    <a:pt x="3539" y="490"/>
                    <a:pt x="2983" y="737"/>
                    <a:pt x="2502" y="1013"/>
                  </a:cubicBezTo>
                  <a:cubicBezTo>
                    <a:pt x="1540" y="1566"/>
                    <a:pt x="909" y="2216"/>
                    <a:pt x="528" y="2690"/>
                  </a:cubicBezTo>
                  <a:cubicBezTo>
                    <a:pt x="147" y="3170"/>
                    <a:pt x="1" y="3480"/>
                    <a:pt x="29" y="3497"/>
                  </a:cubicBezTo>
                  <a:cubicBezTo>
                    <a:pt x="31" y="3498"/>
                    <a:pt x="33" y="3499"/>
                    <a:pt x="35" y="3499"/>
                  </a:cubicBezTo>
                  <a:cubicBezTo>
                    <a:pt x="85" y="3499"/>
                    <a:pt x="292" y="3245"/>
                    <a:pt x="693" y="2844"/>
                  </a:cubicBezTo>
                  <a:cubicBezTo>
                    <a:pt x="1116" y="2428"/>
                    <a:pt x="1767" y="1853"/>
                    <a:pt x="2700" y="1376"/>
                  </a:cubicBezTo>
                  <a:cubicBezTo>
                    <a:pt x="3166" y="1136"/>
                    <a:pt x="3701" y="924"/>
                    <a:pt x="4297" y="770"/>
                  </a:cubicBezTo>
                  <a:cubicBezTo>
                    <a:pt x="4863" y="630"/>
                    <a:pt x="5480" y="539"/>
                    <a:pt x="6128" y="539"/>
                  </a:cubicBezTo>
                  <a:cubicBezTo>
                    <a:pt x="6162" y="539"/>
                    <a:pt x="6197" y="539"/>
                    <a:pt x="6231" y="540"/>
                  </a:cubicBezTo>
                  <a:cubicBezTo>
                    <a:pt x="6576" y="543"/>
                    <a:pt x="6928" y="565"/>
                    <a:pt x="7283" y="622"/>
                  </a:cubicBezTo>
                  <a:cubicBezTo>
                    <a:pt x="7638" y="680"/>
                    <a:pt x="7997" y="755"/>
                    <a:pt x="8357" y="869"/>
                  </a:cubicBezTo>
                  <a:cubicBezTo>
                    <a:pt x="8712" y="981"/>
                    <a:pt x="9067" y="1114"/>
                    <a:pt x="9412" y="1286"/>
                  </a:cubicBezTo>
                  <a:cubicBezTo>
                    <a:pt x="9760" y="1459"/>
                    <a:pt x="10097" y="1656"/>
                    <a:pt x="10424" y="1882"/>
                  </a:cubicBezTo>
                  <a:cubicBezTo>
                    <a:pt x="10747" y="2112"/>
                    <a:pt x="11049" y="2360"/>
                    <a:pt x="11324" y="2625"/>
                  </a:cubicBezTo>
                  <a:cubicBezTo>
                    <a:pt x="11604" y="2890"/>
                    <a:pt x="11856" y="3182"/>
                    <a:pt x="12082" y="3475"/>
                  </a:cubicBezTo>
                  <a:cubicBezTo>
                    <a:pt x="12311" y="3773"/>
                    <a:pt x="12505" y="4083"/>
                    <a:pt x="12678" y="4398"/>
                  </a:cubicBezTo>
                  <a:cubicBezTo>
                    <a:pt x="12853" y="4714"/>
                    <a:pt x="12997" y="5034"/>
                    <a:pt x="13120" y="5357"/>
                  </a:cubicBezTo>
                  <a:cubicBezTo>
                    <a:pt x="13363" y="5999"/>
                    <a:pt x="13499" y="6645"/>
                    <a:pt x="13564" y="7255"/>
                  </a:cubicBezTo>
                  <a:cubicBezTo>
                    <a:pt x="13625" y="7865"/>
                    <a:pt x="13607" y="8443"/>
                    <a:pt x="13547" y="8960"/>
                  </a:cubicBezTo>
                  <a:cubicBezTo>
                    <a:pt x="13418" y="10005"/>
                    <a:pt x="13098" y="10812"/>
                    <a:pt x="12853" y="11351"/>
                  </a:cubicBezTo>
                  <a:cubicBezTo>
                    <a:pt x="12603" y="11889"/>
                    <a:pt x="12430" y="12176"/>
                    <a:pt x="12466" y="12202"/>
                  </a:cubicBezTo>
                  <a:cubicBezTo>
                    <a:pt x="12467" y="12202"/>
                    <a:pt x="12468" y="12202"/>
                    <a:pt x="12469" y="12202"/>
                  </a:cubicBezTo>
                  <a:cubicBezTo>
                    <a:pt x="12511" y="12202"/>
                    <a:pt x="12743" y="11961"/>
                    <a:pt x="13055" y="11455"/>
                  </a:cubicBezTo>
                  <a:cubicBezTo>
                    <a:pt x="13367" y="10934"/>
                    <a:pt x="13762" y="10116"/>
                    <a:pt x="13952" y="9025"/>
                  </a:cubicBezTo>
                  <a:cubicBezTo>
                    <a:pt x="14046" y="8479"/>
                    <a:pt x="14089" y="7869"/>
                    <a:pt x="14046" y="7216"/>
                  </a:cubicBezTo>
                  <a:cubicBezTo>
                    <a:pt x="13999" y="6566"/>
                    <a:pt x="13873" y="5870"/>
                    <a:pt x="13622" y="5173"/>
                  </a:cubicBezTo>
                  <a:cubicBezTo>
                    <a:pt x="13499" y="4829"/>
                    <a:pt x="13353" y="4477"/>
                    <a:pt x="13169" y="4136"/>
                  </a:cubicBezTo>
                  <a:cubicBezTo>
                    <a:pt x="12987" y="3795"/>
                    <a:pt x="12782" y="3458"/>
                    <a:pt x="12538" y="3135"/>
                  </a:cubicBezTo>
                  <a:cubicBezTo>
                    <a:pt x="12293" y="2815"/>
                    <a:pt x="12028" y="2499"/>
                    <a:pt x="11730" y="2212"/>
                  </a:cubicBezTo>
                  <a:cubicBezTo>
                    <a:pt x="11429" y="1921"/>
                    <a:pt x="11102" y="1652"/>
                    <a:pt x="10754" y="1404"/>
                  </a:cubicBezTo>
                  <a:cubicBezTo>
                    <a:pt x="10403" y="1164"/>
                    <a:pt x="10040" y="949"/>
                    <a:pt x="9663" y="766"/>
                  </a:cubicBezTo>
                  <a:cubicBezTo>
                    <a:pt x="9290" y="583"/>
                    <a:pt x="8905" y="443"/>
                    <a:pt x="8518" y="324"/>
                  </a:cubicBezTo>
                  <a:cubicBezTo>
                    <a:pt x="8134" y="206"/>
                    <a:pt x="7746" y="127"/>
                    <a:pt x="7362" y="73"/>
                  </a:cubicBezTo>
                  <a:cubicBezTo>
                    <a:pt x="7005" y="23"/>
                    <a:pt x="6653" y="1"/>
                    <a:pt x="63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9"/>
            <p:cNvSpPr/>
            <p:nvPr/>
          </p:nvSpPr>
          <p:spPr>
            <a:xfrm>
              <a:off x="6758560" y="1569362"/>
              <a:ext cx="413028" cy="429586"/>
            </a:xfrm>
            <a:custGeom>
              <a:avLst/>
              <a:gdLst/>
              <a:ahLst/>
              <a:cxnLst/>
              <a:rect l="l" t="t" r="r" b="b"/>
              <a:pathLst>
                <a:path w="9304" h="9677" extrusionOk="0">
                  <a:moveTo>
                    <a:pt x="5325" y="2199"/>
                  </a:moveTo>
                  <a:cubicBezTo>
                    <a:pt x="5490" y="2199"/>
                    <a:pt x="5679" y="2241"/>
                    <a:pt x="5893" y="2333"/>
                  </a:cubicBezTo>
                  <a:lnTo>
                    <a:pt x="4910" y="3690"/>
                  </a:lnTo>
                  <a:cubicBezTo>
                    <a:pt x="4587" y="3252"/>
                    <a:pt x="4429" y="2861"/>
                    <a:pt x="4673" y="2527"/>
                  </a:cubicBezTo>
                  <a:cubicBezTo>
                    <a:pt x="4819" y="2326"/>
                    <a:pt x="5035" y="2199"/>
                    <a:pt x="5325" y="2199"/>
                  </a:cubicBezTo>
                  <a:close/>
                  <a:moveTo>
                    <a:pt x="4673" y="6027"/>
                  </a:moveTo>
                  <a:cubicBezTo>
                    <a:pt x="4978" y="6468"/>
                    <a:pt x="5126" y="6849"/>
                    <a:pt x="4881" y="7186"/>
                  </a:cubicBezTo>
                  <a:cubicBezTo>
                    <a:pt x="4747" y="7373"/>
                    <a:pt x="4548" y="7482"/>
                    <a:pt x="4286" y="7482"/>
                  </a:cubicBezTo>
                  <a:cubicBezTo>
                    <a:pt x="4121" y="7482"/>
                    <a:pt x="3930" y="7438"/>
                    <a:pt x="3715" y="7344"/>
                  </a:cubicBezTo>
                  <a:lnTo>
                    <a:pt x="4673" y="6027"/>
                  </a:lnTo>
                  <a:close/>
                  <a:moveTo>
                    <a:pt x="7584" y="0"/>
                  </a:moveTo>
                  <a:lnTo>
                    <a:pt x="6816" y="1059"/>
                  </a:lnTo>
                  <a:cubicBezTo>
                    <a:pt x="6155" y="686"/>
                    <a:pt x="5538" y="519"/>
                    <a:pt x="4989" y="519"/>
                  </a:cubicBezTo>
                  <a:cubicBezTo>
                    <a:pt x="4180" y="519"/>
                    <a:pt x="3518" y="883"/>
                    <a:pt x="3080" y="1486"/>
                  </a:cubicBezTo>
                  <a:cubicBezTo>
                    <a:pt x="2089" y="2854"/>
                    <a:pt x="3015" y="4067"/>
                    <a:pt x="3890" y="5094"/>
                  </a:cubicBezTo>
                  <a:lnTo>
                    <a:pt x="2731" y="6691"/>
                  </a:lnTo>
                  <a:cubicBezTo>
                    <a:pt x="2093" y="6123"/>
                    <a:pt x="1594" y="5366"/>
                    <a:pt x="1371" y="4667"/>
                  </a:cubicBezTo>
                  <a:lnTo>
                    <a:pt x="0" y="5452"/>
                  </a:lnTo>
                  <a:cubicBezTo>
                    <a:pt x="226" y="6246"/>
                    <a:pt x="918" y="7200"/>
                    <a:pt x="1823" y="7944"/>
                  </a:cubicBezTo>
                  <a:lnTo>
                    <a:pt x="1069" y="8984"/>
                  </a:lnTo>
                  <a:lnTo>
                    <a:pt x="2024" y="9677"/>
                  </a:lnTo>
                  <a:lnTo>
                    <a:pt x="2800" y="8608"/>
                  </a:lnTo>
                  <a:cubicBezTo>
                    <a:pt x="3458" y="8973"/>
                    <a:pt x="4071" y="9136"/>
                    <a:pt x="4614" y="9136"/>
                  </a:cubicBezTo>
                  <a:cubicBezTo>
                    <a:pt x="5419" y="9136"/>
                    <a:pt x="6073" y="8778"/>
                    <a:pt x="6504" y="8187"/>
                  </a:cubicBezTo>
                  <a:cubicBezTo>
                    <a:pt x="7480" y="6838"/>
                    <a:pt x="6572" y="5639"/>
                    <a:pt x="5692" y="4620"/>
                  </a:cubicBezTo>
                  <a:lnTo>
                    <a:pt x="6870" y="2997"/>
                  </a:lnTo>
                  <a:cubicBezTo>
                    <a:pt x="7308" y="3399"/>
                    <a:pt x="7684" y="3923"/>
                    <a:pt x="7972" y="4556"/>
                  </a:cubicBezTo>
                  <a:lnTo>
                    <a:pt x="9304" y="3726"/>
                  </a:lnTo>
                  <a:cubicBezTo>
                    <a:pt x="9019" y="3008"/>
                    <a:pt x="8459" y="2311"/>
                    <a:pt x="7785" y="1734"/>
                  </a:cubicBezTo>
                  <a:lnTo>
                    <a:pt x="8539" y="693"/>
                  </a:lnTo>
                  <a:lnTo>
                    <a:pt x="75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" name="Google Shape;538;p29"/>
          <p:cNvGrpSpPr/>
          <p:nvPr/>
        </p:nvGrpSpPr>
        <p:grpSpPr>
          <a:xfrm>
            <a:off x="7352169" y="1792626"/>
            <a:ext cx="1333531" cy="2916217"/>
            <a:chOff x="7352169" y="1792626"/>
            <a:chExt cx="1333531" cy="2916217"/>
          </a:xfrm>
        </p:grpSpPr>
        <p:grpSp>
          <p:nvGrpSpPr>
            <p:cNvPr id="539" name="Google Shape;539;p29"/>
            <p:cNvGrpSpPr/>
            <p:nvPr/>
          </p:nvGrpSpPr>
          <p:grpSpPr>
            <a:xfrm>
              <a:off x="7352169" y="1792626"/>
              <a:ext cx="1333531" cy="2916217"/>
              <a:chOff x="7352169" y="1999451"/>
              <a:chExt cx="1333531" cy="2916217"/>
            </a:xfrm>
          </p:grpSpPr>
          <p:grpSp>
            <p:nvGrpSpPr>
              <p:cNvPr id="540" name="Google Shape;540;p29"/>
              <p:cNvGrpSpPr/>
              <p:nvPr/>
            </p:nvGrpSpPr>
            <p:grpSpPr>
              <a:xfrm>
                <a:off x="7788625" y="4788743"/>
                <a:ext cx="623190" cy="126925"/>
                <a:chOff x="7605347" y="4840573"/>
                <a:chExt cx="925164" cy="188427"/>
              </a:xfrm>
            </p:grpSpPr>
            <p:sp>
              <p:nvSpPr>
                <p:cNvPr id="541" name="Google Shape;541;p29"/>
                <p:cNvSpPr/>
                <p:nvPr/>
              </p:nvSpPr>
              <p:spPr>
                <a:xfrm flipH="1">
                  <a:off x="8100033" y="4840573"/>
                  <a:ext cx="429399" cy="187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3" h="2611" extrusionOk="0">
                      <a:moveTo>
                        <a:pt x="3202" y="0"/>
                      </a:moveTo>
                      <a:lnTo>
                        <a:pt x="0" y="54"/>
                      </a:lnTo>
                      <a:lnTo>
                        <a:pt x="32" y="2556"/>
                      </a:lnTo>
                      <a:lnTo>
                        <a:pt x="230" y="2563"/>
                      </a:lnTo>
                      <a:cubicBezTo>
                        <a:pt x="681" y="2581"/>
                        <a:pt x="1837" y="2611"/>
                        <a:pt x="2942" y="2611"/>
                      </a:cubicBezTo>
                      <a:cubicBezTo>
                        <a:pt x="4010" y="2611"/>
                        <a:pt x="5029" y="2583"/>
                        <a:pt x="5316" y="2491"/>
                      </a:cubicBezTo>
                      <a:cubicBezTo>
                        <a:pt x="5973" y="2279"/>
                        <a:pt x="3241" y="1713"/>
                        <a:pt x="3241" y="1713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" name="Google Shape;542;p29"/>
                <p:cNvSpPr/>
                <p:nvPr/>
              </p:nvSpPr>
              <p:spPr>
                <a:xfrm flipH="1">
                  <a:off x="8139206" y="4986872"/>
                  <a:ext cx="61250" cy="27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" h="389" extrusionOk="0">
                      <a:moveTo>
                        <a:pt x="0" y="1"/>
                      </a:moveTo>
                      <a:cubicBezTo>
                        <a:pt x="79" y="22"/>
                        <a:pt x="155" y="47"/>
                        <a:pt x="227" y="69"/>
                      </a:cubicBezTo>
                      <a:cubicBezTo>
                        <a:pt x="98" y="26"/>
                        <a:pt x="0" y="1"/>
                        <a:pt x="0" y="1"/>
                      </a:cubicBezTo>
                      <a:close/>
                      <a:moveTo>
                        <a:pt x="833" y="349"/>
                      </a:moveTo>
                      <a:cubicBezTo>
                        <a:pt x="844" y="363"/>
                        <a:pt x="844" y="374"/>
                        <a:pt x="840" y="388"/>
                      </a:cubicBezTo>
                      <a:lnTo>
                        <a:pt x="851" y="388"/>
                      </a:lnTo>
                      <a:cubicBezTo>
                        <a:pt x="851" y="374"/>
                        <a:pt x="844" y="363"/>
                        <a:pt x="833" y="34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" name="Google Shape;543;p29"/>
                <p:cNvSpPr/>
                <p:nvPr/>
              </p:nvSpPr>
              <p:spPr>
                <a:xfrm flipH="1">
                  <a:off x="8138989" y="5014766"/>
                  <a:ext cx="10065" cy="5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" h="76" extrusionOk="0">
                      <a:moveTo>
                        <a:pt x="125" y="0"/>
                      </a:moveTo>
                      <a:cubicBezTo>
                        <a:pt x="118" y="25"/>
                        <a:pt x="86" y="47"/>
                        <a:pt x="25" y="68"/>
                      </a:cubicBezTo>
                      <a:cubicBezTo>
                        <a:pt x="17" y="68"/>
                        <a:pt x="7" y="72"/>
                        <a:pt x="0" y="75"/>
                      </a:cubicBezTo>
                      <a:cubicBezTo>
                        <a:pt x="72" y="61"/>
                        <a:pt x="118" y="47"/>
                        <a:pt x="129" y="32"/>
                      </a:cubicBezTo>
                      <a:cubicBezTo>
                        <a:pt x="136" y="22"/>
                        <a:pt x="140" y="11"/>
                        <a:pt x="136" y="0"/>
                      </a:cubicBezTo>
                      <a:close/>
                    </a:path>
                  </a:pathLst>
                </a:custGeom>
                <a:solidFill>
                  <a:srgbClr val="7D848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" name="Google Shape;544;p29"/>
                <p:cNvSpPr/>
                <p:nvPr/>
              </p:nvSpPr>
              <p:spPr>
                <a:xfrm flipH="1">
                  <a:off x="8305710" y="5024255"/>
                  <a:ext cx="221421" cy="4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0" h="63" extrusionOk="0">
                      <a:moveTo>
                        <a:pt x="0" y="1"/>
                      </a:moveTo>
                      <a:cubicBezTo>
                        <a:pt x="582" y="41"/>
                        <a:pt x="1433" y="62"/>
                        <a:pt x="2283" y="62"/>
                      </a:cubicBezTo>
                      <a:cubicBezTo>
                        <a:pt x="2552" y="62"/>
                        <a:pt x="2818" y="59"/>
                        <a:pt x="3080" y="54"/>
                      </a:cubicBezTo>
                      <a:lnTo>
                        <a:pt x="2882" y="54"/>
                      </a:lnTo>
                      <a:cubicBezTo>
                        <a:pt x="1784" y="54"/>
                        <a:pt x="646" y="26"/>
                        <a:pt x="198" y="8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" name="Google Shape;545;p29"/>
                <p:cNvSpPr/>
                <p:nvPr/>
              </p:nvSpPr>
              <p:spPr>
                <a:xfrm flipH="1">
                  <a:off x="8139716" y="4986872"/>
                  <a:ext cx="387415" cy="41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9" h="575" extrusionOk="0">
                      <a:moveTo>
                        <a:pt x="4544" y="1"/>
                      </a:moveTo>
                      <a:cubicBezTo>
                        <a:pt x="4358" y="11"/>
                        <a:pt x="4268" y="417"/>
                        <a:pt x="4268" y="417"/>
                      </a:cubicBezTo>
                      <a:lnTo>
                        <a:pt x="1156" y="442"/>
                      </a:lnTo>
                      <a:lnTo>
                        <a:pt x="1156" y="456"/>
                      </a:lnTo>
                      <a:cubicBezTo>
                        <a:pt x="1153" y="456"/>
                        <a:pt x="1153" y="453"/>
                        <a:pt x="1149" y="442"/>
                      </a:cubicBezTo>
                      <a:lnTo>
                        <a:pt x="4" y="449"/>
                      </a:lnTo>
                      <a:lnTo>
                        <a:pt x="0" y="521"/>
                      </a:lnTo>
                      <a:lnTo>
                        <a:pt x="198" y="528"/>
                      </a:lnTo>
                      <a:cubicBezTo>
                        <a:pt x="646" y="546"/>
                        <a:pt x="1784" y="574"/>
                        <a:pt x="2882" y="574"/>
                      </a:cubicBezTo>
                      <a:lnTo>
                        <a:pt x="3080" y="574"/>
                      </a:lnTo>
                      <a:cubicBezTo>
                        <a:pt x="4063" y="561"/>
                        <a:pt x="4936" y="521"/>
                        <a:pt x="5259" y="463"/>
                      </a:cubicBezTo>
                      <a:cubicBezTo>
                        <a:pt x="5266" y="460"/>
                        <a:pt x="5276" y="456"/>
                        <a:pt x="5284" y="456"/>
                      </a:cubicBezTo>
                      <a:cubicBezTo>
                        <a:pt x="5345" y="435"/>
                        <a:pt x="5377" y="413"/>
                        <a:pt x="5384" y="388"/>
                      </a:cubicBezTo>
                      <a:cubicBezTo>
                        <a:pt x="5388" y="374"/>
                        <a:pt x="5388" y="363"/>
                        <a:pt x="5377" y="349"/>
                      </a:cubicBezTo>
                      <a:cubicBezTo>
                        <a:pt x="5302" y="251"/>
                        <a:pt x="4989" y="137"/>
                        <a:pt x="4771" y="69"/>
                      </a:cubicBezTo>
                      <a:cubicBezTo>
                        <a:pt x="4699" y="47"/>
                        <a:pt x="4623" y="22"/>
                        <a:pt x="454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" name="Google Shape;546;p29"/>
                <p:cNvSpPr/>
                <p:nvPr/>
              </p:nvSpPr>
              <p:spPr>
                <a:xfrm flipH="1">
                  <a:off x="8139716" y="5013040"/>
                  <a:ext cx="390794" cy="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6" h="121" extrusionOk="0">
                      <a:moveTo>
                        <a:pt x="5420" y="0"/>
                      </a:moveTo>
                      <a:cubicBezTo>
                        <a:pt x="5410" y="0"/>
                        <a:pt x="5396" y="1"/>
                        <a:pt x="5378" y="3"/>
                      </a:cubicBezTo>
                      <a:cubicBezTo>
                        <a:pt x="5331" y="3"/>
                        <a:pt x="5280" y="3"/>
                        <a:pt x="5220" y="6"/>
                      </a:cubicBezTo>
                      <a:cubicBezTo>
                        <a:pt x="5061" y="10"/>
                        <a:pt x="4868" y="17"/>
                        <a:pt x="4639" y="28"/>
                      </a:cubicBezTo>
                      <a:cubicBezTo>
                        <a:pt x="4147" y="46"/>
                        <a:pt x="3468" y="64"/>
                        <a:pt x="2718" y="78"/>
                      </a:cubicBezTo>
                      <a:cubicBezTo>
                        <a:pt x="2235" y="85"/>
                        <a:pt x="1783" y="87"/>
                        <a:pt x="1390" y="87"/>
                      </a:cubicBezTo>
                      <a:cubicBezTo>
                        <a:pt x="1172" y="87"/>
                        <a:pt x="973" y="87"/>
                        <a:pt x="797" y="85"/>
                      </a:cubicBezTo>
                      <a:cubicBezTo>
                        <a:pt x="568" y="81"/>
                        <a:pt x="374" y="81"/>
                        <a:pt x="216" y="81"/>
                      </a:cubicBezTo>
                      <a:lnTo>
                        <a:pt x="55" y="81"/>
                      </a:lnTo>
                      <a:cubicBezTo>
                        <a:pt x="19" y="81"/>
                        <a:pt x="1" y="81"/>
                        <a:pt x="1" y="85"/>
                      </a:cubicBezTo>
                      <a:cubicBezTo>
                        <a:pt x="1" y="85"/>
                        <a:pt x="19" y="85"/>
                        <a:pt x="55" y="89"/>
                      </a:cubicBezTo>
                      <a:cubicBezTo>
                        <a:pt x="105" y="92"/>
                        <a:pt x="155" y="92"/>
                        <a:pt x="212" y="96"/>
                      </a:cubicBezTo>
                      <a:cubicBezTo>
                        <a:pt x="374" y="99"/>
                        <a:pt x="568" y="107"/>
                        <a:pt x="797" y="110"/>
                      </a:cubicBezTo>
                      <a:cubicBezTo>
                        <a:pt x="1083" y="116"/>
                        <a:pt x="1432" y="120"/>
                        <a:pt x="1821" y="120"/>
                      </a:cubicBezTo>
                      <a:cubicBezTo>
                        <a:pt x="2102" y="120"/>
                        <a:pt x="2404" y="118"/>
                        <a:pt x="2718" y="114"/>
                      </a:cubicBezTo>
                      <a:cubicBezTo>
                        <a:pt x="3468" y="103"/>
                        <a:pt x="4150" y="78"/>
                        <a:pt x="4639" y="53"/>
                      </a:cubicBezTo>
                      <a:cubicBezTo>
                        <a:pt x="4868" y="42"/>
                        <a:pt x="5061" y="31"/>
                        <a:pt x="5220" y="21"/>
                      </a:cubicBezTo>
                      <a:cubicBezTo>
                        <a:pt x="5280" y="17"/>
                        <a:pt x="5331" y="13"/>
                        <a:pt x="5378" y="10"/>
                      </a:cubicBezTo>
                      <a:cubicBezTo>
                        <a:pt x="5414" y="6"/>
                        <a:pt x="5435" y="3"/>
                        <a:pt x="5435" y="3"/>
                      </a:cubicBezTo>
                      <a:cubicBezTo>
                        <a:pt x="5435" y="1"/>
                        <a:pt x="5430" y="0"/>
                        <a:pt x="542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" name="Google Shape;547;p29"/>
                <p:cNvSpPr/>
                <p:nvPr/>
              </p:nvSpPr>
              <p:spPr>
                <a:xfrm flipH="1">
                  <a:off x="8198300" y="4983996"/>
                  <a:ext cx="23436" cy="36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" h="507" extrusionOk="0">
                      <a:moveTo>
                        <a:pt x="320" y="0"/>
                      </a:moveTo>
                      <a:cubicBezTo>
                        <a:pt x="304" y="0"/>
                        <a:pt x="177" y="62"/>
                        <a:pt x="92" y="209"/>
                      </a:cubicBezTo>
                      <a:cubicBezTo>
                        <a:pt x="0" y="358"/>
                        <a:pt x="9" y="507"/>
                        <a:pt x="20" y="507"/>
                      </a:cubicBezTo>
                      <a:cubicBezTo>
                        <a:pt x="20" y="507"/>
                        <a:pt x="20" y="507"/>
                        <a:pt x="20" y="507"/>
                      </a:cubicBezTo>
                      <a:cubicBezTo>
                        <a:pt x="31" y="507"/>
                        <a:pt x="38" y="371"/>
                        <a:pt x="124" y="227"/>
                      </a:cubicBezTo>
                      <a:cubicBezTo>
                        <a:pt x="207" y="84"/>
                        <a:pt x="325" y="11"/>
                        <a:pt x="322" y="1"/>
                      </a:cubicBezTo>
                      <a:cubicBezTo>
                        <a:pt x="322" y="1"/>
                        <a:pt x="321" y="0"/>
                        <a:pt x="32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" name="Google Shape;548;p29"/>
                <p:cNvSpPr/>
                <p:nvPr/>
              </p:nvSpPr>
              <p:spPr>
                <a:xfrm flipH="1">
                  <a:off x="8276302" y="4967677"/>
                  <a:ext cx="13156" cy="19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" h="272" extrusionOk="0">
                      <a:moveTo>
                        <a:pt x="174" y="1"/>
                      </a:moveTo>
                      <a:cubicBezTo>
                        <a:pt x="161" y="1"/>
                        <a:pt x="120" y="56"/>
                        <a:pt x="75" y="124"/>
                      </a:cubicBezTo>
                      <a:cubicBezTo>
                        <a:pt x="32" y="200"/>
                        <a:pt x="0" y="264"/>
                        <a:pt x="11" y="271"/>
                      </a:cubicBezTo>
                      <a:cubicBezTo>
                        <a:pt x="11" y="271"/>
                        <a:pt x="11" y="271"/>
                        <a:pt x="11" y="271"/>
                      </a:cubicBezTo>
                      <a:cubicBezTo>
                        <a:pt x="21" y="271"/>
                        <a:pt x="66" y="219"/>
                        <a:pt x="108" y="145"/>
                      </a:cubicBezTo>
                      <a:cubicBezTo>
                        <a:pt x="154" y="70"/>
                        <a:pt x="183" y="6"/>
                        <a:pt x="176" y="1"/>
                      </a:cubicBezTo>
                      <a:cubicBezTo>
                        <a:pt x="175" y="1"/>
                        <a:pt x="175" y="1"/>
                        <a:pt x="17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549;p29"/>
                <p:cNvSpPr/>
                <p:nvPr/>
              </p:nvSpPr>
              <p:spPr>
                <a:xfrm flipH="1">
                  <a:off x="8292765" y="4964298"/>
                  <a:ext cx="15313" cy="13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" h="187" extrusionOk="0">
                      <a:moveTo>
                        <a:pt x="202" y="1"/>
                      </a:moveTo>
                      <a:cubicBezTo>
                        <a:pt x="189" y="1"/>
                        <a:pt x="143" y="32"/>
                        <a:pt x="94" y="78"/>
                      </a:cubicBezTo>
                      <a:cubicBezTo>
                        <a:pt x="40" y="128"/>
                        <a:pt x="1" y="174"/>
                        <a:pt x="8" y="185"/>
                      </a:cubicBezTo>
                      <a:cubicBezTo>
                        <a:pt x="8" y="186"/>
                        <a:pt x="9" y="186"/>
                        <a:pt x="10" y="186"/>
                      </a:cubicBezTo>
                      <a:cubicBezTo>
                        <a:pt x="24" y="186"/>
                        <a:pt x="70" y="152"/>
                        <a:pt x="119" y="106"/>
                      </a:cubicBezTo>
                      <a:cubicBezTo>
                        <a:pt x="173" y="56"/>
                        <a:pt x="213" y="10"/>
                        <a:pt x="205" y="2"/>
                      </a:cubicBezTo>
                      <a:cubicBezTo>
                        <a:pt x="204" y="1"/>
                        <a:pt x="203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" name="Google Shape;550;p29"/>
                <p:cNvSpPr/>
                <p:nvPr/>
              </p:nvSpPr>
              <p:spPr>
                <a:xfrm flipH="1">
                  <a:off x="8295569" y="4954592"/>
                  <a:ext cx="24155" cy="2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" h="38" extrusionOk="0">
                      <a:moveTo>
                        <a:pt x="205" y="0"/>
                      </a:moveTo>
                      <a:cubicBezTo>
                        <a:pt x="193" y="0"/>
                        <a:pt x="182" y="0"/>
                        <a:pt x="170" y="1"/>
                      </a:cubicBezTo>
                      <a:cubicBezTo>
                        <a:pt x="77" y="1"/>
                        <a:pt x="1" y="8"/>
                        <a:pt x="1" y="19"/>
                      </a:cubicBezTo>
                      <a:cubicBezTo>
                        <a:pt x="1" y="28"/>
                        <a:pt x="59" y="38"/>
                        <a:pt x="135" y="38"/>
                      </a:cubicBezTo>
                      <a:cubicBezTo>
                        <a:pt x="147" y="38"/>
                        <a:pt x="158" y="37"/>
                        <a:pt x="170" y="37"/>
                      </a:cubicBezTo>
                      <a:cubicBezTo>
                        <a:pt x="259" y="37"/>
                        <a:pt x="335" y="29"/>
                        <a:pt x="335" y="19"/>
                      </a:cubicBezTo>
                      <a:cubicBezTo>
                        <a:pt x="335" y="9"/>
                        <a:pt x="278" y="0"/>
                        <a:pt x="20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" name="Google Shape;551;p29"/>
                <p:cNvSpPr/>
                <p:nvPr/>
              </p:nvSpPr>
              <p:spPr>
                <a:xfrm flipH="1">
                  <a:off x="8296432" y="4940430"/>
                  <a:ext cx="27893" cy="4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56" extrusionOk="0">
                      <a:moveTo>
                        <a:pt x="18" y="0"/>
                      </a:moveTo>
                      <a:cubicBezTo>
                        <a:pt x="10" y="0"/>
                        <a:pt x="5" y="1"/>
                        <a:pt x="5" y="4"/>
                      </a:cubicBezTo>
                      <a:cubicBezTo>
                        <a:pt x="0" y="14"/>
                        <a:pt x="83" y="51"/>
                        <a:pt x="194" y="54"/>
                      </a:cubicBezTo>
                      <a:cubicBezTo>
                        <a:pt x="208" y="55"/>
                        <a:pt x="221" y="55"/>
                        <a:pt x="234" y="55"/>
                      </a:cubicBezTo>
                      <a:cubicBezTo>
                        <a:pt x="322" y="55"/>
                        <a:pt x="387" y="35"/>
                        <a:pt x="384" y="26"/>
                      </a:cubicBezTo>
                      <a:cubicBezTo>
                        <a:pt x="384" y="20"/>
                        <a:pt x="365" y="19"/>
                        <a:pt x="334" y="19"/>
                      </a:cubicBezTo>
                      <a:cubicBezTo>
                        <a:pt x="313" y="19"/>
                        <a:pt x="288" y="20"/>
                        <a:pt x="259" y="20"/>
                      </a:cubicBezTo>
                      <a:cubicBezTo>
                        <a:pt x="239" y="20"/>
                        <a:pt x="217" y="19"/>
                        <a:pt x="194" y="19"/>
                      </a:cubicBezTo>
                      <a:cubicBezTo>
                        <a:pt x="114" y="13"/>
                        <a:pt x="46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" name="Google Shape;552;p29"/>
                <p:cNvSpPr/>
                <p:nvPr/>
              </p:nvSpPr>
              <p:spPr>
                <a:xfrm flipH="1">
                  <a:off x="8237553" y="4945750"/>
                  <a:ext cx="43709" cy="25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" h="350" extrusionOk="0">
                      <a:moveTo>
                        <a:pt x="415" y="38"/>
                      </a:moveTo>
                      <a:cubicBezTo>
                        <a:pt x="460" y="38"/>
                        <a:pt x="505" y="47"/>
                        <a:pt x="543" y="70"/>
                      </a:cubicBezTo>
                      <a:cubicBezTo>
                        <a:pt x="575" y="91"/>
                        <a:pt x="564" y="131"/>
                        <a:pt x="529" y="152"/>
                      </a:cubicBezTo>
                      <a:cubicBezTo>
                        <a:pt x="493" y="174"/>
                        <a:pt x="450" y="188"/>
                        <a:pt x="413" y="203"/>
                      </a:cubicBezTo>
                      <a:cubicBezTo>
                        <a:pt x="335" y="232"/>
                        <a:pt x="263" y="250"/>
                        <a:pt x="202" y="263"/>
                      </a:cubicBezTo>
                      <a:cubicBezTo>
                        <a:pt x="142" y="274"/>
                        <a:pt x="91" y="281"/>
                        <a:pt x="56" y="285"/>
                      </a:cubicBezTo>
                      <a:lnTo>
                        <a:pt x="56" y="285"/>
                      </a:lnTo>
                      <a:cubicBezTo>
                        <a:pt x="69" y="254"/>
                        <a:pt x="89" y="214"/>
                        <a:pt x="123" y="174"/>
                      </a:cubicBezTo>
                      <a:cubicBezTo>
                        <a:pt x="163" y="124"/>
                        <a:pt x="220" y="81"/>
                        <a:pt x="299" y="56"/>
                      </a:cubicBezTo>
                      <a:cubicBezTo>
                        <a:pt x="333" y="46"/>
                        <a:pt x="374" y="38"/>
                        <a:pt x="415" y="38"/>
                      </a:cubicBezTo>
                      <a:close/>
                      <a:moveTo>
                        <a:pt x="409" y="0"/>
                      </a:moveTo>
                      <a:cubicBezTo>
                        <a:pt x="271" y="0"/>
                        <a:pt x="154" y="80"/>
                        <a:pt x="102" y="156"/>
                      </a:cubicBezTo>
                      <a:cubicBezTo>
                        <a:pt x="64" y="204"/>
                        <a:pt x="46" y="254"/>
                        <a:pt x="38" y="287"/>
                      </a:cubicBezTo>
                      <a:lnTo>
                        <a:pt x="38" y="287"/>
                      </a:lnTo>
                      <a:cubicBezTo>
                        <a:pt x="14" y="290"/>
                        <a:pt x="1" y="291"/>
                        <a:pt x="1" y="293"/>
                      </a:cubicBezTo>
                      <a:cubicBezTo>
                        <a:pt x="1" y="295"/>
                        <a:pt x="13" y="298"/>
                        <a:pt x="36" y="299"/>
                      </a:cubicBezTo>
                      <a:lnTo>
                        <a:pt x="36" y="299"/>
                      </a:lnTo>
                      <a:cubicBezTo>
                        <a:pt x="30" y="331"/>
                        <a:pt x="30" y="350"/>
                        <a:pt x="34" y="350"/>
                      </a:cubicBezTo>
                      <a:cubicBezTo>
                        <a:pt x="34" y="350"/>
                        <a:pt x="34" y="350"/>
                        <a:pt x="34" y="350"/>
                      </a:cubicBezTo>
                      <a:cubicBezTo>
                        <a:pt x="37" y="350"/>
                        <a:pt x="40" y="330"/>
                        <a:pt x="51" y="300"/>
                      </a:cubicBezTo>
                      <a:lnTo>
                        <a:pt x="51" y="300"/>
                      </a:lnTo>
                      <a:cubicBezTo>
                        <a:pt x="55" y="300"/>
                        <a:pt x="59" y="300"/>
                        <a:pt x="64" y="300"/>
                      </a:cubicBezTo>
                      <a:cubicBezTo>
                        <a:pt x="99" y="300"/>
                        <a:pt x="147" y="297"/>
                        <a:pt x="206" y="289"/>
                      </a:cubicBezTo>
                      <a:cubicBezTo>
                        <a:pt x="270" y="281"/>
                        <a:pt x="345" y="263"/>
                        <a:pt x="425" y="238"/>
                      </a:cubicBezTo>
                      <a:cubicBezTo>
                        <a:pt x="464" y="225"/>
                        <a:pt x="507" y="210"/>
                        <a:pt x="550" y="185"/>
                      </a:cubicBezTo>
                      <a:cubicBezTo>
                        <a:pt x="569" y="170"/>
                        <a:pt x="593" y="152"/>
                        <a:pt x="600" y="120"/>
                      </a:cubicBezTo>
                      <a:cubicBezTo>
                        <a:pt x="607" y="88"/>
                        <a:pt x="590" y="56"/>
                        <a:pt x="569" y="38"/>
                      </a:cubicBezTo>
                      <a:cubicBezTo>
                        <a:pt x="514" y="11"/>
                        <a:pt x="460" y="0"/>
                        <a:pt x="40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553;p29"/>
                <p:cNvSpPr/>
                <p:nvPr/>
              </p:nvSpPr>
              <p:spPr>
                <a:xfrm flipH="1">
                  <a:off x="8275008" y="4939136"/>
                  <a:ext cx="22430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96" extrusionOk="0">
                      <a:moveTo>
                        <a:pt x="75" y="0"/>
                      </a:moveTo>
                      <a:cubicBezTo>
                        <a:pt x="73" y="0"/>
                        <a:pt x="71" y="0"/>
                        <a:pt x="68" y="0"/>
                      </a:cubicBezTo>
                      <a:cubicBezTo>
                        <a:pt x="22" y="7"/>
                        <a:pt x="0" y="62"/>
                        <a:pt x="7" y="97"/>
                      </a:cubicBezTo>
                      <a:cubicBezTo>
                        <a:pt x="10" y="133"/>
                        <a:pt x="29" y="162"/>
                        <a:pt x="43" y="187"/>
                      </a:cubicBezTo>
                      <a:cubicBezTo>
                        <a:pt x="75" y="237"/>
                        <a:pt x="111" y="280"/>
                        <a:pt x="143" y="312"/>
                      </a:cubicBezTo>
                      <a:cubicBezTo>
                        <a:pt x="203" y="369"/>
                        <a:pt x="252" y="392"/>
                        <a:pt x="261" y="392"/>
                      </a:cubicBezTo>
                      <a:cubicBezTo>
                        <a:pt x="261" y="392"/>
                        <a:pt x="262" y="392"/>
                        <a:pt x="262" y="392"/>
                      </a:cubicBezTo>
                      <a:cubicBezTo>
                        <a:pt x="265" y="388"/>
                        <a:pt x="219" y="355"/>
                        <a:pt x="161" y="291"/>
                      </a:cubicBezTo>
                      <a:cubicBezTo>
                        <a:pt x="133" y="259"/>
                        <a:pt x="104" y="219"/>
                        <a:pt x="75" y="169"/>
                      </a:cubicBezTo>
                      <a:cubicBezTo>
                        <a:pt x="47" y="126"/>
                        <a:pt x="25" y="50"/>
                        <a:pt x="75" y="40"/>
                      </a:cubicBezTo>
                      <a:cubicBezTo>
                        <a:pt x="79" y="40"/>
                        <a:pt x="83" y="39"/>
                        <a:pt x="86" y="39"/>
                      </a:cubicBezTo>
                      <a:cubicBezTo>
                        <a:pt x="136" y="39"/>
                        <a:pt x="182" y="86"/>
                        <a:pt x="212" y="123"/>
                      </a:cubicBezTo>
                      <a:cubicBezTo>
                        <a:pt x="247" y="169"/>
                        <a:pt x="265" y="216"/>
                        <a:pt x="272" y="255"/>
                      </a:cubicBezTo>
                      <a:cubicBezTo>
                        <a:pt x="290" y="342"/>
                        <a:pt x="272" y="395"/>
                        <a:pt x="280" y="395"/>
                      </a:cubicBezTo>
                      <a:cubicBezTo>
                        <a:pt x="280" y="395"/>
                        <a:pt x="280" y="395"/>
                        <a:pt x="280" y="395"/>
                      </a:cubicBezTo>
                      <a:cubicBezTo>
                        <a:pt x="285" y="395"/>
                        <a:pt x="312" y="342"/>
                        <a:pt x="302" y="252"/>
                      </a:cubicBezTo>
                      <a:cubicBezTo>
                        <a:pt x="294" y="209"/>
                        <a:pt x="277" y="155"/>
                        <a:pt x="240" y="105"/>
                      </a:cubicBezTo>
                      <a:cubicBezTo>
                        <a:pt x="205" y="59"/>
                        <a:pt x="160" y="0"/>
                        <a:pt x="7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29"/>
                <p:cNvSpPr/>
                <p:nvPr/>
              </p:nvSpPr>
              <p:spPr>
                <a:xfrm flipH="1">
                  <a:off x="8443739" y="4954305"/>
                  <a:ext cx="83105" cy="65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6" h="910" extrusionOk="0">
                      <a:moveTo>
                        <a:pt x="183" y="0"/>
                      </a:moveTo>
                      <a:cubicBezTo>
                        <a:pt x="134" y="0"/>
                        <a:pt x="93" y="3"/>
                        <a:pt x="65" y="8"/>
                      </a:cubicBezTo>
                      <a:cubicBezTo>
                        <a:pt x="22" y="15"/>
                        <a:pt x="0" y="23"/>
                        <a:pt x="0" y="23"/>
                      </a:cubicBezTo>
                      <a:cubicBezTo>
                        <a:pt x="0" y="25"/>
                        <a:pt x="5" y="25"/>
                        <a:pt x="13" y="25"/>
                      </a:cubicBezTo>
                      <a:cubicBezTo>
                        <a:pt x="21" y="25"/>
                        <a:pt x="34" y="25"/>
                        <a:pt x="50" y="23"/>
                      </a:cubicBezTo>
                      <a:cubicBezTo>
                        <a:pt x="70" y="23"/>
                        <a:pt x="96" y="22"/>
                        <a:pt x="128" y="22"/>
                      </a:cubicBezTo>
                      <a:cubicBezTo>
                        <a:pt x="159" y="22"/>
                        <a:pt x="196" y="23"/>
                        <a:pt x="237" y="26"/>
                      </a:cubicBezTo>
                      <a:cubicBezTo>
                        <a:pt x="380" y="41"/>
                        <a:pt x="582" y="98"/>
                        <a:pt x="758" y="231"/>
                      </a:cubicBezTo>
                      <a:cubicBezTo>
                        <a:pt x="933" y="367"/>
                        <a:pt x="1038" y="547"/>
                        <a:pt x="1088" y="683"/>
                      </a:cubicBezTo>
                      <a:cubicBezTo>
                        <a:pt x="1137" y="817"/>
                        <a:pt x="1145" y="909"/>
                        <a:pt x="1152" y="909"/>
                      </a:cubicBezTo>
                      <a:cubicBezTo>
                        <a:pt x="1152" y="909"/>
                        <a:pt x="1152" y="909"/>
                        <a:pt x="1152" y="909"/>
                      </a:cubicBezTo>
                      <a:cubicBezTo>
                        <a:pt x="1152" y="909"/>
                        <a:pt x="1156" y="888"/>
                        <a:pt x="1152" y="845"/>
                      </a:cubicBezTo>
                      <a:cubicBezTo>
                        <a:pt x="1145" y="805"/>
                        <a:pt x="1134" y="744"/>
                        <a:pt x="1112" y="672"/>
                      </a:cubicBezTo>
                      <a:cubicBezTo>
                        <a:pt x="1069" y="532"/>
                        <a:pt x="965" y="343"/>
                        <a:pt x="783" y="202"/>
                      </a:cubicBezTo>
                      <a:cubicBezTo>
                        <a:pt x="599" y="63"/>
                        <a:pt x="388" y="8"/>
                        <a:pt x="241" y="1"/>
                      </a:cubicBezTo>
                      <a:cubicBezTo>
                        <a:pt x="220" y="0"/>
                        <a:pt x="201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" name="Google Shape;555;p29"/>
                <p:cNvSpPr/>
                <p:nvPr/>
              </p:nvSpPr>
              <p:spPr>
                <a:xfrm flipH="1">
                  <a:off x="8502832" y="4859911"/>
                  <a:ext cx="2876" cy="94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1315" extrusionOk="0">
                      <a:moveTo>
                        <a:pt x="18" y="1"/>
                      </a:move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8" y="1"/>
                        <a:pt x="0" y="294"/>
                        <a:pt x="0" y="657"/>
                      </a:cubicBezTo>
                      <a:cubicBezTo>
                        <a:pt x="0" y="1020"/>
                        <a:pt x="11" y="1314"/>
                        <a:pt x="22" y="1314"/>
                      </a:cubicBezTo>
                      <a:cubicBezTo>
                        <a:pt x="33" y="1314"/>
                        <a:pt x="40" y="1020"/>
                        <a:pt x="40" y="657"/>
                      </a:cubicBezTo>
                      <a:cubicBezTo>
                        <a:pt x="40" y="297"/>
                        <a:pt x="30" y="1"/>
                        <a:pt x="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56;p29"/>
                <p:cNvSpPr/>
                <p:nvPr/>
              </p:nvSpPr>
              <p:spPr>
                <a:xfrm flipH="1">
                  <a:off x="8347763" y="4997440"/>
                  <a:ext cx="67361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7" h="51" extrusionOk="0">
                      <a:moveTo>
                        <a:pt x="894" y="0"/>
                      </a:moveTo>
                      <a:cubicBezTo>
                        <a:pt x="820" y="0"/>
                        <a:pt x="657" y="9"/>
                        <a:pt x="471" y="11"/>
                      </a:cubicBezTo>
                      <a:cubicBezTo>
                        <a:pt x="298" y="11"/>
                        <a:pt x="147" y="7"/>
                        <a:pt x="65" y="7"/>
                      </a:cubicBezTo>
                      <a:cubicBezTo>
                        <a:pt x="24" y="7"/>
                        <a:pt x="0" y="8"/>
                        <a:pt x="0" y="11"/>
                      </a:cubicBezTo>
                      <a:cubicBezTo>
                        <a:pt x="0" y="22"/>
                        <a:pt x="208" y="51"/>
                        <a:pt x="471" y="51"/>
                      </a:cubicBezTo>
                      <a:cubicBezTo>
                        <a:pt x="729" y="47"/>
                        <a:pt x="937" y="15"/>
                        <a:pt x="937" y="4"/>
                      </a:cubicBezTo>
                      <a:cubicBezTo>
                        <a:pt x="937" y="1"/>
                        <a:pt x="92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57;p29"/>
                <p:cNvSpPr/>
                <p:nvPr/>
              </p:nvSpPr>
              <p:spPr>
                <a:xfrm flipH="1">
                  <a:off x="8453011" y="4998662"/>
                  <a:ext cx="7836" cy="1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85" extrusionOk="0">
                      <a:moveTo>
                        <a:pt x="11" y="0"/>
                      </a:moveTo>
                      <a:cubicBezTo>
                        <a:pt x="10" y="0"/>
                        <a:pt x="9" y="0"/>
                        <a:pt x="8" y="1"/>
                      </a:cubicBezTo>
                      <a:cubicBezTo>
                        <a:pt x="1" y="9"/>
                        <a:pt x="26" y="49"/>
                        <a:pt x="47" y="95"/>
                      </a:cubicBezTo>
                      <a:cubicBezTo>
                        <a:pt x="73" y="142"/>
                        <a:pt x="83" y="185"/>
                        <a:pt x="95" y="185"/>
                      </a:cubicBezTo>
                      <a:cubicBezTo>
                        <a:pt x="105" y="185"/>
                        <a:pt x="108" y="130"/>
                        <a:pt x="83" y="77"/>
                      </a:cubicBezTo>
                      <a:cubicBezTo>
                        <a:pt x="61" y="28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29"/>
                <p:cNvSpPr/>
                <p:nvPr/>
              </p:nvSpPr>
              <p:spPr>
                <a:xfrm flipH="1">
                  <a:off x="8468252" y="4977741"/>
                  <a:ext cx="9849" cy="9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" h="126" extrusionOk="0">
                      <a:moveTo>
                        <a:pt x="11" y="1"/>
                      </a:moveTo>
                      <a:cubicBezTo>
                        <a:pt x="10" y="1"/>
                        <a:pt x="8" y="1"/>
                        <a:pt x="7" y="2"/>
                      </a:cubicBezTo>
                      <a:cubicBezTo>
                        <a:pt x="0" y="9"/>
                        <a:pt x="22" y="45"/>
                        <a:pt x="55" y="77"/>
                      </a:cubicBezTo>
                      <a:cubicBezTo>
                        <a:pt x="85" y="105"/>
                        <a:pt x="114" y="125"/>
                        <a:pt x="126" y="125"/>
                      </a:cubicBezTo>
                      <a:cubicBezTo>
                        <a:pt x="127" y="125"/>
                        <a:pt x="129" y="125"/>
                        <a:pt x="130" y="124"/>
                      </a:cubicBezTo>
                      <a:cubicBezTo>
                        <a:pt x="136" y="116"/>
                        <a:pt x="115" y="81"/>
                        <a:pt x="83" y="48"/>
                      </a:cubicBezTo>
                      <a:cubicBezTo>
                        <a:pt x="54" y="21"/>
                        <a:pt x="24" y="1"/>
                        <a:pt x="1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9" name="Google Shape;559;p29"/>
                <p:cNvSpPr/>
                <p:nvPr/>
              </p:nvSpPr>
              <p:spPr>
                <a:xfrm flipH="1">
                  <a:off x="8488382" y="4967245"/>
                  <a:ext cx="13947" cy="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" h="81" extrusionOk="0">
                      <a:moveTo>
                        <a:pt x="63" y="1"/>
                      </a:moveTo>
                      <a:cubicBezTo>
                        <a:pt x="27" y="1"/>
                        <a:pt x="1" y="14"/>
                        <a:pt x="4" y="19"/>
                      </a:cubicBezTo>
                      <a:cubicBezTo>
                        <a:pt x="7" y="29"/>
                        <a:pt x="50" y="29"/>
                        <a:pt x="97" y="44"/>
                      </a:cubicBezTo>
                      <a:cubicBezTo>
                        <a:pt x="138" y="60"/>
                        <a:pt x="171" y="81"/>
                        <a:pt x="183" y="81"/>
                      </a:cubicBezTo>
                      <a:cubicBezTo>
                        <a:pt x="185" y="81"/>
                        <a:pt x="186" y="81"/>
                        <a:pt x="187" y="80"/>
                      </a:cubicBezTo>
                      <a:cubicBezTo>
                        <a:pt x="193" y="72"/>
                        <a:pt x="168" y="26"/>
                        <a:pt x="107" y="7"/>
                      </a:cubicBezTo>
                      <a:cubicBezTo>
                        <a:pt x="92" y="3"/>
                        <a:pt x="77" y="1"/>
                        <a:pt x="6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0" name="Google Shape;560;p29"/>
                <p:cNvSpPr/>
                <p:nvPr/>
              </p:nvSpPr>
              <p:spPr>
                <a:xfrm flipH="1">
                  <a:off x="8512106" y="4963866"/>
                  <a:ext cx="7548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51" extrusionOk="0">
                      <a:moveTo>
                        <a:pt x="23" y="0"/>
                      </a:moveTo>
                      <a:cubicBezTo>
                        <a:pt x="13" y="0"/>
                        <a:pt x="6" y="3"/>
                        <a:pt x="4" y="8"/>
                      </a:cubicBezTo>
                      <a:cubicBezTo>
                        <a:pt x="0" y="19"/>
                        <a:pt x="18" y="33"/>
                        <a:pt x="43" y="44"/>
                      </a:cubicBezTo>
                      <a:cubicBezTo>
                        <a:pt x="57" y="49"/>
                        <a:pt x="69" y="51"/>
                        <a:pt x="79" y="51"/>
                      </a:cubicBezTo>
                      <a:cubicBezTo>
                        <a:pt x="91" y="51"/>
                        <a:pt x="99" y="48"/>
                        <a:pt x="101" y="44"/>
                      </a:cubicBezTo>
                      <a:cubicBezTo>
                        <a:pt x="105" y="33"/>
                        <a:pt x="86" y="16"/>
                        <a:pt x="58" y="8"/>
                      </a:cubicBezTo>
                      <a:cubicBezTo>
                        <a:pt x="46" y="3"/>
                        <a:pt x="33" y="0"/>
                        <a:pt x="2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29"/>
                <p:cNvSpPr/>
                <p:nvPr/>
              </p:nvSpPr>
              <p:spPr>
                <a:xfrm flipH="1">
                  <a:off x="8296647" y="4914836"/>
                  <a:ext cx="791" cy="27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382" extrusionOk="0">
                      <a:moveTo>
                        <a:pt x="0" y="1"/>
                      </a:moveTo>
                      <a:lnTo>
                        <a:pt x="7" y="382"/>
                      </a:lnTo>
                      <a:lnTo>
                        <a:pt x="10" y="38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29"/>
                <p:cNvSpPr/>
                <p:nvPr/>
              </p:nvSpPr>
              <p:spPr>
                <a:xfrm flipH="1">
                  <a:off x="8296867" y="4914621"/>
                  <a:ext cx="206540" cy="34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3" h="478" extrusionOk="0">
                      <a:moveTo>
                        <a:pt x="2865" y="0"/>
                      </a:moveTo>
                      <a:lnTo>
                        <a:pt x="4" y="255"/>
                      </a:lnTo>
                      <a:cubicBezTo>
                        <a:pt x="4" y="348"/>
                        <a:pt x="1" y="428"/>
                        <a:pt x="1" y="478"/>
                      </a:cubicBezTo>
                      <a:lnTo>
                        <a:pt x="2567" y="395"/>
                      </a:lnTo>
                      <a:cubicBezTo>
                        <a:pt x="2524" y="385"/>
                        <a:pt x="2496" y="370"/>
                        <a:pt x="2496" y="363"/>
                      </a:cubicBezTo>
                      <a:cubicBezTo>
                        <a:pt x="2499" y="360"/>
                        <a:pt x="2502" y="360"/>
                        <a:pt x="2509" y="360"/>
                      </a:cubicBezTo>
                      <a:cubicBezTo>
                        <a:pt x="2539" y="360"/>
                        <a:pt x="2607" y="370"/>
                        <a:pt x="2685" y="378"/>
                      </a:cubicBezTo>
                      <a:cubicBezTo>
                        <a:pt x="2779" y="381"/>
                        <a:pt x="2857" y="378"/>
                        <a:pt x="2872" y="385"/>
                      </a:cubicBezTo>
                      <a:lnTo>
                        <a:pt x="2865" y="4"/>
                      </a:lnTo>
                      <a:lnTo>
                        <a:pt x="286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29"/>
                <p:cNvSpPr/>
                <p:nvPr/>
              </p:nvSpPr>
              <p:spPr>
                <a:xfrm flipH="1">
                  <a:off x="8296647" y="4940430"/>
                  <a:ext cx="27390" cy="2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36" extrusionOk="0">
                      <a:moveTo>
                        <a:pt x="14" y="1"/>
                      </a:moveTo>
                      <a:cubicBezTo>
                        <a:pt x="7" y="1"/>
                        <a:pt x="4" y="1"/>
                        <a:pt x="1" y="4"/>
                      </a:cubicBezTo>
                      <a:cubicBezTo>
                        <a:pt x="1" y="11"/>
                        <a:pt x="29" y="26"/>
                        <a:pt x="72" y="36"/>
                      </a:cubicBezTo>
                      <a:lnTo>
                        <a:pt x="380" y="26"/>
                      </a:lnTo>
                      <a:lnTo>
                        <a:pt x="377" y="26"/>
                      </a:lnTo>
                      <a:cubicBezTo>
                        <a:pt x="362" y="19"/>
                        <a:pt x="284" y="22"/>
                        <a:pt x="190" y="19"/>
                      </a:cubicBezTo>
                      <a:cubicBezTo>
                        <a:pt x="112" y="11"/>
                        <a:pt x="44" y="1"/>
                        <a:pt x="14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29"/>
                <p:cNvSpPr/>
                <p:nvPr/>
              </p:nvSpPr>
              <p:spPr>
                <a:xfrm flipH="1">
                  <a:off x="8528066" y="4935254"/>
                  <a:ext cx="647" cy="3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" h="44" extrusionOk="0">
                      <a:moveTo>
                        <a:pt x="1" y="0"/>
                      </a:moveTo>
                      <a:lnTo>
                        <a:pt x="8" y="43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29"/>
                <p:cNvSpPr/>
                <p:nvPr/>
              </p:nvSpPr>
              <p:spPr>
                <a:xfrm flipH="1">
                  <a:off x="8504630" y="4933169"/>
                  <a:ext cx="23508" cy="16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231" extrusionOk="0">
                      <a:moveTo>
                        <a:pt x="316" y="1"/>
                      </a:moveTo>
                      <a:lnTo>
                        <a:pt x="0" y="29"/>
                      </a:lnTo>
                      <a:lnTo>
                        <a:pt x="0" y="72"/>
                      </a:lnTo>
                      <a:lnTo>
                        <a:pt x="22" y="231"/>
                      </a:lnTo>
                      <a:lnTo>
                        <a:pt x="327" y="223"/>
                      </a:lnTo>
                      <a:cubicBezTo>
                        <a:pt x="323" y="170"/>
                        <a:pt x="320" y="94"/>
                        <a:pt x="31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29"/>
                <p:cNvSpPr/>
                <p:nvPr/>
              </p:nvSpPr>
              <p:spPr>
                <a:xfrm flipH="1">
                  <a:off x="8503048" y="4932953"/>
                  <a:ext cx="2444" cy="16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227" extrusionOk="0">
                      <a:moveTo>
                        <a:pt x="33" y="0"/>
                      </a:moveTo>
                      <a:lnTo>
                        <a:pt x="1" y="4"/>
                      </a:lnTo>
                      <a:cubicBezTo>
                        <a:pt x="5" y="97"/>
                        <a:pt x="8" y="173"/>
                        <a:pt x="12" y="226"/>
                      </a:cubicBezTo>
                      <a:lnTo>
                        <a:pt x="30" y="223"/>
                      </a:lnTo>
                      <a:cubicBezTo>
                        <a:pt x="30" y="173"/>
                        <a:pt x="33" y="93"/>
                        <a:pt x="33" y="0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29"/>
                <p:cNvSpPr/>
                <p:nvPr/>
              </p:nvSpPr>
              <p:spPr>
                <a:xfrm flipH="1">
                  <a:off x="7605347" y="4840573"/>
                  <a:ext cx="430190" cy="187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4" h="2610" extrusionOk="0">
                      <a:moveTo>
                        <a:pt x="3202" y="0"/>
                      </a:moveTo>
                      <a:lnTo>
                        <a:pt x="0" y="68"/>
                      </a:lnTo>
                      <a:lnTo>
                        <a:pt x="43" y="2571"/>
                      </a:lnTo>
                      <a:lnTo>
                        <a:pt x="240" y="2577"/>
                      </a:lnTo>
                      <a:cubicBezTo>
                        <a:pt x="641" y="2590"/>
                        <a:pt x="1598" y="2610"/>
                        <a:pt x="2581" y="2610"/>
                      </a:cubicBezTo>
                      <a:cubicBezTo>
                        <a:pt x="3774" y="2610"/>
                        <a:pt x="5006" y="2581"/>
                        <a:pt x="5326" y="2477"/>
                      </a:cubicBezTo>
                      <a:cubicBezTo>
                        <a:pt x="5984" y="2261"/>
                        <a:pt x="3249" y="1709"/>
                        <a:pt x="3249" y="1709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29"/>
                <p:cNvSpPr/>
                <p:nvPr/>
              </p:nvSpPr>
              <p:spPr>
                <a:xfrm flipH="1">
                  <a:off x="7644303" y="4986081"/>
                  <a:ext cx="61466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" h="396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4"/>
                        <a:pt x="101" y="30"/>
                        <a:pt x="223" y="68"/>
                      </a:cubicBezTo>
                      <a:cubicBezTo>
                        <a:pt x="151" y="44"/>
                        <a:pt x="75" y="22"/>
                        <a:pt x="0" y="0"/>
                      </a:cubicBezTo>
                      <a:close/>
                      <a:moveTo>
                        <a:pt x="833" y="345"/>
                      </a:moveTo>
                      <a:cubicBezTo>
                        <a:pt x="844" y="363"/>
                        <a:pt x="844" y="381"/>
                        <a:pt x="833" y="396"/>
                      </a:cubicBezTo>
                      <a:lnTo>
                        <a:pt x="851" y="396"/>
                      </a:lnTo>
                      <a:cubicBezTo>
                        <a:pt x="855" y="381"/>
                        <a:pt x="847" y="363"/>
                        <a:pt x="833" y="3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29"/>
                <p:cNvSpPr/>
                <p:nvPr/>
              </p:nvSpPr>
              <p:spPr>
                <a:xfrm flipH="1">
                  <a:off x="7811239" y="5025334"/>
                  <a:ext cx="221206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7" h="51" extrusionOk="0">
                      <a:moveTo>
                        <a:pt x="0" y="1"/>
                      </a:moveTo>
                      <a:cubicBezTo>
                        <a:pt x="517" y="32"/>
                        <a:pt x="1242" y="51"/>
                        <a:pt x="1996" y="51"/>
                      </a:cubicBezTo>
                      <a:cubicBezTo>
                        <a:pt x="2355" y="51"/>
                        <a:pt x="2724" y="47"/>
                        <a:pt x="3076" y="39"/>
                      </a:cubicBezTo>
                      <a:lnTo>
                        <a:pt x="2530" y="39"/>
                      </a:lnTo>
                      <a:cubicBezTo>
                        <a:pt x="1551" y="39"/>
                        <a:pt x="596" y="22"/>
                        <a:pt x="197" y="7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29"/>
                <p:cNvSpPr/>
                <p:nvPr/>
              </p:nvSpPr>
              <p:spPr>
                <a:xfrm flipH="1">
                  <a:off x="7645102" y="4986081"/>
                  <a:ext cx="387343" cy="42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86" extrusionOk="0">
                      <a:moveTo>
                        <a:pt x="4541" y="0"/>
                      </a:moveTo>
                      <a:cubicBezTo>
                        <a:pt x="4357" y="15"/>
                        <a:pt x="4268" y="421"/>
                        <a:pt x="4268" y="421"/>
                      </a:cubicBezTo>
                      <a:lnTo>
                        <a:pt x="1156" y="460"/>
                      </a:lnTo>
                      <a:lnTo>
                        <a:pt x="1156" y="478"/>
                      </a:lnTo>
                      <a:cubicBezTo>
                        <a:pt x="1152" y="478"/>
                        <a:pt x="1152" y="471"/>
                        <a:pt x="1148" y="460"/>
                      </a:cubicBezTo>
                      <a:lnTo>
                        <a:pt x="4" y="474"/>
                      </a:lnTo>
                      <a:lnTo>
                        <a:pt x="0" y="547"/>
                      </a:lnTo>
                      <a:lnTo>
                        <a:pt x="197" y="553"/>
                      </a:lnTo>
                      <a:cubicBezTo>
                        <a:pt x="596" y="568"/>
                        <a:pt x="1551" y="585"/>
                        <a:pt x="2530" y="585"/>
                      </a:cubicBezTo>
                      <a:lnTo>
                        <a:pt x="3076" y="585"/>
                      </a:lnTo>
                      <a:cubicBezTo>
                        <a:pt x="4059" y="564"/>
                        <a:pt x="4935" y="521"/>
                        <a:pt x="5255" y="460"/>
                      </a:cubicBezTo>
                      <a:cubicBezTo>
                        <a:pt x="5265" y="456"/>
                        <a:pt x="5276" y="456"/>
                        <a:pt x="5283" y="453"/>
                      </a:cubicBezTo>
                      <a:cubicBezTo>
                        <a:pt x="5334" y="435"/>
                        <a:pt x="5366" y="417"/>
                        <a:pt x="5377" y="396"/>
                      </a:cubicBezTo>
                      <a:cubicBezTo>
                        <a:pt x="5388" y="381"/>
                        <a:pt x="5388" y="363"/>
                        <a:pt x="5377" y="345"/>
                      </a:cubicBezTo>
                      <a:cubicBezTo>
                        <a:pt x="5298" y="249"/>
                        <a:pt x="4985" y="137"/>
                        <a:pt x="4767" y="68"/>
                      </a:cubicBezTo>
                      <a:cubicBezTo>
                        <a:pt x="4695" y="44"/>
                        <a:pt x="4619" y="22"/>
                        <a:pt x="454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29"/>
                <p:cNvSpPr/>
                <p:nvPr/>
              </p:nvSpPr>
              <p:spPr>
                <a:xfrm flipH="1">
                  <a:off x="7645317" y="5011962"/>
                  <a:ext cx="390506" cy="10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2" h="141" extrusionOk="0">
                      <a:moveTo>
                        <a:pt x="5418" y="1"/>
                      </a:moveTo>
                      <a:cubicBezTo>
                        <a:pt x="5409" y="1"/>
                        <a:pt x="5395" y="1"/>
                        <a:pt x="5377" y="3"/>
                      </a:cubicBezTo>
                      <a:cubicBezTo>
                        <a:pt x="5330" y="3"/>
                        <a:pt x="5277" y="7"/>
                        <a:pt x="5219" y="7"/>
                      </a:cubicBezTo>
                      <a:cubicBezTo>
                        <a:pt x="5062" y="14"/>
                        <a:pt x="4868" y="21"/>
                        <a:pt x="4638" y="32"/>
                      </a:cubicBezTo>
                      <a:cubicBezTo>
                        <a:pt x="4146" y="50"/>
                        <a:pt x="3468" y="75"/>
                        <a:pt x="2718" y="89"/>
                      </a:cubicBezTo>
                      <a:cubicBezTo>
                        <a:pt x="2134" y="103"/>
                        <a:pt x="1594" y="109"/>
                        <a:pt x="1152" y="109"/>
                      </a:cubicBezTo>
                      <a:cubicBezTo>
                        <a:pt x="1025" y="109"/>
                        <a:pt x="907" y="108"/>
                        <a:pt x="798" y="107"/>
                      </a:cubicBezTo>
                      <a:lnTo>
                        <a:pt x="213" y="107"/>
                      </a:lnTo>
                      <a:cubicBezTo>
                        <a:pt x="155" y="107"/>
                        <a:pt x="105" y="107"/>
                        <a:pt x="54" y="111"/>
                      </a:cubicBezTo>
                      <a:lnTo>
                        <a:pt x="1" y="111"/>
                      </a:lnTo>
                      <a:cubicBezTo>
                        <a:pt x="1" y="114"/>
                        <a:pt x="19" y="114"/>
                        <a:pt x="54" y="118"/>
                      </a:cubicBezTo>
                      <a:cubicBezTo>
                        <a:pt x="101" y="118"/>
                        <a:pt x="155" y="122"/>
                        <a:pt x="213" y="122"/>
                      </a:cubicBezTo>
                      <a:cubicBezTo>
                        <a:pt x="370" y="125"/>
                        <a:pt x="568" y="132"/>
                        <a:pt x="798" y="136"/>
                      </a:cubicBezTo>
                      <a:cubicBezTo>
                        <a:pt x="1005" y="139"/>
                        <a:pt x="1245" y="141"/>
                        <a:pt x="1510" y="141"/>
                      </a:cubicBezTo>
                      <a:cubicBezTo>
                        <a:pt x="1873" y="141"/>
                        <a:pt x="2283" y="137"/>
                        <a:pt x="2718" y="129"/>
                      </a:cubicBezTo>
                      <a:cubicBezTo>
                        <a:pt x="3468" y="114"/>
                        <a:pt x="4146" y="86"/>
                        <a:pt x="4638" y="57"/>
                      </a:cubicBezTo>
                      <a:cubicBezTo>
                        <a:pt x="4868" y="43"/>
                        <a:pt x="5062" y="32"/>
                        <a:pt x="5219" y="21"/>
                      </a:cubicBezTo>
                      <a:cubicBezTo>
                        <a:pt x="5280" y="18"/>
                        <a:pt x="5330" y="14"/>
                        <a:pt x="5377" y="10"/>
                      </a:cubicBezTo>
                      <a:cubicBezTo>
                        <a:pt x="5413" y="7"/>
                        <a:pt x="5431" y="3"/>
                        <a:pt x="5431" y="3"/>
                      </a:cubicBezTo>
                      <a:cubicBezTo>
                        <a:pt x="5431" y="1"/>
                        <a:pt x="5427" y="1"/>
                        <a:pt x="54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29"/>
                <p:cNvSpPr/>
                <p:nvPr/>
              </p:nvSpPr>
              <p:spPr>
                <a:xfrm flipH="1">
                  <a:off x="7703685" y="4983421"/>
                  <a:ext cx="23508" cy="36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508" extrusionOk="0">
                      <a:moveTo>
                        <a:pt x="317" y="1"/>
                      </a:moveTo>
                      <a:cubicBezTo>
                        <a:pt x="296" y="1"/>
                        <a:pt x="173" y="64"/>
                        <a:pt x="90" y="206"/>
                      </a:cubicBezTo>
                      <a:cubicBezTo>
                        <a:pt x="0" y="360"/>
                        <a:pt x="11" y="508"/>
                        <a:pt x="22" y="508"/>
                      </a:cubicBezTo>
                      <a:cubicBezTo>
                        <a:pt x="33" y="508"/>
                        <a:pt x="40" y="368"/>
                        <a:pt x="126" y="228"/>
                      </a:cubicBezTo>
                      <a:cubicBezTo>
                        <a:pt x="209" y="84"/>
                        <a:pt x="327" y="9"/>
                        <a:pt x="320" y="2"/>
                      </a:cubicBezTo>
                      <a:cubicBezTo>
                        <a:pt x="320" y="1"/>
                        <a:pt x="318" y="1"/>
                        <a:pt x="31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73;p29"/>
                <p:cNvSpPr/>
                <p:nvPr/>
              </p:nvSpPr>
              <p:spPr>
                <a:xfrm flipH="1">
                  <a:off x="7781831" y="4967461"/>
                  <a:ext cx="13012" cy="19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" h="271" extrusionOk="0">
                      <a:moveTo>
                        <a:pt x="171" y="0"/>
                      </a:moveTo>
                      <a:cubicBezTo>
                        <a:pt x="158" y="0"/>
                        <a:pt x="117" y="56"/>
                        <a:pt x="73" y="123"/>
                      </a:cubicBezTo>
                      <a:cubicBezTo>
                        <a:pt x="30" y="198"/>
                        <a:pt x="1" y="263"/>
                        <a:pt x="8" y="271"/>
                      </a:cubicBezTo>
                      <a:cubicBezTo>
                        <a:pt x="9" y="271"/>
                        <a:pt x="9" y="271"/>
                        <a:pt x="9" y="271"/>
                      </a:cubicBezTo>
                      <a:cubicBezTo>
                        <a:pt x="21" y="271"/>
                        <a:pt x="63" y="218"/>
                        <a:pt x="105" y="145"/>
                      </a:cubicBezTo>
                      <a:cubicBezTo>
                        <a:pt x="151" y="69"/>
                        <a:pt x="181" y="4"/>
                        <a:pt x="173" y="1"/>
                      </a:cubicBezTo>
                      <a:cubicBezTo>
                        <a:pt x="172" y="1"/>
                        <a:pt x="172" y="0"/>
                        <a:pt x="17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574;p29"/>
                <p:cNvSpPr/>
                <p:nvPr/>
              </p:nvSpPr>
              <p:spPr>
                <a:xfrm flipH="1">
                  <a:off x="7798366" y="4964082"/>
                  <a:ext cx="15313" cy="13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" h="186" extrusionOk="0">
                      <a:moveTo>
                        <a:pt x="203" y="1"/>
                      </a:moveTo>
                      <a:cubicBezTo>
                        <a:pt x="189" y="1"/>
                        <a:pt x="143" y="31"/>
                        <a:pt x="95" y="81"/>
                      </a:cubicBezTo>
                      <a:cubicBezTo>
                        <a:pt x="40" y="131"/>
                        <a:pt x="1" y="177"/>
                        <a:pt x="8" y="185"/>
                      </a:cubicBezTo>
                      <a:cubicBezTo>
                        <a:pt x="9" y="186"/>
                        <a:pt x="10" y="186"/>
                        <a:pt x="11" y="186"/>
                      </a:cubicBezTo>
                      <a:cubicBezTo>
                        <a:pt x="24" y="186"/>
                        <a:pt x="70" y="154"/>
                        <a:pt x="120" y="106"/>
                      </a:cubicBezTo>
                      <a:cubicBezTo>
                        <a:pt x="173" y="56"/>
                        <a:pt x="213" y="8"/>
                        <a:pt x="206" y="1"/>
                      </a:cubicBezTo>
                      <a:cubicBezTo>
                        <a:pt x="205" y="1"/>
                        <a:pt x="204" y="1"/>
                        <a:pt x="20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575;p29"/>
                <p:cNvSpPr/>
                <p:nvPr/>
              </p:nvSpPr>
              <p:spPr>
                <a:xfrm flipH="1">
                  <a:off x="7801242" y="4954377"/>
                  <a:ext cx="24011" cy="2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" h="40" extrusionOk="0">
                      <a:moveTo>
                        <a:pt x="165" y="0"/>
                      </a:moveTo>
                      <a:cubicBezTo>
                        <a:pt x="72" y="0"/>
                        <a:pt x="1" y="11"/>
                        <a:pt x="1" y="22"/>
                      </a:cubicBezTo>
                      <a:cubicBezTo>
                        <a:pt x="1" y="32"/>
                        <a:pt x="76" y="40"/>
                        <a:pt x="165" y="40"/>
                      </a:cubicBezTo>
                      <a:cubicBezTo>
                        <a:pt x="259" y="40"/>
                        <a:pt x="334" y="29"/>
                        <a:pt x="334" y="18"/>
                      </a:cubicBezTo>
                      <a:cubicBezTo>
                        <a:pt x="334" y="7"/>
                        <a:pt x="259" y="0"/>
                        <a:pt x="16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576;p29"/>
                <p:cNvSpPr/>
                <p:nvPr/>
              </p:nvSpPr>
              <p:spPr>
                <a:xfrm flipH="1">
                  <a:off x="7802249" y="4940430"/>
                  <a:ext cx="27678" cy="4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" h="56" extrusionOk="0">
                      <a:moveTo>
                        <a:pt x="19" y="0"/>
                      </a:moveTo>
                      <a:cubicBezTo>
                        <a:pt x="10" y="0"/>
                        <a:pt x="5" y="1"/>
                        <a:pt x="4" y="4"/>
                      </a:cubicBezTo>
                      <a:cubicBezTo>
                        <a:pt x="1" y="14"/>
                        <a:pt x="84" y="47"/>
                        <a:pt x="191" y="54"/>
                      </a:cubicBezTo>
                      <a:cubicBezTo>
                        <a:pt x="204" y="55"/>
                        <a:pt x="216" y="55"/>
                        <a:pt x="228" y="55"/>
                      </a:cubicBezTo>
                      <a:cubicBezTo>
                        <a:pt x="318" y="55"/>
                        <a:pt x="385" y="32"/>
                        <a:pt x="381" y="26"/>
                      </a:cubicBezTo>
                      <a:cubicBezTo>
                        <a:pt x="381" y="14"/>
                        <a:pt x="295" y="22"/>
                        <a:pt x="195" y="14"/>
                      </a:cubicBezTo>
                      <a:cubicBezTo>
                        <a:pt x="115" y="12"/>
                        <a:pt x="47" y="0"/>
                        <a:pt x="1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577;p29"/>
                <p:cNvSpPr/>
                <p:nvPr/>
              </p:nvSpPr>
              <p:spPr>
                <a:xfrm flipH="1">
                  <a:off x="7743370" y="4945247"/>
                  <a:ext cx="43422" cy="25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" h="354" extrusionOk="0">
                      <a:moveTo>
                        <a:pt x="410" y="38"/>
                      </a:moveTo>
                      <a:cubicBezTo>
                        <a:pt x="456" y="38"/>
                        <a:pt x="502" y="47"/>
                        <a:pt x="539" y="70"/>
                      </a:cubicBezTo>
                      <a:cubicBezTo>
                        <a:pt x="574" y="91"/>
                        <a:pt x="560" y="131"/>
                        <a:pt x="524" y="152"/>
                      </a:cubicBezTo>
                      <a:cubicBezTo>
                        <a:pt x="492" y="174"/>
                        <a:pt x="448" y="189"/>
                        <a:pt x="410" y="206"/>
                      </a:cubicBezTo>
                      <a:cubicBezTo>
                        <a:pt x="334" y="235"/>
                        <a:pt x="262" y="253"/>
                        <a:pt x="201" y="263"/>
                      </a:cubicBezTo>
                      <a:cubicBezTo>
                        <a:pt x="139" y="276"/>
                        <a:pt x="89" y="283"/>
                        <a:pt x="55" y="287"/>
                      </a:cubicBezTo>
                      <a:lnTo>
                        <a:pt x="55" y="287"/>
                      </a:lnTo>
                      <a:cubicBezTo>
                        <a:pt x="67" y="256"/>
                        <a:pt x="87" y="216"/>
                        <a:pt x="122" y="174"/>
                      </a:cubicBezTo>
                      <a:cubicBezTo>
                        <a:pt x="158" y="127"/>
                        <a:pt x="219" y="81"/>
                        <a:pt x="294" y="55"/>
                      </a:cubicBezTo>
                      <a:cubicBezTo>
                        <a:pt x="328" y="45"/>
                        <a:pt x="369" y="38"/>
                        <a:pt x="410" y="38"/>
                      </a:cubicBezTo>
                      <a:close/>
                      <a:moveTo>
                        <a:pt x="408" y="1"/>
                      </a:moveTo>
                      <a:cubicBezTo>
                        <a:pt x="270" y="1"/>
                        <a:pt x="150" y="83"/>
                        <a:pt x="100" y="159"/>
                      </a:cubicBezTo>
                      <a:cubicBezTo>
                        <a:pt x="63" y="207"/>
                        <a:pt x="46" y="254"/>
                        <a:pt x="37" y="290"/>
                      </a:cubicBezTo>
                      <a:lnTo>
                        <a:pt x="37" y="290"/>
                      </a:lnTo>
                      <a:cubicBezTo>
                        <a:pt x="13" y="293"/>
                        <a:pt x="1" y="294"/>
                        <a:pt x="1" y="296"/>
                      </a:cubicBezTo>
                      <a:cubicBezTo>
                        <a:pt x="1" y="299"/>
                        <a:pt x="12" y="302"/>
                        <a:pt x="35" y="303"/>
                      </a:cubicBezTo>
                      <a:lnTo>
                        <a:pt x="35" y="303"/>
                      </a:lnTo>
                      <a:cubicBezTo>
                        <a:pt x="29" y="334"/>
                        <a:pt x="29" y="353"/>
                        <a:pt x="32" y="353"/>
                      </a:cubicBezTo>
                      <a:cubicBezTo>
                        <a:pt x="36" y="353"/>
                        <a:pt x="38" y="334"/>
                        <a:pt x="49" y="303"/>
                      </a:cubicBezTo>
                      <a:lnTo>
                        <a:pt x="49" y="303"/>
                      </a:lnTo>
                      <a:cubicBezTo>
                        <a:pt x="53" y="303"/>
                        <a:pt x="57" y="303"/>
                        <a:pt x="61" y="303"/>
                      </a:cubicBezTo>
                      <a:cubicBezTo>
                        <a:pt x="96" y="303"/>
                        <a:pt x="145" y="300"/>
                        <a:pt x="205" y="292"/>
                      </a:cubicBezTo>
                      <a:cubicBezTo>
                        <a:pt x="269" y="282"/>
                        <a:pt x="341" y="267"/>
                        <a:pt x="423" y="239"/>
                      </a:cubicBezTo>
                      <a:cubicBezTo>
                        <a:pt x="463" y="224"/>
                        <a:pt x="503" y="214"/>
                        <a:pt x="546" y="184"/>
                      </a:cubicBezTo>
                      <a:cubicBezTo>
                        <a:pt x="567" y="170"/>
                        <a:pt x="589" y="152"/>
                        <a:pt x="596" y="120"/>
                      </a:cubicBezTo>
                      <a:cubicBezTo>
                        <a:pt x="604" y="88"/>
                        <a:pt x="589" y="55"/>
                        <a:pt x="564" y="38"/>
                      </a:cubicBezTo>
                      <a:cubicBezTo>
                        <a:pt x="511" y="12"/>
                        <a:pt x="458" y="1"/>
                        <a:pt x="40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78;p29"/>
                <p:cNvSpPr/>
                <p:nvPr/>
              </p:nvSpPr>
              <p:spPr>
                <a:xfrm flipH="1">
                  <a:off x="7780537" y="4938848"/>
                  <a:ext cx="22789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" h="396" extrusionOk="0">
                      <a:moveTo>
                        <a:pt x="79" y="1"/>
                      </a:moveTo>
                      <a:cubicBezTo>
                        <a:pt x="77" y="1"/>
                        <a:pt x="74" y="1"/>
                        <a:pt x="72" y="1"/>
                      </a:cubicBezTo>
                      <a:cubicBezTo>
                        <a:pt x="22" y="8"/>
                        <a:pt x="1" y="62"/>
                        <a:pt x="7" y="97"/>
                      </a:cubicBezTo>
                      <a:cubicBezTo>
                        <a:pt x="15" y="134"/>
                        <a:pt x="29" y="166"/>
                        <a:pt x="47" y="187"/>
                      </a:cubicBezTo>
                      <a:cubicBezTo>
                        <a:pt x="80" y="241"/>
                        <a:pt x="112" y="281"/>
                        <a:pt x="144" y="313"/>
                      </a:cubicBezTo>
                      <a:cubicBezTo>
                        <a:pt x="208" y="370"/>
                        <a:pt x="256" y="392"/>
                        <a:pt x="265" y="392"/>
                      </a:cubicBezTo>
                      <a:cubicBezTo>
                        <a:pt x="265" y="392"/>
                        <a:pt x="266" y="392"/>
                        <a:pt x="266" y="392"/>
                      </a:cubicBezTo>
                      <a:cubicBezTo>
                        <a:pt x="269" y="389"/>
                        <a:pt x="223" y="356"/>
                        <a:pt x="166" y="291"/>
                      </a:cubicBezTo>
                      <a:cubicBezTo>
                        <a:pt x="137" y="259"/>
                        <a:pt x="105" y="220"/>
                        <a:pt x="75" y="170"/>
                      </a:cubicBezTo>
                      <a:cubicBezTo>
                        <a:pt x="47" y="127"/>
                        <a:pt x="25" y="51"/>
                        <a:pt x="80" y="41"/>
                      </a:cubicBezTo>
                      <a:cubicBezTo>
                        <a:pt x="83" y="40"/>
                        <a:pt x="87" y="40"/>
                        <a:pt x="90" y="40"/>
                      </a:cubicBezTo>
                      <a:cubicBezTo>
                        <a:pt x="137" y="40"/>
                        <a:pt x="185" y="86"/>
                        <a:pt x="216" y="122"/>
                      </a:cubicBezTo>
                      <a:cubicBezTo>
                        <a:pt x="248" y="170"/>
                        <a:pt x="266" y="216"/>
                        <a:pt x="277" y="256"/>
                      </a:cubicBezTo>
                      <a:cubicBezTo>
                        <a:pt x="295" y="338"/>
                        <a:pt x="277" y="392"/>
                        <a:pt x="284" y="396"/>
                      </a:cubicBezTo>
                      <a:cubicBezTo>
                        <a:pt x="284" y="396"/>
                        <a:pt x="317" y="346"/>
                        <a:pt x="302" y="252"/>
                      </a:cubicBezTo>
                      <a:cubicBezTo>
                        <a:pt x="299" y="205"/>
                        <a:pt x="280" y="152"/>
                        <a:pt x="244" y="101"/>
                      </a:cubicBezTo>
                      <a:cubicBezTo>
                        <a:pt x="206" y="59"/>
                        <a:pt x="161" y="1"/>
                        <a:pt x="7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79;p29"/>
                <p:cNvSpPr/>
                <p:nvPr/>
              </p:nvSpPr>
              <p:spPr>
                <a:xfrm flipH="1">
                  <a:off x="7949053" y="4955024"/>
                  <a:ext cx="83392" cy="65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910" extrusionOk="0">
                      <a:moveTo>
                        <a:pt x="199" y="1"/>
                      </a:moveTo>
                      <a:cubicBezTo>
                        <a:pt x="144" y="1"/>
                        <a:pt x="97" y="7"/>
                        <a:pt x="61" y="13"/>
                      </a:cubicBezTo>
                      <a:cubicBezTo>
                        <a:pt x="22" y="16"/>
                        <a:pt x="0" y="23"/>
                        <a:pt x="0" y="27"/>
                      </a:cubicBezTo>
                      <a:cubicBezTo>
                        <a:pt x="0" y="28"/>
                        <a:pt x="2" y="29"/>
                        <a:pt x="6" y="29"/>
                      </a:cubicBezTo>
                      <a:cubicBezTo>
                        <a:pt x="14" y="29"/>
                        <a:pt x="29" y="27"/>
                        <a:pt x="50" y="27"/>
                      </a:cubicBezTo>
                      <a:cubicBezTo>
                        <a:pt x="66" y="25"/>
                        <a:pt x="86" y="24"/>
                        <a:pt x="109" y="24"/>
                      </a:cubicBezTo>
                      <a:cubicBezTo>
                        <a:pt x="144" y="24"/>
                        <a:pt x="187" y="26"/>
                        <a:pt x="237" y="31"/>
                      </a:cubicBezTo>
                      <a:cubicBezTo>
                        <a:pt x="381" y="45"/>
                        <a:pt x="582" y="99"/>
                        <a:pt x="757" y="232"/>
                      </a:cubicBezTo>
                      <a:cubicBezTo>
                        <a:pt x="933" y="368"/>
                        <a:pt x="1037" y="548"/>
                        <a:pt x="1087" y="681"/>
                      </a:cubicBezTo>
                      <a:cubicBezTo>
                        <a:pt x="1142" y="817"/>
                        <a:pt x="1148" y="910"/>
                        <a:pt x="1156" y="910"/>
                      </a:cubicBezTo>
                      <a:cubicBezTo>
                        <a:pt x="1156" y="910"/>
                        <a:pt x="1160" y="885"/>
                        <a:pt x="1152" y="845"/>
                      </a:cubicBezTo>
                      <a:cubicBezTo>
                        <a:pt x="1148" y="802"/>
                        <a:pt x="1138" y="742"/>
                        <a:pt x="1117" y="673"/>
                      </a:cubicBezTo>
                      <a:cubicBezTo>
                        <a:pt x="1070" y="530"/>
                        <a:pt x="966" y="343"/>
                        <a:pt x="779" y="203"/>
                      </a:cubicBezTo>
                      <a:cubicBezTo>
                        <a:pt x="596" y="63"/>
                        <a:pt x="388" y="9"/>
                        <a:pt x="237" y="2"/>
                      </a:cubicBezTo>
                      <a:cubicBezTo>
                        <a:pt x="224" y="1"/>
                        <a:pt x="211" y="1"/>
                        <a:pt x="19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80;p29"/>
                <p:cNvSpPr/>
                <p:nvPr/>
              </p:nvSpPr>
              <p:spPr>
                <a:xfrm flipH="1">
                  <a:off x="8008649" y="4860702"/>
                  <a:ext cx="3163" cy="94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1318" extrusionOk="0">
                      <a:moveTo>
                        <a:pt x="18" y="0"/>
                      </a:moveTo>
                      <a:cubicBezTo>
                        <a:pt x="8" y="0"/>
                        <a:pt x="0" y="295"/>
                        <a:pt x="4" y="657"/>
                      </a:cubicBezTo>
                      <a:cubicBezTo>
                        <a:pt x="8" y="1020"/>
                        <a:pt x="18" y="1317"/>
                        <a:pt x="29" y="1317"/>
                      </a:cubicBezTo>
                      <a:cubicBezTo>
                        <a:pt x="40" y="1314"/>
                        <a:pt x="43" y="1020"/>
                        <a:pt x="43" y="657"/>
                      </a:cubicBezTo>
                      <a:cubicBezTo>
                        <a:pt x="40" y="295"/>
                        <a:pt x="29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29"/>
                <p:cNvSpPr/>
                <p:nvPr/>
              </p:nvSpPr>
              <p:spPr>
                <a:xfrm flipH="1">
                  <a:off x="7853077" y="4997440"/>
                  <a:ext cx="67648" cy="3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1" h="55" extrusionOk="0">
                      <a:moveTo>
                        <a:pt x="906" y="1"/>
                      </a:moveTo>
                      <a:cubicBezTo>
                        <a:pt x="838" y="1"/>
                        <a:pt x="669" y="12"/>
                        <a:pt x="471" y="15"/>
                      </a:cubicBezTo>
                      <a:cubicBezTo>
                        <a:pt x="441" y="15"/>
                        <a:pt x="411" y="15"/>
                        <a:pt x="383" y="15"/>
                      </a:cubicBezTo>
                      <a:cubicBezTo>
                        <a:pt x="236" y="15"/>
                        <a:pt x="113" y="11"/>
                        <a:pt x="50" y="11"/>
                      </a:cubicBezTo>
                      <a:cubicBezTo>
                        <a:pt x="20" y="11"/>
                        <a:pt x="4" y="12"/>
                        <a:pt x="4" y="15"/>
                      </a:cubicBezTo>
                      <a:cubicBezTo>
                        <a:pt x="0" y="26"/>
                        <a:pt x="212" y="54"/>
                        <a:pt x="471" y="54"/>
                      </a:cubicBezTo>
                      <a:cubicBezTo>
                        <a:pt x="732" y="51"/>
                        <a:pt x="941" y="15"/>
                        <a:pt x="937" y="4"/>
                      </a:cubicBezTo>
                      <a:cubicBezTo>
                        <a:pt x="937" y="2"/>
                        <a:pt x="926" y="1"/>
                        <a:pt x="90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582;p29"/>
                <p:cNvSpPr/>
                <p:nvPr/>
              </p:nvSpPr>
              <p:spPr>
                <a:xfrm flipH="1">
                  <a:off x="7958325" y="4999453"/>
                  <a:ext cx="7836" cy="13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81" extrusionOk="0">
                      <a:moveTo>
                        <a:pt x="11" y="0"/>
                      </a:moveTo>
                      <a:cubicBezTo>
                        <a:pt x="10" y="0"/>
                        <a:pt x="8" y="1"/>
                        <a:pt x="8" y="1"/>
                      </a:cubicBezTo>
                      <a:cubicBezTo>
                        <a:pt x="1" y="8"/>
                        <a:pt x="26" y="44"/>
                        <a:pt x="47" y="91"/>
                      </a:cubicBezTo>
                      <a:cubicBezTo>
                        <a:pt x="69" y="137"/>
                        <a:pt x="84" y="181"/>
                        <a:pt x="94" y="181"/>
                      </a:cubicBezTo>
                      <a:cubicBezTo>
                        <a:pt x="105" y="181"/>
                        <a:pt x="108" y="131"/>
                        <a:pt x="84" y="76"/>
                      </a:cubicBezTo>
                      <a:cubicBezTo>
                        <a:pt x="60" y="26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3" name="Google Shape;583;p29"/>
                <p:cNvSpPr/>
                <p:nvPr/>
              </p:nvSpPr>
              <p:spPr>
                <a:xfrm flipH="1">
                  <a:off x="7973782" y="4978460"/>
                  <a:ext cx="9921" cy="8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" h="123" extrusionOk="0">
                      <a:moveTo>
                        <a:pt x="12" y="1"/>
                      </a:moveTo>
                      <a:cubicBezTo>
                        <a:pt x="10" y="1"/>
                        <a:pt x="9" y="1"/>
                        <a:pt x="8" y="2"/>
                      </a:cubicBezTo>
                      <a:cubicBezTo>
                        <a:pt x="0" y="10"/>
                        <a:pt x="22" y="42"/>
                        <a:pt x="54" y="78"/>
                      </a:cubicBezTo>
                      <a:cubicBezTo>
                        <a:pt x="85" y="105"/>
                        <a:pt x="113" y="123"/>
                        <a:pt x="125" y="123"/>
                      </a:cubicBezTo>
                      <a:cubicBezTo>
                        <a:pt x="127" y="123"/>
                        <a:pt x="128" y="122"/>
                        <a:pt x="129" y="121"/>
                      </a:cubicBezTo>
                      <a:cubicBezTo>
                        <a:pt x="137" y="114"/>
                        <a:pt x="116" y="81"/>
                        <a:pt x="83" y="50"/>
                      </a:cubicBezTo>
                      <a:cubicBezTo>
                        <a:pt x="55" y="21"/>
                        <a:pt x="24" y="1"/>
                        <a:pt x="1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" name="Google Shape;584;p29"/>
                <p:cNvSpPr/>
                <p:nvPr/>
              </p:nvSpPr>
              <p:spPr>
                <a:xfrm flipH="1">
                  <a:off x="7993911" y="4968036"/>
                  <a:ext cx="13947" cy="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" h="81" extrusionOk="0">
                      <a:moveTo>
                        <a:pt x="62" y="1"/>
                      </a:moveTo>
                      <a:cubicBezTo>
                        <a:pt x="26" y="1"/>
                        <a:pt x="0" y="14"/>
                        <a:pt x="3" y="22"/>
                      </a:cubicBezTo>
                      <a:cubicBezTo>
                        <a:pt x="6" y="33"/>
                        <a:pt x="49" y="29"/>
                        <a:pt x="96" y="47"/>
                      </a:cubicBezTo>
                      <a:cubicBezTo>
                        <a:pt x="136" y="59"/>
                        <a:pt x="169" y="81"/>
                        <a:pt x="181" y="81"/>
                      </a:cubicBezTo>
                      <a:cubicBezTo>
                        <a:pt x="183" y="81"/>
                        <a:pt x="185" y="80"/>
                        <a:pt x="185" y="79"/>
                      </a:cubicBezTo>
                      <a:cubicBezTo>
                        <a:pt x="193" y="72"/>
                        <a:pt x="168" y="26"/>
                        <a:pt x="107" y="8"/>
                      </a:cubicBezTo>
                      <a:cubicBezTo>
                        <a:pt x="91" y="3"/>
                        <a:pt x="76" y="1"/>
                        <a:pt x="6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585;p29"/>
                <p:cNvSpPr/>
                <p:nvPr/>
              </p:nvSpPr>
              <p:spPr>
                <a:xfrm flipH="1">
                  <a:off x="8017707" y="4964657"/>
                  <a:ext cx="7548" cy="3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52" extrusionOk="0">
                      <a:moveTo>
                        <a:pt x="26" y="1"/>
                      </a:moveTo>
                      <a:cubicBezTo>
                        <a:pt x="15" y="1"/>
                        <a:pt x="6" y="4"/>
                        <a:pt x="4" y="8"/>
                      </a:cubicBezTo>
                      <a:cubicBezTo>
                        <a:pt x="1" y="18"/>
                        <a:pt x="18" y="37"/>
                        <a:pt x="44" y="43"/>
                      </a:cubicBezTo>
                      <a:cubicBezTo>
                        <a:pt x="58" y="49"/>
                        <a:pt x="72" y="52"/>
                        <a:pt x="82" y="52"/>
                      </a:cubicBezTo>
                      <a:cubicBezTo>
                        <a:pt x="92" y="52"/>
                        <a:pt x="99" y="49"/>
                        <a:pt x="101" y="43"/>
                      </a:cubicBezTo>
                      <a:cubicBezTo>
                        <a:pt x="104" y="33"/>
                        <a:pt x="83" y="18"/>
                        <a:pt x="58" y="8"/>
                      </a:cubicBezTo>
                      <a:cubicBezTo>
                        <a:pt x="46" y="3"/>
                        <a:pt x="35" y="1"/>
                        <a:pt x="2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" name="Google Shape;586;p29"/>
                <p:cNvSpPr/>
                <p:nvPr/>
              </p:nvSpPr>
              <p:spPr>
                <a:xfrm flipH="1">
                  <a:off x="7802535" y="4914333"/>
                  <a:ext cx="791" cy="27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389" extrusionOk="0">
                      <a:moveTo>
                        <a:pt x="1" y="1"/>
                      </a:moveTo>
                      <a:lnTo>
                        <a:pt x="11" y="389"/>
                      </a:lnTo>
                      <a:lnTo>
                        <a:pt x="11" y="38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587;p29"/>
                <p:cNvSpPr/>
                <p:nvPr/>
              </p:nvSpPr>
              <p:spPr>
                <a:xfrm flipH="1">
                  <a:off x="7802540" y="4914333"/>
                  <a:ext cx="206684" cy="35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5" h="497" extrusionOk="0">
                      <a:moveTo>
                        <a:pt x="2865" y="1"/>
                      </a:moveTo>
                      <a:lnTo>
                        <a:pt x="7" y="270"/>
                      </a:lnTo>
                      <a:cubicBezTo>
                        <a:pt x="4" y="367"/>
                        <a:pt x="4" y="442"/>
                        <a:pt x="0" y="496"/>
                      </a:cubicBezTo>
                      <a:lnTo>
                        <a:pt x="2566" y="399"/>
                      </a:lnTo>
                      <a:cubicBezTo>
                        <a:pt x="2523" y="385"/>
                        <a:pt x="2495" y="370"/>
                        <a:pt x="2498" y="367"/>
                      </a:cubicBezTo>
                      <a:cubicBezTo>
                        <a:pt x="2498" y="364"/>
                        <a:pt x="2502" y="364"/>
                        <a:pt x="2513" y="364"/>
                      </a:cubicBezTo>
                      <a:cubicBezTo>
                        <a:pt x="2541" y="364"/>
                        <a:pt x="2606" y="374"/>
                        <a:pt x="2689" y="377"/>
                      </a:cubicBezTo>
                      <a:cubicBezTo>
                        <a:pt x="2735" y="381"/>
                        <a:pt x="2778" y="381"/>
                        <a:pt x="2812" y="381"/>
                      </a:cubicBezTo>
                      <a:cubicBezTo>
                        <a:pt x="2845" y="381"/>
                        <a:pt x="2868" y="381"/>
                        <a:pt x="2875" y="385"/>
                      </a:cubicBezTo>
                      <a:lnTo>
                        <a:pt x="286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29"/>
                <p:cNvSpPr/>
                <p:nvPr/>
              </p:nvSpPr>
              <p:spPr>
                <a:xfrm flipH="1">
                  <a:off x="7802536" y="4940430"/>
                  <a:ext cx="27390" cy="2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36" extrusionOk="0">
                      <a:moveTo>
                        <a:pt x="19" y="1"/>
                      </a:moveTo>
                      <a:cubicBezTo>
                        <a:pt x="8" y="1"/>
                        <a:pt x="4" y="1"/>
                        <a:pt x="4" y="4"/>
                      </a:cubicBezTo>
                      <a:cubicBezTo>
                        <a:pt x="1" y="7"/>
                        <a:pt x="29" y="22"/>
                        <a:pt x="72" y="36"/>
                      </a:cubicBezTo>
                      <a:lnTo>
                        <a:pt x="381" y="26"/>
                      </a:lnTo>
                      <a:lnTo>
                        <a:pt x="381" y="22"/>
                      </a:lnTo>
                      <a:cubicBezTo>
                        <a:pt x="374" y="18"/>
                        <a:pt x="351" y="18"/>
                        <a:pt x="318" y="18"/>
                      </a:cubicBezTo>
                      <a:cubicBezTo>
                        <a:pt x="284" y="18"/>
                        <a:pt x="241" y="18"/>
                        <a:pt x="195" y="14"/>
                      </a:cubicBezTo>
                      <a:cubicBezTo>
                        <a:pt x="112" y="11"/>
                        <a:pt x="47" y="1"/>
                        <a:pt x="19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29"/>
                <p:cNvSpPr/>
                <p:nvPr/>
              </p:nvSpPr>
              <p:spPr>
                <a:xfrm flipH="1">
                  <a:off x="8033955" y="4936260"/>
                  <a:ext cx="575" cy="2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41" extrusionOk="0">
                      <a:moveTo>
                        <a:pt x="1" y="1"/>
                      </a:moveTo>
                      <a:lnTo>
                        <a:pt x="8" y="40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29"/>
                <p:cNvSpPr/>
                <p:nvPr/>
              </p:nvSpPr>
              <p:spPr>
                <a:xfrm flipH="1">
                  <a:off x="8010447" y="4933960"/>
                  <a:ext cx="23580" cy="16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234" extrusionOk="0">
                      <a:moveTo>
                        <a:pt x="320" y="1"/>
                      </a:moveTo>
                      <a:lnTo>
                        <a:pt x="1" y="33"/>
                      </a:lnTo>
                      <a:lnTo>
                        <a:pt x="1" y="72"/>
                      </a:lnTo>
                      <a:lnTo>
                        <a:pt x="26" y="234"/>
                      </a:lnTo>
                      <a:lnTo>
                        <a:pt x="327" y="223"/>
                      </a:lnTo>
                      <a:cubicBezTo>
                        <a:pt x="324" y="169"/>
                        <a:pt x="320" y="94"/>
                        <a:pt x="32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29"/>
                <p:cNvSpPr/>
                <p:nvPr/>
              </p:nvSpPr>
              <p:spPr>
                <a:xfrm flipH="1">
                  <a:off x="8008649" y="4933672"/>
                  <a:ext cx="2372" cy="16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228" extrusionOk="0">
                      <a:moveTo>
                        <a:pt x="32" y="1"/>
                      </a:moveTo>
                      <a:lnTo>
                        <a:pt x="0" y="5"/>
                      </a:lnTo>
                      <a:cubicBezTo>
                        <a:pt x="0" y="98"/>
                        <a:pt x="4" y="173"/>
                        <a:pt x="7" y="227"/>
                      </a:cubicBezTo>
                      <a:lnTo>
                        <a:pt x="25" y="227"/>
                      </a:lnTo>
                      <a:cubicBezTo>
                        <a:pt x="29" y="173"/>
                        <a:pt x="29" y="98"/>
                        <a:pt x="32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92" name="Google Shape;592;p29"/>
              <p:cNvSpPr/>
              <p:nvPr/>
            </p:nvSpPr>
            <p:spPr>
              <a:xfrm flipH="1">
                <a:off x="7352169" y="2317256"/>
                <a:ext cx="531159" cy="563531"/>
              </a:xfrm>
              <a:custGeom>
                <a:avLst/>
                <a:gdLst/>
                <a:ahLst/>
                <a:cxnLst/>
                <a:rect l="l" t="t" r="r" b="b"/>
                <a:pathLst>
                  <a:path w="10967" h="11636" extrusionOk="0">
                    <a:moveTo>
                      <a:pt x="9968" y="0"/>
                    </a:moveTo>
                    <a:cubicBezTo>
                      <a:pt x="9815" y="0"/>
                      <a:pt x="9735" y="286"/>
                      <a:pt x="9735" y="286"/>
                    </a:cubicBezTo>
                    <a:cubicBezTo>
                      <a:pt x="9735" y="286"/>
                      <a:pt x="9081" y="1726"/>
                      <a:pt x="8906" y="1726"/>
                    </a:cubicBezTo>
                    <a:cubicBezTo>
                      <a:pt x="8902" y="1726"/>
                      <a:pt x="8899" y="1726"/>
                      <a:pt x="8895" y="1724"/>
                    </a:cubicBezTo>
                    <a:cubicBezTo>
                      <a:pt x="8737" y="1660"/>
                      <a:pt x="9111" y="763"/>
                      <a:pt x="9257" y="468"/>
                    </a:cubicBezTo>
                    <a:cubicBezTo>
                      <a:pt x="9387" y="206"/>
                      <a:pt x="9335" y="28"/>
                      <a:pt x="9189" y="28"/>
                    </a:cubicBezTo>
                    <a:cubicBezTo>
                      <a:pt x="9173" y="28"/>
                      <a:pt x="9157" y="30"/>
                      <a:pt x="9139" y="34"/>
                    </a:cubicBezTo>
                    <a:cubicBezTo>
                      <a:pt x="9017" y="63"/>
                      <a:pt x="8543" y="953"/>
                      <a:pt x="8407" y="1247"/>
                    </a:cubicBezTo>
                    <a:cubicBezTo>
                      <a:pt x="8300" y="1471"/>
                      <a:pt x="8064" y="1992"/>
                      <a:pt x="7894" y="1992"/>
                    </a:cubicBezTo>
                    <a:cubicBezTo>
                      <a:pt x="7839" y="1992"/>
                      <a:pt x="7792" y="1939"/>
                      <a:pt x="7757" y="1807"/>
                    </a:cubicBezTo>
                    <a:cubicBezTo>
                      <a:pt x="7610" y="1258"/>
                      <a:pt x="7290" y="892"/>
                      <a:pt x="7136" y="853"/>
                    </a:cubicBezTo>
                    <a:cubicBezTo>
                      <a:pt x="7123" y="849"/>
                      <a:pt x="7110" y="848"/>
                      <a:pt x="7098" y="848"/>
                    </a:cubicBezTo>
                    <a:cubicBezTo>
                      <a:pt x="6965" y="848"/>
                      <a:pt x="6881" y="1029"/>
                      <a:pt x="6985" y="1151"/>
                    </a:cubicBezTo>
                    <a:cubicBezTo>
                      <a:pt x="7075" y="1262"/>
                      <a:pt x="7168" y="1492"/>
                      <a:pt x="7233" y="1664"/>
                    </a:cubicBezTo>
                    <a:cubicBezTo>
                      <a:pt x="7287" y="1811"/>
                      <a:pt x="7315" y="1961"/>
                      <a:pt x="7315" y="2116"/>
                    </a:cubicBezTo>
                    <a:cubicBezTo>
                      <a:pt x="7319" y="2612"/>
                      <a:pt x="7272" y="2920"/>
                      <a:pt x="7254" y="3010"/>
                    </a:cubicBezTo>
                    <a:lnTo>
                      <a:pt x="3224" y="8340"/>
                    </a:lnTo>
                    <a:lnTo>
                      <a:pt x="1555" y="7335"/>
                    </a:lnTo>
                    <a:lnTo>
                      <a:pt x="1" y="10034"/>
                    </a:lnTo>
                    <a:lnTo>
                      <a:pt x="2244" y="11304"/>
                    </a:lnTo>
                    <a:cubicBezTo>
                      <a:pt x="2639" y="11529"/>
                      <a:pt x="3069" y="11636"/>
                      <a:pt x="3494" y="11636"/>
                    </a:cubicBezTo>
                    <a:cubicBezTo>
                      <a:pt x="4341" y="11636"/>
                      <a:pt x="5166" y="11211"/>
                      <a:pt x="5647" y="10446"/>
                    </a:cubicBezTo>
                    <a:lnTo>
                      <a:pt x="9800" y="3031"/>
                    </a:lnTo>
                    <a:cubicBezTo>
                      <a:pt x="10094" y="2662"/>
                      <a:pt x="10367" y="2306"/>
                      <a:pt x="10517" y="2066"/>
                    </a:cubicBezTo>
                    <a:cubicBezTo>
                      <a:pt x="10966" y="1351"/>
                      <a:pt x="10902" y="1308"/>
                      <a:pt x="10812" y="1272"/>
                    </a:cubicBezTo>
                    <a:cubicBezTo>
                      <a:pt x="10803" y="1268"/>
                      <a:pt x="10793" y="1266"/>
                      <a:pt x="10783" y="1266"/>
                    </a:cubicBezTo>
                    <a:cubicBezTo>
                      <a:pt x="10553" y="1266"/>
                      <a:pt x="10105" y="2199"/>
                      <a:pt x="9972" y="2199"/>
                    </a:cubicBezTo>
                    <a:cubicBezTo>
                      <a:pt x="9953" y="2199"/>
                      <a:pt x="9941" y="2181"/>
                      <a:pt x="9936" y="2138"/>
                    </a:cubicBezTo>
                    <a:cubicBezTo>
                      <a:pt x="9896" y="1779"/>
                      <a:pt x="10844" y="598"/>
                      <a:pt x="10582" y="501"/>
                    </a:cubicBezTo>
                    <a:cubicBezTo>
                      <a:pt x="10567" y="496"/>
                      <a:pt x="10552" y="493"/>
                      <a:pt x="10536" y="493"/>
                    </a:cubicBezTo>
                    <a:cubicBezTo>
                      <a:pt x="10188" y="493"/>
                      <a:pt x="9647" y="1784"/>
                      <a:pt x="9591" y="1893"/>
                    </a:cubicBezTo>
                    <a:cubicBezTo>
                      <a:pt x="9571" y="1932"/>
                      <a:pt x="9537" y="1948"/>
                      <a:pt x="9504" y="1948"/>
                    </a:cubicBezTo>
                    <a:cubicBezTo>
                      <a:pt x="9443" y="1948"/>
                      <a:pt x="9385" y="1894"/>
                      <a:pt x="9422" y="1829"/>
                    </a:cubicBezTo>
                    <a:cubicBezTo>
                      <a:pt x="9505" y="1681"/>
                      <a:pt x="10352" y="135"/>
                      <a:pt x="10015" y="9"/>
                    </a:cubicBezTo>
                    <a:cubicBezTo>
                      <a:pt x="9999" y="3"/>
                      <a:pt x="9983" y="0"/>
                      <a:pt x="9968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9"/>
              <p:cNvSpPr/>
              <p:nvPr/>
            </p:nvSpPr>
            <p:spPr>
              <a:xfrm flipH="1">
                <a:off x="8108534" y="2060426"/>
                <a:ext cx="254077" cy="497618"/>
              </a:xfrm>
              <a:custGeom>
                <a:avLst/>
                <a:gdLst/>
                <a:ahLst/>
                <a:cxnLst/>
                <a:rect l="l" t="t" r="r" b="b"/>
                <a:pathLst>
                  <a:path w="5246" h="10275" extrusionOk="0">
                    <a:moveTo>
                      <a:pt x="2880" y="0"/>
                    </a:moveTo>
                    <a:cubicBezTo>
                      <a:pt x="1946" y="0"/>
                      <a:pt x="1019" y="263"/>
                      <a:pt x="220" y="804"/>
                    </a:cubicBezTo>
                    <a:lnTo>
                      <a:pt x="1" y="951"/>
                    </a:lnTo>
                    <a:lnTo>
                      <a:pt x="72" y="8561"/>
                    </a:lnTo>
                    <a:cubicBezTo>
                      <a:pt x="84" y="9457"/>
                      <a:pt x="776" y="10201"/>
                      <a:pt x="1670" y="10269"/>
                    </a:cubicBezTo>
                    <a:cubicBezTo>
                      <a:pt x="1715" y="10272"/>
                      <a:pt x="1760" y="10274"/>
                      <a:pt x="1805" y="10274"/>
                    </a:cubicBezTo>
                    <a:cubicBezTo>
                      <a:pt x="2726" y="10274"/>
                      <a:pt x="3498" y="9545"/>
                      <a:pt x="3536" y="8611"/>
                    </a:cubicBezTo>
                    <a:cubicBezTo>
                      <a:pt x="3572" y="7667"/>
                      <a:pt x="3604" y="6712"/>
                      <a:pt x="3604" y="6712"/>
                    </a:cubicBezTo>
                    <a:cubicBezTo>
                      <a:pt x="3604" y="6712"/>
                      <a:pt x="5033" y="6579"/>
                      <a:pt x="5141" y="5165"/>
                    </a:cubicBezTo>
                    <a:cubicBezTo>
                      <a:pt x="5245" y="3750"/>
                      <a:pt x="5166" y="574"/>
                      <a:pt x="5166" y="574"/>
                    </a:cubicBezTo>
                    <a:lnTo>
                      <a:pt x="5209" y="560"/>
                    </a:lnTo>
                    <a:cubicBezTo>
                      <a:pt x="4476" y="190"/>
                      <a:pt x="3676" y="0"/>
                      <a:pt x="288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9"/>
              <p:cNvSpPr/>
              <p:nvPr/>
            </p:nvSpPr>
            <p:spPr>
              <a:xfrm flipH="1">
                <a:off x="8125245" y="2187557"/>
                <a:ext cx="22134" cy="20002"/>
              </a:xfrm>
              <a:custGeom>
                <a:avLst/>
                <a:gdLst/>
                <a:ahLst/>
                <a:cxnLst/>
                <a:rect l="l" t="t" r="r" b="b"/>
                <a:pathLst>
                  <a:path w="457" h="413" extrusionOk="0">
                    <a:moveTo>
                      <a:pt x="228" y="1"/>
                    </a:moveTo>
                    <a:cubicBezTo>
                      <a:pt x="176" y="1"/>
                      <a:pt x="124" y="21"/>
                      <a:pt x="83" y="60"/>
                    </a:cubicBezTo>
                    <a:cubicBezTo>
                      <a:pt x="4" y="138"/>
                      <a:pt x="0" y="267"/>
                      <a:pt x="79" y="350"/>
                    </a:cubicBezTo>
                    <a:cubicBezTo>
                      <a:pt x="119" y="392"/>
                      <a:pt x="173" y="413"/>
                      <a:pt x="227" y="413"/>
                    </a:cubicBezTo>
                    <a:cubicBezTo>
                      <a:pt x="280" y="413"/>
                      <a:pt x="333" y="393"/>
                      <a:pt x="374" y="354"/>
                    </a:cubicBezTo>
                    <a:cubicBezTo>
                      <a:pt x="452" y="275"/>
                      <a:pt x="457" y="146"/>
                      <a:pt x="377" y="63"/>
                    </a:cubicBezTo>
                    <a:cubicBezTo>
                      <a:pt x="336" y="22"/>
                      <a:pt x="282" y="1"/>
                      <a:pt x="2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9"/>
              <p:cNvSpPr/>
              <p:nvPr/>
            </p:nvSpPr>
            <p:spPr>
              <a:xfrm flipH="1">
                <a:off x="8116237" y="2182036"/>
                <a:ext cx="35501" cy="11139"/>
              </a:xfrm>
              <a:custGeom>
                <a:avLst/>
                <a:gdLst/>
                <a:ahLst/>
                <a:cxnLst/>
                <a:rect l="l" t="t" r="r" b="b"/>
                <a:pathLst>
                  <a:path w="733" h="230" extrusionOk="0">
                    <a:moveTo>
                      <a:pt x="350" y="1"/>
                    </a:moveTo>
                    <a:cubicBezTo>
                      <a:pt x="241" y="1"/>
                      <a:pt x="146" y="37"/>
                      <a:pt x="87" y="77"/>
                    </a:cubicBezTo>
                    <a:cubicBezTo>
                      <a:pt x="22" y="120"/>
                      <a:pt x="1" y="163"/>
                      <a:pt x="8" y="174"/>
                    </a:cubicBezTo>
                    <a:cubicBezTo>
                      <a:pt x="11" y="177"/>
                      <a:pt x="15" y="178"/>
                      <a:pt x="21" y="178"/>
                    </a:cubicBezTo>
                    <a:cubicBezTo>
                      <a:pt x="62" y="178"/>
                      <a:pt x="179" y="118"/>
                      <a:pt x="330" y="118"/>
                    </a:cubicBezTo>
                    <a:cubicBezTo>
                      <a:pt x="343" y="118"/>
                      <a:pt x="357" y="119"/>
                      <a:pt x="370" y="120"/>
                    </a:cubicBezTo>
                    <a:cubicBezTo>
                      <a:pt x="551" y="133"/>
                      <a:pt x="675" y="230"/>
                      <a:pt x="714" y="230"/>
                    </a:cubicBezTo>
                    <a:cubicBezTo>
                      <a:pt x="717" y="230"/>
                      <a:pt x="720" y="229"/>
                      <a:pt x="722" y="227"/>
                    </a:cubicBezTo>
                    <a:cubicBezTo>
                      <a:pt x="733" y="217"/>
                      <a:pt x="715" y="170"/>
                      <a:pt x="658" y="116"/>
                    </a:cubicBezTo>
                    <a:cubicBezTo>
                      <a:pt x="600" y="66"/>
                      <a:pt x="504" y="12"/>
                      <a:pt x="381" y="2"/>
                    </a:cubicBezTo>
                    <a:cubicBezTo>
                      <a:pt x="371" y="1"/>
                      <a:pt x="361" y="1"/>
                      <a:pt x="3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9"/>
              <p:cNvSpPr/>
              <p:nvPr/>
            </p:nvSpPr>
            <p:spPr>
              <a:xfrm flipH="1">
                <a:off x="8227291" y="2189688"/>
                <a:ext cx="22812" cy="19953"/>
              </a:xfrm>
              <a:custGeom>
                <a:avLst/>
                <a:gdLst/>
                <a:ahLst/>
                <a:cxnLst/>
                <a:rect l="l" t="t" r="r" b="b"/>
                <a:pathLst>
                  <a:path w="471" h="412" extrusionOk="0">
                    <a:moveTo>
                      <a:pt x="236" y="0"/>
                    </a:moveTo>
                    <a:cubicBezTo>
                      <a:pt x="172" y="0"/>
                      <a:pt x="108" y="30"/>
                      <a:pt x="68" y="87"/>
                    </a:cubicBezTo>
                    <a:cubicBezTo>
                      <a:pt x="0" y="180"/>
                      <a:pt x="25" y="310"/>
                      <a:pt x="118" y="374"/>
                    </a:cubicBezTo>
                    <a:cubicBezTo>
                      <a:pt x="155" y="399"/>
                      <a:pt x="196" y="411"/>
                      <a:pt x="237" y="411"/>
                    </a:cubicBezTo>
                    <a:cubicBezTo>
                      <a:pt x="301" y="411"/>
                      <a:pt x="364" y="381"/>
                      <a:pt x="406" y="324"/>
                    </a:cubicBezTo>
                    <a:cubicBezTo>
                      <a:pt x="471" y="231"/>
                      <a:pt x="449" y="105"/>
                      <a:pt x="355" y="37"/>
                    </a:cubicBezTo>
                    <a:cubicBezTo>
                      <a:pt x="319" y="12"/>
                      <a:pt x="278" y="0"/>
                      <a:pt x="2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9"/>
              <p:cNvSpPr/>
              <p:nvPr/>
            </p:nvSpPr>
            <p:spPr>
              <a:xfrm flipH="1">
                <a:off x="8219106" y="2184264"/>
                <a:ext cx="35743" cy="11042"/>
              </a:xfrm>
              <a:custGeom>
                <a:avLst/>
                <a:gdLst/>
                <a:ahLst/>
                <a:cxnLst/>
                <a:rect l="l" t="t" r="r" b="b"/>
                <a:pathLst>
                  <a:path w="738" h="228" extrusionOk="0">
                    <a:moveTo>
                      <a:pt x="340" y="0"/>
                    </a:moveTo>
                    <a:cubicBezTo>
                      <a:pt x="236" y="0"/>
                      <a:pt x="148" y="36"/>
                      <a:pt x="91" y="74"/>
                    </a:cubicBezTo>
                    <a:cubicBezTo>
                      <a:pt x="27" y="117"/>
                      <a:pt x="1" y="160"/>
                      <a:pt x="12" y="171"/>
                    </a:cubicBezTo>
                    <a:cubicBezTo>
                      <a:pt x="14" y="174"/>
                      <a:pt x="18" y="175"/>
                      <a:pt x="24" y="175"/>
                    </a:cubicBezTo>
                    <a:cubicBezTo>
                      <a:pt x="63" y="175"/>
                      <a:pt x="183" y="115"/>
                      <a:pt x="335" y="115"/>
                    </a:cubicBezTo>
                    <a:cubicBezTo>
                      <a:pt x="348" y="115"/>
                      <a:pt x="361" y="116"/>
                      <a:pt x="375" y="117"/>
                    </a:cubicBezTo>
                    <a:cubicBezTo>
                      <a:pt x="552" y="130"/>
                      <a:pt x="678" y="227"/>
                      <a:pt x="718" y="227"/>
                    </a:cubicBezTo>
                    <a:cubicBezTo>
                      <a:pt x="721" y="227"/>
                      <a:pt x="724" y="226"/>
                      <a:pt x="726" y="224"/>
                    </a:cubicBezTo>
                    <a:cubicBezTo>
                      <a:pt x="737" y="214"/>
                      <a:pt x="719" y="168"/>
                      <a:pt x="662" y="117"/>
                    </a:cubicBezTo>
                    <a:cubicBezTo>
                      <a:pt x="604" y="63"/>
                      <a:pt x="504" y="9"/>
                      <a:pt x="382" y="2"/>
                    </a:cubicBezTo>
                    <a:cubicBezTo>
                      <a:pt x="367" y="1"/>
                      <a:pt x="353" y="0"/>
                      <a:pt x="34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9"/>
              <p:cNvSpPr/>
              <p:nvPr/>
            </p:nvSpPr>
            <p:spPr>
              <a:xfrm flipH="1">
                <a:off x="8110277" y="2038196"/>
                <a:ext cx="255433" cy="208249"/>
              </a:xfrm>
              <a:custGeom>
                <a:avLst/>
                <a:gdLst/>
                <a:ahLst/>
                <a:cxnLst/>
                <a:rect l="l" t="t" r="r" b="b"/>
                <a:pathLst>
                  <a:path w="5274" h="4300" extrusionOk="0">
                    <a:moveTo>
                      <a:pt x="2832" y="0"/>
                    </a:moveTo>
                    <a:cubicBezTo>
                      <a:pt x="2374" y="0"/>
                      <a:pt x="1874" y="49"/>
                      <a:pt x="1350" y="175"/>
                    </a:cubicBezTo>
                    <a:cubicBezTo>
                      <a:pt x="1350" y="175"/>
                      <a:pt x="126" y="631"/>
                      <a:pt x="65" y="1281"/>
                    </a:cubicBezTo>
                    <a:cubicBezTo>
                      <a:pt x="0" y="1930"/>
                      <a:pt x="79" y="3007"/>
                      <a:pt x="79" y="3007"/>
                    </a:cubicBezTo>
                    <a:lnTo>
                      <a:pt x="154" y="3015"/>
                    </a:lnTo>
                    <a:lnTo>
                      <a:pt x="123" y="4299"/>
                    </a:lnTo>
                    <a:lnTo>
                      <a:pt x="600" y="4231"/>
                    </a:lnTo>
                    <a:lnTo>
                      <a:pt x="668" y="2630"/>
                    </a:lnTo>
                    <a:cubicBezTo>
                      <a:pt x="668" y="2630"/>
                      <a:pt x="1501" y="2056"/>
                      <a:pt x="1515" y="1163"/>
                    </a:cubicBezTo>
                    <a:cubicBezTo>
                      <a:pt x="1731" y="1134"/>
                      <a:pt x="2388" y="1054"/>
                      <a:pt x="3160" y="1054"/>
                    </a:cubicBezTo>
                    <a:cubicBezTo>
                      <a:pt x="3851" y="1054"/>
                      <a:pt x="4633" y="1118"/>
                      <a:pt x="5273" y="1338"/>
                    </a:cubicBezTo>
                    <a:lnTo>
                      <a:pt x="5273" y="1019"/>
                    </a:lnTo>
                    <a:cubicBezTo>
                      <a:pt x="5273" y="821"/>
                      <a:pt x="5129" y="423"/>
                      <a:pt x="4943" y="355"/>
                    </a:cubicBezTo>
                    <a:cubicBezTo>
                      <a:pt x="4535" y="205"/>
                      <a:pt x="3774" y="0"/>
                      <a:pt x="28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9"/>
              <p:cNvSpPr/>
              <p:nvPr/>
            </p:nvSpPr>
            <p:spPr>
              <a:xfrm flipH="1">
                <a:off x="8186995" y="2351061"/>
                <a:ext cx="87275" cy="52353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1081" extrusionOk="0">
                    <a:moveTo>
                      <a:pt x="0" y="0"/>
                    </a:moveTo>
                    <a:cubicBezTo>
                      <a:pt x="1" y="1"/>
                      <a:pt x="337" y="1066"/>
                      <a:pt x="1770" y="1081"/>
                    </a:cubicBezTo>
                    <a:lnTo>
                      <a:pt x="1802" y="711"/>
                    </a:lnTo>
                    <a:cubicBezTo>
                      <a:pt x="1802" y="711"/>
                      <a:pt x="897" y="693"/>
                      <a:pt x="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9"/>
              <p:cNvSpPr/>
              <p:nvPr/>
            </p:nvSpPr>
            <p:spPr>
              <a:xfrm flipH="1">
                <a:off x="8220172" y="2167119"/>
                <a:ext cx="35888" cy="552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114" extrusionOk="0">
                    <a:moveTo>
                      <a:pt x="554" y="1"/>
                    </a:moveTo>
                    <a:cubicBezTo>
                      <a:pt x="499" y="1"/>
                      <a:pt x="435" y="3"/>
                      <a:pt x="367" y="8"/>
                    </a:cubicBezTo>
                    <a:cubicBezTo>
                      <a:pt x="163" y="26"/>
                      <a:pt x="1" y="62"/>
                      <a:pt x="4" y="86"/>
                    </a:cubicBezTo>
                    <a:cubicBezTo>
                      <a:pt x="4" y="103"/>
                      <a:pt x="77" y="114"/>
                      <a:pt x="183" y="114"/>
                    </a:cubicBezTo>
                    <a:cubicBezTo>
                      <a:pt x="239" y="114"/>
                      <a:pt x="305" y="111"/>
                      <a:pt x="375" y="105"/>
                    </a:cubicBezTo>
                    <a:cubicBezTo>
                      <a:pt x="576" y="91"/>
                      <a:pt x="741" y="55"/>
                      <a:pt x="737" y="30"/>
                    </a:cubicBezTo>
                    <a:cubicBezTo>
                      <a:pt x="734" y="10"/>
                      <a:pt x="661" y="1"/>
                      <a:pt x="55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9"/>
              <p:cNvSpPr/>
              <p:nvPr/>
            </p:nvSpPr>
            <p:spPr>
              <a:xfrm flipH="1">
                <a:off x="8121855" y="2150992"/>
                <a:ext cx="35259" cy="8863"/>
              </a:xfrm>
              <a:custGeom>
                <a:avLst/>
                <a:gdLst/>
                <a:ahLst/>
                <a:cxnLst/>
                <a:rect l="l" t="t" r="r" b="b"/>
                <a:pathLst>
                  <a:path w="728" h="183" extrusionOk="0">
                    <a:moveTo>
                      <a:pt x="409" y="1"/>
                    </a:moveTo>
                    <a:cubicBezTo>
                      <a:pt x="390" y="1"/>
                      <a:pt x="371" y="2"/>
                      <a:pt x="352" y="3"/>
                    </a:cubicBezTo>
                    <a:cubicBezTo>
                      <a:pt x="130" y="22"/>
                      <a:pt x="0" y="161"/>
                      <a:pt x="22" y="179"/>
                    </a:cubicBezTo>
                    <a:cubicBezTo>
                      <a:pt x="24" y="182"/>
                      <a:pt x="27" y="183"/>
                      <a:pt x="31" y="183"/>
                    </a:cubicBezTo>
                    <a:cubicBezTo>
                      <a:pt x="67" y="183"/>
                      <a:pt x="194" y="113"/>
                      <a:pt x="363" y="101"/>
                    </a:cubicBezTo>
                    <a:cubicBezTo>
                      <a:pt x="392" y="97"/>
                      <a:pt x="421" y="96"/>
                      <a:pt x="448" y="96"/>
                    </a:cubicBezTo>
                    <a:cubicBezTo>
                      <a:pt x="563" y="96"/>
                      <a:pt x="655" y="121"/>
                      <a:pt x="693" y="121"/>
                    </a:cubicBezTo>
                    <a:cubicBezTo>
                      <a:pt x="703" y="121"/>
                      <a:pt x="709" y="119"/>
                      <a:pt x="711" y="115"/>
                    </a:cubicBezTo>
                    <a:cubicBezTo>
                      <a:pt x="728" y="95"/>
                      <a:pt x="601" y="1"/>
                      <a:pt x="40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9"/>
              <p:cNvSpPr/>
              <p:nvPr/>
            </p:nvSpPr>
            <p:spPr>
              <a:xfrm flipH="1">
                <a:off x="8173241" y="2285291"/>
                <a:ext cx="42475" cy="14965"/>
              </a:xfrm>
              <a:custGeom>
                <a:avLst/>
                <a:gdLst/>
                <a:ahLst/>
                <a:cxnLst/>
                <a:rect l="l" t="t" r="r" b="b"/>
                <a:pathLst>
                  <a:path w="877" h="309" extrusionOk="0">
                    <a:moveTo>
                      <a:pt x="31" y="0"/>
                    </a:moveTo>
                    <a:cubicBezTo>
                      <a:pt x="29" y="0"/>
                      <a:pt x="27" y="1"/>
                      <a:pt x="26" y="2"/>
                    </a:cubicBezTo>
                    <a:cubicBezTo>
                      <a:pt x="1" y="15"/>
                      <a:pt x="134" y="209"/>
                      <a:pt x="399" y="282"/>
                    </a:cubicBezTo>
                    <a:cubicBezTo>
                      <a:pt x="469" y="301"/>
                      <a:pt x="536" y="309"/>
                      <a:pt x="596" y="309"/>
                    </a:cubicBezTo>
                    <a:cubicBezTo>
                      <a:pt x="763" y="309"/>
                      <a:pt x="877" y="250"/>
                      <a:pt x="866" y="231"/>
                    </a:cubicBezTo>
                    <a:cubicBezTo>
                      <a:pt x="864" y="224"/>
                      <a:pt x="849" y="223"/>
                      <a:pt x="823" y="223"/>
                    </a:cubicBezTo>
                    <a:cubicBezTo>
                      <a:pt x="798" y="223"/>
                      <a:pt x="763" y="224"/>
                      <a:pt x="720" y="224"/>
                    </a:cubicBezTo>
                    <a:cubicBezTo>
                      <a:pt x="641" y="224"/>
                      <a:pt x="536" y="219"/>
                      <a:pt x="425" y="188"/>
                    </a:cubicBezTo>
                    <a:cubicBezTo>
                      <a:pt x="205" y="131"/>
                      <a:pt x="65" y="0"/>
                      <a:pt x="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9"/>
              <p:cNvSpPr/>
              <p:nvPr/>
            </p:nvSpPr>
            <p:spPr>
              <a:xfrm flipH="1">
                <a:off x="8315292" y="1999451"/>
                <a:ext cx="80495" cy="77682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1604" extrusionOk="0">
                    <a:moveTo>
                      <a:pt x="1415" y="1366"/>
                    </a:move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85" y="1389"/>
                      <a:pt x="1400" y="1378"/>
                      <a:pt x="1415" y="1366"/>
                    </a:cubicBezTo>
                    <a:close/>
                    <a:moveTo>
                      <a:pt x="769" y="0"/>
                    </a:moveTo>
                    <a:cubicBezTo>
                      <a:pt x="731" y="0"/>
                      <a:pt x="692" y="3"/>
                      <a:pt x="654" y="10"/>
                    </a:cubicBezTo>
                    <a:cubicBezTo>
                      <a:pt x="331" y="60"/>
                      <a:pt x="65" y="351"/>
                      <a:pt x="33" y="677"/>
                    </a:cubicBezTo>
                    <a:cubicBezTo>
                      <a:pt x="0" y="1000"/>
                      <a:pt x="197" y="1330"/>
                      <a:pt x="489" y="1474"/>
                    </a:cubicBezTo>
                    <a:cubicBezTo>
                      <a:pt x="602" y="1530"/>
                      <a:pt x="728" y="1556"/>
                      <a:pt x="854" y="1556"/>
                    </a:cubicBezTo>
                    <a:cubicBezTo>
                      <a:pt x="981" y="1556"/>
                      <a:pt x="1109" y="1529"/>
                      <a:pt x="1226" y="1478"/>
                    </a:cubicBezTo>
                    <a:lnTo>
                      <a:pt x="1226" y="1478"/>
                    </a:lnTo>
                    <a:cubicBezTo>
                      <a:pt x="1181" y="1521"/>
                      <a:pt x="1135" y="1563"/>
                      <a:pt x="1088" y="1603"/>
                    </a:cubicBez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24" y="1430"/>
                      <a:pt x="1276" y="1456"/>
                      <a:pt x="1226" y="1478"/>
                    </a:cubicBezTo>
                    <a:lnTo>
                      <a:pt x="1226" y="1478"/>
                    </a:lnTo>
                    <a:cubicBezTo>
                      <a:pt x="1343" y="1366"/>
                      <a:pt x="1450" y="1244"/>
                      <a:pt x="1526" y="1101"/>
                    </a:cubicBezTo>
                    <a:cubicBezTo>
                      <a:pt x="1627" y="904"/>
                      <a:pt x="1662" y="656"/>
                      <a:pt x="1565" y="455"/>
                    </a:cubicBezTo>
                    <a:cubicBezTo>
                      <a:pt x="1497" y="311"/>
                      <a:pt x="1365" y="200"/>
                      <a:pt x="1224" y="124"/>
                    </a:cubicBezTo>
                    <a:cubicBezTo>
                      <a:pt x="1083" y="50"/>
                      <a:pt x="926" y="0"/>
                      <a:pt x="7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9"/>
              <p:cNvSpPr/>
              <p:nvPr/>
            </p:nvSpPr>
            <p:spPr>
              <a:xfrm flipH="1">
                <a:off x="8355587" y="2171817"/>
                <a:ext cx="47900" cy="78892"/>
              </a:xfrm>
              <a:custGeom>
                <a:avLst/>
                <a:gdLst/>
                <a:ahLst/>
                <a:cxnLst/>
                <a:rect l="l" t="t" r="r" b="b"/>
                <a:pathLst>
                  <a:path w="989" h="1629" extrusionOk="0">
                    <a:moveTo>
                      <a:pt x="750" y="0"/>
                    </a:moveTo>
                    <a:cubicBezTo>
                      <a:pt x="486" y="0"/>
                      <a:pt x="75" y="118"/>
                      <a:pt x="38" y="826"/>
                    </a:cubicBezTo>
                    <a:cubicBezTo>
                      <a:pt x="1" y="1497"/>
                      <a:pt x="402" y="1628"/>
                      <a:pt x="694" y="1628"/>
                    </a:cubicBezTo>
                    <a:cubicBezTo>
                      <a:pt x="856" y="1628"/>
                      <a:pt x="984" y="1588"/>
                      <a:pt x="985" y="1576"/>
                    </a:cubicBezTo>
                    <a:cubicBezTo>
                      <a:pt x="989" y="1555"/>
                      <a:pt x="981" y="618"/>
                      <a:pt x="977" y="213"/>
                    </a:cubicBezTo>
                    <a:cubicBezTo>
                      <a:pt x="977" y="101"/>
                      <a:pt x="888" y="4"/>
                      <a:pt x="773" y="1"/>
                    </a:cubicBezTo>
                    <a:cubicBezTo>
                      <a:pt x="766" y="0"/>
                      <a:pt x="758" y="0"/>
                      <a:pt x="75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9"/>
              <p:cNvSpPr/>
              <p:nvPr/>
            </p:nvSpPr>
            <p:spPr>
              <a:xfrm flipH="1">
                <a:off x="8366727" y="2187945"/>
                <a:ext cx="21940" cy="44168"/>
              </a:xfrm>
              <a:custGeom>
                <a:avLst/>
                <a:gdLst/>
                <a:ahLst/>
                <a:cxnLst/>
                <a:rect l="l" t="t" r="r" b="b"/>
                <a:pathLst>
                  <a:path w="453" h="912" extrusionOk="0">
                    <a:moveTo>
                      <a:pt x="295" y="1"/>
                    </a:moveTo>
                    <a:cubicBezTo>
                      <a:pt x="291" y="1"/>
                      <a:pt x="287" y="1"/>
                      <a:pt x="284" y="1"/>
                    </a:cubicBezTo>
                    <a:cubicBezTo>
                      <a:pt x="201" y="1"/>
                      <a:pt x="126" y="73"/>
                      <a:pt x="83" y="152"/>
                    </a:cubicBezTo>
                    <a:cubicBezTo>
                      <a:pt x="40" y="231"/>
                      <a:pt x="7" y="332"/>
                      <a:pt x="4" y="440"/>
                    </a:cubicBezTo>
                    <a:cubicBezTo>
                      <a:pt x="0" y="647"/>
                      <a:pt x="98" y="852"/>
                      <a:pt x="244" y="902"/>
                    </a:cubicBezTo>
                    <a:cubicBezTo>
                      <a:pt x="267" y="909"/>
                      <a:pt x="289" y="912"/>
                      <a:pt x="310" y="912"/>
                    </a:cubicBezTo>
                    <a:cubicBezTo>
                      <a:pt x="354" y="912"/>
                      <a:pt x="391" y="899"/>
                      <a:pt x="413" y="884"/>
                    </a:cubicBezTo>
                    <a:cubicBezTo>
                      <a:pt x="446" y="859"/>
                      <a:pt x="453" y="838"/>
                      <a:pt x="449" y="834"/>
                    </a:cubicBezTo>
                    <a:cubicBezTo>
                      <a:pt x="449" y="834"/>
                      <a:pt x="449" y="834"/>
                      <a:pt x="448" y="834"/>
                    </a:cubicBezTo>
                    <a:cubicBezTo>
                      <a:pt x="443" y="834"/>
                      <a:pt x="428" y="850"/>
                      <a:pt x="399" y="859"/>
                    </a:cubicBezTo>
                    <a:cubicBezTo>
                      <a:pt x="382" y="865"/>
                      <a:pt x="360" y="870"/>
                      <a:pt x="335" y="870"/>
                    </a:cubicBezTo>
                    <a:cubicBezTo>
                      <a:pt x="313" y="870"/>
                      <a:pt x="288" y="866"/>
                      <a:pt x="262" y="856"/>
                    </a:cubicBezTo>
                    <a:cubicBezTo>
                      <a:pt x="155" y="809"/>
                      <a:pt x="72" y="630"/>
                      <a:pt x="80" y="440"/>
                    </a:cubicBezTo>
                    <a:cubicBezTo>
                      <a:pt x="80" y="346"/>
                      <a:pt x="105" y="256"/>
                      <a:pt x="144" y="185"/>
                    </a:cubicBezTo>
                    <a:cubicBezTo>
                      <a:pt x="180" y="109"/>
                      <a:pt x="230" y="59"/>
                      <a:pt x="287" y="52"/>
                    </a:cubicBezTo>
                    <a:cubicBezTo>
                      <a:pt x="294" y="50"/>
                      <a:pt x="301" y="50"/>
                      <a:pt x="307" y="50"/>
                    </a:cubicBezTo>
                    <a:cubicBezTo>
                      <a:pt x="351" y="50"/>
                      <a:pt x="382" y="81"/>
                      <a:pt x="392" y="109"/>
                    </a:cubicBezTo>
                    <a:cubicBezTo>
                      <a:pt x="403" y="138"/>
                      <a:pt x="395" y="160"/>
                      <a:pt x="403" y="160"/>
                    </a:cubicBezTo>
                    <a:cubicBezTo>
                      <a:pt x="403" y="160"/>
                      <a:pt x="403" y="160"/>
                      <a:pt x="404" y="160"/>
                    </a:cubicBezTo>
                    <a:cubicBezTo>
                      <a:pt x="409" y="160"/>
                      <a:pt x="424" y="141"/>
                      <a:pt x="421" y="102"/>
                    </a:cubicBezTo>
                    <a:cubicBezTo>
                      <a:pt x="417" y="80"/>
                      <a:pt x="406" y="55"/>
                      <a:pt x="381" y="34"/>
                    </a:cubicBezTo>
                    <a:cubicBezTo>
                      <a:pt x="362" y="14"/>
                      <a:pt x="328" y="1"/>
                      <a:pt x="295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9"/>
              <p:cNvSpPr/>
              <p:nvPr/>
            </p:nvSpPr>
            <p:spPr>
              <a:xfrm flipH="1">
                <a:off x="7720053" y="2405110"/>
                <a:ext cx="955428" cy="792751"/>
              </a:xfrm>
              <a:custGeom>
                <a:avLst/>
                <a:gdLst/>
                <a:ahLst/>
                <a:cxnLst/>
                <a:rect l="l" t="t" r="r" b="b"/>
                <a:pathLst>
                  <a:path w="19727" h="16369" extrusionOk="0">
                    <a:moveTo>
                      <a:pt x="10287" y="1"/>
                    </a:moveTo>
                    <a:cubicBezTo>
                      <a:pt x="9167" y="112"/>
                      <a:pt x="8586" y="1436"/>
                      <a:pt x="8586" y="1436"/>
                    </a:cubicBezTo>
                    <a:cubicBezTo>
                      <a:pt x="8123" y="316"/>
                      <a:pt x="6378" y="152"/>
                      <a:pt x="6378" y="152"/>
                    </a:cubicBezTo>
                    <a:lnTo>
                      <a:pt x="6378" y="152"/>
                    </a:lnTo>
                    <a:lnTo>
                      <a:pt x="6411" y="1310"/>
                    </a:lnTo>
                    <a:cubicBezTo>
                      <a:pt x="5851" y="1346"/>
                      <a:pt x="5008" y="1490"/>
                      <a:pt x="4584" y="1644"/>
                    </a:cubicBezTo>
                    <a:cubicBezTo>
                      <a:pt x="3611" y="1996"/>
                      <a:pt x="2757" y="2470"/>
                      <a:pt x="2092" y="3248"/>
                    </a:cubicBezTo>
                    <a:cubicBezTo>
                      <a:pt x="1536" y="3899"/>
                      <a:pt x="1199" y="4706"/>
                      <a:pt x="1070" y="5553"/>
                    </a:cubicBezTo>
                    <a:lnTo>
                      <a:pt x="0" y="12474"/>
                    </a:lnTo>
                    <a:lnTo>
                      <a:pt x="3877" y="12843"/>
                    </a:lnTo>
                    <a:lnTo>
                      <a:pt x="4501" y="7588"/>
                    </a:lnTo>
                    <a:lnTo>
                      <a:pt x="4584" y="11526"/>
                    </a:lnTo>
                    <a:lnTo>
                      <a:pt x="4627" y="15794"/>
                    </a:lnTo>
                    <a:lnTo>
                      <a:pt x="14699" y="16368"/>
                    </a:lnTo>
                    <a:lnTo>
                      <a:pt x="14699" y="16368"/>
                    </a:lnTo>
                    <a:lnTo>
                      <a:pt x="14027" y="11677"/>
                    </a:lnTo>
                    <a:lnTo>
                      <a:pt x="13482" y="6831"/>
                    </a:lnTo>
                    <a:lnTo>
                      <a:pt x="13482" y="6831"/>
                    </a:lnTo>
                    <a:lnTo>
                      <a:pt x="17527" y="9110"/>
                    </a:lnTo>
                    <a:lnTo>
                      <a:pt x="19727" y="6296"/>
                    </a:lnTo>
                    <a:cubicBezTo>
                      <a:pt x="19727" y="6296"/>
                      <a:pt x="14763" y="2962"/>
                      <a:pt x="14278" y="2682"/>
                    </a:cubicBezTo>
                    <a:cubicBezTo>
                      <a:pt x="12067" y="1389"/>
                      <a:pt x="10947" y="1296"/>
                      <a:pt x="10280" y="1260"/>
                    </a:cubicBezTo>
                    <a:lnTo>
                      <a:pt x="1028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29"/>
              <p:cNvSpPr/>
              <p:nvPr/>
            </p:nvSpPr>
            <p:spPr>
              <a:xfrm flipH="1">
                <a:off x="8407070" y="2495676"/>
                <a:ext cx="61025" cy="275567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5690" extrusionOk="0">
                    <a:moveTo>
                      <a:pt x="18" y="0"/>
                    </a:moveTo>
                    <a:cubicBezTo>
                      <a:pt x="0" y="22"/>
                      <a:pt x="359" y="141"/>
                      <a:pt x="689" y="596"/>
                    </a:cubicBezTo>
                    <a:cubicBezTo>
                      <a:pt x="855" y="823"/>
                      <a:pt x="1001" y="1128"/>
                      <a:pt x="1080" y="1486"/>
                    </a:cubicBezTo>
                    <a:cubicBezTo>
                      <a:pt x="1160" y="1845"/>
                      <a:pt x="1163" y="2258"/>
                      <a:pt x="1102" y="2678"/>
                    </a:cubicBezTo>
                    <a:cubicBezTo>
                      <a:pt x="969" y="3529"/>
                      <a:pt x="661" y="4254"/>
                      <a:pt x="499" y="4796"/>
                    </a:cubicBezTo>
                    <a:cubicBezTo>
                      <a:pt x="413" y="5069"/>
                      <a:pt x="352" y="5291"/>
                      <a:pt x="320" y="5445"/>
                    </a:cubicBezTo>
                    <a:cubicBezTo>
                      <a:pt x="284" y="5599"/>
                      <a:pt x="273" y="5686"/>
                      <a:pt x="280" y="5690"/>
                    </a:cubicBezTo>
                    <a:cubicBezTo>
                      <a:pt x="287" y="5690"/>
                      <a:pt x="312" y="5607"/>
                      <a:pt x="355" y="5453"/>
                    </a:cubicBezTo>
                    <a:cubicBezTo>
                      <a:pt x="403" y="5302"/>
                      <a:pt x="471" y="5087"/>
                      <a:pt x="564" y="4817"/>
                    </a:cubicBezTo>
                    <a:cubicBezTo>
                      <a:pt x="657" y="4552"/>
                      <a:pt x="776" y="4236"/>
                      <a:pt x="894" y="3881"/>
                    </a:cubicBezTo>
                    <a:cubicBezTo>
                      <a:pt x="1016" y="3525"/>
                      <a:pt x="1135" y="3127"/>
                      <a:pt x="1195" y="2692"/>
                    </a:cubicBezTo>
                    <a:cubicBezTo>
                      <a:pt x="1260" y="2261"/>
                      <a:pt x="1256" y="1838"/>
                      <a:pt x="1167" y="1465"/>
                    </a:cubicBezTo>
                    <a:cubicBezTo>
                      <a:pt x="1080" y="1095"/>
                      <a:pt x="923" y="783"/>
                      <a:pt x="747" y="557"/>
                    </a:cubicBezTo>
                    <a:cubicBezTo>
                      <a:pt x="567" y="327"/>
                      <a:pt x="381" y="184"/>
                      <a:pt x="244" y="104"/>
                    </a:cubicBezTo>
                    <a:cubicBezTo>
                      <a:pt x="173" y="65"/>
                      <a:pt x="118" y="36"/>
                      <a:pt x="80" y="22"/>
                    </a:cubicBezTo>
                    <a:cubicBezTo>
                      <a:pt x="40" y="8"/>
                      <a:pt x="18" y="0"/>
                      <a:pt x="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9"/>
              <p:cNvSpPr/>
              <p:nvPr/>
            </p:nvSpPr>
            <p:spPr>
              <a:xfrm flipH="1">
                <a:off x="8016273" y="2499309"/>
                <a:ext cx="35985" cy="288643"/>
              </a:xfrm>
              <a:custGeom>
                <a:avLst/>
                <a:gdLst/>
                <a:ahLst/>
                <a:cxnLst/>
                <a:rect l="l" t="t" r="r" b="b"/>
                <a:pathLst>
                  <a:path w="743" h="5960" extrusionOk="0">
                    <a:moveTo>
                      <a:pt x="7" y="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0" y="1"/>
                      <a:pt x="7" y="87"/>
                      <a:pt x="25" y="234"/>
                    </a:cubicBezTo>
                    <a:cubicBezTo>
                      <a:pt x="47" y="407"/>
                      <a:pt x="72" y="622"/>
                      <a:pt x="104" y="873"/>
                    </a:cubicBezTo>
                    <a:cubicBezTo>
                      <a:pt x="172" y="1433"/>
                      <a:pt x="259" y="2169"/>
                      <a:pt x="359" y="2980"/>
                    </a:cubicBezTo>
                    <a:cubicBezTo>
                      <a:pt x="456" y="3795"/>
                      <a:pt x="545" y="4530"/>
                      <a:pt x="614" y="5087"/>
                    </a:cubicBezTo>
                    <a:cubicBezTo>
                      <a:pt x="646" y="5342"/>
                      <a:pt x="675" y="5557"/>
                      <a:pt x="696" y="5726"/>
                    </a:cubicBezTo>
                    <a:cubicBezTo>
                      <a:pt x="714" y="5877"/>
                      <a:pt x="728" y="5959"/>
                      <a:pt x="736" y="5959"/>
                    </a:cubicBezTo>
                    <a:cubicBezTo>
                      <a:pt x="743" y="5959"/>
                      <a:pt x="739" y="5877"/>
                      <a:pt x="732" y="5723"/>
                    </a:cubicBezTo>
                    <a:cubicBezTo>
                      <a:pt x="725" y="5572"/>
                      <a:pt x="707" y="5352"/>
                      <a:pt x="682" y="5080"/>
                    </a:cubicBezTo>
                    <a:cubicBezTo>
                      <a:pt x="635" y="4542"/>
                      <a:pt x="552" y="3795"/>
                      <a:pt x="456" y="2969"/>
                    </a:cubicBezTo>
                    <a:cubicBezTo>
                      <a:pt x="355" y="2148"/>
                      <a:pt x="254" y="1401"/>
                      <a:pt x="168" y="866"/>
                    </a:cubicBezTo>
                    <a:cubicBezTo>
                      <a:pt x="129" y="597"/>
                      <a:pt x="90" y="382"/>
                      <a:pt x="60" y="231"/>
                    </a:cubicBezTo>
                    <a:cubicBezTo>
                      <a:pt x="33" y="83"/>
                      <a:pt x="15" y="1"/>
                      <a:pt x="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9"/>
              <p:cNvSpPr/>
              <p:nvPr/>
            </p:nvSpPr>
            <p:spPr>
              <a:xfrm flipH="1">
                <a:off x="8275432" y="2450296"/>
                <a:ext cx="90617" cy="42279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873" extrusionOk="0">
                    <a:moveTo>
                      <a:pt x="1697" y="1"/>
                    </a:moveTo>
                    <a:cubicBezTo>
                      <a:pt x="1642" y="1"/>
                      <a:pt x="1576" y="12"/>
                      <a:pt x="1508" y="44"/>
                    </a:cubicBezTo>
                    <a:cubicBezTo>
                      <a:pt x="1400" y="90"/>
                      <a:pt x="1296" y="198"/>
                      <a:pt x="1228" y="334"/>
                    </a:cubicBezTo>
                    <a:cubicBezTo>
                      <a:pt x="1195" y="403"/>
                      <a:pt x="1167" y="478"/>
                      <a:pt x="1145" y="554"/>
                    </a:cubicBezTo>
                    <a:cubicBezTo>
                      <a:pt x="1120" y="629"/>
                      <a:pt x="1109" y="726"/>
                      <a:pt x="1074" y="761"/>
                    </a:cubicBezTo>
                    <a:cubicBezTo>
                      <a:pt x="1066" y="771"/>
                      <a:pt x="1058" y="775"/>
                      <a:pt x="1048" y="775"/>
                    </a:cubicBezTo>
                    <a:cubicBezTo>
                      <a:pt x="1039" y="775"/>
                      <a:pt x="1028" y="772"/>
                      <a:pt x="1013" y="765"/>
                    </a:cubicBezTo>
                    <a:cubicBezTo>
                      <a:pt x="976" y="751"/>
                      <a:pt x="940" y="733"/>
                      <a:pt x="905" y="718"/>
                    </a:cubicBezTo>
                    <a:cubicBezTo>
                      <a:pt x="832" y="686"/>
                      <a:pt x="764" y="654"/>
                      <a:pt x="696" y="622"/>
                    </a:cubicBezTo>
                    <a:cubicBezTo>
                      <a:pt x="574" y="568"/>
                      <a:pt x="456" y="514"/>
                      <a:pt x="341" y="463"/>
                    </a:cubicBezTo>
                    <a:cubicBezTo>
                      <a:pt x="160" y="386"/>
                      <a:pt x="37" y="340"/>
                      <a:pt x="12" y="340"/>
                    </a:cubicBezTo>
                    <a:cubicBezTo>
                      <a:pt x="9" y="340"/>
                      <a:pt x="8" y="341"/>
                      <a:pt x="7" y="342"/>
                    </a:cubicBezTo>
                    <a:cubicBezTo>
                      <a:pt x="0" y="356"/>
                      <a:pt x="118" y="425"/>
                      <a:pt x="312" y="525"/>
                    </a:cubicBezTo>
                    <a:cubicBezTo>
                      <a:pt x="423" y="582"/>
                      <a:pt x="539" y="640"/>
                      <a:pt x="657" y="700"/>
                    </a:cubicBezTo>
                    <a:cubicBezTo>
                      <a:pt x="725" y="736"/>
                      <a:pt x="794" y="769"/>
                      <a:pt x="865" y="804"/>
                    </a:cubicBezTo>
                    <a:cubicBezTo>
                      <a:pt x="901" y="819"/>
                      <a:pt x="933" y="837"/>
                      <a:pt x="976" y="855"/>
                    </a:cubicBezTo>
                    <a:cubicBezTo>
                      <a:pt x="998" y="866"/>
                      <a:pt x="1023" y="873"/>
                      <a:pt x="1056" y="873"/>
                    </a:cubicBezTo>
                    <a:cubicBezTo>
                      <a:pt x="1091" y="869"/>
                      <a:pt x="1124" y="851"/>
                      <a:pt x="1142" y="829"/>
                    </a:cubicBezTo>
                    <a:cubicBezTo>
                      <a:pt x="1185" y="783"/>
                      <a:pt x="1195" y="736"/>
                      <a:pt x="1206" y="697"/>
                    </a:cubicBezTo>
                    <a:cubicBezTo>
                      <a:pt x="1217" y="657"/>
                      <a:pt x="1224" y="618"/>
                      <a:pt x="1235" y="582"/>
                    </a:cubicBezTo>
                    <a:cubicBezTo>
                      <a:pt x="1256" y="506"/>
                      <a:pt x="1278" y="435"/>
                      <a:pt x="1311" y="374"/>
                    </a:cubicBezTo>
                    <a:cubicBezTo>
                      <a:pt x="1364" y="245"/>
                      <a:pt x="1450" y="152"/>
                      <a:pt x="1540" y="105"/>
                    </a:cubicBezTo>
                    <a:cubicBezTo>
                      <a:pt x="1619" y="59"/>
                      <a:pt x="1689" y="47"/>
                      <a:pt x="1745" y="47"/>
                    </a:cubicBezTo>
                    <a:cubicBezTo>
                      <a:pt x="1809" y="47"/>
                      <a:pt x="1852" y="64"/>
                      <a:pt x="1863" y="64"/>
                    </a:cubicBezTo>
                    <a:cubicBezTo>
                      <a:pt x="1865" y="64"/>
                      <a:pt x="1866" y="63"/>
                      <a:pt x="1866" y="62"/>
                    </a:cubicBezTo>
                    <a:cubicBezTo>
                      <a:pt x="1871" y="58"/>
                      <a:pt x="1845" y="29"/>
                      <a:pt x="1780" y="11"/>
                    </a:cubicBezTo>
                    <a:cubicBezTo>
                      <a:pt x="1758" y="5"/>
                      <a:pt x="1729" y="1"/>
                      <a:pt x="169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9"/>
              <p:cNvSpPr/>
              <p:nvPr/>
            </p:nvSpPr>
            <p:spPr>
              <a:xfrm flipH="1">
                <a:off x="8175662" y="2446277"/>
                <a:ext cx="68338" cy="49108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014" extrusionOk="0">
                    <a:moveTo>
                      <a:pt x="29" y="0"/>
                    </a:moveTo>
                    <a:cubicBezTo>
                      <a:pt x="12" y="0"/>
                      <a:pt x="3" y="3"/>
                      <a:pt x="3" y="5"/>
                    </a:cubicBezTo>
                    <a:cubicBezTo>
                      <a:pt x="0" y="23"/>
                      <a:pt x="126" y="37"/>
                      <a:pt x="262" y="170"/>
                    </a:cubicBezTo>
                    <a:cubicBezTo>
                      <a:pt x="401" y="296"/>
                      <a:pt x="502" y="543"/>
                      <a:pt x="545" y="838"/>
                    </a:cubicBezTo>
                    <a:cubicBezTo>
                      <a:pt x="552" y="869"/>
                      <a:pt x="557" y="906"/>
                      <a:pt x="563" y="934"/>
                    </a:cubicBezTo>
                    <a:lnTo>
                      <a:pt x="578" y="1013"/>
                    </a:lnTo>
                    <a:lnTo>
                      <a:pt x="638" y="967"/>
                    </a:lnTo>
                    <a:cubicBezTo>
                      <a:pt x="1080" y="632"/>
                      <a:pt x="1410" y="360"/>
                      <a:pt x="1396" y="339"/>
                    </a:cubicBezTo>
                    <a:cubicBezTo>
                      <a:pt x="1396" y="338"/>
                      <a:pt x="1395" y="337"/>
                      <a:pt x="1393" y="337"/>
                    </a:cubicBezTo>
                    <a:cubicBezTo>
                      <a:pt x="1354" y="337"/>
                      <a:pt x="1039" y="551"/>
                      <a:pt x="645" y="841"/>
                    </a:cubicBezTo>
                    <a:lnTo>
                      <a:pt x="645" y="841"/>
                    </a:lnTo>
                    <a:cubicBezTo>
                      <a:pt x="644" y="834"/>
                      <a:pt x="643" y="827"/>
                      <a:pt x="643" y="819"/>
                    </a:cubicBezTo>
                    <a:cubicBezTo>
                      <a:pt x="613" y="672"/>
                      <a:pt x="578" y="529"/>
                      <a:pt x="524" y="407"/>
                    </a:cubicBezTo>
                    <a:cubicBezTo>
                      <a:pt x="466" y="281"/>
                      <a:pt x="388" y="185"/>
                      <a:pt x="308" y="120"/>
                    </a:cubicBezTo>
                    <a:cubicBezTo>
                      <a:pt x="186" y="19"/>
                      <a:pt x="77" y="0"/>
                      <a:pt x="2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9"/>
              <p:cNvSpPr/>
              <p:nvPr/>
            </p:nvSpPr>
            <p:spPr>
              <a:xfrm flipH="1">
                <a:off x="8248311" y="2475335"/>
                <a:ext cx="15014" cy="131148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708" extrusionOk="0">
                    <a:moveTo>
                      <a:pt x="15" y="1"/>
                    </a:moveTo>
                    <a:cubicBezTo>
                      <a:pt x="0" y="4"/>
                      <a:pt x="4" y="155"/>
                      <a:pt x="22" y="403"/>
                    </a:cubicBezTo>
                    <a:cubicBezTo>
                      <a:pt x="40" y="647"/>
                      <a:pt x="68" y="988"/>
                      <a:pt x="104" y="1361"/>
                    </a:cubicBezTo>
                    <a:cubicBezTo>
                      <a:pt x="172" y="2000"/>
                      <a:pt x="241" y="2535"/>
                      <a:pt x="277" y="2671"/>
                    </a:cubicBezTo>
                    <a:lnTo>
                      <a:pt x="280" y="2675"/>
                    </a:lnTo>
                    <a:cubicBezTo>
                      <a:pt x="291" y="2696"/>
                      <a:pt x="298" y="2707"/>
                      <a:pt x="302" y="2707"/>
                    </a:cubicBezTo>
                    <a:cubicBezTo>
                      <a:pt x="305" y="2703"/>
                      <a:pt x="305" y="2693"/>
                      <a:pt x="298" y="2668"/>
                    </a:cubicBezTo>
                    <a:lnTo>
                      <a:pt x="302" y="2668"/>
                    </a:lnTo>
                    <a:cubicBezTo>
                      <a:pt x="309" y="2531"/>
                      <a:pt x="270" y="1992"/>
                      <a:pt x="202" y="1350"/>
                    </a:cubicBezTo>
                    <a:cubicBezTo>
                      <a:pt x="166" y="977"/>
                      <a:pt x="123" y="635"/>
                      <a:pt x="90" y="395"/>
                    </a:cubicBezTo>
                    <a:cubicBezTo>
                      <a:pt x="58" y="151"/>
                      <a:pt x="29" y="1"/>
                      <a:pt x="1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29"/>
              <p:cNvSpPr/>
              <p:nvPr/>
            </p:nvSpPr>
            <p:spPr>
              <a:xfrm flipH="1">
                <a:off x="8495167" y="2979504"/>
                <a:ext cx="156195" cy="39519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816" extrusionOk="0">
                    <a:moveTo>
                      <a:pt x="47" y="1"/>
                    </a:moveTo>
                    <a:cubicBezTo>
                      <a:pt x="19" y="1"/>
                      <a:pt x="4" y="3"/>
                      <a:pt x="4" y="7"/>
                    </a:cubicBezTo>
                    <a:cubicBezTo>
                      <a:pt x="1" y="21"/>
                      <a:pt x="184" y="54"/>
                      <a:pt x="478" y="110"/>
                    </a:cubicBezTo>
                    <a:cubicBezTo>
                      <a:pt x="773" y="172"/>
                      <a:pt x="1178" y="254"/>
                      <a:pt x="1624" y="365"/>
                    </a:cubicBezTo>
                    <a:cubicBezTo>
                      <a:pt x="2065" y="477"/>
                      <a:pt x="2464" y="595"/>
                      <a:pt x="2751" y="682"/>
                    </a:cubicBezTo>
                    <a:cubicBezTo>
                      <a:pt x="3009" y="763"/>
                      <a:pt x="3181" y="816"/>
                      <a:pt x="3212" y="816"/>
                    </a:cubicBezTo>
                    <a:cubicBezTo>
                      <a:pt x="3215" y="816"/>
                      <a:pt x="3217" y="815"/>
                      <a:pt x="3217" y="814"/>
                    </a:cubicBezTo>
                    <a:cubicBezTo>
                      <a:pt x="3224" y="800"/>
                      <a:pt x="3052" y="725"/>
                      <a:pt x="2772" y="617"/>
                    </a:cubicBezTo>
                    <a:cubicBezTo>
                      <a:pt x="2489" y="513"/>
                      <a:pt x="2090" y="384"/>
                      <a:pt x="1645" y="272"/>
                    </a:cubicBezTo>
                    <a:cubicBezTo>
                      <a:pt x="1200" y="161"/>
                      <a:pt x="787" y="85"/>
                      <a:pt x="489" y="46"/>
                    </a:cubicBezTo>
                    <a:cubicBezTo>
                      <a:pt x="275" y="15"/>
                      <a:pt x="118" y="1"/>
                      <a:pt x="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9"/>
              <p:cNvSpPr/>
              <p:nvPr/>
            </p:nvSpPr>
            <p:spPr>
              <a:xfrm flipH="1">
                <a:off x="8493811" y="2960180"/>
                <a:ext cx="142392" cy="59666"/>
              </a:xfrm>
              <a:custGeom>
                <a:avLst/>
                <a:gdLst/>
                <a:ahLst/>
                <a:cxnLst/>
                <a:rect l="l" t="t" r="r" b="b"/>
                <a:pathLst>
                  <a:path w="2940" h="1232" extrusionOk="0">
                    <a:moveTo>
                      <a:pt x="17" y="1"/>
                    </a:moveTo>
                    <a:cubicBezTo>
                      <a:pt x="9" y="1"/>
                      <a:pt x="4" y="2"/>
                      <a:pt x="4" y="4"/>
                    </a:cubicBezTo>
                    <a:cubicBezTo>
                      <a:pt x="1" y="18"/>
                      <a:pt x="173" y="75"/>
                      <a:pt x="449" y="165"/>
                    </a:cubicBezTo>
                    <a:cubicBezTo>
                      <a:pt x="725" y="255"/>
                      <a:pt x="1109" y="377"/>
                      <a:pt x="1526" y="524"/>
                    </a:cubicBezTo>
                    <a:cubicBezTo>
                      <a:pt x="1734" y="600"/>
                      <a:pt x="1931" y="671"/>
                      <a:pt x="2114" y="736"/>
                    </a:cubicBezTo>
                    <a:cubicBezTo>
                      <a:pt x="2297" y="804"/>
                      <a:pt x="2459" y="862"/>
                      <a:pt x="2585" y="930"/>
                    </a:cubicBezTo>
                    <a:cubicBezTo>
                      <a:pt x="2835" y="1060"/>
                      <a:pt x="2912" y="1232"/>
                      <a:pt x="2925" y="1232"/>
                    </a:cubicBezTo>
                    <a:cubicBezTo>
                      <a:pt x="2926" y="1232"/>
                      <a:pt x="2926" y="1231"/>
                      <a:pt x="2926" y="1231"/>
                    </a:cubicBezTo>
                    <a:cubicBezTo>
                      <a:pt x="2940" y="1231"/>
                      <a:pt x="2883" y="1031"/>
                      <a:pt x="2617" y="872"/>
                    </a:cubicBezTo>
                    <a:cubicBezTo>
                      <a:pt x="2491" y="789"/>
                      <a:pt x="2326" y="725"/>
                      <a:pt x="2146" y="653"/>
                    </a:cubicBezTo>
                    <a:cubicBezTo>
                      <a:pt x="1967" y="582"/>
                      <a:pt x="1770" y="506"/>
                      <a:pt x="1558" y="435"/>
                    </a:cubicBezTo>
                    <a:cubicBezTo>
                      <a:pt x="1138" y="287"/>
                      <a:pt x="751" y="173"/>
                      <a:pt x="467" y="97"/>
                    </a:cubicBezTo>
                    <a:cubicBezTo>
                      <a:pt x="228" y="36"/>
                      <a:pt x="62" y="1"/>
                      <a:pt x="1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9"/>
              <p:cNvSpPr/>
              <p:nvPr/>
            </p:nvSpPr>
            <p:spPr>
              <a:xfrm flipH="1">
                <a:off x="7734980" y="2699911"/>
                <a:ext cx="77250" cy="110469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2281" extrusionOk="0">
                    <a:moveTo>
                      <a:pt x="1572" y="0"/>
                    </a:moveTo>
                    <a:cubicBezTo>
                      <a:pt x="1555" y="0"/>
                      <a:pt x="1446" y="107"/>
                      <a:pt x="1285" y="288"/>
                    </a:cubicBezTo>
                    <a:cubicBezTo>
                      <a:pt x="1121" y="478"/>
                      <a:pt x="902" y="751"/>
                      <a:pt x="687" y="1067"/>
                    </a:cubicBezTo>
                    <a:cubicBezTo>
                      <a:pt x="467" y="1382"/>
                      <a:pt x="291" y="1684"/>
                      <a:pt x="177" y="1907"/>
                    </a:cubicBezTo>
                    <a:cubicBezTo>
                      <a:pt x="58" y="2129"/>
                      <a:pt x="1" y="2273"/>
                      <a:pt x="11" y="2280"/>
                    </a:cubicBezTo>
                    <a:cubicBezTo>
                      <a:pt x="11" y="2280"/>
                      <a:pt x="12" y="2280"/>
                      <a:pt x="12" y="2280"/>
                    </a:cubicBezTo>
                    <a:cubicBezTo>
                      <a:pt x="42" y="2280"/>
                      <a:pt x="335" y="1742"/>
                      <a:pt x="765" y="1121"/>
                    </a:cubicBezTo>
                    <a:cubicBezTo>
                      <a:pt x="1192" y="493"/>
                      <a:pt x="1595" y="22"/>
                      <a:pt x="1573" y="1"/>
                    </a:cubicBezTo>
                    <a:cubicBezTo>
                      <a:pt x="1573" y="1"/>
                      <a:pt x="1572" y="0"/>
                      <a:pt x="157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29"/>
              <p:cNvSpPr/>
              <p:nvPr/>
            </p:nvSpPr>
            <p:spPr>
              <a:xfrm flipH="1">
                <a:off x="7738128" y="2702332"/>
                <a:ext cx="88196" cy="85963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1775" extrusionOk="0">
                    <a:moveTo>
                      <a:pt x="1799" y="0"/>
                    </a:moveTo>
                    <a:cubicBezTo>
                      <a:pt x="1777" y="0"/>
                      <a:pt x="1650" y="58"/>
                      <a:pt x="1465" y="166"/>
                    </a:cubicBezTo>
                    <a:cubicBezTo>
                      <a:pt x="1268" y="288"/>
                      <a:pt x="1006" y="479"/>
                      <a:pt x="754" y="729"/>
                    </a:cubicBezTo>
                    <a:cubicBezTo>
                      <a:pt x="499" y="981"/>
                      <a:pt x="306" y="1239"/>
                      <a:pt x="184" y="1437"/>
                    </a:cubicBezTo>
                    <a:cubicBezTo>
                      <a:pt x="58" y="1634"/>
                      <a:pt x="1" y="1767"/>
                      <a:pt x="12" y="1774"/>
                    </a:cubicBezTo>
                    <a:cubicBezTo>
                      <a:pt x="12" y="1775"/>
                      <a:pt x="13" y="1775"/>
                      <a:pt x="13" y="1775"/>
                    </a:cubicBezTo>
                    <a:cubicBezTo>
                      <a:pt x="48" y="1775"/>
                      <a:pt x="327" y="1282"/>
                      <a:pt x="823" y="798"/>
                    </a:cubicBezTo>
                    <a:cubicBezTo>
                      <a:pt x="1318" y="306"/>
                      <a:pt x="1821" y="27"/>
                      <a:pt x="1803" y="2"/>
                    </a:cubicBezTo>
                    <a:cubicBezTo>
                      <a:pt x="1803" y="1"/>
                      <a:pt x="1801" y="0"/>
                      <a:pt x="17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9"/>
              <p:cNvSpPr/>
              <p:nvPr/>
            </p:nvSpPr>
            <p:spPr>
              <a:xfrm flipH="1">
                <a:off x="8307785" y="2605131"/>
                <a:ext cx="42136" cy="39906"/>
              </a:xfrm>
              <a:custGeom>
                <a:avLst/>
                <a:gdLst/>
                <a:ahLst/>
                <a:cxnLst/>
                <a:rect l="l" t="t" r="r" b="b"/>
                <a:pathLst>
                  <a:path w="870" h="824" extrusionOk="0">
                    <a:moveTo>
                      <a:pt x="451" y="1"/>
                    </a:moveTo>
                    <a:cubicBezTo>
                      <a:pt x="401" y="1"/>
                      <a:pt x="348" y="16"/>
                      <a:pt x="302" y="38"/>
                    </a:cubicBezTo>
                    <a:lnTo>
                      <a:pt x="234" y="74"/>
                    </a:lnTo>
                    <a:cubicBezTo>
                      <a:pt x="148" y="113"/>
                      <a:pt x="77" y="181"/>
                      <a:pt x="52" y="271"/>
                    </a:cubicBezTo>
                    <a:cubicBezTo>
                      <a:pt x="1" y="458"/>
                      <a:pt x="80" y="695"/>
                      <a:pt x="249" y="784"/>
                    </a:cubicBezTo>
                    <a:cubicBezTo>
                      <a:pt x="301" y="811"/>
                      <a:pt x="357" y="824"/>
                      <a:pt x="415" y="824"/>
                    </a:cubicBezTo>
                    <a:cubicBezTo>
                      <a:pt x="608" y="824"/>
                      <a:pt x="807" y="684"/>
                      <a:pt x="837" y="490"/>
                    </a:cubicBezTo>
                    <a:cubicBezTo>
                      <a:pt x="870" y="278"/>
                      <a:pt x="704" y="52"/>
                      <a:pt x="499" y="6"/>
                    </a:cubicBezTo>
                    <a:cubicBezTo>
                      <a:pt x="484" y="2"/>
                      <a:pt x="468" y="1"/>
                      <a:pt x="4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9"/>
              <p:cNvSpPr/>
              <p:nvPr/>
            </p:nvSpPr>
            <p:spPr>
              <a:xfrm flipH="1">
                <a:off x="8571303" y="2808493"/>
                <a:ext cx="42330" cy="39858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3" extrusionOk="0">
                    <a:moveTo>
                      <a:pt x="448" y="1"/>
                    </a:moveTo>
                    <a:cubicBezTo>
                      <a:pt x="398" y="1"/>
                      <a:pt x="347" y="15"/>
                      <a:pt x="302" y="38"/>
                    </a:cubicBezTo>
                    <a:lnTo>
                      <a:pt x="234" y="71"/>
                    </a:lnTo>
                    <a:cubicBezTo>
                      <a:pt x="148" y="110"/>
                      <a:pt x="76" y="182"/>
                      <a:pt x="51" y="272"/>
                    </a:cubicBezTo>
                    <a:cubicBezTo>
                      <a:pt x="1" y="454"/>
                      <a:pt x="80" y="691"/>
                      <a:pt x="249" y="781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2"/>
                      <a:pt x="837" y="487"/>
                    </a:cubicBezTo>
                    <a:cubicBezTo>
                      <a:pt x="873" y="278"/>
                      <a:pt x="704" y="49"/>
                      <a:pt x="500" y="6"/>
                    </a:cubicBezTo>
                    <a:cubicBezTo>
                      <a:pt x="483" y="2"/>
                      <a:pt x="466" y="1"/>
                      <a:pt x="4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9"/>
              <p:cNvSpPr/>
              <p:nvPr/>
            </p:nvSpPr>
            <p:spPr>
              <a:xfrm flipH="1">
                <a:off x="7945853" y="2606293"/>
                <a:ext cx="42136" cy="39906"/>
              </a:xfrm>
              <a:custGeom>
                <a:avLst/>
                <a:gdLst/>
                <a:ahLst/>
                <a:cxnLst/>
                <a:rect l="l" t="t" r="r" b="b"/>
                <a:pathLst>
                  <a:path w="870" h="824" extrusionOk="0">
                    <a:moveTo>
                      <a:pt x="446" y="1"/>
                    </a:moveTo>
                    <a:cubicBezTo>
                      <a:pt x="396" y="1"/>
                      <a:pt x="347" y="15"/>
                      <a:pt x="302" y="39"/>
                    </a:cubicBezTo>
                    <a:lnTo>
                      <a:pt x="234" y="71"/>
                    </a:lnTo>
                    <a:cubicBezTo>
                      <a:pt x="148" y="111"/>
                      <a:pt x="76" y="182"/>
                      <a:pt x="51" y="272"/>
                    </a:cubicBezTo>
                    <a:cubicBezTo>
                      <a:pt x="1" y="456"/>
                      <a:pt x="80" y="692"/>
                      <a:pt x="249" y="782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3"/>
                      <a:pt x="837" y="487"/>
                    </a:cubicBezTo>
                    <a:cubicBezTo>
                      <a:pt x="870" y="279"/>
                      <a:pt x="704" y="50"/>
                      <a:pt x="499" y="7"/>
                    </a:cubicBezTo>
                    <a:cubicBezTo>
                      <a:pt x="481" y="3"/>
                      <a:pt x="463" y="1"/>
                      <a:pt x="4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9"/>
              <p:cNvSpPr/>
              <p:nvPr/>
            </p:nvSpPr>
            <p:spPr>
              <a:xfrm flipH="1">
                <a:off x="8026880" y="3084357"/>
                <a:ext cx="42282" cy="39955"/>
              </a:xfrm>
              <a:custGeom>
                <a:avLst/>
                <a:gdLst/>
                <a:ahLst/>
                <a:cxnLst/>
                <a:rect l="l" t="t" r="r" b="b"/>
                <a:pathLst>
                  <a:path w="873" h="825" extrusionOk="0">
                    <a:moveTo>
                      <a:pt x="452" y="1"/>
                    </a:moveTo>
                    <a:cubicBezTo>
                      <a:pt x="401" y="1"/>
                      <a:pt x="348" y="17"/>
                      <a:pt x="302" y="39"/>
                    </a:cubicBezTo>
                    <a:lnTo>
                      <a:pt x="234" y="71"/>
                    </a:lnTo>
                    <a:cubicBezTo>
                      <a:pt x="148" y="114"/>
                      <a:pt x="76" y="182"/>
                      <a:pt x="51" y="271"/>
                    </a:cubicBezTo>
                    <a:cubicBezTo>
                      <a:pt x="0" y="458"/>
                      <a:pt x="80" y="692"/>
                      <a:pt x="248" y="785"/>
                    </a:cubicBezTo>
                    <a:cubicBezTo>
                      <a:pt x="300" y="812"/>
                      <a:pt x="357" y="825"/>
                      <a:pt x="415" y="825"/>
                    </a:cubicBezTo>
                    <a:cubicBezTo>
                      <a:pt x="608" y="825"/>
                      <a:pt x="806" y="684"/>
                      <a:pt x="837" y="491"/>
                    </a:cubicBezTo>
                    <a:cubicBezTo>
                      <a:pt x="873" y="279"/>
                      <a:pt x="704" y="53"/>
                      <a:pt x="500" y="6"/>
                    </a:cubicBezTo>
                    <a:cubicBezTo>
                      <a:pt x="484" y="2"/>
                      <a:pt x="468" y="1"/>
                      <a:pt x="4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9"/>
              <p:cNvSpPr/>
              <p:nvPr/>
            </p:nvSpPr>
            <p:spPr>
              <a:xfrm flipH="1">
                <a:off x="8335585" y="3084357"/>
                <a:ext cx="42330" cy="39955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5" extrusionOk="0">
                    <a:moveTo>
                      <a:pt x="454" y="1"/>
                    </a:moveTo>
                    <a:cubicBezTo>
                      <a:pt x="403" y="1"/>
                      <a:pt x="352" y="17"/>
                      <a:pt x="306" y="39"/>
                    </a:cubicBezTo>
                    <a:lnTo>
                      <a:pt x="234" y="71"/>
                    </a:lnTo>
                    <a:cubicBezTo>
                      <a:pt x="151" y="114"/>
                      <a:pt x="80" y="182"/>
                      <a:pt x="55" y="271"/>
                    </a:cubicBezTo>
                    <a:cubicBezTo>
                      <a:pt x="1" y="458"/>
                      <a:pt x="80" y="692"/>
                      <a:pt x="252" y="785"/>
                    </a:cubicBezTo>
                    <a:cubicBezTo>
                      <a:pt x="304" y="812"/>
                      <a:pt x="361" y="825"/>
                      <a:pt x="419" y="825"/>
                    </a:cubicBezTo>
                    <a:cubicBezTo>
                      <a:pt x="612" y="825"/>
                      <a:pt x="811" y="684"/>
                      <a:pt x="841" y="491"/>
                    </a:cubicBezTo>
                    <a:cubicBezTo>
                      <a:pt x="873" y="279"/>
                      <a:pt x="704" y="53"/>
                      <a:pt x="504" y="6"/>
                    </a:cubicBezTo>
                    <a:cubicBezTo>
                      <a:pt x="487" y="2"/>
                      <a:pt x="471" y="1"/>
                      <a:pt x="4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9"/>
              <p:cNvSpPr/>
              <p:nvPr/>
            </p:nvSpPr>
            <p:spPr>
              <a:xfrm flipH="1">
                <a:off x="8212519" y="2910732"/>
                <a:ext cx="42330" cy="39858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3" extrusionOk="0">
                    <a:moveTo>
                      <a:pt x="449" y="0"/>
                    </a:moveTo>
                    <a:cubicBezTo>
                      <a:pt x="398" y="0"/>
                      <a:pt x="347" y="14"/>
                      <a:pt x="302" y="38"/>
                    </a:cubicBezTo>
                    <a:lnTo>
                      <a:pt x="234" y="70"/>
                    </a:lnTo>
                    <a:cubicBezTo>
                      <a:pt x="148" y="109"/>
                      <a:pt x="77" y="181"/>
                      <a:pt x="52" y="271"/>
                    </a:cubicBezTo>
                    <a:cubicBezTo>
                      <a:pt x="1" y="454"/>
                      <a:pt x="80" y="691"/>
                      <a:pt x="252" y="781"/>
                    </a:cubicBezTo>
                    <a:cubicBezTo>
                      <a:pt x="305" y="809"/>
                      <a:pt x="363" y="822"/>
                      <a:pt x="421" y="822"/>
                    </a:cubicBezTo>
                    <a:cubicBezTo>
                      <a:pt x="612" y="822"/>
                      <a:pt x="807" y="682"/>
                      <a:pt x="837" y="486"/>
                    </a:cubicBezTo>
                    <a:cubicBezTo>
                      <a:pt x="874" y="278"/>
                      <a:pt x="705" y="49"/>
                      <a:pt x="504" y="6"/>
                    </a:cubicBezTo>
                    <a:cubicBezTo>
                      <a:pt x="486" y="2"/>
                      <a:pt x="468" y="0"/>
                      <a:pt x="4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9"/>
              <p:cNvSpPr/>
              <p:nvPr/>
            </p:nvSpPr>
            <p:spPr>
              <a:xfrm flipH="1">
                <a:off x="8151689" y="2708047"/>
                <a:ext cx="23683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3" extrusionOk="0">
                    <a:moveTo>
                      <a:pt x="251" y="1"/>
                    </a:moveTo>
                    <a:cubicBezTo>
                      <a:pt x="223" y="1"/>
                      <a:pt x="195" y="10"/>
                      <a:pt x="169" y="23"/>
                    </a:cubicBezTo>
                    <a:lnTo>
                      <a:pt x="130" y="41"/>
                    </a:lnTo>
                    <a:cubicBezTo>
                      <a:pt x="83" y="63"/>
                      <a:pt x="44" y="102"/>
                      <a:pt x="29" y="152"/>
                    </a:cubicBezTo>
                    <a:cubicBezTo>
                      <a:pt x="1" y="257"/>
                      <a:pt x="44" y="389"/>
                      <a:pt x="140" y="439"/>
                    </a:cubicBezTo>
                    <a:cubicBezTo>
                      <a:pt x="170" y="455"/>
                      <a:pt x="203" y="463"/>
                      <a:pt x="236" y="463"/>
                    </a:cubicBezTo>
                    <a:cubicBezTo>
                      <a:pt x="343" y="463"/>
                      <a:pt x="454" y="384"/>
                      <a:pt x="470" y="275"/>
                    </a:cubicBezTo>
                    <a:cubicBezTo>
                      <a:pt x="489" y="156"/>
                      <a:pt x="395" y="30"/>
                      <a:pt x="281" y="5"/>
                    </a:cubicBezTo>
                    <a:cubicBezTo>
                      <a:pt x="271" y="2"/>
                      <a:pt x="261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9"/>
              <p:cNvSpPr/>
              <p:nvPr/>
            </p:nvSpPr>
            <p:spPr>
              <a:xfrm flipH="1">
                <a:off x="8117448" y="2554666"/>
                <a:ext cx="23683" cy="22472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4" extrusionOk="0">
                    <a:moveTo>
                      <a:pt x="257" y="1"/>
                    </a:moveTo>
                    <a:cubicBezTo>
                      <a:pt x="228" y="1"/>
                      <a:pt x="198" y="10"/>
                      <a:pt x="169" y="24"/>
                    </a:cubicBezTo>
                    <a:lnTo>
                      <a:pt x="130" y="42"/>
                    </a:lnTo>
                    <a:cubicBezTo>
                      <a:pt x="83" y="64"/>
                      <a:pt x="43" y="104"/>
                      <a:pt x="30" y="154"/>
                    </a:cubicBezTo>
                    <a:cubicBezTo>
                      <a:pt x="0" y="258"/>
                      <a:pt x="43" y="390"/>
                      <a:pt x="141" y="440"/>
                    </a:cubicBezTo>
                    <a:cubicBezTo>
                      <a:pt x="170" y="457"/>
                      <a:pt x="203" y="464"/>
                      <a:pt x="236" y="464"/>
                    </a:cubicBezTo>
                    <a:cubicBezTo>
                      <a:pt x="343" y="464"/>
                      <a:pt x="454" y="385"/>
                      <a:pt x="471" y="276"/>
                    </a:cubicBezTo>
                    <a:cubicBezTo>
                      <a:pt x="489" y="157"/>
                      <a:pt x="396" y="28"/>
                      <a:pt x="280" y="3"/>
                    </a:cubicBezTo>
                    <a:cubicBezTo>
                      <a:pt x="273" y="1"/>
                      <a:pt x="265" y="1"/>
                      <a:pt x="2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9"/>
              <p:cNvSpPr/>
              <p:nvPr/>
            </p:nvSpPr>
            <p:spPr>
              <a:xfrm flipH="1">
                <a:off x="8336457" y="2823846"/>
                <a:ext cx="23732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63" extrusionOk="0">
                    <a:moveTo>
                      <a:pt x="251" y="0"/>
                    </a:moveTo>
                    <a:cubicBezTo>
                      <a:pt x="224" y="0"/>
                      <a:pt x="196" y="9"/>
                      <a:pt x="170" y="23"/>
                    </a:cubicBezTo>
                    <a:lnTo>
                      <a:pt x="134" y="41"/>
                    </a:lnTo>
                    <a:cubicBezTo>
                      <a:pt x="83" y="62"/>
                      <a:pt x="44" y="102"/>
                      <a:pt x="30" y="152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1" y="455"/>
                      <a:pt x="203" y="462"/>
                      <a:pt x="236" y="462"/>
                    </a:cubicBezTo>
                    <a:cubicBezTo>
                      <a:pt x="344" y="462"/>
                      <a:pt x="455" y="384"/>
                      <a:pt x="471" y="274"/>
                    </a:cubicBezTo>
                    <a:cubicBezTo>
                      <a:pt x="489" y="155"/>
                      <a:pt x="396" y="29"/>
                      <a:pt x="281" y="4"/>
                    </a:cubicBezTo>
                    <a:cubicBezTo>
                      <a:pt x="271" y="2"/>
                      <a:pt x="261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9"/>
              <p:cNvSpPr/>
              <p:nvPr/>
            </p:nvSpPr>
            <p:spPr>
              <a:xfrm flipH="1">
                <a:off x="8526988" y="2603823"/>
                <a:ext cx="23829" cy="2237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62" extrusionOk="0">
                    <a:moveTo>
                      <a:pt x="253" y="1"/>
                    </a:moveTo>
                    <a:cubicBezTo>
                      <a:pt x="224" y="1"/>
                      <a:pt x="196" y="8"/>
                      <a:pt x="172" y="22"/>
                    </a:cubicBezTo>
                    <a:lnTo>
                      <a:pt x="133" y="40"/>
                    </a:lnTo>
                    <a:cubicBezTo>
                      <a:pt x="86" y="61"/>
                      <a:pt x="43" y="101"/>
                      <a:pt x="28" y="154"/>
                    </a:cubicBezTo>
                    <a:cubicBezTo>
                      <a:pt x="0" y="255"/>
                      <a:pt x="47" y="388"/>
                      <a:pt x="140" y="438"/>
                    </a:cubicBezTo>
                    <a:cubicBezTo>
                      <a:pt x="170" y="454"/>
                      <a:pt x="203" y="461"/>
                      <a:pt x="236" y="461"/>
                    </a:cubicBezTo>
                    <a:cubicBezTo>
                      <a:pt x="344" y="461"/>
                      <a:pt x="453" y="383"/>
                      <a:pt x="470" y="276"/>
                    </a:cubicBezTo>
                    <a:cubicBezTo>
                      <a:pt x="491" y="158"/>
                      <a:pt x="395" y="28"/>
                      <a:pt x="283" y="3"/>
                    </a:cubicBezTo>
                    <a:cubicBezTo>
                      <a:pt x="273" y="2"/>
                      <a:pt x="263" y="1"/>
                      <a:pt x="2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9"/>
              <p:cNvSpPr/>
              <p:nvPr/>
            </p:nvSpPr>
            <p:spPr>
              <a:xfrm flipH="1">
                <a:off x="8177213" y="3063145"/>
                <a:ext cx="23732" cy="22375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62" extrusionOk="0">
                    <a:moveTo>
                      <a:pt x="256" y="0"/>
                    </a:moveTo>
                    <a:cubicBezTo>
                      <a:pt x="227" y="0"/>
                      <a:pt x="198" y="10"/>
                      <a:pt x="170" y="20"/>
                    </a:cubicBezTo>
                    <a:lnTo>
                      <a:pt x="130" y="38"/>
                    </a:lnTo>
                    <a:cubicBezTo>
                      <a:pt x="84" y="63"/>
                      <a:pt x="44" y="103"/>
                      <a:pt x="29" y="154"/>
                    </a:cubicBezTo>
                    <a:cubicBezTo>
                      <a:pt x="1" y="257"/>
                      <a:pt x="44" y="391"/>
                      <a:pt x="141" y="441"/>
                    </a:cubicBezTo>
                    <a:cubicBezTo>
                      <a:pt x="170" y="455"/>
                      <a:pt x="201" y="462"/>
                      <a:pt x="233" y="462"/>
                    </a:cubicBezTo>
                    <a:cubicBezTo>
                      <a:pt x="341" y="462"/>
                      <a:pt x="455" y="384"/>
                      <a:pt x="471" y="275"/>
                    </a:cubicBezTo>
                    <a:cubicBezTo>
                      <a:pt x="489" y="157"/>
                      <a:pt x="395" y="28"/>
                      <a:pt x="281" y="3"/>
                    </a:cubicBezTo>
                    <a:cubicBezTo>
                      <a:pt x="273" y="1"/>
                      <a:pt x="264" y="0"/>
                      <a:pt x="2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29"/>
              <p:cNvSpPr/>
              <p:nvPr/>
            </p:nvSpPr>
            <p:spPr>
              <a:xfrm flipH="1">
                <a:off x="8084417" y="2897365"/>
                <a:ext cx="23683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3" extrusionOk="0">
                    <a:moveTo>
                      <a:pt x="250" y="1"/>
                    </a:moveTo>
                    <a:cubicBezTo>
                      <a:pt x="223" y="1"/>
                      <a:pt x="196" y="10"/>
                      <a:pt x="169" y="23"/>
                    </a:cubicBezTo>
                    <a:lnTo>
                      <a:pt x="133" y="41"/>
                    </a:lnTo>
                    <a:cubicBezTo>
                      <a:pt x="83" y="62"/>
                      <a:pt x="44" y="102"/>
                      <a:pt x="29" y="153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0" y="455"/>
                      <a:pt x="203" y="463"/>
                      <a:pt x="235" y="463"/>
                    </a:cubicBezTo>
                    <a:cubicBezTo>
                      <a:pt x="343" y="463"/>
                      <a:pt x="454" y="384"/>
                      <a:pt x="471" y="274"/>
                    </a:cubicBezTo>
                    <a:cubicBezTo>
                      <a:pt x="489" y="156"/>
                      <a:pt x="395" y="27"/>
                      <a:pt x="281" y="5"/>
                    </a:cubicBezTo>
                    <a:cubicBezTo>
                      <a:pt x="271" y="2"/>
                      <a:pt x="260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29"/>
              <p:cNvSpPr/>
              <p:nvPr/>
            </p:nvSpPr>
            <p:spPr>
              <a:xfrm flipH="1">
                <a:off x="7857555" y="3164991"/>
                <a:ext cx="593008" cy="1690546"/>
              </a:xfrm>
              <a:custGeom>
                <a:avLst/>
                <a:gdLst/>
                <a:ahLst/>
                <a:cxnLst/>
                <a:rect l="l" t="t" r="r" b="b"/>
                <a:pathLst>
                  <a:path w="12244" h="34907" extrusionOk="0">
                    <a:moveTo>
                      <a:pt x="1" y="0"/>
                    </a:moveTo>
                    <a:lnTo>
                      <a:pt x="1" y="34907"/>
                    </a:lnTo>
                    <a:lnTo>
                      <a:pt x="5062" y="34713"/>
                    </a:lnTo>
                    <a:lnTo>
                      <a:pt x="5496" y="4799"/>
                    </a:lnTo>
                    <a:lnTo>
                      <a:pt x="7212" y="34832"/>
                    </a:lnTo>
                    <a:lnTo>
                      <a:pt x="12244" y="34713"/>
                    </a:lnTo>
                    <a:lnTo>
                      <a:pt x="10055" y="61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9"/>
              <p:cNvSpPr/>
              <p:nvPr/>
            </p:nvSpPr>
            <p:spPr>
              <a:xfrm flipH="1">
                <a:off x="8316988" y="3177442"/>
                <a:ext cx="4940" cy="1671271"/>
              </a:xfrm>
              <a:custGeom>
                <a:avLst/>
                <a:gdLst/>
                <a:ahLst/>
                <a:cxnLst/>
                <a:rect l="l" t="t" r="r" b="b"/>
                <a:pathLst>
                  <a:path w="102" h="34509" extrusionOk="0">
                    <a:moveTo>
                      <a:pt x="47" y="1"/>
                    </a:moveTo>
                    <a:cubicBezTo>
                      <a:pt x="22" y="1"/>
                      <a:pt x="1" y="7725"/>
                      <a:pt x="1" y="17254"/>
                    </a:cubicBezTo>
                    <a:cubicBezTo>
                      <a:pt x="4" y="26784"/>
                      <a:pt x="26" y="34508"/>
                      <a:pt x="51" y="34508"/>
                    </a:cubicBezTo>
                    <a:cubicBezTo>
                      <a:pt x="80" y="34508"/>
                      <a:pt x="102" y="26784"/>
                      <a:pt x="98" y="17254"/>
                    </a:cubicBezTo>
                    <a:cubicBezTo>
                      <a:pt x="98" y="7725"/>
                      <a:pt x="77" y="1"/>
                      <a:pt x="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9"/>
              <p:cNvSpPr/>
              <p:nvPr/>
            </p:nvSpPr>
            <p:spPr>
              <a:xfrm flipH="1">
                <a:off x="7980481" y="3191729"/>
                <a:ext cx="90084" cy="1656984"/>
              </a:xfrm>
              <a:custGeom>
                <a:avLst/>
                <a:gdLst/>
                <a:ahLst/>
                <a:cxnLst/>
                <a:rect l="l" t="t" r="r" b="b"/>
                <a:pathLst>
                  <a:path w="1860" h="34214" extrusionOk="0">
                    <a:moveTo>
                      <a:pt x="1" y="0"/>
                    </a:moveTo>
                    <a:lnTo>
                      <a:pt x="1" y="90"/>
                    </a:lnTo>
                    <a:cubicBezTo>
                      <a:pt x="1" y="151"/>
                      <a:pt x="4" y="237"/>
                      <a:pt x="4" y="348"/>
                    </a:cubicBezTo>
                    <a:cubicBezTo>
                      <a:pt x="12" y="582"/>
                      <a:pt x="22" y="915"/>
                      <a:pt x="37" y="1346"/>
                    </a:cubicBezTo>
                    <a:cubicBezTo>
                      <a:pt x="65" y="2211"/>
                      <a:pt x="115" y="3468"/>
                      <a:pt x="184" y="5015"/>
                    </a:cubicBezTo>
                    <a:cubicBezTo>
                      <a:pt x="320" y="8112"/>
                      <a:pt x="536" y="12390"/>
                      <a:pt x="801" y="17114"/>
                    </a:cubicBezTo>
                    <a:cubicBezTo>
                      <a:pt x="1067" y="21838"/>
                      <a:pt x="1321" y="26112"/>
                      <a:pt x="1520" y="29206"/>
                    </a:cubicBezTo>
                    <a:cubicBezTo>
                      <a:pt x="1620" y="30750"/>
                      <a:pt x="1699" y="31999"/>
                      <a:pt x="1756" y="32871"/>
                    </a:cubicBezTo>
                    <a:cubicBezTo>
                      <a:pt x="1785" y="33298"/>
                      <a:pt x="1810" y="33636"/>
                      <a:pt x="1828" y="33865"/>
                    </a:cubicBezTo>
                    <a:cubicBezTo>
                      <a:pt x="1835" y="33976"/>
                      <a:pt x="1843" y="34062"/>
                      <a:pt x="1846" y="34123"/>
                    </a:cubicBezTo>
                    <a:cubicBezTo>
                      <a:pt x="1853" y="34185"/>
                      <a:pt x="1856" y="34213"/>
                      <a:pt x="1856" y="34213"/>
                    </a:cubicBezTo>
                    <a:cubicBezTo>
                      <a:pt x="1856" y="34213"/>
                      <a:pt x="1860" y="34181"/>
                      <a:pt x="1856" y="34123"/>
                    </a:cubicBezTo>
                    <a:cubicBezTo>
                      <a:pt x="1853" y="34062"/>
                      <a:pt x="1850" y="33976"/>
                      <a:pt x="1846" y="33865"/>
                    </a:cubicBezTo>
                    <a:cubicBezTo>
                      <a:pt x="1835" y="33632"/>
                      <a:pt x="1817" y="33298"/>
                      <a:pt x="1792" y="32867"/>
                    </a:cubicBezTo>
                    <a:cubicBezTo>
                      <a:pt x="1745" y="31999"/>
                      <a:pt x="1674" y="30746"/>
                      <a:pt x="1588" y="29203"/>
                    </a:cubicBezTo>
                    <a:cubicBezTo>
                      <a:pt x="1412" y="26102"/>
                      <a:pt x="1167" y="21830"/>
                      <a:pt x="898" y="17110"/>
                    </a:cubicBezTo>
                    <a:cubicBezTo>
                      <a:pt x="632" y="12383"/>
                      <a:pt x="407" y="8108"/>
                      <a:pt x="252" y="5010"/>
                    </a:cubicBezTo>
                    <a:cubicBezTo>
                      <a:pt x="177" y="3468"/>
                      <a:pt x="115" y="2215"/>
                      <a:pt x="72" y="1346"/>
                    </a:cubicBezTo>
                    <a:cubicBezTo>
                      <a:pt x="55" y="915"/>
                      <a:pt x="37" y="582"/>
                      <a:pt x="26" y="348"/>
                    </a:cubicBezTo>
                    <a:cubicBezTo>
                      <a:pt x="19" y="237"/>
                      <a:pt x="16" y="151"/>
                      <a:pt x="12" y="90"/>
                    </a:cubicBezTo>
                    <a:cubicBezTo>
                      <a:pt x="8" y="29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9"/>
              <p:cNvSpPr/>
              <p:nvPr/>
            </p:nvSpPr>
            <p:spPr>
              <a:xfrm flipH="1">
                <a:off x="8159680" y="3181268"/>
                <a:ext cx="26493" cy="182823"/>
              </a:xfrm>
              <a:custGeom>
                <a:avLst/>
                <a:gdLst/>
                <a:ahLst/>
                <a:cxnLst/>
                <a:rect l="l" t="t" r="r" b="b"/>
                <a:pathLst>
                  <a:path w="547" h="3775" extrusionOk="0">
                    <a:moveTo>
                      <a:pt x="464" y="1"/>
                    </a:moveTo>
                    <a:cubicBezTo>
                      <a:pt x="450" y="1"/>
                      <a:pt x="443" y="223"/>
                      <a:pt x="439" y="586"/>
                    </a:cubicBezTo>
                    <a:cubicBezTo>
                      <a:pt x="435" y="945"/>
                      <a:pt x="435" y="1440"/>
                      <a:pt x="443" y="1989"/>
                    </a:cubicBezTo>
                    <a:cubicBezTo>
                      <a:pt x="450" y="2262"/>
                      <a:pt x="453" y="2524"/>
                      <a:pt x="457" y="2764"/>
                    </a:cubicBezTo>
                    <a:cubicBezTo>
                      <a:pt x="464" y="3001"/>
                      <a:pt x="446" y="3210"/>
                      <a:pt x="378" y="3371"/>
                    </a:cubicBezTo>
                    <a:cubicBezTo>
                      <a:pt x="314" y="3533"/>
                      <a:pt x="213" y="3641"/>
                      <a:pt x="133" y="3694"/>
                    </a:cubicBezTo>
                    <a:cubicBezTo>
                      <a:pt x="55" y="3752"/>
                      <a:pt x="1" y="3766"/>
                      <a:pt x="4" y="3773"/>
                    </a:cubicBezTo>
                    <a:cubicBezTo>
                      <a:pt x="4" y="3774"/>
                      <a:pt x="7" y="3774"/>
                      <a:pt x="12" y="3774"/>
                    </a:cubicBezTo>
                    <a:cubicBezTo>
                      <a:pt x="30" y="3774"/>
                      <a:pt x="81" y="3766"/>
                      <a:pt x="155" y="3727"/>
                    </a:cubicBezTo>
                    <a:cubicBezTo>
                      <a:pt x="245" y="3676"/>
                      <a:pt x="363" y="3568"/>
                      <a:pt x="443" y="3400"/>
                    </a:cubicBezTo>
                    <a:cubicBezTo>
                      <a:pt x="521" y="3228"/>
                      <a:pt x="547" y="3001"/>
                      <a:pt x="547" y="2764"/>
                    </a:cubicBezTo>
                    <a:cubicBezTo>
                      <a:pt x="547" y="2524"/>
                      <a:pt x="543" y="2262"/>
                      <a:pt x="539" y="1989"/>
                    </a:cubicBezTo>
                    <a:cubicBezTo>
                      <a:pt x="532" y="1440"/>
                      <a:pt x="521" y="945"/>
                      <a:pt x="507" y="582"/>
                    </a:cubicBezTo>
                    <a:cubicBezTo>
                      <a:pt x="493" y="223"/>
                      <a:pt x="478" y="1"/>
                      <a:pt x="4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9"/>
              <p:cNvSpPr/>
              <p:nvPr/>
            </p:nvSpPr>
            <p:spPr>
              <a:xfrm flipH="1">
                <a:off x="8189224" y="3198606"/>
                <a:ext cx="25572" cy="24651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09" extrusionOk="0">
                    <a:moveTo>
                      <a:pt x="217" y="61"/>
                    </a:moveTo>
                    <a:cubicBezTo>
                      <a:pt x="262" y="61"/>
                      <a:pt x="317" y="76"/>
                      <a:pt x="366" y="120"/>
                    </a:cubicBezTo>
                    <a:cubicBezTo>
                      <a:pt x="441" y="178"/>
                      <a:pt x="456" y="307"/>
                      <a:pt x="355" y="375"/>
                    </a:cubicBezTo>
                    <a:cubicBezTo>
                      <a:pt x="319" y="401"/>
                      <a:pt x="276" y="415"/>
                      <a:pt x="236" y="415"/>
                    </a:cubicBezTo>
                    <a:cubicBezTo>
                      <a:pt x="204" y="415"/>
                      <a:pt x="174" y="406"/>
                      <a:pt x="151" y="389"/>
                    </a:cubicBezTo>
                    <a:cubicBezTo>
                      <a:pt x="100" y="354"/>
                      <a:pt x="78" y="281"/>
                      <a:pt x="78" y="228"/>
                    </a:cubicBezTo>
                    <a:cubicBezTo>
                      <a:pt x="82" y="143"/>
                      <a:pt x="121" y="96"/>
                      <a:pt x="140" y="72"/>
                    </a:cubicBezTo>
                    <a:lnTo>
                      <a:pt x="140" y="72"/>
                    </a:lnTo>
                    <a:lnTo>
                      <a:pt x="147" y="74"/>
                    </a:lnTo>
                    <a:cubicBezTo>
                      <a:pt x="174" y="78"/>
                      <a:pt x="195" y="81"/>
                      <a:pt x="207" y="81"/>
                    </a:cubicBezTo>
                    <a:cubicBezTo>
                      <a:pt x="215" y="81"/>
                      <a:pt x="219" y="80"/>
                      <a:pt x="219" y="77"/>
                    </a:cubicBezTo>
                    <a:cubicBezTo>
                      <a:pt x="221" y="74"/>
                      <a:pt x="216" y="68"/>
                      <a:pt x="206" y="61"/>
                    </a:cubicBezTo>
                    <a:lnTo>
                      <a:pt x="206" y="61"/>
                    </a:lnTo>
                    <a:cubicBezTo>
                      <a:pt x="209" y="61"/>
                      <a:pt x="213" y="61"/>
                      <a:pt x="217" y="61"/>
                    </a:cubicBezTo>
                    <a:close/>
                    <a:moveTo>
                      <a:pt x="257" y="0"/>
                    </a:moveTo>
                    <a:cubicBezTo>
                      <a:pt x="209" y="0"/>
                      <a:pt x="168" y="15"/>
                      <a:pt x="143" y="34"/>
                    </a:cubicBezTo>
                    <a:lnTo>
                      <a:pt x="104" y="62"/>
                    </a:lnTo>
                    <a:lnTo>
                      <a:pt x="109" y="64"/>
                    </a:lnTo>
                    <a:lnTo>
                      <a:pt x="109" y="64"/>
                    </a:lnTo>
                    <a:cubicBezTo>
                      <a:pt x="104" y="67"/>
                      <a:pt x="99" y="70"/>
                      <a:pt x="93" y="74"/>
                    </a:cubicBezTo>
                    <a:cubicBezTo>
                      <a:pt x="61" y="99"/>
                      <a:pt x="25" y="149"/>
                      <a:pt x="10" y="221"/>
                    </a:cubicBezTo>
                    <a:cubicBezTo>
                      <a:pt x="0" y="289"/>
                      <a:pt x="14" y="393"/>
                      <a:pt x="100" y="461"/>
                    </a:cubicBezTo>
                    <a:cubicBezTo>
                      <a:pt x="139" y="494"/>
                      <a:pt x="190" y="509"/>
                      <a:pt x="243" y="509"/>
                    </a:cubicBezTo>
                    <a:cubicBezTo>
                      <a:pt x="302" y="509"/>
                      <a:pt x="364" y="490"/>
                      <a:pt x="413" y="454"/>
                    </a:cubicBezTo>
                    <a:cubicBezTo>
                      <a:pt x="481" y="407"/>
                      <a:pt x="527" y="321"/>
                      <a:pt x="520" y="238"/>
                    </a:cubicBezTo>
                    <a:cubicBezTo>
                      <a:pt x="517" y="156"/>
                      <a:pt x="466" y="95"/>
                      <a:pt x="416" y="56"/>
                    </a:cubicBezTo>
                    <a:cubicBezTo>
                      <a:pt x="363" y="15"/>
                      <a:pt x="307" y="0"/>
                      <a:pt x="2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29"/>
              <p:cNvSpPr/>
              <p:nvPr/>
            </p:nvSpPr>
            <p:spPr>
              <a:xfrm flipH="1">
                <a:off x="8016411" y="2913589"/>
                <a:ext cx="669289" cy="285204"/>
              </a:xfrm>
              <a:custGeom>
                <a:avLst/>
                <a:gdLst/>
                <a:ahLst/>
                <a:cxnLst/>
                <a:rect l="l" t="t" r="r" b="b"/>
                <a:pathLst>
                  <a:path w="13819" h="5889" extrusionOk="0">
                    <a:moveTo>
                      <a:pt x="12124" y="1"/>
                    </a:moveTo>
                    <a:cubicBezTo>
                      <a:pt x="11688" y="1"/>
                      <a:pt x="11071" y="405"/>
                      <a:pt x="10828" y="632"/>
                    </a:cubicBezTo>
                    <a:cubicBezTo>
                      <a:pt x="10739" y="718"/>
                      <a:pt x="10689" y="833"/>
                      <a:pt x="10663" y="959"/>
                    </a:cubicBezTo>
                    <a:lnTo>
                      <a:pt x="4088" y="2344"/>
                    </a:lnTo>
                    <a:lnTo>
                      <a:pt x="420" y="1971"/>
                    </a:lnTo>
                    <a:cubicBezTo>
                      <a:pt x="420" y="1971"/>
                      <a:pt x="344" y="2603"/>
                      <a:pt x="161" y="3797"/>
                    </a:cubicBezTo>
                    <a:cubicBezTo>
                      <a:pt x="0" y="4851"/>
                      <a:pt x="1610" y="5888"/>
                      <a:pt x="2758" y="5888"/>
                    </a:cubicBezTo>
                    <a:cubicBezTo>
                      <a:pt x="2839" y="5888"/>
                      <a:pt x="2917" y="5883"/>
                      <a:pt x="2993" y="5873"/>
                    </a:cubicBezTo>
                    <a:cubicBezTo>
                      <a:pt x="4044" y="5725"/>
                      <a:pt x="10473" y="3898"/>
                      <a:pt x="11564" y="3586"/>
                    </a:cubicBezTo>
                    <a:cubicBezTo>
                      <a:pt x="11668" y="3554"/>
                      <a:pt x="11722" y="3539"/>
                      <a:pt x="11722" y="3539"/>
                    </a:cubicBezTo>
                    <a:lnTo>
                      <a:pt x="11722" y="3532"/>
                    </a:lnTo>
                    <a:cubicBezTo>
                      <a:pt x="12077" y="3410"/>
                      <a:pt x="12921" y="3105"/>
                      <a:pt x="13010" y="2954"/>
                    </a:cubicBezTo>
                    <a:cubicBezTo>
                      <a:pt x="13122" y="2760"/>
                      <a:pt x="13093" y="1239"/>
                      <a:pt x="13093" y="1239"/>
                    </a:cubicBezTo>
                    <a:lnTo>
                      <a:pt x="13696" y="969"/>
                    </a:lnTo>
                    <a:cubicBezTo>
                      <a:pt x="13696" y="969"/>
                      <a:pt x="13818" y="729"/>
                      <a:pt x="13682" y="553"/>
                    </a:cubicBezTo>
                    <a:cubicBezTo>
                      <a:pt x="13649" y="511"/>
                      <a:pt x="13532" y="495"/>
                      <a:pt x="13371" y="495"/>
                    </a:cubicBezTo>
                    <a:cubicBezTo>
                      <a:pt x="12860" y="495"/>
                      <a:pt x="11916" y="657"/>
                      <a:pt x="11916" y="657"/>
                    </a:cubicBezTo>
                    <a:lnTo>
                      <a:pt x="12511" y="205"/>
                    </a:lnTo>
                    <a:cubicBezTo>
                      <a:pt x="12428" y="59"/>
                      <a:pt x="12289" y="1"/>
                      <a:pt x="12124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4" name="Google Shape;634;p29"/>
            <p:cNvSpPr/>
            <p:nvPr/>
          </p:nvSpPr>
          <p:spPr>
            <a:xfrm rot="-5400000">
              <a:off x="8133000" y="2006075"/>
              <a:ext cx="87600" cy="27900"/>
            </a:xfrm>
            <a:prstGeom prst="rtTriangle">
              <a:avLst/>
            </a:pr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5" name="Google Shape;635;p29"/>
          <p:cNvGrpSpPr/>
          <p:nvPr/>
        </p:nvGrpSpPr>
        <p:grpSpPr>
          <a:xfrm>
            <a:off x="591096" y="2830324"/>
            <a:ext cx="519733" cy="485268"/>
            <a:chOff x="4694531" y="2250235"/>
            <a:chExt cx="1090502" cy="1018186"/>
          </a:xfrm>
        </p:grpSpPr>
        <p:sp>
          <p:nvSpPr>
            <p:cNvPr id="636" name="Google Shape;636;p29"/>
            <p:cNvSpPr/>
            <p:nvPr/>
          </p:nvSpPr>
          <p:spPr>
            <a:xfrm>
              <a:off x="4694531" y="2250235"/>
              <a:ext cx="1090502" cy="1018186"/>
            </a:xfrm>
            <a:custGeom>
              <a:avLst/>
              <a:gdLst/>
              <a:ahLst/>
              <a:cxnLst/>
              <a:rect l="l" t="t" r="r" b="b"/>
              <a:pathLst>
                <a:path w="24565" h="22936" extrusionOk="0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9"/>
            <p:cNvSpPr/>
            <p:nvPr/>
          </p:nvSpPr>
          <p:spPr>
            <a:xfrm>
              <a:off x="4824199" y="2371334"/>
              <a:ext cx="831161" cy="775937"/>
            </a:xfrm>
            <a:custGeom>
              <a:avLst/>
              <a:gdLst/>
              <a:ahLst/>
              <a:cxnLst/>
              <a:rect l="l" t="t" r="r" b="b"/>
              <a:pathLst>
                <a:path w="18723" h="17479" extrusionOk="0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9"/>
            <p:cNvSpPr/>
            <p:nvPr/>
          </p:nvSpPr>
          <p:spPr>
            <a:xfrm>
              <a:off x="4841911" y="2356596"/>
              <a:ext cx="782507" cy="470782"/>
            </a:xfrm>
            <a:custGeom>
              <a:avLst/>
              <a:gdLst/>
              <a:ahLst/>
              <a:cxnLst/>
              <a:rect l="l" t="t" r="r" b="b"/>
              <a:pathLst>
                <a:path w="17627" h="10605" extrusionOk="0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9"/>
            <p:cNvSpPr/>
            <p:nvPr/>
          </p:nvSpPr>
          <p:spPr>
            <a:xfrm>
              <a:off x="5058586" y="2488083"/>
              <a:ext cx="386747" cy="570799"/>
            </a:xfrm>
            <a:custGeom>
              <a:avLst/>
              <a:gdLst/>
              <a:ahLst/>
              <a:cxnLst/>
              <a:rect l="l" t="t" r="r" b="b"/>
              <a:pathLst>
                <a:path w="8712" h="12858" extrusionOk="0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0" name="Google Shape;640;p29"/>
          <p:cNvGrpSpPr/>
          <p:nvPr/>
        </p:nvGrpSpPr>
        <p:grpSpPr>
          <a:xfrm>
            <a:off x="1433177" y="4004850"/>
            <a:ext cx="335765" cy="313500"/>
            <a:chOff x="4694531" y="2250235"/>
            <a:chExt cx="1090502" cy="1018186"/>
          </a:xfrm>
        </p:grpSpPr>
        <p:sp>
          <p:nvSpPr>
            <p:cNvPr id="641" name="Google Shape;641;p29"/>
            <p:cNvSpPr/>
            <p:nvPr/>
          </p:nvSpPr>
          <p:spPr>
            <a:xfrm>
              <a:off x="4694531" y="2250235"/>
              <a:ext cx="1090502" cy="1018186"/>
            </a:xfrm>
            <a:custGeom>
              <a:avLst/>
              <a:gdLst/>
              <a:ahLst/>
              <a:cxnLst/>
              <a:rect l="l" t="t" r="r" b="b"/>
              <a:pathLst>
                <a:path w="24565" h="22936" extrusionOk="0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9"/>
            <p:cNvSpPr/>
            <p:nvPr/>
          </p:nvSpPr>
          <p:spPr>
            <a:xfrm>
              <a:off x="4824199" y="2371334"/>
              <a:ext cx="831161" cy="775937"/>
            </a:xfrm>
            <a:custGeom>
              <a:avLst/>
              <a:gdLst/>
              <a:ahLst/>
              <a:cxnLst/>
              <a:rect l="l" t="t" r="r" b="b"/>
              <a:pathLst>
                <a:path w="18723" h="17479" extrusionOk="0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9"/>
            <p:cNvSpPr/>
            <p:nvPr/>
          </p:nvSpPr>
          <p:spPr>
            <a:xfrm>
              <a:off x="4841911" y="2356596"/>
              <a:ext cx="782507" cy="470782"/>
            </a:xfrm>
            <a:custGeom>
              <a:avLst/>
              <a:gdLst/>
              <a:ahLst/>
              <a:cxnLst/>
              <a:rect l="l" t="t" r="r" b="b"/>
              <a:pathLst>
                <a:path w="17627" h="10605" extrusionOk="0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9"/>
            <p:cNvSpPr/>
            <p:nvPr/>
          </p:nvSpPr>
          <p:spPr>
            <a:xfrm>
              <a:off x="5058586" y="2488083"/>
              <a:ext cx="386747" cy="570799"/>
            </a:xfrm>
            <a:custGeom>
              <a:avLst/>
              <a:gdLst/>
              <a:ahLst/>
              <a:cxnLst/>
              <a:rect l="l" t="t" r="r" b="b"/>
              <a:pathLst>
                <a:path w="8712" h="12858" extrusionOk="0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516;p29">
            <a:extLst>
              <a:ext uri="{FF2B5EF4-FFF2-40B4-BE49-F238E27FC236}">
                <a16:creationId xmlns:a16="http://schemas.microsoft.com/office/drawing/2014/main" id="{D6DFEC33-D3DB-16A3-56B9-36E3BD66B3BC}"/>
              </a:ext>
            </a:extLst>
          </p:cNvPr>
          <p:cNvSpPr txBox="1">
            <a:spLocks/>
          </p:cNvSpPr>
          <p:nvPr/>
        </p:nvSpPr>
        <p:spPr>
          <a:xfrm>
            <a:off x="2117061" y="1774432"/>
            <a:ext cx="5098263" cy="840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Staatliches"/>
              <a:buNone/>
              <a:defRPr sz="24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 i="0" u="none" strike="noStrike" cap="none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-US" dirty="0"/>
              <a:t>Using python, we forecasted the euro to dollar rate in 2024</a:t>
            </a:r>
          </a:p>
        </p:txBody>
      </p:sp>
    </p:spTree>
    <p:extLst>
      <p:ext uri="{BB962C8B-B14F-4D97-AF65-F5344CB8AC3E}">
        <p14:creationId xmlns:p14="http://schemas.microsoft.com/office/powerpoint/2010/main" val="869384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32"/>
          <p:cNvSpPr/>
          <p:nvPr/>
        </p:nvSpPr>
        <p:spPr>
          <a:xfrm>
            <a:off x="5079781" y="2154839"/>
            <a:ext cx="667500" cy="667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2"/>
          <p:cNvSpPr/>
          <p:nvPr/>
        </p:nvSpPr>
        <p:spPr>
          <a:xfrm>
            <a:off x="5029440" y="2108647"/>
            <a:ext cx="667500" cy="66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32"/>
          <p:cNvSpPr txBox="1">
            <a:spLocks noGrp="1"/>
          </p:cNvSpPr>
          <p:nvPr>
            <p:ph type="ctrTitle" idx="2"/>
          </p:nvPr>
        </p:nvSpPr>
        <p:spPr>
          <a:xfrm>
            <a:off x="4938415" y="2957875"/>
            <a:ext cx="25389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grpSp>
        <p:nvGrpSpPr>
          <p:cNvPr id="792" name="Google Shape;792;p32"/>
          <p:cNvGrpSpPr/>
          <p:nvPr/>
        </p:nvGrpSpPr>
        <p:grpSpPr>
          <a:xfrm>
            <a:off x="5191213" y="2246625"/>
            <a:ext cx="368825" cy="368125"/>
            <a:chOff x="3231450" y="1518325"/>
            <a:chExt cx="368825" cy="368125"/>
          </a:xfrm>
        </p:grpSpPr>
        <p:sp>
          <p:nvSpPr>
            <p:cNvPr id="793" name="Google Shape;793;p32"/>
            <p:cNvSpPr/>
            <p:nvPr/>
          </p:nvSpPr>
          <p:spPr>
            <a:xfrm>
              <a:off x="3276925" y="1649400"/>
              <a:ext cx="323350" cy="237050"/>
            </a:xfrm>
            <a:custGeom>
              <a:avLst/>
              <a:gdLst/>
              <a:ahLst/>
              <a:cxnLst/>
              <a:rect l="l" t="t" r="r" b="b"/>
              <a:pathLst>
                <a:path w="12934" h="9482" extrusionOk="0">
                  <a:moveTo>
                    <a:pt x="10906" y="0"/>
                  </a:moveTo>
                  <a:cubicBezTo>
                    <a:pt x="10795" y="0"/>
                    <a:pt x="10684" y="73"/>
                    <a:pt x="10684" y="220"/>
                  </a:cubicBezTo>
                  <a:lnTo>
                    <a:pt x="10684" y="929"/>
                  </a:lnTo>
                  <a:cubicBezTo>
                    <a:pt x="10684" y="957"/>
                    <a:pt x="10694" y="985"/>
                    <a:pt x="10713" y="1023"/>
                  </a:cubicBezTo>
                  <a:cubicBezTo>
                    <a:pt x="10864" y="1345"/>
                    <a:pt x="10987" y="1675"/>
                    <a:pt x="11081" y="2025"/>
                  </a:cubicBezTo>
                  <a:lnTo>
                    <a:pt x="11081" y="2809"/>
                  </a:lnTo>
                  <a:cubicBezTo>
                    <a:pt x="11081" y="2956"/>
                    <a:pt x="11190" y="3029"/>
                    <a:pt x="11299" y="3029"/>
                  </a:cubicBezTo>
                  <a:cubicBezTo>
                    <a:pt x="11407" y="3029"/>
                    <a:pt x="11516" y="2956"/>
                    <a:pt x="11516" y="2809"/>
                  </a:cubicBezTo>
                  <a:lnTo>
                    <a:pt x="11516" y="2214"/>
                  </a:lnTo>
                  <a:lnTo>
                    <a:pt x="12489" y="2214"/>
                  </a:lnTo>
                  <a:lnTo>
                    <a:pt x="12489" y="4992"/>
                  </a:lnTo>
                  <a:lnTo>
                    <a:pt x="11431" y="4992"/>
                  </a:lnTo>
                  <a:lnTo>
                    <a:pt x="11431" y="4303"/>
                  </a:lnTo>
                  <a:cubicBezTo>
                    <a:pt x="11431" y="4156"/>
                    <a:pt x="11322" y="4083"/>
                    <a:pt x="11214" y="4083"/>
                  </a:cubicBezTo>
                  <a:cubicBezTo>
                    <a:pt x="11105" y="4083"/>
                    <a:pt x="10996" y="4156"/>
                    <a:pt x="10996" y="4303"/>
                  </a:cubicBezTo>
                  <a:lnTo>
                    <a:pt x="10996" y="5181"/>
                  </a:lnTo>
                  <a:cubicBezTo>
                    <a:pt x="10798" y="5777"/>
                    <a:pt x="10514" y="6334"/>
                    <a:pt x="10136" y="6835"/>
                  </a:cubicBezTo>
                  <a:cubicBezTo>
                    <a:pt x="10108" y="6873"/>
                    <a:pt x="10089" y="6911"/>
                    <a:pt x="10089" y="6968"/>
                  </a:cubicBezTo>
                  <a:lnTo>
                    <a:pt x="10089" y="9047"/>
                  </a:lnTo>
                  <a:lnTo>
                    <a:pt x="7991" y="9047"/>
                  </a:lnTo>
                  <a:lnTo>
                    <a:pt x="7991" y="7478"/>
                  </a:lnTo>
                  <a:cubicBezTo>
                    <a:pt x="7991" y="7354"/>
                    <a:pt x="7889" y="7255"/>
                    <a:pt x="7774" y="7255"/>
                  </a:cubicBezTo>
                  <a:cubicBezTo>
                    <a:pt x="7749" y="7255"/>
                    <a:pt x="7723" y="7260"/>
                    <a:pt x="7698" y="7270"/>
                  </a:cubicBezTo>
                  <a:lnTo>
                    <a:pt x="7641" y="7289"/>
                  </a:lnTo>
                  <a:cubicBezTo>
                    <a:pt x="6989" y="7536"/>
                    <a:pt x="6302" y="7659"/>
                    <a:pt x="5615" y="7659"/>
                  </a:cubicBezTo>
                  <a:cubicBezTo>
                    <a:pt x="4908" y="7659"/>
                    <a:pt x="4201" y="7529"/>
                    <a:pt x="3530" y="7270"/>
                  </a:cubicBezTo>
                  <a:cubicBezTo>
                    <a:pt x="3504" y="7259"/>
                    <a:pt x="3477" y="7254"/>
                    <a:pt x="3450" y="7254"/>
                  </a:cubicBezTo>
                  <a:cubicBezTo>
                    <a:pt x="3337" y="7254"/>
                    <a:pt x="3237" y="7348"/>
                    <a:pt x="3237" y="7478"/>
                  </a:cubicBezTo>
                  <a:lnTo>
                    <a:pt x="3237" y="9047"/>
                  </a:lnTo>
                  <a:lnTo>
                    <a:pt x="1130" y="9047"/>
                  </a:lnTo>
                  <a:lnTo>
                    <a:pt x="1130" y="6968"/>
                  </a:lnTo>
                  <a:cubicBezTo>
                    <a:pt x="1130" y="6920"/>
                    <a:pt x="1120" y="6873"/>
                    <a:pt x="1092" y="6835"/>
                  </a:cubicBezTo>
                  <a:cubicBezTo>
                    <a:pt x="846" y="6514"/>
                    <a:pt x="648" y="6174"/>
                    <a:pt x="478" y="5805"/>
                  </a:cubicBezTo>
                  <a:cubicBezTo>
                    <a:pt x="435" y="5714"/>
                    <a:pt x="360" y="5675"/>
                    <a:pt x="284" y="5675"/>
                  </a:cubicBezTo>
                  <a:cubicBezTo>
                    <a:pt x="142" y="5675"/>
                    <a:pt x="0" y="5812"/>
                    <a:pt x="81" y="5985"/>
                  </a:cubicBezTo>
                  <a:cubicBezTo>
                    <a:pt x="251" y="6353"/>
                    <a:pt x="459" y="6712"/>
                    <a:pt x="695" y="7034"/>
                  </a:cubicBezTo>
                  <a:lnTo>
                    <a:pt x="695" y="9264"/>
                  </a:lnTo>
                  <a:cubicBezTo>
                    <a:pt x="695" y="9387"/>
                    <a:pt x="790" y="9482"/>
                    <a:pt x="912" y="9482"/>
                  </a:cubicBezTo>
                  <a:lnTo>
                    <a:pt x="3455" y="9482"/>
                  </a:lnTo>
                  <a:cubicBezTo>
                    <a:pt x="3577" y="9482"/>
                    <a:pt x="3672" y="9387"/>
                    <a:pt x="3672" y="9264"/>
                  </a:cubicBezTo>
                  <a:lnTo>
                    <a:pt x="3672" y="7790"/>
                  </a:lnTo>
                  <a:cubicBezTo>
                    <a:pt x="4300" y="7993"/>
                    <a:pt x="4955" y="8095"/>
                    <a:pt x="5611" y="8095"/>
                  </a:cubicBezTo>
                  <a:cubicBezTo>
                    <a:pt x="6266" y="8095"/>
                    <a:pt x="6923" y="7993"/>
                    <a:pt x="7556" y="7790"/>
                  </a:cubicBezTo>
                  <a:lnTo>
                    <a:pt x="7556" y="9264"/>
                  </a:lnTo>
                  <a:cubicBezTo>
                    <a:pt x="7556" y="9387"/>
                    <a:pt x="7651" y="9482"/>
                    <a:pt x="7774" y="9482"/>
                  </a:cubicBezTo>
                  <a:lnTo>
                    <a:pt x="10316" y="9482"/>
                  </a:lnTo>
                  <a:cubicBezTo>
                    <a:pt x="10439" y="9482"/>
                    <a:pt x="10533" y="9387"/>
                    <a:pt x="10533" y="9264"/>
                  </a:cubicBezTo>
                  <a:lnTo>
                    <a:pt x="10533" y="7034"/>
                  </a:lnTo>
                  <a:cubicBezTo>
                    <a:pt x="10892" y="6542"/>
                    <a:pt x="11176" y="6004"/>
                    <a:pt x="11374" y="5427"/>
                  </a:cubicBezTo>
                  <a:lnTo>
                    <a:pt x="12707" y="5427"/>
                  </a:lnTo>
                  <a:cubicBezTo>
                    <a:pt x="12830" y="5427"/>
                    <a:pt x="12924" y="5333"/>
                    <a:pt x="12934" y="5210"/>
                  </a:cubicBezTo>
                  <a:lnTo>
                    <a:pt x="12934" y="1997"/>
                  </a:lnTo>
                  <a:cubicBezTo>
                    <a:pt x="12934" y="1879"/>
                    <a:pt x="12838" y="1779"/>
                    <a:pt x="12722" y="1779"/>
                  </a:cubicBezTo>
                  <a:cubicBezTo>
                    <a:pt x="12717" y="1779"/>
                    <a:pt x="12712" y="1779"/>
                    <a:pt x="12707" y="1779"/>
                  </a:cubicBezTo>
                  <a:lnTo>
                    <a:pt x="11459" y="1779"/>
                  </a:lnTo>
                  <a:cubicBezTo>
                    <a:pt x="11374" y="1467"/>
                    <a:pt x="11261" y="1165"/>
                    <a:pt x="11129" y="881"/>
                  </a:cubicBezTo>
                  <a:lnTo>
                    <a:pt x="11129" y="220"/>
                  </a:lnTo>
                  <a:cubicBezTo>
                    <a:pt x="11129" y="73"/>
                    <a:pt x="11017" y="0"/>
                    <a:pt x="109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2"/>
            <p:cNvSpPr/>
            <p:nvPr/>
          </p:nvSpPr>
          <p:spPr>
            <a:xfrm>
              <a:off x="3231450" y="1590950"/>
              <a:ext cx="323700" cy="191950"/>
            </a:xfrm>
            <a:custGeom>
              <a:avLst/>
              <a:gdLst/>
              <a:ahLst/>
              <a:cxnLst/>
              <a:rect l="l" t="t" r="r" b="b"/>
              <a:pathLst>
                <a:path w="12948" h="7678" extrusionOk="0">
                  <a:moveTo>
                    <a:pt x="7717" y="0"/>
                  </a:moveTo>
                  <a:cubicBezTo>
                    <a:pt x="5715" y="0"/>
                    <a:pt x="3751" y="926"/>
                    <a:pt x="2486" y="2643"/>
                  </a:cubicBezTo>
                  <a:cubicBezTo>
                    <a:pt x="2297" y="2889"/>
                    <a:pt x="2127" y="3163"/>
                    <a:pt x="1975" y="3437"/>
                  </a:cubicBezTo>
                  <a:cubicBezTo>
                    <a:pt x="1682" y="3957"/>
                    <a:pt x="1484" y="4524"/>
                    <a:pt x="1380" y="5119"/>
                  </a:cubicBezTo>
                  <a:cubicBezTo>
                    <a:pt x="1328" y="5124"/>
                    <a:pt x="1264" y="5129"/>
                    <a:pt x="1195" y="5129"/>
                  </a:cubicBezTo>
                  <a:cubicBezTo>
                    <a:pt x="1024" y="5129"/>
                    <a:pt x="819" y="5101"/>
                    <a:pt x="671" y="4987"/>
                  </a:cubicBezTo>
                  <a:cubicBezTo>
                    <a:pt x="520" y="4864"/>
                    <a:pt x="444" y="4665"/>
                    <a:pt x="444" y="4382"/>
                  </a:cubicBezTo>
                  <a:cubicBezTo>
                    <a:pt x="444" y="4235"/>
                    <a:pt x="333" y="4162"/>
                    <a:pt x="222" y="4162"/>
                  </a:cubicBezTo>
                  <a:cubicBezTo>
                    <a:pt x="111" y="4162"/>
                    <a:pt x="0" y="4235"/>
                    <a:pt x="0" y="4382"/>
                  </a:cubicBezTo>
                  <a:cubicBezTo>
                    <a:pt x="0" y="4807"/>
                    <a:pt x="132" y="5119"/>
                    <a:pt x="397" y="5327"/>
                  </a:cubicBezTo>
                  <a:cubicBezTo>
                    <a:pt x="621" y="5480"/>
                    <a:pt x="888" y="5564"/>
                    <a:pt x="1158" y="5564"/>
                  </a:cubicBezTo>
                  <a:cubicBezTo>
                    <a:pt x="1172" y="5564"/>
                    <a:pt x="1186" y="5564"/>
                    <a:pt x="1200" y="5563"/>
                  </a:cubicBezTo>
                  <a:lnTo>
                    <a:pt x="1333" y="5563"/>
                  </a:lnTo>
                  <a:cubicBezTo>
                    <a:pt x="1314" y="5781"/>
                    <a:pt x="1304" y="6007"/>
                    <a:pt x="1323" y="6225"/>
                  </a:cubicBezTo>
                  <a:cubicBezTo>
                    <a:pt x="1342" y="6678"/>
                    <a:pt x="1437" y="7123"/>
                    <a:pt x="1607" y="7538"/>
                  </a:cubicBezTo>
                  <a:cubicBezTo>
                    <a:pt x="1648" y="7637"/>
                    <a:pt x="1725" y="7678"/>
                    <a:pt x="1802" y="7678"/>
                  </a:cubicBezTo>
                  <a:cubicBezTo>
                    <a:pt x="1941" y="7678"/>
                    <a:pt x="2080" y="7547"/>
                    <a:pt x="2013" y="7378"/>
                  </a:cubicBezTo>
                  <a:cubicBezTo>
                    <a:pt x="1862" y="7000"/>
                    <a:pt x="1777" y="6603"/>
                    <a:pt x="1758" y="6196"/>
                  </a:cubicBezTo>
                  <a:cubicBezTo>
                    <a:pt x="1711" y="5299"/>
                    <a:pt x="1919" y="4420"/>
                    <a:pt x="2363" y="3645"/>
                  </a:cubicBezTo>
                  <a:cubicBezTo>
                    <a:pt x="2505" y="3380"/>
                    <a:pt x="2665" y="3134"/>
                    <a:pt x="2835" y="2889"/>
                  </a:cubicBezTo>
                  <a:cubicBezTo>
                    <a:pt x="4020" y="1295"/>
                    <a:pt x="5851" y="436"/>
                    <a:pt x="7716" y="436"/>
                  </a:cubicBezTo>
                  <a:cubicBezTo>
                    <a:pt x="8782" y="436"/>
                    <a:pt x="9858" y="717"/>
                    <a:pt x="10831" y="1301"/>
                  </a:cubicBezTo>
                  <a:cubicBezTo>
                    <a:pt x="10878" y="1329"/>
                    <a:pt x="10916" y="1358"/>
                    <a:pt x="10963" y="1386"/>
                  </a:cubicBezTo>
                  <a:cubicBezTo>
                    <a:pt x="11001" y="1417"/>
                    <a:pt x="11050" y="1432"/>
                    <a:pt x="11097" y="1432"/>
                  </a:cubicBezTo>
                  <a:cubicBezTo>
                    <a:pt x="11167" y="1432"/>
                    <a:pt x="11236" y="1400"/>
                    <a:pt x="11275" y="1339"/>
                  </a:cubicBezTo>
                  <a:cubicBezTo>
                    <a:pt x="11530" y="961"/>
                    <a:pt x="11955" y="743"/>
                    <a:pt x="12409" y="734"/>
                  </a:cubicBezTo>
                  <a:lnTo>
                    <a:pt x="12503" y="734"/>
                  </a:lnTo>
                  <a:lnTo>
                    <a:pt x="12503" y="1821"/>
                  </a:lnTo>
                  <a:cubicBezTo>
                    <a:pt x="12503" y="1967"/>
                    <a:pt x="12614" y="2040"/>
                    <a:pt x="12725" y="2040"/>
                  </a:cubicBezTo>
                  <a:cubicBezTo>
                    <a:pt x="12836" y="2040"/>
                    <a:pt x="12948" y="1967"/>
                    <a:pt x="12948" y="1821"/>
                  </a:cubicBezTo>
                  <a:lnTo>
                    <a:pt x="12948" y="526"/>
                  </a:lnTo>
                  <a:cubicBezTo>
                    <a:pt x="12948" y="403"/>
                    <a:pt x="12844" y="299"/>
                    <a:pt x="12721" y="299"/>
                  </a:cubicBezTo>
                  <a:lnTo>
                    <a:pt x="12409" y="299"/>
                  </a:lnTo>
                  <a:cubicBezTo>
                    <a:pt x="11889" y="299"/>
                    <a:pt x="11388" y="526"/>
                    <a:pt x="11048" y="923"/>
                  </a:cubicBezTo>
                  <a:cubicBezTo>
                    <a:pt x="10006" y="299"/>
                    <a:pt x="8856" y="0"/>
                    <a:pt x="77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2"/>
            <p:cNvSpPr/>
            <p:nvPr/>
          </p:nvSpPr>
          <p:spPr>
            <a:xfrm>
              <a:off x="3500075" y="1685375"/>
              <a:ext cx="34750" cy="56725"/>
            </a:xfrm>
            <a:custGeom>
              <a:avLst/>
              <a:gdLst/>
              <a:ahLst/>
              <a:cxnLst/>
              <a:rect l="l" t="t" r="r" b="b"/>
              <a:pathLst>
                <a:path w="1390" h="2269" extrusionOk="0">
                  <a:moveTo>
                    <a:pt x="695" y="439"/>
                  </a:moveTo>
                  <a:cubicBezTo>
                    <a:pt x="816" y="439"/>
                    <a:pt x="936" y="520"/>
                    <a:pt x="936" y="680"/>
                  </a:cubicBezTo>
                  <a:lnTo>
                    <a:pt x="936" y="1559"/>
                  </a:lnTo>
                  <a:cubicBezTo>
                    <a:pt x="936" y="1720"/>
                    <a:pt x="816" y="1800"/>
                    <a:pt x="695" y="1800"/>
                  </a:cubicBezTo>
                  <a:cubicBezTo>
                    <a:pt x="575" y="1800"/>
                    <a:pt x="454" y="1720"/>
                    <a:pt x="454" y="1559"/>
                  </a:cubicBezTo>
                  <a:lnTo>
                    <a:pt x="454" y="680"/>
                  </a:lnTo>
                  <a:cubicBezTo>
                    <a:pt x="454" y="520"/>
                    <a:pt x="575" y="439"/>
                    <a:pt x="695" y="439"/>
                  </a:cubicBezTo>
                  <a:close/>
                  <a:moveTo>
                    <a:pt x="700" y="0"/>
                  </a:moveTo>
                  <a:cubicBezTo>
                    <a:pt x="322" y="0"/>
                    <a:pt x="19" y="302"/>
                    <a:pt x="19" y="680"/>
                  </a:cubicBezTo>
                  <a:lnTo>
                    <a:pt x="19" y="1559"/>
                  </a:lnTo>
                  <a:cubicBezTo>
                    <a:pt x="1" y="1947"/>
                    <a:pt x="312" y="2268"/>
                    <a:pt x="690" y="2268"/>
                  </a:cubicBezTo>
                  <a:cubicBezTo>
                    <a:pt x="1078" y="2268"/>
                    <a:pt x="1390" y="1947"/>
                    <a:pt x="1371" y="1559"/>
                  </a:cubicBezTo>
                  <a:lnTo>
                    <a:pt x="1371" y="680"/>
                  </a:lnTo>
                  <a:cubicBezTo>
                    <a:pt x="1371" y="302"/>
                    <a:pt x="1068" y="0"/>
                    <a:pt x="7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2"/>
            <p:cNvSpPr/>
            <p:nvPr/>
          </p:nvSpPr>
          <p:spPr>
            <a:xfrm>
              <a:off x="3341075" y="1518325"/>
              <a:ext cx="127375" cy="79875"/>
            </a:xfrm>
            <a:custGeom>
              <a:avLst/>
              <a:gdLst/>
              <a:ahLst/>
              <a:cxnLst/>
              <a:rect l="l" t="t" r="r" b="b"/>
              <a:pathLst>
                <a:path w="5095" h="3195" extrusionOk="0">
                  <a:moveTo>
                    <a:pt x="2656" y="0"/>
                  </a:moveTo>
                  <a:cubicBezTo>
                    <a:pt x="1078" y="0"/>
                    <a:pt x="0" y="1588"/>
                    <a:pt x="577" y="3053"/>
                  </a:cubicBezTo>
                  <a:cubicBezTo>
                    <a:pt x="615" y="3153"/>
                    <a:pt x="694" y="3195"/>
                    <a:pt x="774" y="3195"/>
                  </a:cubicBezTo>
                  <a:cubicBezTo>
                    <a:pt x="913" y="3195"/>
                    <a:pt x="1055" y="3067"/>
                    <a:pt x="983" y="2892"/>
                  </a:cubicBezTo>
                  <a:cubicBezTo>
                    <a:pt x="548" y="1787"/>
                    <a:pt x="1286" y="567"/>
                    <a:pt x="2467" y="445"/>
                  </a:cubicBezTo>
                  <a:cubicBezTo>
                    <a:pt x="2531" y="438"/>
                    <a:pt x="2594" y="435"/>
                    <a:pt x="2657" y="435"/>
                  </a:cubicBezTo>
                  <a:cubicBezTo>
                    <a:pt x="3758" y="435"/>
                    <a:pt x="4611" y="1434"/>
                    <a:pt x="4423" y="2543"/>
                  </a:cubicBezTo>
                  <a:cubicBezTo>
                    <a:pt x="4396" y="2703"/>
                    <a:pt x="4521" y="2797"/>
                    <a:pt x="4644" y="2797"/>
                  </a:cubicBezTo>
                  <a:cubicBezTo>
                    <a:pt x="4739" y="2797"/>
                    <a:pt x="4833" y="2741"/>
                    <a:pt x="4858" y="2618"/>
                  </a:cubicBezTo>
                  <a:cubicBezTo>
                    <a:pt x="5094" y="1248"/>
                    <a:pt x="4036" y="0"/>
                    <a:pt x="26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2"/>
            <p:cNvSpPr/>
            <p:nvPr/>
          </p:nvSpPr>
          <p:spPr>
            <a:xfrm>
              <a:off x="3487325" y="1743475"/>
              <a:ext cx="37100" cy="59800"/>
            </a:xfrm>
            <a:custGeom>
              <a:avLst/>
              <a:gdLst/>
              <a:ahLst/>
              <a:cxnLst/>
              <a:rect l="l" t="t" r="r" b="b"/>
              <a:pathLst>
                <a:path w="1484" h="2392" extrusionOk="0">
                  <a:moveTo>
                    <a:pt x="293" y="1"/>
                  </a:moveTo>
                  <a:cubicBezTo>
                    <a:pt x="0" y="1"/>
                    <a:pt x="0" y="445"/>
                    <a:pt x="293" y="445"/>
                  </a:cubicBezTo>
                  <a:cubicBezTo>
                    <a:pt x="709" y="445"/>
                    <a:pt x="1040" y="776"/>
                    <a:pt x="1040" y="1201"/>
                  </a:cubicBezTo>
                  <a:cubicBezTo>
                    <a:pt x="1040" y="1617"/>
                    <a:pt x="709" y="1948"/>
                    <a:pt x="293" y="1948"/>
                  </a:cubicBezTo>
                  <a:cubicBezTo>
                    <a:pt x="0" y="1948"/>
                    <a:pt x="0" y="2392"/>
                    <a:pt x="293" y="2392"/>
                  </a:cubicBezTo>
                  <a:cubicBezTo>
                    <a:pt x="945" y="2392"/>
                    <a:pt x="1484" y="1853"/>
                    <a:pt x="1484" y="1201"/>
                  </a:cubicBezTo>
                  <a:cubicBezTo>
                    <a:pt x="1484" y="540"/>
                    <a:pt x="945" y="10"/>
                    <a:pt x="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5" name="Google Shape;805;p32"/>
          <p:cNvSpPr txBox="1">
            <a:spLocks noGrp="1"/>
          </p:cNvSpPr>
          <p:nvPr>
            <p:ph type="ctrTitle" idx="4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 code to get euro to </a:t>
            </a:r>
            <a:r>
              <a:rPr lang="en-US" dirty="0" err="1"/>
              <a:t>usd</a:t>
            </a:r>
            <a:r>
              <a:rPr lang="en-US" dirty="0"/>
              <a:t> rate forecast </a:t>
            </a:r>
            <a:endParaRPr dirty="0"/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D193C4C-EF2E-B059-C68A-1594C375F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496" y="1544300"/>
            <a:ext cx="5459838" cy="282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964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2"/>
          <p:cNvSpPr txBox="1">
            <a:spLocks noGrp="1"/>
          </p:cNvSpPr>
          <p:nvPr>
            <p:ph type="ctrTitle" idx="4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output OF Python code</a:t>
            </a:r>
            <a:endParaRPr dirty="0"/>
          </a:p>
        </p:txBody>
      </p:sp>
      <p:pic>
        <p:nvPicPr>
          <p:cNvPr id="13" name="Picture 12" descr="A graph showing the value of a currency&#10;&#10;Description automatically generated">
            <a:extLst>
              <a:ext uri="{FF2B5EF4-FFF2-40B4-BE49-F238E27FC236}">
                <a16:creationId xmlns:a16="http://schemas.microsoft.com/office/drawing/2014/main" id="{EACBEF1F-869B-A145-8448-36F98DF28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65" y="1307592"/>
            <a:ext cx="5080680" cy="3227527"/>
          </a:xfrm>
          <a:prstGeom prst="rect">
            <a:avLst/>
          </a:prstGeom>
        </p:spPr>
      </p:pic>
      <p:pic>
        <p:nvPicPr>
          <p:cNvPr id="15" name="Picture 14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9A99C85E-858A-751A-C06D-85AEFB5B3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926" y="1156919"/>
            <a:ext cx="2984500" cy="3378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1BCB-3CFB-7C99-2CD8-5D9B9B25C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7305" y="1212681"/>
            <a:ext cx="5311045" cy="2532467"/>
          </a:xfrm>
        </p:spPr>
        <p:txBody>
          <a:bodyPr/>
          <a:lstStyle/>
          <a:p>
            <a:r>
              <a:rPr lang="en-US" dirty="0"/>
              <a:t>W</a:t>
            </a:r>
            <a:r>
              <a:rPr lang="en-LB" dirty="0"/>
              <a:t>e decided to invest in  110000 euros in the savings , by using excel and doing the required computations, we get 4686$ as profit</a:t>
            </a:r>
            <a:br>
              <a:rPr lang="en-LB" dirty="0"/>
            </a:br>
            <a:br>
              <a:rPr lang="en-LB" dirty="0"/>
            </a:br>
            <a:r>
              <a:rPr lang="en-LB" dirty="0"/>
              <a:t>similarly by invsting in the remaining 33400 of the 150 000, we get 7$ as profit</a:t>
            </a:r>
          </a:p>
        </p:txBody>
      </p:sp>
    </p:spTree>
    <p:extLst>
      <p:ext uri="{BB962C8B-B14F-4D97-AF65-F5344CB8AC3E}">
        <p14:creationId xmlns:p14="http://schemas.microsoft.com/office/powerpoint/2010/main" val="1148975455"/>
      </p:ext>
    </p:extLst>
  </p:cSld>
  <p:clrMapOvr>
    <a:masterClrMapping/>
  </p:clrMapOvr>
</p:sld>
</file>

<file path=ppt/theme/theme1.xml><?xml version="1.0" encoding="utf-8"?>
<a:theme xmlns:a="http://schemas.openxmlformats.org/drawingml/2006/main" name="Economy Thesis by Slidesgo">
  <a:themeElements>
    <a:clrScheme name="Simple Light">
      <a:dk1>
        <a:srgbClr val="FAFAFA"/>
      </a:dk1>
      <a:lt1>
        <a:srgbClr val="BAF7C9"/>
      </a:lt1>
      <a:dk2>
        <a:srgbClr val="95EBAA"/>
      </a:dk2>
      <a:lt2>
        <a:srgbClr val="75DB8E"/>
      </a:lt2>
      <a:accent1>
        <a:srgbClr val="4BAF63"/>
      </a:accent1>
      <a:accent2>
        <a:srgbClr val="1A8334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649</Words>
  <Application>Microsoft Macintosh PowerPoint</Application>
  <PresentationFormat>On-screen Show (16:9)</PresentationFormat>
  <Paragraphs>96</Paragraphs>
  <Slides>34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Josefin Sans</vt:lpstr>
      <vt:lpstr>Anaheim</vt:lpstr>
      <vt:lpstr>Anton</vt:lpstr>
      <vt:lpstr>Staatliches</vt:lpstr>
      <vt:lpstr>Unica One</vt:lpstr>
      <vt:lpstr>Abel</vt:lpstr>
      <vt:lpstr>Josefin Slab</vt:lpstr>
      <vt:lpstr>Arial</vt:lpstr>
      <vt:lpstr>Söhne</vt:lpstr>
      <vt:lpstr>Economy Thesis by Slidesgo</vt:lpstr>
      <vt:lpstr>ECONOMICS FINAL PROJECT  </vt:lpstr>
      <vt:lpstr>01 BANKING MARKET</vt:lpstr>
      <vt:lpstr>Project </vt:lpstr>
      <vt:lpstr>01. Banking market</vt:lpstr>
      <vt:lpstr>SAVINGS </vt:lpstr>
      <vt:lpstr>PowerPoint Presentation</vt:lpstr>
      <vt:lpstr>VENUS</vt:lpstr>
      <vt:lpstr>output OF Python code</vt:lpstr>
      <vt:lpstr>We decided to invest in  110000 euros in the savings , by using excel and doing the required computations, we get 4686$ as profit  similarly by invsting in the remaining 33400 of the 150 000, we get 7$ as profit</vt:lpstr>
      <vt:lpstr>BANKING MARKET: EURO CASE</vt:lpstr>
      <vt:lpstr>BANKING MARKET: USD CASE</vt:lpstr>
      <vt:lpstr>TO CONCLUDE THIS ATTACHMENT,  WE GAINED 4686+7= 4693$  by profting 150 000$ into the banking market </vt:lpstr>
      <vt:lpstr>02. REAL ESTATE  market</vt:lpstr>
      <vt:lpstr>AFTER CLOSE CONSIDERATION ON ALL OF THE SECTORS, SECTOR C SEEMS TO BE THE BEST INVESTMENT By investing 425,000$ in the commercial option, we’ll be generating a total net of 12 750$</vt:lpstr>
      <vt:lpstr>REAL ESTATE 425,000$  INVESTMENT </vt:lpstr>
      <vt:lpstr>03. stock market: us AND EUROPEAN market </vt:lpstr>
      <vt:lpstr>STOCKS IN  US MARKET</vt:lpstr>
      <vt:lpstr>historical DATA (5y)</vt:lpstr>
      <vt:lpstr>APPLE </vt:lpstr>
      <vt:lpstr>APPLE STOCK </vt:lpstr>
      <vt:lpstr> FORECASTED DATA</vt:lpstr>
      <vt:lpstr>PROCTER AND GAMBK</vt:lpstr>
      <vt:lpstr>PROCTER AND GAMBLER STOCK</vt:lpstr>
      <vt:lpstr>Stocks in EURO MARKET</vt:lpstr>
      <vt:lpstr> FORECASTED DATA</vt:lpstr>
      <vt:lpstr>L’OREAL STOCK</vt:lpstr>
      <vt:lpstr>L’OREAL STOCK</vt:lpstr>
      <vt:lpstr> FORECASTED DATA</vt:lpstr>
      <vt:lpstr>NESTLE STOCK</vt:lpstr>
      <vt:lpstr>PowerPoint Presentation</vt:lpstr>
      <vt:lpstr>nvp</vt:lpstr>
      <vt:lpstr>ADVANTAGES</vt:lpstr>
      <vt:lpstr>DISADVANTAGE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ECONOMICS FINAL PROJECT  </dc:title>
  <cp:lastModifiedBy>Lynn Moussaoui (El)</cp:lastModifiedBy>
  <cp:revision>3</cp:revision>
  <dcterms:modified xsi:type="dcterms:W3CDTF">2023-11-15T06:25:09Z</dcterms:modified>
</cp:coreProperties>
</file>