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75" autoAdjust="0"/>
    <p:restoredTop sz="94660"/>
  </p:normalViewPr>
  <p:slideViewPr>
    <p:cSldViewPr>
      <p:cViewPr varScale="1">
        <p:scale>
          <a:sx n="68" d="100"/>
          <a:sy n="68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ll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928802"/>
            <a:ext cx="8501122" cy="4071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28" y="928670"/>
            <a:ext cx="5498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C000"/>
                </a:solidFill>
              </a:rPr>
              <a:t>Conditionals and polymorphism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Premise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ea typeface="Times New Roman"/>
                <a:cs typeface="Consolas" pitchFamily="49" charset="0"/>
              </a:rPr>
              <a:t>Most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if</a:t>
            </a:r>
            <a:r>
              <a:rPr lang="en-US" dirty="0" smtClean="0">
                <a:solidFill>
                  <a:srgbClr val="C00000"/>
                </a:solidFill>
                <a:ea typeface="Times New Roman"/>
                <a:cs typeface="Consolas" pitchFamily="49" charset="0"/>
              </a:rPr>
              <a:t>s</a:t>
            </a:r>
            <a:r>
              <a:rPr lang="en-US" dirty="0" smtClean="0">
                <a:solidFill>
                  <a:srgbClr val="FFC000"/>
                </a:solidFill>
                <a:ea typeface="Times New Roman"/>
                <a:cs typeface="Consolas" pitchFamily="49" charset="0"/>
              </a:rPr>
              <a:t> can be replaced with </a:t>
            </a:r>
            <a:r>
              <a:rPr lang="en-US" dirty="0" smtClean="0">
                <a:solidFill>
                  <a:srgbClr val="FFC000"/>
                </a:solidFill>
                <a:ea typeface="Times New Roman"/>
                <a:cs typeface="Consolas" pitchFamily="49" charset="0"/>
              </a:rPr>
              <a:t>polymorphism</a:t>
            </a:r>
            <a:endParaRPr lang="en-GB" dirty="0" smtClean="0">
              <a:solidFill>
                <a:srgbClr val="FFC000"/>
              </a:solidFill>
              <a:ea typeface="Times New Roman"/>
              <a:cs typeface="Consolas" pitchFamily="49" charset="0"/>
            </a:endParaRPr>
          </a:p>
          <a:p>
            <a:r>
              <a:rPr lang="en-GB" dirty="0" smtClean="0">
                <a:solidFill>
                  <a:srgbClr val="FFC000"/>
                </a:solidFill>
                <a:ea typeface="Times New Roman"/>
                <a:cs typeface="Consolas" pitchFamily="49" charset="0"/>
              </a:rPr>
              <a:t>What is polymorphism </a:t>
            </a:r>
            <a:r>
              <a:rPr lang="en-GB" dirty="0" smtClean="0">
                <a:solidFill>
                  <a:schemeClr val="bg1"/>
                </a:solidFill>
                <a:ea typeface="Times New Roman"/>
                <a:cs typeface="Consolas" pitchFamily="49" charset="0"/>
              </a:rPr>
              <a:t>?</a:t>
            </a:r>
          </a:p>
          <a:p>
            <a:endParaRPr lang="en-US" dirty="0" smtClean="0">
              <a:solidFill>
                <a:schemeClr val="bg1"/>
              </a:solidFill>
              <a:ea typeface="Times New Roman"/>
              <a:cs typeface="Consolas" pitchFamily="49" charset="0"/>
            </a:endParaRPr>
          </a:p>
        </p:txBody>
      </p:sp>
      <p:pic>
        <p:nvPicPr>
          <p:cNvPr id="4" name="Picture 3" descr="polymorphi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3000372"/>
            <a:ext cx="4541095" cy="3267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Premise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Ifs </a:t>
            </a:r>
            <a:r>
              <a:rPr lang="en-GB" dirty="0" smtClean="0">
                <a:solidFill>
                  <a:srgbClr val="FFC000"/>
                </a:solidFill>
              </a:rPr>
              <a:t> are useful however they are like a salt .</a:t>
            </a:r>
            <a:endParaRPr lang="en-GB" dirty="0">
              <a:solidFill>
                <a:srgbClr val="FFC000"/>
              </a:solidFill>
            </a:endParaRPr>
          </a:p>
          <a:p>
            <a:pPr>
              <a:buNone/>
            </a:pPr>
            <a:endParaRPr lang="en-GB" dirty="0" smtClean="0">
              <a:solidFill>
                <a:srgbClr val="FFC000"/>
              </a:solidFill>
            </a:endParaRPr>
          </a:p>
        </p:txBody>
      </p:sp>
      <p:pic>
        <p:nvPicPr>
          <p:cNvPr id="5" name="Picture 4" descr="DSC_07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2786058"/>
            <a:ext cx="3500462" cy="3643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0034" y="3286124"/>
            <a:ext cx="2500330" cy="92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rgbClr val="FFC000"/>
                </a:solidFill>
              </a:rPr>
              <a:t>Just enough salt</a:t>
            </a:r>
          </a:p>
        </p:txBody>
      </p:sp>
      <p:pic>
        <p:nvPicPr>
          <p:cNvPr id="4" name="Picture 3" descr="cranberry-sauce-reac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2786058"/>
            <a:ext cx="4071966" cy="36433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7158" y="3357562"/>
            <a:ext cx="2500330" cy="92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rgbClr val="FFC000"/>
                </a:solidFill>
              </a:rPr>
              <a:t>Too much salt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Why polymorphism?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Code is easier </a:t>
            </a:r>
            <a:r>
              <a:rPr lang="en-GB" dirty="0" smtClean="0">
                <a:solidFill>
                  <a:srgbClr val="FFC000"/>
                </a:solidFill>
              </a:rPr>
              <a:t>to read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Code is easier </a:t>
            </a:r>
            <a:r>
              <a:rPr lang="en-GB" dirty="0" smtClean="0">
                <a:solidFill>
                  <a:srgbClr val="FFC000"/>
                </a:solidFill>
              </a:rPr>
              <a:t>to test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Code is easier maintain</a:t>
            </a:r>
            <a:endParaRPr lang="en-GB" dirty="0" smtClean="0">
              <a:solidFill>
                <a:srgbClr val="FFC000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C000"/>
                </a:solidFill>
              </a:rPr>
              <a:t>Afrikan</a:t>
            </a:r>
            <a:r>
              <a:rPr lang="en-GB" dirty="0" smtClean="0">
                <a:solidFill>
                  <a:srgbClr val="FFC000"/>
                </a:solidFill>
              </a:rPr>
              <a:t> fusion restaurant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AfrikNFus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600200"/>
            <a:ext cx="635798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042" y="2357430"/>
            <a:ext cx="6643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Tell me and I'll forget.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Show me and I might remember.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But involve me and I will understand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Videos games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sonic-the-hedgeh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357298"/>
            <a:ext cx="2814645" cy="2286016"/>
          </a:xfrm>
        </p:spPr>
      </p:pic>
      <p:pic>
        <p:nvPicPr>
          <p:cNvPr id="5" name="Picture 4" descr="super_mar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1285860"/>
            <a:ext cx="3429024" cy="2428892"/>
          </a:xfrm>
          <a:prstGeom prst="rect">
            <a:avLst/>
          </a:prstGeom>
        </p:spPr>
      </p:pic>
      <p:pic>
        <p:nvPicPr>
          <p:cNvPr id="6" name="Picture 5" descr="tetris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7422" y="4000504"/>
            <a:ext cx="4163568" cy="2340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Videos games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Things get complex really fast with each new feature or functionality </a:t>
            </a:r>
          </a:p>
          <a:p>
            <a:endParaRPr lang="en-GB" dirty="0">
              <a:solidFill>
                <a:srgbClr val="FFC000"/>
              </a:solidFill>
            </a:endParaRPr>
          </a:p>
          <a:p>
            <a:r>
              <a:rPr lang="en-GB" dirty="0" smtClean="0">
                <a:solidFill>
                  <a:srgbClr val="FFC000"/>
                </a:solidFill>
              </a:rPr>
              <a:t>Let’s try some game programming of our own</a:t>
            </a:r>
            <a:endParaRPr lang="en-GB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95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Premise</vt:lpstr>
      <vt:lpstr>Premise</vt:lpstr>
      <vt:lpstr>Why polymorphism?</vt:lpstr>
      <vt:lpstr>Afrikan fusion restaurant</vt:lpstr>
      <vt:lpstr>Slide 6</vt:lpstr>
      <vt:lpstr>Videos games</vt:lpstr>
      <vt:lpstr>Videos games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Lynn</dc:creator>
  <cp:lastModifiedBy>Lynn</cp:lastModifiedBy>
  <cp:revision>3</cp:revision>
  <dcterms:created xsi:type="dcterms:W3CDTF">2014-09-23T07:52:30Z</dcterms:created>
  <dcterms:modified xsi:type="dcterms:W3CDTF">2014-09-23T10:26:39Z</dcterms:modified>
</cp:coreProperties>
</file>