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2" r:id="rId6"/>
    <p:sldId id="264" r:id="rId7"/>
    <p:sldId id="265" r:id="rId8"/>
    <p:sldId id="266" r:id="rId9"/>
    <p:sldId id="257" r:id="rId10"/>
    <p:sldId id="258" r:id="rId11"/>
    <p:sldId id="259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5" autoAdjust="0"/>
    <p:restoredTop sz="94660"/>
  </p:normalViewPr>
  <p:slideViewPr>
    <p:cSldViewPr>
      <p:cViewPr varScale="1">
        <p:scale>
          <a:sx n="68" d="100"/>
          <a:sy n="68" d="100"/>
        </p:scale>
        <p:origin x="-2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1CCE5-3872-40B0-B125-F9344C75672A}" type="datetimeFigureOut">
              <a:rPr lang="en-US" smtClean="0"/>
              <a:pPr/>
              <a:t>9/23/2014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11A8-6881-459E-BD04-6993518C01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ell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928802"/>
            <a:ext cx="8501122" cy="4071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728" y="928670"/>
            <a:ext cx="5498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Conditionals and polymorphism</a:t>
            </a:r>
            <a:endParaRPr lang="en-GB" sz="32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sonic-the-hedgeh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86" y="1357298"/>
            <a:ext cx="2814645" cy="2286016"/>
          </a:xfrm>
        </p:spPr>
      </p:pic>
      <p:pic>
        <p:nvPicPr>
          <p:cNvPr id="5" name="Picture 4" descr="super_mari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285860"/>
            <a:ext cx="3429024" cy="2428892"/>
          </a:xfrm>
          <a:prstGeom prst="rect">
            <a:avLst/>
          </a:prstGeom>
        </p:spPr>
      </p:pic>
      <p:pic>
        <p:nvPicPr>
          <p:cNvPr id="6" name="Picture 5" descr="tetris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57422" y="4000504"/>
            <a:ext cx="4163568" cy="2340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Videos games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Things get complex really fast with each new feature or functionality </a:t>
            </a:r>
          </a:p>
          <a:p>
            <a:endParaRPr lang="en-GB" dirty="0">
              <a:solidFill>
                <a:srgbClr val="FFC000"/>
              </a:solidFill>
            </a:endParaRPr>
          </a:p>
          <a:p>
            <a:r>
              <a:rPr lang="en-GB" dirty="0" smtClean="0">
                <a:solidFill>
                  <a:srgbClr val="FFC000"/>
                </a:solidFill>
              </a:rPr>
              <a:t>Let’s try some game programming of our own</a:t>
            </a: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Duckmaze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Most 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if</a:t>
            </a:r>
            <a:r>
              <a:rPr lang="en-US" dirty="0" smtClean="0">
                <a:solidFill>
                  <a:srgbClr val="C00000"/>
                </a:solidFill>
                <a:ea typeface="Times New Roman"/>
                <a:cs typeface="Consolas" pitchFamily="49" charset="0"/>
              </a:rPr>
              <a:t>s</a:t>
            </a:r>
            <a:r>
              <a:rPr lang="en-US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 can be replaced with polymorphism</a:t>
            </a:r>
            <a:endParaRPr lang="en-GB" dirty="0" smtClean="0">
              <a:solidFill>
                <a:srgbClr val="FFC000"/>
              </a:solidFill>
              <a:ea typeface="Times New Roman"/>
              <a:cs typeface="Consolas" pitchFamily="49" charset="0"/>
            </a:endParaRPr>
          </a:p>
          <a:p>
            <a:r>
              <a:rPr lang="en-GB" dirty="0" smtClean="0">
                <a:solidFill>
                  <a:srgbClr val="FFC000"/>
                </a:solidFill>
                <a:ea typeface="Times New Roman"/>
                <a:cs typeface="Consolas" pitchFamily="49" charset="0"/>
              </a:rPr>
              <a:t>What is polymorphism </a:t>
            </a:r>
            <a:r>
              <a:rPr lang="en-GB" dirty="0" smtClean="0">
                <a:solidFill>
                  <a:schemeClr val="bg1"/>
                </a:solidFill>
                <a:ea typeface="Times New Roman"/>
                <a:cs typeface="Consolas" pitchFamily="49" charset="0"/>
              </a:rPr>
              <a:t>?</a:t>
            </a:r>
          </a:p>
          <a:p>
            <a:endParaRPr lang="en-US" dirty="0" smtClean="0">
              <a:solidFill>
                <a:schemeClr val="bg1"/>
              </a:solidFill>
              <a:ea typeface="Times New Roman"/>
              <a:cs typeface="Consolas" pitchFamily="49" charset="0"/>
            </a:endParaRPr>
          </a:p>
        </p:txBody>
      </p:sp>
      <p:pic>
        <p:nvPicPr>
          <p:cNvPr id="4" name="Picture 3" descr="polymorphis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3000372"/>
            <a:ext cx="4541095" cy="32679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Premise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Ifs </a:t>
            </a:r>
            <a:r>
              <a:rPr lang="en-GB" dirty="0" smtClean="0">
                <a:solidFill>
                  <a:srgbClr val="FFC000"/>
                </a:solidFill>
              </a:rPr>
              <a:t> are useful however they are like a salt .</a:t>
            </a:r>
            <a:endParaRPr lang="en-GB" dirty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</p:txBody>
      </p:sp>
      <p:pic>
        <p:nvPicPr>
          <p:cNvPr id="5" name="Picture 4" descr="DSC_07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48" y="2786058"/>
            <a:ext cx="3500462" cy="3643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0034" y="3286124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Just enough salt</a:t>
            </a:r>
          </a:p>
        </p:txBody>
      </p:sp>
      <p:pic>
        <p:nvPicPr>
          <p:cNvPr id="4" name="Picture 3" descr="cranberry-sauce-re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786058"/>
            <a:ext cx="4071966" cy="36433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3357562"/>
            <a:ext cx="2500330" cy="9286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 smtClean="0">
                <a:solidFill>
                  <a:srgbClr val="FFC000"/>
                </a:solidFill>
              </a:rPr>
              <a:t>Too much salt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Why polymorphism?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Code is easier to read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to test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Code is easier maintain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Afrikan</a:t>
            </a:r>
            <a:r>
              <a:rPr lang="en-GB" dirty="0" smtClean="0">
                <a:solidFill>
                  <a:srgbClr val="FFC000"/>
                </a:solidFill>
              </a:rPr>
              <a:t> fusion restaurant</a:t>
            </a: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4" name="Content Placeholder 3" descr="AfrikNFus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290" y="1600200"/>
            <a:ext cx="6357982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solidFill>
                  <a:srgbClr val="FFC000"/>
                </a:solidFill>
              </a:rPr>
              <a:t>Afrikan</a:t>
            </a:r>
            <a:r>
              <a:rPr lang="en-GB" dirty="0" smtClean="0">
                <a:solidFill>
                  <a:srgbClr val="FFC000"/>
                </a:solidFill>
              </a:rPr>
              <a:t> fusion restaurant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000760" y="1785926"/>
            <a:ext cx="324826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C000"/>
                </a:solidFill>
              </a:rPr>
              <a:t>Menu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Nigerian cuisine 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Ghanaian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Ugandan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Kenyan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South African cuisine</a:t>
            </a:r>
          </a:p>
          <a:p>
            <a:r>
              <a:rPr lang="en-GB" sz="2800" dirty="0" smtClean="0">
                <a:solidFill>
                  <a:srgbClr val="FFC000"/>
                </a:solidFill>
              </a:rPr>
              <a:t>Zambian cuisine</a:t>
            </a:r>
            <a:endParaRPr lang="en-GB" sz="2800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chef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500174"/>
            <a:ext cx="2714644" cy="371477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Possible Problems with </a:t>
            </a:r>
            <a:r>
              <a:rPr lang="en-GB" dirty="0" err="1" smtClean="0">
                <a:solidFill>
                  <a:srgbClr val="FFC000"/>
                </a:solidFill>
              </a:rPr>
              <a:t>Afrika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D</a:t>
            </a:r>
            <a:r>
              <a:rPr lang="en-GB" dirty="0" smtClean="0">
                <a:solidFill>
                  <a:srgbClr val="FFC000"/>
                </a:solidFill>
              </a:rPr>
              <a:t>ifficult to maintain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Difficult to test new recipes</a:t>
            </a:r>
          </a:p>
          <a:p>
            <a:r>
              <a:rPr lang="en-GB" dirty="0" smtClean="0">
                <a:solidFill>
                  <a:srgbClr val="FFC000"/>
                </a:solidFill>
              </a:rPr>
              <a:t>Substituting Hakim is difficult</a:t>
            </a:r>
          </a:p>
          <a:p>
            <a:pPr>
              <a:buNone/>
            </a:pPr>
            <a:r>
              <a:rPr lang="en-GB" dirty="0" smtClean="0">
                <a:solidFill>
                  <a:srgbClr val="FFC000"/>
                </a:solidFill>
              </a:rPr>
              <a:t> </a:t>
            </a:r>
            <a:endParaRPr lang="en-GB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 smtClean="0">
              <a:solidFill>
                <a:srgbClr val="FFC000"/>
              </a:solidFill>
            </a:endParaRPr>
          </a:p>
          <a:p>
            <a:pPr>
              <a:buNone/>
            </a:pPr>
            <a:endParaRPr lang="en-GB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Polymorphic Solution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28728" y="2714620"/>
            <a:ext cx="142876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West African Fusion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2786058"/>
            <a:ext cx="1428760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East African Fusion</a:t>
            </a: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5786446" y="2714620"/>
            <a:ext cx="1643074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Southern African Fusion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500430" y="1214422"/>
            <a:ext cx="142876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African Fusion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571736" y="2143116"/>
            <a:ext cx="114300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5" idx="0"/>
          </p:cNvCxnSpPr>
          <p:nvPr/>
        </p:nvCxnSpPr>
        <p:spPr>
          <a:xfrm rot="16200000" flipH="1">
            <a:off x="3921911" y="2421721"/>
            <a:ext cx="657236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57752" y="2143116"/>
            <a:ext cx="135732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42910" y="4357694"/>
            <a:ext cx="112871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Nigerian Fusion</a:t>
            </a:r>
            <a:endParaRPr lang="en-GB" dirty="0"/>
          </a:p>
        </p:txBody>
      </p:sp>
      <p:sp>
        <p:nvSpPr>
          <p:cNvPr id="20" name="Rounded Rectangle 19"/>
          <p:cNvSpPr/>
          <p:nvPr/>
        </p:nvSpPr>
        <p:spPr>
          <a:xfrm>
            <a:off x="2143108" y="4357694"/>
            <a:ext cx="128588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Ghanaian fusion</a:t>
            </a:r>
            <a:endParaRPr lang="en-GB" dirty="0"/>
          </a:p>
        </p:txBody>
      </p:sp>
      <p:cxnSp>
        <p:nvCxnSpPr>
          <p:cNvPr id="26" name="Straight Arrow Connector 25"/>
          <p:cNvCxnSpPr>
            <a:endCxn id="19" idx="0"/>
          </p:cNvCxnSpPr>
          <p:nvPr/>
        </p:nvCxnSpPr>
        <p:spPr>
          <a:xfrm rot="10800000" flipV="1">
            <a:off x="1207268" y="3643314"/>
            <a:ext cx="721527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0"/>
          </p:cNvCxnSpPr>
          <p:nvPr/>
        </p:nvCxnSpPr>
        <p:spPr>
          <a:xfrm rot="16200000" flipH="1">
            <a:off x="2178827" y="3750471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3042" y="2357430"/>
            <a:ext cx="66437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Tell me and I'll forget.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Show me and I might remember.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But involve me and I will understand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147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Premise</vt:lpstr>
      <vt:lpstr>Premise</vt:lpstr>
      <vt:lpstr>Why polymorphism?</vt:lpstr>
      <vt:lpstr>Afrikan fusion restaurant</vt:lpstr>
      <vt:lpstr>Afrikan fusion restaurant</vt:lpstr>
      <vt:lpstr>Possible Problems with Afrika</vt:lpstr>
      <vt:lpstr>Polymorphic Solution</vt:lpstr>
      <vt:lpstr>Slide 9</vt:lpstr>
      <vt:lpstr>Videos games</vt:lpstr>
      <vt:lpstr>Videos games</vt:lpstr>
      <vt:lpstr>Duckmaze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Lynn</dc:creator>
  <cp:lastModifiedBy>Lynn</cp:lastModifiedBy>
  <cp:revision>12</cp:revision>
  <dcterms:created xsi:type="dcterms:W3CDTF">2014-09-23T07:52:30Z</dcterms:created>
  <dcterms:modified xsi:type="dcterms:W3CDTF">2014-09-23T20:34:41Z</dcterms:modified>
</cp:coreProperties>
</file>