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2" r:id="rId5"/>
    <p:sldId id="261" r:id="rId6"/>
    <p:sldId id="263" r:id="rId7"/>
    <p:sldId id="262" r:id="rId8"/>
    <p:sldId id="264" r:id="rId9"/>
    <p:sldId id="265" r:id="rId10"/>
    <p:sldId id="266" r:id="rId11"/>
    <p:sldId id="257" r:id="rId12"/>
    <p:sldId id="258" r:id="rId13"/>
    <p:sldId id="259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35" autoAdjust="0"/>
    <p:restoredTop sz="94660"/>
  </p:normalViewPr>
  <p:slideViewPr>
    <p:cSldViewPr>
      <p:cViewPr varScale="1">
        <p:scale>
          <a:sx n="68" d="100"/>
          <a:sy n="6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CCE5-3872-40B0-B125-F9344C75672A}" type="datetimeFigureOut">
              <a:rPr lang="en-US" smtClean="0"/>
              <a:pPr/>
              <a:t>10/1/2014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l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01122" cy="4071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928670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Conditionals and polymorphism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Polymorphic Solution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8728" y="2714620"/>
            <a:ext cx="142876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West African Fusion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2786058"/>
            <a:ext cx="14287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East African Fusion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786446" y="2714620"/>
            <a:ext cx="164307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Southern African Fusion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500430" y="1214422"/>
            <a:ext cx="142876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African Fusion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571736" y="2143116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 rot="16200000" flipH="1">
            <a:off x="3921911" y="2421721"/>
            <a:ext cx="65723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7752" y="2143116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910" y="4357694"/>
            <a:ext cx="11287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Nigerian Fusion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143108" y="4357694"/>
            <a:ext cx="1285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Ghanaian fusion</a:t>
            </a:r>
            <a:endParaRPr lang="en-GB" dirty="0"/>
          </a:p>
        </p:txBody>
      </p:sp>
      <p:cxnSp>
        <p:nvCxnSpPr>
          <p:cNvPr id="26" name="Straight Arrow Connector 25"/>
          <p:cNvCxnSpPr>
            <a:endCxn id="19" idx="0"/>
          </p:cNvCxnSpPr>
          <p:nvPr/>
        </p:nvCxnSpPr>
        <p:spPr>
          <a:xfrm rot="10800000" flipV="1">
            <a:off x="1207268" y="3643314"/>
            <a:ext cx="721527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 rot="16200000" flipH="1">
            <a:off x="2178827" y="3750471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357430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Tell me and I'll forget.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 me and I might remember.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But involve me and I will understand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onic-the-hedgeh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2814645" cy="2286016"/>
          </a:xfrm>
        </p:spPr>
      </p:pic>
      <p:pic>
        <p:nvPicPr>
          <p:cNvPr id="5" name="Picture 4" descr="super_ma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285860"/>
            <a:ext cx="3429024" cy="2428892"/>
          </a:xfrm>
          <a:prstGeom prst="rect">
            <a:avLst/>
          </a:prstGeom>
        </p:spPr>
      </p:pic>
      <p:pic>
        <p:nvPicPr>
          <p:cNvPr id="6" name="Picture 5" descr="tetri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3857628"/>
            <a:ext cx="4163568" cy="2340864"/>
          </a:xfrm>
          <a:prstGeom prst="rect">
            <a:avLst/>
          </a:prstGeom>
        </p:spPr>
      </p:pic>
      <p:pic>
        <p:nvPicPr>
          <p:cNvPr id="7" name="Picture 6" descr="dave-m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4000504"/>
            <a:ext cx="3643338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Things get complex really fast with each new feature or functionality 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 smtClean="0">
                <a:solidFill>
                  <a:srgbClr val="FFC000"/>
                </a:solidFill>
              </a:rPr>
              <a:t>Let’s try some game programming of our </a:t>
            </a:r>
            <a:r>
              <a:rPr lang="en-GB" dirty="0" smtClean="0">
                <a:solidFill>
                  <a:srgbClr val="FFC000"/>
                </a:solidFill>
              </a:rPr>
              <a:t>own</a:t>
            </a:r>
          </a:p>
          <a:p>
            <a:r>
              <a:rPr lang="en-GB" smtClean="0">
                <a:solidFill>
                  <a:srgbClr val="FFC000"/>
                </a:solidFill>
              </a:rPr>
              <a:t>(https://github.com/lynnUg/Duckmaze.git)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Duckmaze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0" y="1714488"/>
            <a:ext cx="2539683" cy="1904762"/>
          </a:xfrm>
        </p:spPr>
      </p:pic>
      <p:pic>
        <p:nvPicPr>
          <p:cNvPr id="5" name="Picture 4" descr="screenshot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214422"/>
            <a:ext cx="6993425" cy="5411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Duckmaze</a:t>
            </a:r>
            <a:r>
              <a:rPr lang="en-GB" dirty="0" smtClean="0">
                <a:solidFill>
                  <a:srgbClr val="FFC000"/>
                </a:solidFill>
              </a:rPr>
              <a:t> challenge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Add new </a:t>
            </a:r>
            <a:r>
              <a:rPr lang="en-GB" dirty="0" smtClean="0">
                <a:solidFill>
                  <a:srgbClr val="FFC000"/>
                </a:solidFill>
              </a:rPr>
              <a:t>music menu using </a:t>
            </a:r>
            <a:r>
              <a:rPr lang="en-GB" dirty="0" err="1" smtClean="0">
                <a:solidFill>
                  <a:srgbClr val="FFC000"/>
                </a:solidFill>
              </a:rPr>
              <a:t>music_menu</a:t>
            </a:r>
            <a:r>
              <a:rPr lang="en-GB" dirty="0" smtClean="0">
                <a:solidFill>
                  <a:srgbClr val="FFC000"/>
                </a:solidFill>
              </a:rPr>
              <a:t> function in duckmaze.py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C000"/>
                </a:solidFill>
              </a:rPr>
              <a:t>Replace conditionals with polymorphism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-Get rid of the if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Each if turns into a sub class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Move common logic to a super class</a:t>
            </a: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r>
              <a:rPr lang="en-GB" dirty="0" smtClean="0"/>
              <a:t>f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Recommended readings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020148567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426" y="1600200"/>
            <a:ext cx="354114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Most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dirty="0" smtClean="0">
                <a:solidFill>
                  <a:srgbClr val="C00000"/>
                </a:solidFill>
                <a:ea typeface="Times New Roman"/>
                <a:cs typeface="Consolas" pitchFamily="49" charset="0"/>
              </a:rPr>
              <a:t>s</a:t>
            </a:r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 can be replaced with polymorphism</a:t>
            </a:r>
            <a:endParaRPr lang="en-GB" dirty="0" smtClean="0">
              <a:solidFill>
                <a:srgbClr val="FFC000"/>
              </a:solidFill>
              <a:ea typeface="Times New Roman"/>
              <a:cs typeface="Consolas" pitchFamily="49" charset="0"/>
            </a:endParaRPr>
          </a:p>
          <a:p>
            <a:endParaRPr lang="en-US" dirty="0" smtClean="0">
              <a:solidFill>
                <a:schemeClr val="bg1"/>
              </a:solidFill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What is polymorphism </a:t>
            </a:r>
            <a:r>
              <a:rPr lang="en-GB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  <a:t>?</a:t>
            </a:r>
            <a:br>
              <a:rPr lang="en-GB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</a:br>
            <a:endParaRPr lang="en-GB" dirty="0"/>
          </a:p>
        </p:txBody>
      </p:sp>
      <p:pic>
        <p:nvPicPr>
          <p:cNvPr id="6" name="Content Placeholder 5" descr="morpheus-chai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7686" y="1785926"/>
            <a:ext cx="4207810" cy="4340237"/>
          </a:xfrm>
        </p:spPr>
      </p:pic>
      <p:pic>
        <p:nvPicPr>
          <p:cNvPr id="7" name="Picture 6" descr="polygons_1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050"/>
            <a:ext cx="4286248" cy="4572032"/>
          </a:xfrm>
          <a:prstGeom prst="rect">
            <a:avLst/>
          </a:prstGeom>
        </p:spPr>
      </p:pic>
      <p:pic>
        <p:nvPicPr>
          <p:cNvPr id="8" name="Picture 7" descr="MorpheusIrisByHouas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1714488"/>
            <a:ext cx="4436174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What is polymorphism?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polymorphis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014910"/>
            <a:ext cx="7215238" cy="3696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Ifs </a:t>
            </a:r>
            <a:r>
              <a:rPr lang="en-GB" dirty="0" smtClean="0">
                <a:solidFill>
                  <a:srgbClr val="FFC000"/>
                </a:solidFill>
              </a:rPr>
              <a:t> are useful however they are like a salt .</a:t>
            </a:r>
            <a:endParaRPr lang="en-GB" dirty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</p:txBody>
      </p:sp>
      <p:pic>
        <p:nvPicPr>
          <p:cNvPr id="5" name="Picture 4" descr="DSC_07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86058"/>
            <a:ext cx="3500462" cy="3643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034" y="3286124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Just enough salt</a:t>
            </a:r>
          </a:p>
        </p:txBody>
      </p:sp>
      <p:pic>
        <p:nvPicPr>
          <p:cNvPr id="4" name="Picture 3" descr="cranberry-sauce-re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786058"/>
            <a:ext cx="4071966" cy="3643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3357562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Too much salt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Why polymorphism?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Code is easier to read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to test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maintain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Afrikan</a:t>
            </a:r>
            <a:r>
              <a:rPr lang="en-GB" dirty="0" smtClean="0">
                <a:solidFill>
                  <a:srgbClr val="FFC000"/>
                </a:solidFill>
              </a:rPr>
              <a:t> fusion restaurant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AfrikNFus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600200"/>
            <a:ext cx="63579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Afrikan</a:t>
            </a:r>
            <a:r>
              <a:rPr lang="en-GB" dirty="0" smtClean="0">
                <a:solidFill>
                  <a:srgbClr val="FFC000"/>
                </a:solidFill>
              </a:rPr>
              <a:t> fusion restaurant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1785926"/>
            <a:ext cx="32482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Menu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Nigerian cuisine 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Ghanaian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Ugandan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Kenyan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South African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Zambian cuisine</a:t>
            </a:r>
            <a:endParaRPr lang="en-GB" sz="2800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che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00174"/>
            <a:ext cx="2714644" cy="37147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Possible Problems with </a:t>
            </a:r>
            <a:r>
              <a:rPr lang="en-GB" dirty="0" err="1" smtClean="0">
                <a:solidFill>
                  <a:srgbClr val="FFC000"/>
                </a:solidFill>
              </a:rPr>
              <a:t>Afrika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Difficult to maintain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Difficult to test new recipes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Substituting Hakim is difficult</a:t>
            </a:r>
          </a:p>
          <a:p>
            <a:pPr>
              <a:buNone/>
            </a:pPr>
            <a:r>
              <a:rPr lang="en-GB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194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Premise</vt:lpstr>
      <vt:lpstr>What is polymorphism ? </vt:lpstr>
      <vt:lpstr>What is polymorphism?</vt:lpstr>
      <vt:lpstr>Premise</vt:lpstr>
      <vt:lpstr>Why polymorphism?</vt:lpstr>
      <vt:lpstr>Afrikan fusion restaurant</vt:lpstr>
      <vt:lpstr>Afrikan fusion restaurant</vt:lpstr>
      <vt:lpstr>Possible Problems with Afrika</vt:lpstr>
      <vt:lpstr>Polymorphic Solution</vt:lpstr>
      <vt:lpstr>Slide 11</vt:lpstr>
      <vt:lpstr>Videos games</vt:lpstr>
      <vt:lpstr>Videos games</vt:lpstr>
      <vt:lpstr>Duckmaze</vt:lpstr>
      <vt:lpstr>Duckmaze challenge</vt:lpstr>
      <vt:lpstr>Replace conditionals with polymorphism</vt:lpstr>
      <vt:lpstr>Recommended 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</dc:creator>
  <cp:lastModifiedBy>Lynn</cp:lastModifiedBy>
  <cp:revision>17</cp:revision>
  <dcterms:created xsi:type="dcterms:W3CDTF">2014-09-23T07:52:30Z</dcterms:created>
  <dcterms:modified xsi:type="dcterms:W3CDTF">2014-10-01T08:51:36Z</dcterms:modified>
</cp:coreProperties>
</file>