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58" r:id="rId3"/>
    <p:sldId id="272" r:id="rId4"/>
    <p:sldId id="274" r:id="rId5"/>
  </p:sldIdLst>
  <p:sldSz cx="9144000" cy="6858000" type="screen4x3"/>
  <p:notesSz cx="6797675" cy="9926638"/>
  <p:embeddedFontLst>
    <p:embeddedFont>
      <p:font typeface="맑은 고딕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9" autoAdjust="0"/>
    <p:restoredTop sz="96026" autoAdjust="0"/>
  </p:normalViewPr>
  <p:slideViewPr>
    <p:cSldViewPr>
      <p:cViewPr varScale="1">
        <p:scale>
          <a:sx n="111" d="100"/>
          <a:sy n="111" d="100"/>
        </p:scale>
        <p:origin x="-2016" y="-90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Industrial </a:t>
              </a: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4.0 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4</a:t>
              </a: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차 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산업혁명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선도인력 양성훈련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200329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atin typeface="+mj-ea"/>
                <a:ea typeface="+mj-ea"/>
              </a:rPr>
              <a:t>서비스 산업 데이터를 활용한 </a:t>
            </a:r>
            <a:endParaRPr lang="en-US" altLang="ko-KR" sz="3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3600" b="1" spc="-150" dirty="0" err="1" smtClean="0">
                <a:latin typeface="+mj-ea"/>
                <a:ea typeface="+mj-ea"/>
              </a:rPr>
              <a:t>빅데이터</a:t>
            </a:r>
            <a:r>
              <a:rPr lang="ko-KR" altLang="en-US" sz="3600" b="1" spc="-150" dirty="0" smtClean="0">
                <a:latin typeface="+mj-ea"/>
                <a:ea typeface="+mj-ea"/>
              </a:rPr>
              <a:t> </a:t>
            </a:r>
            <a:r>
              <a:rPr lang="ko-KR" altLang="en-US" sz="3600" b="1" spc="-150" dirty="0">
                <a:latin typeface="+mj-ea"/>
                <a:ea typeface="+mj-ea"/>
              </a:rPr>
              <a:t>분석 실무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  <p:pic>
        <p:nvPicPr>
          <p:cNvPr id="1029" name="Picture 5" descr="\\26.2.121.50\online\#New_집합교육1그룹\08.정부지원\☆ 4차산업혁명선도인력양성사업\＃4차 운영\[공통] 4차 로고\[로고]_4차산업_텍스트_가로타입_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17258"/>
            <a:ext cx="1663159" cy="59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74005"/>
              </p:ext>
            </p:extLst>
          </p:nvPr>
        </p:nvGraphicFramePr>
        <p:xfrm>
          <a:off x="272643" y="1116527"/>
          <a:ext cx="8187788" cy="317143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1043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5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5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900"/>
              </a:tblGrid>
              <a:tr h="38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1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 8/21(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기획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7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계획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(PM/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팀원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구성 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(3~5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1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브레인스토밍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추가 아이디어 도출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착수 보고</a:t>
                      </a:r>
                      <a:endParaRPr lang="en-US" altLang="ko-KR" sz="18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 8/24(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 내용에 대한 착수보고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(Kick-off)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WBS</a:t>
                      </a:r>
                      <a:endParaRPr lang="ko-KR" altLang="en-US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713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수행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8/21(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 ~ 9/8(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수행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8/21(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8/31(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설계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Roll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 정의 및 모듈구현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통합 및 안정화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일지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8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9/1(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~9/8(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화차 일지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980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9/9(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결과보고서 완료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∙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평가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결과보고서</a:t>
                      </a:r>
                      <a:endParaRPr lang="en-US" altLang="ko-KR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구현소스</a:t>
                      </a:r>
                      <a:endParaRPr lang="en-US" altLang="ko-KR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051" y="4653136"/>
            <a:ext cx="477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</a:t>
            </a:r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 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산출물 기한 내 담당 매니저 메일로 제출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(ymkoko.kim@multicampus.com)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en-US" altLang="ko-KR" sz="9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최우수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한팀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선발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75766"/>
              </p:ext>
            </p:extLst>
          </p:nvPr>
        </p:nvGraphicFramePr>
        <p:xfrm>
          <a:off x="876358" y="1412773"/>
          <a:ext cx="7296042" cy="4261223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0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2612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b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방법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교육생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강사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아이디어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창의성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시장성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 활용</a:t>
                      </a:r>
                      <a:r>
                        <a:rPr lang="ko-KR" altLang="en-US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가능여부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en-US" altLang="ko-KR" sz="1300" b="1" i="0" u="none" strike="noStrike" kern="12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80%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프로그래밍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구조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성능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PT</a:t>
                      </a:r>
                      <a:r>
                        <a:rPr lang="en-US" altLang="ko-KR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60%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역할분담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참여도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기여도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40846" y="1124744"/>
            <a:ext cx="52331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프로젝트 전체 일정 관리 편성 및 진행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팀원 간 협업 수행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세미 프로젝트 기반의 비정형데이터 처리 능력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탐색적 데이터 분석 능력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데이터에 기반한 의사결정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비지니스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 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인사이트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 도출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프로젝트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완료 보고서 작성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프로젝트 완료 보고서 발표 능력</a:t>
            </a:r>
          </a:p>
        </p:txBody>
      </p:sp>
      <p:pic>
        <p:nvPicPr>
          <p:cNvPr id="11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60813" y="281306"/>
            <a:ext cx="327846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rgbClr val="42427A"/>
                </a:solidFill>
                <a:latin typeface="+mn-ea"/>
                <a:ea typeface="+mn-ea"/>
              </a:rPr>
              <a:t>평가 상세 내용</a:t>
            </a:r>
            <a:endParaRPr lang="ko-KR" altLang="en-US" sz="3600" dirty="0">
              <a:solidFill>
                <a:srgbClr val="42427A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263</Words>
  <Application>Microsoft Office PowerPoint</Application>
  <PresentationFormat>화면 슬라이드 쇼(4:3)</PresentationFormat>
  <Paragraphs>75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Arial</vt:lpstr>
      <vt:lpstr>삼성긴고딕OTF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i</cp:lastModifiedBy>
  <cp:revision>264</cp:revision>
  <cp:lastPrinted>2020-08-18T01:38:55Z</cp:lastPrinted>
  <dcterms:created xsi:type="dcterms:W3CDTF">2013-10-04T08:08:19Z</dcterms:created>
  <dcterms:modified xsi:type="dcterms:W3CDTF">2020-08-18T22:23:56Z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