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6858000" cx="12192000"/>
  <p:notesSz cx="6797675" cy="9926625"/>
  <p:embeddedFontLst>
    <p:embeddedFont>
      <p:font typeface="Arim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27" roundtripDataSignature="AMtx7mifC9OUmiylYsYOKs+9Bf16JNAdL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727E855-711B-429F-94C6-2434C39224CF}">
  <a:tblStyle styleId="{D727E855-711B-429F-94C6-2434C39224CF}"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Arimo-bold.fntdata"/><Relationship Id="rId23" Type="http://schemas.openxmlformats.org/officeDocument/2006/relationships/font" Target="fonts/Arim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Arimo-boldItalic.fntdata"/><Relationship Id="rId25" Type="http://schemas.openxmlformats.org/officeDocument/2006/relationships/font" Target="fonts/Arimo-italic.fntdata"/><Relationship Id="rId27"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45659" cy="498056"/>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4" name="Google Shape;4;n"/>
          <p:cNvSpPr txBox="1"/>
          <p:nvPr>
            <p:ph idx="10" type="dt"/>
          </p:nvPr>
        </p:nvSpPr>
        <p:spPr>
          <a:xfrm>
            <a:off x="3850443" y="0"/>
            <a:ext cx="2945659" cy="498056"/>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5" name="Google Shape;5;n"/>
          <p:cNvSpPr/>
          <p:nvPr>
            <p:ph idx="3" type="sldImg"/>
          </p:nvPr>
        </p:nvSpPr>
        <p:spPr>
          <a:xfrm>
            <a:off x="422275" y="1241425"/>
            <a:ext cx="5953125"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79768" y="4777194"/>
            <a:ext cx="5438140" cy="3908614"/>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indent="-228600" lvl="1" marL="9144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2pPr>
            <a:lvl3pPr indent="-228600" lvl="2" marL="13716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3pPr>
            <a:lvl4pPr indent="-228600" lvl="3" marL="18288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4pPr>
            <a:lvl5pPr indent="-228600" lvl="4" marL="22860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5pPr>
            <a:lvl6pPr indent="-228600" lvl="5" marL="27432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6pPr>
            <a:lvl7pPr indent="-228600" lvl="6" marL="32004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7pPr>
            <a:lvl8pPr indent="-228600" lvl="7" marL="36576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8pPr>
            <a:lvl9pPr indent="-228600" lvl="8" marL="41148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9pPr>
          </a:lstStyle>
          <a:p/>
        </p:txBody>
      </p:sp>
      <p:sp>
        <p:nvSpPr>
          <p:cNvPr id="7" name="Google Shape;7;n"/>
          <p:cNvSpPr txBox="1"/>
          <p:nvPr>
            <p:ph idx="11" type="ftr"/>
          </p:nvPr>
        </p:nvSpPr>
        <p:spPr>
          <a:xfrm>
            <a:off x="0" y="9428584"/>
            <a:ext cx="2945659" cy="49805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8" name="Google Shape;8;n"/>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ko-KR" sz="1200" u="none" cap="none" strike="noStrike">
                <a:solidFill>
                  <a:schemeClr val="dk1"/>
                </a:solidFill>
                <a:latin typeface="Malgun Gothic"/>
                <a:ea typeface="Malgun Gothic"/>
                <a:cs typeface="Malgun Gothic"/>
                <a:sym typeface="Malgun Gothic"/>
              </a:rPr>
              <a:t>‹#›</a:t>
            </a:fld>
            <a:endParaRPr b="0" i="0" sz="1200" u="none" cap="none" strike="noStrike">
              <a:solidFill>
                <a:schemeClr val="dk1"/>
              </a:solidFill>
              <a:latin typeface="Malgun Gothic"/>
              <a:ea typeface="Malgun Gothic"/>
              <a:cs typeface="Malgun Gothic"/>
              <a:sym typeface="Malgun Gothic"/>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1:notes"/>
          <p:cNvSpPr txBox="1"/>
          <p:nvPr>
            <p:ph idx="1" type="body"/>
          </p:nvPr>
        </p:nvSpPr>
        <p:spPr>
          <a:xfrm>
            <a:off x="679768" y="4777194"/>
            <a:ext cx="5438140" cy="390861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p:nvPr>
            <p:ph idx="2" type="sldImg"/>
          </p:nvPr>
        </p:nvSpPr>
        <p:spPr>
          <a:xfrm>
            <a:off x="422275" y="1241425"/>
            <a:ext cx="5953125" cy="3349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0:notes"/>
          <p:cNvSpPr/>
          <p:nvPr>
            <p:ph idx="2" type="sldImg"/>
          </p:nvPr>
        </p:nvSpPr>
        <p:spPr>
          <a:xfrm>
            <a:off x="422275" y="1241425"/>
            <a:ext cx="5953125"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2" name="Google Shape;182;p10:notes"/>
          <p:cNvSpPr txBox="1"/>
          <p:nvPr>
            <p:ph idx="1" type="body"/>
          </p:nvPr>
        </p:nvSpPr>
        <p:spPr>
          <a:xfrm>
            <a:off x="679768" y="4777194"/>
            <a:ext cx="5438140" cy="390861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10: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1:notes"/>
          <p:cNvSpPr txBox="1"/>
          <p:nvPr>
            <p:ph idx="1" type="body"/>
          </p:nvPr>
        </p:nvSpPr>
        <p:spPr>
          <a:xfrm>
            <a:off x="679768" y="4777194"/>
            <a:ext cx="5438140" cy="390861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11:notes"/>
          <p:cNvSpPr/>
          <p:nvPr>
            <p:ph idx="2" type="sldImg"/>
          </p:nvPr>
        </p:nvSpPr>
        <p:spPr>
          <a:xfrm>
            <a:off x="422275" y="1241425"/>
            <a:ext cx="5953125" cy="3349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2:notes"/>
          <p:cNvSpPr/>
          <p:nvPr>
            <p:ph idx="2" type="sldImg"/>
          </p:nvPr>
        </p:nvSpPr>
        <p:spPr>
          <a:xfrm>
            <a:off x="422275" y="1241425"/>
            <a:ext cx="5953125"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9" name="Google Shape;219;p12:notes"/>
          <p:cNvSpPr txBox="1"/>
          <p:nvPr>
            <p:ph idx="1" type="body"/>
          </p:nvPr>
        </p:nvSpPr>
        <p:spPr>
          <a:xfrm>
            <a:off x="679768" y="4777194"/>
            <a:ext cx="5438140" cy="390861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12: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3:notes"/>
          <p:cNvSpPr/>
          <p:nvPr>
            <p:ph idx="2" type="sldImg"/>
          </p:nvPr>
        </p:nvSpPr>
        <p:spPr>
          <a:xfrm>
            <a:off x="422275" y="1241425"/>
            <a:ext cx="5953125"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2" name="Google Shape;232;p13:notes"/>
          <p:cNvSpPr txBox="1"/>
          <p:nvPr>
            <p:ph idx="1" type="body"/>
          </p:nvPr>
        </p:nvSpPr>
        <p:spPr>
          <a:xfrm>
            <a:off x="679768" y="4777194"/>
            <a:ext cx="5438140" cy="390861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33" name="Google Shape;233;p13: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4:notes"/>
          <p:cNvSpPr/>
          <p:nvPr>
            <p:ph idx="2" type="sldImg"/>
          </p:nvPr>
        </p:nvSpPr>
        <p:spPr>
          <a:xfrm>
            <a:off x="422275" y="1241425"/>
            <a:ext cx="5953125"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5" name="Google Shape;245;p14:notes"/>
          <p:cNvSpPr txBox="1"/>
          <p:nvPr>
            <p:ph idx="1" type="body"/>
          </p:nvPr>
        </p:nvSpPr>
        <p:spPr>
          <a:xfrm>
            <a:off x="679768" y="4777194"/>
            <a:ext cx="5438140" cy="390861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14: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5:notes"/>
          <p:cNvSpPr/>
          <p:nvPr>
            <p:ph idx="2" type="sldImg"/>
          </p:nvPr>
        </p:nvSpPr>
        <p:spPr>
          <a:xfrm>
            <a:off x="422275" y="1241425"/>
            <a:ext cx="5953125"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6" name="Google Shape;256;p15:notes"/>
          <p:cNvSpPr txBox="1"/>
          <p:nvPr>
            <p:ph idx="1" type="body"/>
          </p:nvPr>
        </p:nvSpPr>
        <p:spPr>
          <a:xfrm>
            <a:off x="679768" y="4777194"/>
            <a:ext cx="5438140" cy="390861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p15: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16:notes"/>
          <p:cNvSpPr/>
          <p:nvPr>
            <p:ph idx="2" type="sldImg"/>
          </p:nvPr>
        </p:nvSpPr>
        <p:spPr>
          <a:xfrm>
            <a:off x="422275" y="1241425"/>
            <a:ext cx="5953125"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7" name="Google Shape;267;p16:notes"/>
          <p:cNvSpPr txBox="1"/>
          <p:nvPr>
            <p:ph idx="1" type="body"/>
          </p:nvPr>
        </p:nvSpPr>
        <p:spPr>
          <a:xfrm>
            <a:off x="679768" y="4777194"/>
            <a:ext cx="5438140" cy="390861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p16: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p:nvPr>
            <p:ph idx="2" type="sldImg"/>
          </p:nvPr>
        </p:nvSpPr>
        <p:spPr>
          <a:xfrm>
            <a:off x="422275" y="1241425"/>
            <a:ext cx="5953125"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 name="Google Shape;97;p2:notes"/>
          <p:cNvSpPr txBox="1"/>
          <p:nvPr>
            <p:ph idx="1" type="body"/>
          </p:nvPr>
        </p:nvSpPr>
        <p:spPr>
          <a:xfrm>
            <a:off x="679768" y="4777194"/>
            <a:ext cx="5438140" cy="390861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2: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3:notes"/>
          <p:cNvSpPr/>
          <p:nvPr>
            <p:ph idx="2" type="sldImg"/>
          </p:nvPr>
        </p:nvSpPr>
        <p:spPr>
          <a:xfrm>
            <a:off x="422275" y="1241425"/>
            <a:ext cx="5953125"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8" name="Google Shape;108;p3:notes"/>
          <p:cNvSpPr txBox="1"/>
          <p:nvPr>
            <p:ph idx="1" type="body"/>
          </p:nvPr>
        </p:nvSpPr>
        <p:spPr>
          <a:xfrm>
            <a:off x="679768" y="4777194"/>
            <a:ext cx="5438140" cy="390861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ko-KR"/>
              <a:t>도훈씨: 프로젝트 소개/분석목적/분석방향/향후 효과 및 서비스</a:t>
            </a:r>
            <a:endParaRPr/>
          </a:p>
        </p:txBody>
      </p:sp>
      <p:sp>
        <p:nvSpPr>
          <p:cNvPr id="109" name="Google Shape;109;p3: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4:notes"/>
          <p:cNvSpPr txBox="1"/>
          <p:nvPr>
            <p:ph idx="1" type="body"/>
          </p:nvPr>
        </p:nvSpPr>
        <p:spPr>
          <a:xfrm>
            <a:off x="679768" y="4777194"/>
            <a:ext cx="5438140" cy="390861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4:notes"/>
          <p:cNvSpPr/>
          <p:nvPr>
            <p:ph idx="2" type="sldImg"/>
          </p:nvPr>
        </p:nvSpPr>
        <p:spPr>
          <a:xfrm>
            <a:off x="422275" y="1241425"/>
            <a:ext cx="5953125" cy="3349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5:notes"/>
          <p:cNvSpPr txBox="1"/>
          <p:nvPr>
            <p:ph idx="1" type="body"/>
          </p:nvPr>
        </p:nvSpPr>
        <p:spPr>
          <a:xfrm>
            <a:off x="679768" y="4777194"/>
            <a:ext cx="5438140" cy="390861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5:notes"/>
          <p:cNvSpPr/>
          <p:nvPr>
            <p:ph idx="2" type="sldImg"/>
          </p:nvPr>
        </p:nvSpPr>
        <p:spPr>
          <a:xfrm>
            <a:off x="422275" y="1241425"/>
            <a:ext cx="5953125" cy="3349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6:notes"/>
          <p:cNvSpPr/>
          <p:nvPr>
            <p:ph idx="2" type="sldImg"/>
          </p:nvPr>
        </p:nvSpPr>
        <p:spPr>
          <a:xfrm>
            <a:off x="422275" y="1241425"/>
            <a:ext cx="5953125"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9" name="Google Shape;139;p6:notes"/>
          <p:cNvSpPr txBox="1"/>
          <p:nvPr>
            <p:ph idx="1" type="body"/>
          </p:nvPr>
        </p:nvSpPr>
        <p:spPr>
          <a:xfrm>
            <a:off x="679768" y="4777194"/>
            <a:ext cx="5438140" cy="390861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6: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7:notes"/>
          <p:cNvSpPr txBox="1"/>
          <p:nvPr>
            <p:ph idx="1" type="body"/>
          </p:nvPr>
        </p:nvSpPr>
        <p:spPr>
          <a:xfrm>
            <a:off x="679768" y="4777194"/>
            <a:ext cx="5438140" cy="390861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7:notes"/>
          <p:cNvSpPr/>
          <p:nvPr>
            <p:ph idx="2" type="sldImg"/>
          </p:nvPr>
        </p:nvSpPr>
        <p:spPr>
          <a:xfrm>
            <a:off x="422275" y="1241425"/>
            <a:ext cx="5953125" cy="3349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8:notes"/>
          <p:cNvSpPr/>
          <p:nvPr>
            <p:ph idx="2" type="sldImg"/>
          </p:nvPr>
        </p:nvSpPr>
        <p:spPr>
          <a:xfrm>
            <a:off x="422275" y="1241425"/>
            <a:ext cx="5953125"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0" name="Google Shape;160;p8:notes"/>
          <p:cNvSpPr txBox="1"/>
          <p:nvPr>
            <p:ph idx="1" type="body"/>
          </p:nvPr>
        </p:nvSpPr>
        <p:spPr>
          <a:xfrm>
            <a:off x="679768" y="4777194"/>
            <a:ext cx="5438140" cy="390861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8: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9:notes"/>
          <p:cNvSpPr/>
          <p:nvPr>
            <p:ph idx="2" type="sldImg"/>
          </p:nvPr>
        </p:nvSpPr>
        <p:spPr>
          <a:xfrm>
            <a:off x="422275" y="1241425"/>
            <a:ext cx="5953125"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1" name="Google Shape;171;p9:notes"/>
          <p:cNvSpPr txBox="1"/>
          <p:nvPr>
            <p:ph idx="1" type="body"/>
          </p:nvPr>
        </p:nvSpPr>
        <p:spPr>
          <a:xfrm>
            <a:off x="679768" y="4777194"/>
            <a:ext cx="5438140" cy="390861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72" name="Google Shape;172;p9: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및 내용" type="obj">
  <p:cSld name="OBJECT">
    <p:spTree>
      <p:nvGrpSpPr>
        <p:cNvPr id="15" name="Shape 15"/>
        <p:cNvGrpSpPr/>
        <p:nvPr/>
      </p:nvGrpSpPr>
      <p:grpSpPr>
        <a:xfrm>
          <a:off x="0" y="0"/>
          <a:ext cx="0" cy="0"/>
          <a:chOff x="0" y="0"/>
          <a:chExt cx="0" cy="0"/>
        </a:xfrm>
      </p:grpSpPr>
      <p:sp>
        <p:nvSpPr>
          <p:cNvPr id="16" name="Google Shape;16;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캡션 있는 그림" type="picTx">
  <p:cSld name="PICTURE_WITH_CAPTION_TEXT">
    <p:spTree>
      <p:nvGrpSpPr>
        <p:cNvPr id="66" name="Shape 66"/>
        <p:cNvGrpSpPr/>
        <p:nvPr/>
      </p:nvGrpSpPr>
      <p:grpSpPr>
        <a:xfrm>
          <a:off x="0" y="0"/>
          <a:ext cx="0" cy="0"/>
          <a:chOff x="0" y="0"/>
          <a:chExt cx="0" cy="0"/>
        </a:xfrm>
      </p:grpSpPr>
      <p:sp>
        <p:nvSpPr>
          <p:cNvPr id="67" name="Google Shape;67;p2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27"/>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Malgun Gothic"/>
                <a:ea typeface="Malgun Gothic"/>
                <a:cs typeface="Malgun Gothic"/>
                <a:sym typeface="Malgun Gothic"/>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Malgun Gothic"/>
                <a:ea typeface="Malgun Gothic"/>
                <a:cs typeface="Malgun Gothic"/>
                <a:sym typeface="Malgun Gothic"/>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Malgun Gothic"/>
                <a:ea typeface="Malgun Gothic"/>
                <a:cs typeface="Malgun Gothic"/>
                <a:sym typeface="Malgun Gothic"/>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Malgun Gothic"/>
                <a:ea typeface="Malgun Gothic"/>
                <a:cs typeface="Malgun Gothic"/>
                <a:sym typeface="Malgun Gothic"/>
              </a:defRPr>
            </a:lvl9pPr>
          </a:lstStyle>
          <a:p/>
        </p:txBody>
      </p:sp>
      <p:sp>
        <p:nvSpPr>
          <p:cNvPr id="69" name="Google Shape;69;p2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0" name="Google Shape;70;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및 세로 텍스트" type="vertTx">
  <p:cSld name="VERTICAL_TEXT">
    <p:spTree>
      <p:nvGrpSpPr>
        <p:cNvPr id="73" name="Shape 73"/>
        <p:cNvGrpSpPr/>
        <p:nvPr/>
      </p:nvGrpSpPr>
      <p:grpSpPr>
        <a:xfrm>
          <a:off x="0" y="0"/>
          <a:ext cx="0" cy="0"/>
          <a:chOff x="0" y="0"/>
          <a:chExt cx="0" cy="0"/>
        </a:xfrm>
      </p:grpSpPr>
      <p:sp>
        <p:nvSpPr>
          <p:cNvPr id="74" name="Google Shape;74;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2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세로 제목 및 텍스트" type="vertTitleAndTx">
  <p:cSld name="VERTICAL_TITLE_AND_VERTICAL_TEXT">
    <p:spTree>
      <p:nvGrpSpPr>
        <p:cNvPr id="79" name="Shape 79"/>
        <p:cNvGrpSpPr/>
        <p:nvPr/>
      </p:nvGrpSpPr>
      <p:grpSpPr>
        <a:xfrm>
          <a:off x="0" y="0"/>
          <a:ext cx="0" cy="0"/>
          <a:chOff x="0" y="0"/>
          <a:chExt cx="0" cy="0"/>
        </a:xfrm>
      </p:grpSpPr>
      <p:sp>
        <p:nvSpPr>
          <p:cNvPr id="80" name="Google Shape;80;p2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2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标题和内容">
  <p:cSld name="2_标题和内容">
    <p:spTree>
      <p:nvGrpSpPr>
        <p:cNvPr id="21" name="Shape 21"/>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슬라이드" type="title">
  <p:cSld name="TITLE">
    <p:spTree>
      <p:nvGrpSpPr>
        <p:cNvPr id="22" name="Shape 22"/>
        <p:cNvGrpSpPr/>
        <p:nvPr/>
      </p:nvGrpSpPr>
      <p:grpSpPr>
        <a:xfrm>
          <a:off x="0" y="0"/>
          <a:ext cx="0" cy="0"/>
          <a:chOff x="0" y="0"/>
          <a:chExt cx="0" cy="0"/>
        </a:xfrm>
      </p:grpSpPr>
      <p:sp>
        <p:nvSpPr>
          <p:cNvPr id="23" name="Google Shape;23;p2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2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5" name="Google Shape;25;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구역 머리글" type="secHead">
  <p:cSld name="SECTION_HEADER">
    <p:spTree>
      <p:nvGrpSpPr>
        <p:cNvPr id="28" name="Shape 28"/>
        <p:cNvGrpSpPr/>
        <p:nvPr/>
      </p:nvGrpSpPr>
      <p:grpSpPr>
        <a:xfrm>
          <a:off x="0" y="0"/>
          <a:ext cx="0" cy="0"/>
          <a:chOff x="0" y="0"/>
          <a:chExt cx="0" cy="0"/>
        </a:xfrm>
      </p:grpSpPr>
      <p:sp>
        <p:nvSpPr>
          <p:cNvPr id="29" name="Google Shape;29;p2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2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1" name="Google Shape;3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콘텐츠 2개" type="twoObj">
  <p:cSld name="TWO_OBJECTS">
    <p:spTree>
      <p:nvGrpSpPr>
        <p:cNvPr id="34" name="Shape 34"/>
        <p:cNvGrpSpPr/>
        <p:nvPr/>
      </p:nvGrpSpPr>
      <p:grpSpPr>
        <a:xfrm>
          <a:off x="0" y="0"/>
          <a:ext cx="0" cy="0"/>
          <a:chOff x="0" y="0"/>
          <a:chExt cx="0" cy="0"/>
        </a:xfrm>
      </p:grpSpPr>
      <p:sp>
        <p:nvSpPr>
          <p:cNvPr id="35" name="Google Shape;35;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2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2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비교" type="twoTxTwoObj">
  <p:cSld name="TWO_OBJECTS_WITH_TEXT">
    <p:spTree>
      <p:nvGrpSpPr>
        <p:cNvPr id="41" name="Shape 41"/>
        <p:cNvGrpSpPr/>
        <p:nvPr/>
      </p:nvGrpSpPr>
      <p:grpSpPr>
        <a:xfrm>
          <a:off x="0" y="0"/>
          <a:ext cx="0" cy="0"/>
          <a:chOff x="0" y="0"/>
          <a:chExt cx="0" cy="0"/>
        </a:xfrm>
      </p:grpSpPr>
      <p:sp>
        <p:nvSpPr>
          <p:cNvPr id="42" name="Google Shape;42;p2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2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4" name="Google Shape;44;p2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2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 name="Google Shape;46;p2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만" type="titleOnly">
  <p:cSld name="TITLE_ONLY">
    <p:spTree>
      <p:nvGrpSpPr>
        <p:cNvPr id="50" name="Shape 50"/>
        <p:cNvGrpSpPr/>
        <p:nvPr/>
      </p:nvGrpSpPr>
      <p:grpSpPr>
        <a:xfrm>
          <a:off x="0" y="0"/>
          <a:ext cx="0" cy="0"/>
          <a:chOff x="0" y="0"/>
          <a:chExt cx="0" cy="0"/>
        </a:xfrm>
      </p:grpSpPr>
      <p:sp>
        <p:nvSpPr>
          <p:cNvPr id="51" name="Google Shape;51;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빈 화면" type="blank">
  <p:cSld name="BLANK">
    <p:spTree>
      <p:nvGrpSpPr>
        <p:cNvPr id="55" name="Shape 55"/>
        <p:cNvGrpSpPr/>
        <p:nvPr/>
      </p:nvGrpSpPr>
      <p:grpSpPr>
        <a:xfrm>
          <a:off x="0" y="0"/>
          <a:ext cx="0" cy="0"/>
          <a:chOff x="0" y="0"/>
          <a:chExt cx="0" cy="0"/>
        </a:xfrm>
      </p:grpSpPr>
      <p:sp>
        <p:nvSpPr>
          <p:cNvPr id="56" name="Google Shape;56;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캡션 있는 콘텐츠" type="objTx">
  <p:cSld name="OBJECT_WITH_CAPTION_TEXT">
    <p:spTree>
      <p:nvGrpSpPr>
        <p:cNvPr id="59" name="Shape 59"/>
        <p:cNvGrpSpPr/>
        <p:nvPr/>
      </p:nvGrpSpPr>
      <p:grpSpPr>
        <a:xfrm>
          <a:off x="0" y="0"/>
          <a:ext cx="0" cy="0"/>
          <a:chOff x="0" y="0"/>
          <a:chExt cx="0" cy="0"/>
        </a:xfrm>
      </p:grpSpPr>
      <p:sp>
        <p:nvSpPr>
          <p:cNvPr id="60" name="Google Shape;60;p2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2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2" name="Google Shape;62;p2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3" name="Google Shape;63;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9pPr>
          </a:lstStyle>
          <a:p/>
        </p:txBody>
      </p:sp>
      <p:sp>
        <p:nvSpPr>
          <p:cNvPr id="12" name="Google Shape;12;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13" name="Google Shape;13;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14" name="Google Shape;14;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ko-K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4.png"/><Relationship Id="rId6" Type="http://schemas.openxmlformats.org/officeDocument/2006/relationships/image" Target="../media/image8.png"/><Relationship Id="rId7"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p:nvPr/>
        </p:nvSpPr>
        <p:spPr>
          <a:xfrm>
            <a:off x="828370" y="310196"/>
            <a:ext cx="713410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ko-KR" sz="3600" u="none" cap="none" strike="noStrike">
                <a:solidFill>
                  <a:srgbClr val="1A7BAE"/>
                </a:solidFill>
                <a:latin typeface="Impact"/>
                <a:ea typeface="Impact"/>
                <a:cs typeface="Impact"/>
                <a:sym typeface="Impact"/>
              </a:rPr>
              <a:t>전반적인 작성요령</a:t>
            </a:r>
            <a:endParaRPr b="1" i="0" sz="3600" u="none" cap="none" strike="noStrike">
              <a:solidFill>
                <a:srgbClr val="1A7BAE"/>
              </a:solidFill>
              <a:latin typeface="Impact"/>
              <a:ea typeface="Impact"/>
              <a:cs typeface="Impact"/>
              <a:sym typeface="Impact"/>
            </a:endParaRPr>
          </a:p>
        </p:txBody>
      </p:sp>
      <p:grpSp>
        <p:nvGrpSpPr>
          <p:cNvPr id="90" name="Google Shape;90;p1"/>
          <p:cNvGrpSpPr/>
          <p:nvPr/>
        </p:nvGrpSpPr>
        <p:grpSpPr>
          <a:xfrm>
            <a:off x="648925" y="14748"/>
            <a:ext cx="180000" cy="1188000"/>
            <a:chOff x="281524" y="0"/>
            <a:chExt cx="105725" cy="721610"/>
          </a:xfrm>
        </p:grpSpPr>
        <p:sp>
          <p:nvSpPr>
            <p:cNvPr id="91" name="Google Shape;91;p1"/>
            <p:cNvSpPr/>
            <p:nvPr/>
          </p:nvSpPr>
          <p:spPr>
            <a:xfrm>
              <a:off x="281524" y="0"/>
              <a:ext cx="45719" cy="721610"/>
            </a:xfrm>
            <a:prstGeom prst="rect">
              <a:avLst/>
            </a:prstGeom>
            <a:solidFill>
              <a:srgbClr val="2E75B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Malgun Gothic"/>
                <a:buNone/>
              </a:pPr>
              <a:r>
                <a:t/>
              </a:r>
              <a:endParaRPr b="0" i="0" sz="1800" u="none" cap="none" strike="noStrike">
                <a:solidFill>
                  <a:srgbClr val="FFFFFF"/>
                </a:solidFill>
                <a:latin typeface="Arial"/>
                <a:ea typeface="Arial"/>
                <a:cs typeface="Arial"/>
                <a:sym typeface="Arial"/>
              </a:endParaRPr>
            </a:p>
          </p:txBody>
        </p:sp>
        <p:sp>
          <p:nvSpPr>
            <p:cNvPr id="92" name="Google Shape;92;p1"/>
            <p:cNvSpPr/>
            <p:nvPr/>
          </p:nvSpPr>
          <p:spPr>
            <a:xfrm>
              <a:off x="341530" y="0"/>
              <a:ext cx="45719" cy="721610"/>
            </a:xfrm>
            <a:prstGeom prst="rect">
              <a:avLst/>
            </a:prstGeom>
            <a:solidFill>
              <a:srgbClr val="2E75B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Malgun Gothic"/>
                <a:buNone/>
              </a:pPr>
              <a:r>
                <a:t/>
              </a:r>
              <a:endParaRPr b="0" i="0" sz="1800" u="none" cap="none" strike="noStrike">
                <a:solidFill>
                  <a:srgbClr val="FFFFFF"/>
                </a:solidFill>
                <a:latin typeface="Arial"/>
                <a:ea typeface="Arial"/>
                <a:cs typeface="Arial"/>
                <a:sym typeface="Arial"/>
              </a:endParaRPr>
            </a:p>
          </p:txBody>
        </p:sp>
      </p:grpSp>
      <p:graphicFrame>
        <p:nvGraphicFramePr>
          <p:cNvPr id="93" name="Google Shape;93;p1"/>
          <p:cNvGraphicFramePr/>
          <p:nvPr/>
        </p:nvGraphicFramePr>
        <p:xfrm>
          <a:off x="1045029" y="1539705"/>
          <a:ext cx="3000000" cy="3000000"/>
        </p:xfrm>
        <a:graphic>
          <a:graphicData uri="http://schemas.openxmlformats.org/drawingml/2006/table">
            <a:tbl>
              <a:tblPr>
                <a:noFill/>
                <a:tableStyleId>{D727E855-711B-429F-94C6-2434C39224CF}</a:tableStyleId>
              </a:tblPr>
              <a:tblGrid>
                <a:gridCol w="10114375"/>
              </a:tblGrid>
              <a:tr h="549800">
                <a:tc>
                  <a:txBody>
                    <a:bodyPr/>
                    <a:lstStyle/>
                    <a:p>
                      <a:pPr indent="0" lvl="0" marL="0" marR="0" rtl="0" algn="ctr">
                        <a:lnSpc>
                          <a:spcPct val="130000"/>
                        </a:lnSpc>
                        <a:spcBef>
                          <a:spcPts val="0"/>
                        </a:spcBef>
                        <a:spcAft>
                          <a:spcPts val="0"/>
                        </a:spcAft>
                        <a:buClr>
                          <a:schemeClr val="dk1"/>
                        </a:buClr>
                        <a:buSzPts val="2400"/>
                        <a:buFont typeface="Arial"/>
                        <a:buNone/>
                      </a:pPr>
                      <a:r>
                        <a:t/>
                      </a:r>
                      <a:endParaRPr b="1" i="0" sz="2400" u="none" cap="none" strike="noStrike">
                        <a:solidFill>
                          <a:schemeClr val="dk1"/>
                        </a:solidFill>
                        <a:latin typeface="Arial"/>
                        <a:ea typeface="Arial"/>
                        <a:cs typeface="Arial"/>
                        <a:sym typeface="Arial"/>
                      </a:endParaRPr>
                    </a:p>
                  </a:txBody>
                  <a:tcPr marT="4225" marB="0" marR="4225" marL="72000" anchor="ctr">
                    <a:lnL cap="flat" cmpd="sng" w="12700">
                      <a:solidFill>
                        <a:schemeClr val="dk1"/>
                      </a:solidFill>
                      <a:prstDash val="dot"/>
                      <a:round/>
                      <a:headEnd len="sm" w="sm" type="none"/>
                      <a:tailEnd len="sm" w="sm" type="none"/>
                    </a:lnL>
                    <a:lnR cap="flat" cmpd="sng" w="12700">
                      <a:solidFill>
                        <a:schemeClr val="dk1"/>
                      </a:solidFill>
                      <a:prstDash val="dot"/>
                      <a:round/>
                      <a:headEnd len="sm" w="sm" type="none"/>
                      <a:tailEnd len="sm" w="sm" type="none"/>
                    </a:lnR>
                    <a:lnT cap="flat" cmpd="sng" w="12700">
                      <a:solidFill>
                        <a:schemeClr val="dk1"/>
                      </a:solidFill>
                      <a:prstDash val="dot"/>
                      <a:round/>
                      <a:headEnd len="sm" w="sm" type="none"/>
                      <a:tailEnd len="sm" w="sm" type="none"/>
                    </a:lnT>
                    <a:lnB cap="flat" cmpd="sng" w="12700">
                      <a:solidFill>
                        <a:schemeClr val="dk1"/>
                      </a:solidFill>
                      <a:prstDash val="dot"/>
                      <a:round/>
                      <a:headEnd len="sm" w="sm" type="none"/>
                      <a:tailEnd len="sm" w="sm" type="none"/>
                    </a:lnB>
                    <a:solidFill>
                      <a:srgbClr val="BFBFBF"/>
                    </a:solidFill>
                  </a:tcPr>
                </a:tc>
              </a:tr>
              <a:tr h="4208550">
                <a:tc>
                  <a:txBody>
                    <a:bodyPr/>
                    <a:lstStyle/>
                    <a:p>
                      <a:pPr indent="-285750" lvl="0" marL="285750" marR="0" rtl="0" algn="l">
                        <a:spcBef>
                          <a:spcPts val="0"/>
                        </a:spcBef>
                        <a:spcAft>
                          <a:spcPts val="0"/>
                        </a:spcAft>
                        <a:buClr>
                          <a:schemeClr val="dk1"/>
                        </a:buClr>
                        <a:buSzPts val="1800"/>
                        <a:buFont typeface="Noto Sans Symbols"/>
                        <a:buChar char="❖"/>
                      </a:pPr>
                      <a:r>
                        <a:rPr b="1" lang="ko-KR" sz="1800" u="none" cap="none" strike="noStrike">
                          <a:solidFill>
                            <a:schemeClr val="dk1"/>
                          </a:solidFill>
                          <a:latin typeface="Malgun Gothic"/>
                          <a:ea typeface="Malgun Gothic"/>
                          <a:cs typeface="Malgun Gothic"/>
                          <a:sym typeface="Malgun Gothic"/>
                        </a:rPr>
                        <a:t>본 훈련생 포트폴리오 양식은 프로젝트 기반 훈련 평가대상 훈련과정에 한하여 대표 프로젝트 </a:t>
                      </a:r>
                      <a:r>
                        <a:rPr b="1" lang="ko-KR" sz="1800" u="none" cap="none" strike="noStrike">
                          <a:solidFill>
                            <a:srgbClr val="FF0000"/>
                          </a:solidFill>
                          <a:latin typeface="Malgun Gothic"/>
                          <a:ea typeface="Malgun Gothic"/>
                          <a:cs typeface="Malgun Gothic"/>
                          <a:sym typeface="Malgun Gothic"/>
                        </a:rPr>
                        <a:t>팀별로 각각 작성하여 제출</a:t>
                      </a:r>
                      <a:br>
                        <a:rPr b="1" lang="ko-KR" sz="1800" u="none" cap="none" strike="noStrike">
                          <a:solidFill>
                            <a:srgbClr val="0070C0"/>
                          </a:solidFill>
                          <a:latin typeface="Malgun Gothic"/>
                          <a:ea typeface="Malgun Gothic"/>
                          <a:cs typeface="Malgun Gothic"/>
                          <a:sym typeface="Malgun Gothic"/>
                        </a:rPr>
                      </a:br>
                      <a:endParaRPr b="1" sz="1800" u="none" cap="none" strike="noStrike">
                        <a:solidFill>
                          <a:srgbClr val="0070C0"/>
                        </a:solidFill>
                        <a:latin typeface="Malgun Gothic"/>
                        <a:ea typeface="Malgun Gothic"/>
                        <a:cs typeface="Malgun Gothic"/>
                        <a:sym typeface="Malgun Gothic"/>
                      </a:endParaRPr>
                    </a:p>
                    <a:p>
                      <a:pPr indent="-285750" lvl="0" marL="285750" marR="0" rtl="0" algn="l">
                        <a:lnSpc>
                          <a:spcPct val="100000"/>
                        </a:lnSpc>
                        <a:spcBef>
                          <a:spcPts val="0"/>
                        </a:spcBef>
                        <a:spcAft>
                          <a:spcPts val="0"/>
                        </a:spcAft>
                        <a:buClr>
                          <a:schemeClr val="dk1"/>
                        </a:buClr>
                        <a:buSzPts val="1800"/>
                        <a:buFont typeface="Noto Sans Symbols"/>
                        <a:buChar char="❖"/>
                      </a:pPr>
                      <a:r>
                        <a:rPr b="1" lang="ko-KR" sz="1800" u="none" cap="none" strike="noStrike">
                          <a:solidFill>
                            <a:schemeClr val="dk1"/>
                          </a:solidFill>
                          <a:latin typeface="Malgun Gothic"/>
                          <a:ea typeface="Malgun Gothic"/>
                          <a:cs typeface="Malgun Gothic"/>
                          <a:sym typeface="Malgun Gothic"/>
                        </a:rPr>
                        <a:t>프로젝트 수행 과정 및 결과에 대해서는 </a:t>
                      </a:r>
                      <a:r>
                        <a:rPr b="1" lang="ko-KR" sz="1800" u="none" cap="none" strike="noStrike">
                          <a:solidFill>
                            <a:srgbClr val="FF0000"/>
                          </a:solidFill>
                          <a:latin typeface="Malgun Gothic"/>
                          <a:ea typeface="Malgun Gothic"/>
                          <a:cs typeface="Malgun Gothic"/>
                          <a:sym typeface="Malgun Gothic"/>
                        </a:rPr>
                        <a:t>제공된 목차 및 세부 항목별 작성요령을 참조</a:t>
                      </a:r>
                      <a:r>
                        <a:rPr b="1" lang="ko-KR" sz="1800" u="none" cap="none" strike="noStrike">
                          <a:solidFill>
                            <a:schemeClr val="dk1"/>
                          </a:solidFill>
                          <a:latin typeface="Malgun Gothic"/>
                          <a:ea typeface="Malgun Gothic"/>
                          <a:cs typeface="Malgun Gothic"/>
                          <a:sym typeface="Malgun Gothic"/>
                        </a:rPr>
                        <a:t>하여 작성하되, 프로젝트 특성에 따라 </a:t>
                      </a:r>
                      <a:r>
                        <a:rPr b="1" lang="ko-KR" sz="1800" u="none" cap="none" strike="noStrike">
                          <a:solidFill>
                            <a:srgbClr val="FF0000"/>
                          </a:solidFill>
                          <a:latin typeface="Malgun Gothic"/>
                          <a:ea typeface="Malgun Gothic"/>
                          <a:cs typeface="Malgun Gothic"/>
                          <a:sym typeface="Malgun Gothic"/>
                        </a:rPr>
                        <a:t>기본적인 구성을 유지한 상태에서 템플릿/디자인/구성은 </a:t>
                      </a:r>
                      <a:br>
                        <a:rPr b="1" lang="ko-KR" sz="1800" u="none" cap="none" strike="noStrike">
                          <a:solidFill>
                            <a:srgbClr val="FF0000"/>
                          </a:solidFill>
                          <a:latin typeface="Malgun Gothic"/>
                          <a:ea typeface="Malgun Gothic"/>
                          <a:cs typeface="Malgun Gothic"/>
                          <a:sym typeface="Malgun Gothic"/>
                        </a:rPr>
                      </a:br>
                      <a:r>
                        <a:rPr b="1" lang="ko-KR" sz="1800" u="none" cap="none" strike="noStrike">
                          <a:solidFill>
                            <a:srgbClr val="FF0000"/>
                          </a:solidFill>
                          <a:latin typeface="Malgun Gothic"/>
                          <a:ea typeface="Malgun Gothic"/>
                          <a:cs typeface="Malgun Gothic"/>
                          <a:sym typeface="Malgun Gothic"/>
                        </a:rPr>
                        <a:t>변경 및 추가 가능</a:t>
                      </a:r>
                      <a:r>
                        <a:rPr b="1" lang="ko-KR" sz="1800" u="none" cap="none" strike="noStrike">
                          <a:solidFill>
                            <a:schemeClr val="dk1"/>
                          </a:solidFill>
                          <a:latin typeface="Malgun Gothic"/>
                          <a:ea typeface="Malgun Gothic"/>
                          <a:cs typeface="Malgun Gothic"/>
                          <a:sym typeface="Malgun Gothic"/>
                        </a:rPr>
                        <a:t>함</a:t>
                      </a:r>
                      <a:endParaRPr b="1" sz="1800" u="none" cap="none" strike="noStrike">
                        <a:solidFill>
                          <a:schemeClr val="dk1"/>
                        </a:solidFill>
                        <a:latin typeface="Malgun Gothic"/>
                        <a:ea typeface="Malgun Gothic"/>
                        <a:cs typeface="Malgun Gothic"/>
                        <a:sym typeface="Malgun Gothic"/>
                      </a:endParaRPr>
                    </a:p>
                    <a:p>
                      <a:pPr indent="-171450" lvl="0" marL="285750" marR="0" rtl="0" algn="l">
                        <a:lnSpc>
                          <a:spcPct val="100000"/>
                        </a:lnSpc>
                        <a:spcBef>
                          <a:spcPts val="0"/>
                        </a:spcBef>
                        <a:spcAft>
                          <a:spcPts val="0"/>
                        </a:spcAft>
                        <a:buClr>
                          <a:schemeClr val="dk1"/>
                        </a:buClr>
                        <a:buSzPts val="1800"/>
                        <a:buFont typeface="Noto Sans Symbols"/>
                        <a:buNone/>
                      </a:pPr>
                      <a:r>
                        <a:t/>
                      </a:r>
                      <a:endParaRPr b="1" sz="1800" u="none" cap="none" strike="noStrike">
                        <a:solidFill>
                          <a:schemeClr val="dk1"/>
                        </a:solidFill>
                        <a:latin typeface="Malgun Gothic"/>
                        <a:ea typeface="Malgun Gothic"/>
                        <a:cs typeface="Malgun Gothic"/>
                        <a:sym typeface="Malgun Gothic"/>
                      </a:endParaRPr>
                    </a:p>
                    <a:p>
                      <a:pPr indent="-285750" lvl="0" marL="285750" marR="0" rtl="0" algn="l">
                        <a:spcBef>
                          <a:spcPts val="0"/>
                        </a:spcBef>
                        <a:spcAft>
                          <a:spcPts val="0"/>
                        </a:spcAft>
                        <a:buClr>
                          <a:schemeClr val="dk1"/>
                        </a:buClr>
                        <a:buSzPts val="1800"/>
                        <a:buFont typeface="Noto Sans Symbols"/>
                        <a:buChar char="❖"/>
                      </a:pPr>
                      <a:r>
                        <a:rPr b="1" lang="ko-KR" sz="1800" u="none" cap="none" strike="noStrike">
                          <a:solidFill>
                            <a:schemeClr val="dk1"/>
                          </a:solidFill>
                          <a:latin typeface="Malgun Gothic"/>
                          <a:ea typeface="Malgun Gothic"/>
                          <a:cs typeface="Malgun Gothic"/>
                          <a:sym typeface="Malgun Gothic"/>
                        </a:rPr>
                        <a:t>훈련생 포트폴리오에 작성한 내용은 </a:t>
                      </a:r>
                      <a:r>
                        <a:rPr b="1" lang="ko-KR" sz="1800" u="none" cap="none" strike="noStrike">
                          <a:solidFill>
                            <a:srgbClr val="FF0000"/>
                          </a:solidFill>
                          <a:latin typeface="Malgun Gothic"/>
                          <a:ea typeface="Malgun Gothic"/>
                          <a:cs typeface="Malgun Gothic"/>
                          <a:sym typeface="Malgun Gothic"/>
                        </a:rPr>
                        <a:t>관련 증빙자료를 모두 제출</a:t>
                      </a:r>
                      <a:r>
                        <a:rPr b="1" lang="ko-KR" sz="1800" u="none" cap="none" strike="noStrike">
                          <a:solidFill>
                            <a:schemeClr val="dk1"/>
                          </a:solidFill>
                          <a:latin typeface="Malgun Gothic"/>
                          <a:ea typeface="Malgun Gothic"/>
                          <a:cs typeface="Malgun Gothic"/>
                          <a:sym typeface="Malgun Gothic"/>
                        </a:rPr>
                        <a:t>해야 함</a:t>
                      </a:r>
                      <a:endParaRPr b="1" sz="1800" u="none" cap="none" strike="noStrike">
                        <a:solidFill>
                          <a:schemeClr val="dk1"/>
                        </a:solidFill>
                        <a:latin typeface="Malgun Gothic"/>
                        <a:ea typeface="Malgun Gothic"/>
                        <a:cs typeface="Malgun Gothic"/>
                        <a:sym typeface="Malgun Gothic"/>
                      </a:endParaRPr>
                    </a:p>
                    <a:p>
                      <a:pPr indent="-171450" lvl="0" marL="285750" marR="0" rtl="0" algn="l">
                        <a:spcBef>
                          <a:spcPts val="0"/>
                        </a:spcBef>
                        <a:spcAft>
                          <a:spcPts val="0"/>
                        </a:spcAft>
                        <a:buClr>
                          <a:schemeClr val="dk1"/>
                        </a:buClr>
                        <a:buSzPts val="1800"/>
                        <a:buFont typeface="Noto Sans Symbols"/>
                        <a:buNone/>
                      </a:pPr>
                      <a:r>
                        <a:t/>
                      </a:r>
                      <a:endParaRPr b="1" sz="1800" u="none" cap="none" strike="noStrike">
                        <a:solidFill>
                          <a:schemeClr val="dk1"/>
                        </a:solidFill>
                        <a:latin typeface="Malgun Gothic"/>
                        <a:ea typeface="Malgun Gothic"/>
                        <a:cs typeface="Malgun Gothic"/>
                        <a:sym typeface="Malgun Gothic"/>
                      </a:endParaRPr>
                    </a:p>
                    <a:p>
                      <a:pPr indent="-285750" lvl="0" marL="285750" marR="0" rtl="0" algn="l">
                        <a:spcBef>
                          <a:spcPts val="0"/>
                        </a:spcBef>
                        <a:spcAft>
                          <a:spcPts val="0"/>
                        </a:spcAft>
                        <a:buClr>
                          <a:schemeClr val="dk1"/>
                        </a:buClr>
                        <a:buSzPts val="1800"/>
                        <a:buFont typeface="Noto Sans Symbols"/>
                        <a:buChar char="❖"/>
                      </a:pPr>
                      <a:r>
                        <a:rPr b="1" lang="ko-KR" sz="1800" u="none" cap="none" strike="noStrike">
                          <a:solidFill>
                            <a:schemeClr val="dk1"/>
                          </a:solidFill>
                          <a:latin typeface="Malgun Gothic"/>
                          <a:ea typeface="Malgun Gothic"/>
                          <a:cs typeface="Malgun Gothic"/>
                          <a:sym typeface="Malgun Gothic"/>
                        </a:rPr>
                        <a:t>작성 예시(기울임 회색 글씨)는 모두 삭제 후 제출</a:t>
                      </a:r>
                      <a:endParaRPr b="1" sz="1800" u="none" cap="none" strike="noStrike">
                        <a:solidFill>
                          <a:schemeClr val="dk1"/>
                        </a:solidFill>
                        <a:latin typeface="Malgun Gothic"/>
                        <a:ea typeface="Malgun Gothic"/>
                        <a:cs typeface="Malgun Gothic"/>
                        <a:sym typeface="Malgun Gothic"/>
                      </a:endParaRPr>
                    </a:p>
                    <a:p>
                      <a:pPr indent="-171450" lvl="0" marL="285750" marR="0" rtl="0" algn="l">
                        <a:spcBef>
                          <a:spcPts val="0"/>
                        </a:spcBef>
                        <a:spcAft>
                          <a:spcPts val="0"/>
                        </a:spcAft>
                        <a:buClr>
                          <a:schemeClr val="dk1"/>
                        </a:buClr>
                        <a:buSzPts val="1800"/>
                        <a:buFont typeface="Noto Sans Symbols"/>
                        <a:buNone/>
                      </a:pPr>
                      <a:r>
                        <a:t/>
                      </a:r>
                      <a:endParaRPr b="1" sz="1800" u="none" cap="none" strike="noStrike">
                        <a:solidFill>
                          <a:schemeClr val="dk1"/>
                        </a:solidFill>
                        <a:latin typeface="Malgun Gothic"/>
                        <a:ea typeface="Malgun Gothic"/>
                        <a:cs typeface="Malgun Gothic"/>
                        <a:sym typeface="Malgun Gothic"/>
                      </a:endParaRPr>
                    </a:p>
                  </a:txBody>
                  <a:tcPr marT="4225" marB="0" marR="4225" marL="72000" anchor="ctr">
                    <a:lnL cap="flat" cmpd="sng" w="12700">
                      <a:solidFill>
                        <a:schemeClr val="dk1"/>
                      </a:solidFill>
                      <a:prstDash val="dot"/>
                      <a:round/>
                      <a:headEnd len="sm" w="sm" type="none"/>
                      <a:tailEnd len="sm" w="sm" type="none"/>
                    </a:lnL>
                    <a:lnR cap="flat" cmpd="sng" w="12700">
                      <a:solidFill>
                        <a:schemeClr val="dk1"/>
                      </a:solidFill>
                      <a:prstDash val="dot"/>
                      <a:round/>
                      <a:headEnd len="sm" w="sm" type="none"/>
                      <a:tailEnd len="sm" w="sm" type="none"/>
                    </a:lnR>
                    <a:lnT cap="flat" cmpd="sng" w="12700">
                      <a:solidFill>
                        <a:schemeClr val="dk1"/>
                      </a:solidFill>
                      <a:prstDash val="dot"/>
                      <a:round/>
                      <a:headEnd len="sm" w="sm" type="none"/>
                      <a:tailEnd len="sm" w="sm" type="none"/>
                    </a:lnT>
                    <a:lnB cap="flat" cmpd="sng" w="12700">
                      <a:solidFill>
                        <a:schemeClr val="dk1"/>
                      </a:solidFill>
                      <a:prstDash val="dot"/>
                      <a:round/>
                      <a:headEnd len="sm" w="sm" type="none"/>
                      <a:tailEnd len="sm" w="sm" type="none"/>
                    </a:lnB>
                  </a:tcPr>
                </a:tc>
              </a:tr>
            </a:tbl>
          </a:graphicData>
        </a:graphic>
      </p:graphicFrame>
      <p:sp>
        <p:nvSpPr>
          <p:cNvPr id="94" name="Google Shape;9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0"/>
          <p:cNvSpPr/>
          <p:nvPr/>
        </p:nvSpPr>
        <p:spPr>
          <a:xfrm>
            <a:off x="828370" y="310196"/>
            <a:ext cx="6801467" cy="8925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ko-KR" sz="3600" u="none" cap="none" strike="noStrike">
                <a:solidFill>
                  <a:srgbClr val="1A7BAE"/>
                </a:solidFill>
                <a:latin typeface="Impact"/>
                <a:ea typeface="Impact"/>
                <a:cs typeface="Impact"/>
                <a:sym typeface="Impact"/>
              </a:rPr>
              <a:t>Ⅳ.  프로젝트 수행 결과</a:t>
            </a:r>
            <a:endParaRPr b="1" i="0" sz="3600" u="none" cap="none" strike="noStrike">
              <a:solidFill>
                <a:srgbClr val="1A7BAE"/>
              </a:solidFill>
              <a:latin typeface="Impact"/>
              <a:ea typeface="Impact"/>
              <a:cs typeface="Impact"/>
              <a:sym typeface="Impact"/>
            </a:endParaRPr>
          </a:p>
          <a:p>
            <a:pPr indent="0" lvl="0" marL="0" marR="0" rtl="0" algn="l">
              <a:spcBef>
                <a:spcPts val="0"/>
              </a:spcBef>
              <a:spcAft>
                <a:spcPts val="0"/>
              </a:spcAft>
              <a:buNone/>
            </a:pPr>
            <a:r>
              <a:rPr b="1" i="0" lang="ko-KR" sz="1600" u="none" cap="none" strike="noStrike">
                <a:solidFill>
                  <a:srgbClr val="1A7BAE"/>
                </a:solidFill>
                <a:latin typeface="Impact"/>
                <a:ea typeface="Impact"/>
                <a:cs typeface="Impact"/>
                <a:sym typeface="Impact"/>
              </a:rPr>
              <a:t>결과 </a:t>
            </a:r>
            <a:r>
              <a:rPr b="1" i="0" lang="ko-KR" sz="1600" u="none" cap="none" strike="noStrike">
                <a:solidFill>
                  <a:srgbClr val="1A7BAE"/>
                </a:solidFill>
                <a:latin typeface="Malgun Gothic"/>
                <a:ea typeface="Malgun Gothic"/>
                <a:cs typeface="Malgun Gothic"/>
                <a:sym typeface="Malgun Gothic"/>
              </a:rPr>
              <a:t>제시 1.  탐색적 분석 및 전처리</a:t>
            </a:r>
            <a:endParaRPr b="1" i="0" sz="1600" u="none" cap="none" strike="noStrike">
              <a:solidFill>
                <a:srgbClr val="1A7BAE"/>
              </a:solidFill>
              <a:latin typeface="Malgun Gothic"/>
              <a:ea typeface="Malgun Gothic"/>
              <a:cs typeface="Malgun Gothic"/>
              <a:sym typeface="Malgun Gothic"/>
            </a:endParaRPr>
          </a:p>
        </p:txBody>
      </p:sp>
      <p:grpSp>
        <p:nvGrpSpPr>
          <p:cNvPr id="186" name="Google Shape;186;p10"/>
          <p:cNvGrpSpPr/>
          <p:nvPr/>
        </p:nvGrpSpPr>
        <p:grpSpPr>
          <a:xfrm>
            <a:off x="648925" y="14748"/>
            <a:ext cx="180000" cy="1188000"/>
            <a:chOff x="281524" y="0"/>
            <a:chExt cx="105725" cy="721610"/>
          </a:xfrm>
        </p:grpSpPr>
        <p:sp>
          <p:nvSpPr>
            <p:cNvPr id="187" name="Google Shape;187;p10"/>
            <p:cNvSpPr/>
            <p:nvPr/>
          </p:nvSpPr>
          <p:spPr>
            <a:xfrm>
              <a:off x="281524" y="0"/>
              <a:ext cx="45719" cy="721610"/>
            </a:xfrm>
            <a:prstGeom prst="rect">
              <a:avLst/>
            </a:prstGeom>
            <a:solidFill>
              <a:srgbClr val="2E75B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Malgun Gothic"/>
                <a:buNone/>
              </a:pPr>
              <a:r>
                <a:t/>
              </a:r>
              <a:endParaRPr b="0" i="0" sz="1800" u="none" cap="none" strike="noStrike">
                <a:solidFill>
                  <a:srgbClr val="FFFFFF"/>
                </a:solidFill>
                <a:latin typeface="Arial"/>
                <a:ea typeface="Arial"/>
                <a:cs typeface="Arial"/>
                <a:sym typeface="Arial"/>
              </a:endParaRPr>
            </a:p>
          </p:txBody>
        </p:sp>
        <p:sp>
          <p:nvSpPr>
            <p:cNvPr id="188" name="Google Shape;188;p10"/>
            <p:cNvSpPr/>
            <p:nvPr/>
          </p:nvSpPr>
          <p:spPr>
            <a:xfrm>
              <a:off x="341530" y="0"/>
              <a:ext cx="45719" cy="721610"/>
            </a:xfrm>
            <a:prstGeom prst="rect">
              <a:avLst/>
            </a:prstGeom>
            <a:solidFill>
              <a:srgbClr val="2E75B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Malgun Gothic"/>
                <a:buNone/>
              </a:pPr>
              <a:r>
                <a:t/>
              </a:r>
              <a:endParaRPr b="0" i="0" sz="1800" u="none" cap="none" strike="noStrike">
                <a:solidFill>
                  <a:srgbClr val="FFFFFF"/>
                </a:solidFill>
                <a:latin typeface="Arial"/>
                <a:ea typeface="Arial"/>
                <a:cs typeface="Arial"/>
                <a:sym typeface="Arial"/>
              </a:endParaRPr>
            </a:p>
          </p:txBody>
        </p:sp>
      </p:grpSp>
      <p:pic>
        <p:nvPicPr>
          <p:cNvPr id="189" name="Google Shape;189;p10"/>
          <p:cNvPicPr preferRelativeResize="0"/>
          <p:nvPr/>
        </p:nvPicPr>
        <p:blipFill rotWithShape="1">
          <a:blip r:embed="rId3">
            <a:alphaModFix/>
          </a:blip>
          <a:srcRect b="0" l="0" r="0" t="0"/>
          <a:stretch/>
        </p:blipFill>
        <p:spPr>
          <a:xfrm>
            <a:off x="238395" y="3872284"/>
            <a:ext cx="4110349" cy="2476500"/>
          </a:xfrm>
          <a:prstGeom prst="rect">
            <a:avLst/>
          </a:prstGeom>
          <a:noFill/>
          <a:ln cap="flat" cmpd="sng" w="9525">
            <a:solidFill>
              <a:schemeClr val="dk1"/>
            </a:solidFill>
            <a:prstDash val="solid"/>
            <a:miter lim="800000"/>
            <a:headEnd len="sm" w="sm" type="none"/>
            <a:tailEnd len="sm" w="sm" type="none"/>
          </a:ln>
        </p:spPr>
      </p:pic>
      <p:sp>
        <p:nvSpPr>
          <p:cNvPr id="190" name="Google Shape;190;p10"/>
          <p:cNvSpPr txBox="1"/>
          <p:nvPr/>
        </p:nvSpPr>
        <p:spPr>
          <a:xfrm>
            <a:off x="349989" y="1474479"/>
            <a:ext cx="5905531" cy="1954521"/>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400"/>
              <a:buFont typeface="Noto Sans Symbols"/>
              <a:buChar char="▪"/>
            </a:pPr>
            <a:r>
              <a:rPr b="0" i="0" lang="ko-KR" sz="2400" u="none" cap="none" strike="noStrike">
                <a:solidFill>
                  <a:schemeClr val="dk1"/>
                </a:solidFill>
                <a:latin typeface="Arial"/>
                <a:ea typeface="Arial"/>
                <a:cs typeface="Arial"/>
                <a:sym typeface="Arial"/>
              </a:rPr>
              <a:t>학습 데이터 소개 </a:t>
            </a:r>
            <a:r>
              <a:rPr b="0" i="0" lang="ko-KR" sz="2400" u="none" cap="none" strike="noStrike">
                <a:solidFill>
                  <a:schemeClr val="dk1"/>
                </a:solidFill>
                <a:latin typeface="Malgun Gothic"/>
                <a:ea typeface="Malgun Gothic"/>
                <a:cs typeface="Malgun Gothic"/>
                <a:sym typeface="Malgun Gothic"/>
              </a:rPr>
              <a:t>(Train/dev set)</a:t>
            </a:r>
            <a:endParaRPr/>
          </a:p>
          <a:p>
            <a:pPr indent="-228600" lvl="0" marL="228600" marR="0" rtl="0" algn="l">
              <a:lnSpc>
                <a:spcPct val="90000"/>
              </a:lnSpc>
              <a:spcBef>
                <a:spcPts val="1000"/>
              </a:spcBef>
              <a:spcAft>
                <a:spcPts val="0"/>
              </a:spcAft>
              <a:buClr>
                <a:schemeClr val="dk1"/>
              </a:buClr>
              <a:buSzPts val="2400"/>
              <a:buFont typeface="Arial"/>
              <a:buChar char="•"/>
            </a:pPr>
            <a:r>
              <a:rPr b="0" i="0" lang="ko-KR" sz="2400" u="none" cap="none" strike="noStrike">
                <a:solidFill>
                  <a:schemeClr val="dk1"/>
                </a:solidFill>
                <a:latin typeface="Arial"/>
                <a:ea typeface="Arial"/>
                <a:cs typeface="Arial"/>
                <a:sym typeface="Arial"/>
              </a:rPr>
              <a:t> 	</a:t>
            </a:r>
            <a:r>
              <a:rPr b="0" i="0" lang="ko-KR" sz="2400" u="none" cap="none" strike="noStrike">
                <a:solidFill>
                  <a:schemeClr val="dk1"/>
                </a:solidFill>
                <a:latin typeface="Arimo"/>
                <a:ea typeface="Arimo"/>
                <a:cs typeface="Arimo"/>
                <a:sym typeface="Arimo"/>
              </a:rPr>
              <a:t>LG CNS KORQUAD 질의응답 형식</a:t>
            </a:r>
            <a:endParaRPr b="0" i="0" sz="2400" u="none" cap="none" strike="noStrike">
              <a:solidFill>
                <a:schemeClr val="dk1"/>
              </a:solidFill>
              <a:latin typeface="Arimo"/>
              <a:ea typeface="Arimo"/>
              <a:cs typeface="Arimo"/>
              <a:sym typeface="Arimo"/>
            </a:endParaRPr>
          </a:p>
          <a:p>
            <a:pPr indent="-342900" lvl="2" marL="1257300" marR="0" rtl="0" algn="l">
              <a:lnSpc>
                <a:spcPct val="90000"/>
              </a:lnSpc>
              <a:spcBef>
                <a:spcPts val="500"/>
              </a:spcBef>
              <a:spcAft>
                <a:spcPts val="0"/>
              </a:spcAft>
              <a:buClr>
                <a:schemeClr val="dk1"/>
              </a:buClr>
              <a:buSzPts val="1600"/>
              <a:buFont typeface="Noto Sans Symbols"/>
              <a:buChar char="⮚"/>
            </a:pPr>
            <a:r>
              <a:rPr b="0" i="0" lang="ko-KR" sz="1600" u="none" cap="none" strike="noStrike">
                <a:solidFill>
                  <a:schemeClr val="dk1"/>
                </a:solidFill>
                <a:latin typeface="Arimo"/>
                <a:ea typeface="Arimo"/>
                <a:cs typeface="Arimo"/>
                <a:sym typeface="Arimo"/>
              </a:rPr>
              <a:t>Context : 10,645개</a:t>
            </a:r>
            <a:endParaRPr b="0" i="0" sz="1600" u="none" cap="none" strike="noStrike">
              <a:solidFill>
                <a:schemeClr val="dk1"/>
              </a:solidFill>
              <a:latin typeface="Arimo"/>
              <a:ea typeface="Arimo"/>
              <a:cs typeface="Arimo"/>
              <a:sym typeface="Arimo"/>
            </a:endParaRPr>
          </a:p>
          <a:p>
            <a:pPr indent="-342900" lvl="2" marL="1257300" marR="0" rtl="0" algn="l">
              <a:lnSpc>
                <a:spcPct val="90000"/>
              </a:lnSpc>
              <a:spcBef>
                <a:spcPts val="500"/>
              </a:spcBef>
              <a:spcAft>
                <a:spcPts val="0"/>
              </a:spcAft>
              <a:buClr>
                <a:schemeClr val="dk1"/>
              </a:buClr>
              <a:buSzPts val="1600"/>
              <a:buFont typeface="Noto Sans Symbols"/>
              <a:buChar char="⮚"/>
            </a:pPr>
            <a:r>
              <a:rPr b="0" i="0" lang="ko-KR" sz="1600" u="none" cap="none" strike="noStrike">
                <a:solidFill>
                  <a:schemeClr val="dk1"/>
                </a:solidFill>
                <a:latin typeface="Arimo"/>
                <a:ea typeface="Arimo"/>
                <a:cs typeface="Arimo"/>
                <a:sym typeface="Arimo"/>
              </a:rPr>
              <a:t>QA 쌍 : 66,181개 </a:t>
            </a:r>
            <a:endParaRPr/>
          </a:p>
          <a:p>
            <a:pPr indent="-95250" lvl="0" marL="228600" marR="0" rtl="0" algn="l">
              <a:lnSpc>
                <a:spcPct val="90000"/>
              </a:lnSpc>
              <a:spcBef>
                <a:spcPts val="1000"/>
              </a:spcBef>
              <a:spcAft>
                <a:spcPts val="0"/>
              </a:spcAft>
              <a:buClr>
                <a:schemeClr val="dk1"/>
              </a:buClr>
              <a:buSzPts val="2100"/>
              <a:buFont typeface="Arial"/>
              <a:buNone/>
            </a:pPr>
            <a:r>
              <a:t/>
            </a:r>
            <a:endParaRPr b="0" i="0" sz="2100" u="none" cap="none" strike="noStrike">
              <a:solidFill>
                <a:schemeClr val="dk1"/>
              </a:solidFill>
              <a:latin typeface="Arimo"/>
              <a:ea typeface="Arimo"/>
              <a:cs typeface="Arimo"/>
              <a:sym typeface="Arimo"/>
            </a:endParaRPr>
          </a:p>
          <a:p>
            <a:pPr indent="-127000" lvl="0" marL="228600" marR="0" rtl="0" algn="l">
              <a:lnSpc>
                <a:spcPct val="90000"/>
              </a:lnSpc>
              <a:spcBef>
                <a:spcPts val="1000"/>
              </a:spcBef>
              <a:spcAft>
                <a:spcPts val="0"/>
              </a:spcAft>
              <a:buClr>
                <a:schemeClr val="dk1"/>
              </a:buClr>
              <a:buSzPts val="1600"/>
              <a:buFont typeface="Arial"/>
              <a:buNone/>
            </a:pPr>
            <a:r>
              <a:t/>
            </a:r>
            <a:endParaRPr b="0" i="0" sz="1600" u="none" cap="none" strike="noStrike">
              <a:solidFill>
                <a:schemeClr val="dk1"/>
              </a:solidFill>
              <a:latin typeface="Arial"/>
              <a:ea typeface="Arial"/>
              <a:cs typeface="Arial"/>
              <a:sym typeface="Arial"/>
            </a:endParaRPr>
          </a:p>
        </p:txBody>
      </p:sp>
      <p:sp>
        <p:nvSpPr>
          <p:cNvPr id="191" name="Google Shape;191;p10"/>
          <p:cNvSpPr/>
          <p:nvPr/>
        </p:nvSpPr>
        <p:spPr>
          <a:xfrm>
            <a:off x="6497756" y="1406958"/>
            <a:ext cx="5158707" cy="1846659"/>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000"/>
              <a:buFont typeface="Noto Sans Symbols"/>
              <a:buChar char="▪"/>
            </a:pPr>
            <a:r>
              <a:rPr b="0" i="0" lang="ko-KR" sz="2000" u="none" cap="none" strike="noStrike">
                <a:solidFill>
                  <a:schemeClr val="dk1"/>
                </a:solidFill>
                <a:latin typeface="Malgun Gothic"/>
                <a:ea typeface="Malgun Gothic"/>
                <a:cs typeface="Malgun Gothic"/>
                <a:sym typeface="Malgun Gothic"/>
              </a:rPr>
              <a:t>Tokenizing : Okt</a:t>
            </a:r>
            <a:endParaRPr b="0" i="0" sz="2000" u="none" cap="none" strike="noStrike">
              <a:solidFill>
                <a:schemeClr val="dk1"/>
              </a:solidFill>
              <a:latin typeface="Malgun Gothic"/>
              <a:ea typeface="Malgun Gothic"/>
              <a:cs typeface="Malgun Gothic"/>
              <a:sym typeface="Malgun Gothic"/>
            </a:endParaRPr>
          </a:p>
          <a:p>
            <a:pPr indent="-342900" lvl="0" marL="342900" marR="0" rtl="0" algn="l">
              <a:spcBef>
                <a:spcPts val="0"/>
              </a:spcBef>
              <a:spcAft>
                <a:spcPts val="0"/>
              </a:spcAft>
              <a:buClr>
                <a:schemeClr val="dk1"/>
              </a:buClr>
              <a:buSzPts val="2000"/>
              <a:buFont typeface="Noto Sans Symbols"/>
              <a:buChar char="▪"/>
            </a:pPr>
            <a:r>
              <a:rPr b="0" i="0" lang="ko-KR" sz="2000" u="none" cap="none" strike="noStrike">
                <a:solidFill>
                  <a:schemeClr val="dk1"/>
                </a:solidFill>
                <a:latin typeface="Malgun Gothic"/>
                <a:ea typeface="Malgun Gothic"/>
                <a:cs typeface="Malgun Gothic"/>
                <a:sym typeface="Malgun Gothic"/>
              </a:rPr>
              <a:t>Regular Expression : </a:t>
            </a:r>
            <a:r>
              <a:rPr b="0" i="0" lang="ko-KR" sz="1800" u="none" cap="none" strike="noStrike">
                <a:solidFill>
                  <a:schemeClr val="dk1"/>
                </a:solidFill>
                <a:latin typeface="Malgun Gothic"/>
                <a:ea typeface="Malgun Gothic"/>
                <a:cs typeface="Malgun Gothic"/>
                <a:sym typeface="Malgun Gothic"/>
              </a:rPr>
              <a:t>불용어가 많아 필수 한글, 영어, 숫자만 추출</a:t>
            </a:r>
            <a:endParaRPr b="0" i="0" sz="1800" u="none" cap="none" strike="noStrike">
              <a:solidFill>
                <a:schemeClr val="dk1"/>
              </a:solidFill>
              <a:latin typeface="Malgun Gothic"/>
              <a:ea typeface="Malgun Gothic"/>
              <a:cs typeface="Malgun Gothic"/>
              <a:sym typeface="Malgun Gothic"/>
            </a:endParaRPr>
          </a:p>
          <a:p>
            <a:pPr indent="-342900" lvl="0" marL="342900" marR="0" rtl="0" algn="l">
              <a:spcBef>
                <a:spcPts val="0"/>
              </a:spcBef>
              <a:spcAft>
                <a:spcPts val="0"/>
              </a:spcAft>
              <a:buClr>
                <a:schemeClr val="dk1"/>
              </a:buClr>
              <a:buSzPts val="2000"/>
              <a:buFont typeface="Noto Sans Symbols"/>
              <a:buChar char="▪"/>
            </a:pPr>
            <a:r>
              <a:rPr b="0" i="0" lang="ko-KR" sz="2000" u="none" cap="none" strike="noStrike">
                <a:solidFill>
                  <a:schemeClr val="dk1"/>
                </a:solidFill>
                <a:latin typeface="Malgun Gothic"/>
                <a:ea typeface="Malgun Gothic"/>
                <a:cs typeface="Malgun Gothic"/>
                <a:sym typeface="Malgun Gothic"/>
              </a:rPr>
              <a:t>Embedding : </a:t>
            </a:r>
            <a:r>
              <a:rPr b="0" i="0" lang="ko-KR" sz="1600" u="none" cap="none" strike="noStrike">
                <a:solidFill>
                  <a:schemeClr val="dk1"/>
                </a:solidFill>
                <a:latin typeface="Malgun Gothic"/>
                <a:ea typeface="Malgun Gothic"/>
                <a:cs typeface="Malgun Gothic"/>
                <a:sym typeface="Malgun Gothic"/>
              </a:rPr>
              <a:t>단어 임베딩(Glove ) – </a:t>
            </a:r>
            <a:r>
              <a:rPr b="0" i="0" lang="ko-KR" sz="1800" u="none" cap="none" strike="noStrike">
                <a:solidFill>
                  <a:schemeClr val="dk1"/>
                </a:solidFill>
                <a:latin typeface="Malgun Gothic"/>
                <a:ea typeface="Malgun Gothic"/>
                <a:cs typeface="Malgun Gothic"/>
                <a:sym typeface="Malgun Gothic"/>
              </a:rPr>
              <a:t>단어사이 문맥상 유사성 이해</a:t>
            </a:r>
            <a:endParaRPr b="0" i="0" sz="1800" u="none" cap="none" strike="noStrike">
              <a:solidFill>
                <a:schemeClr val="dk1"/>
              </a:solidFill>
              <a:latin typeface="Malgun Gothic"/>
              <a:ea typeface="Malgun Gothic"/>
              <a:cs typeface="Malgun Gothic"/>
              <a:sym typeface="Malgun Gothic"/>
            </a:endParaRPr>
          </a:p>
          <a:p>
            <a:pPr indent="-342900" lvl="0" marL="342900" marR="0" rtl="0" algn="l">
              <a:spcBef>
                <a:spcPts val="0"/>
              </a:spcBef>
              <a:spcAft>
                <a:spcPts val="0"/>
              </a:spcAft>
              <a:buClr>
                <a:schemeClr val="dk1"/>
              </a:buClr>
              <a:buSzPts val="1800"/>
              <a:buFont typeface="Noto Sans Symbols"/>
              <a:buChar char="▪"/>
            </a:pPr>
            <a:r>
              <a:rPr b="0" i="0" lang="ko-KR" sz="1800" u="none" cap="none" strike="noStrike">
                <a:solidFill>
                  <a:schemeClr val="dk1"/>
                </a:solidFill>
                <a:latin typeface="Malgun Gothic"/>
                <a:ea typeface="Malgun Gothic"/>
                <a:cs typeface="Malgun Gothic"/>
                <a:sym typeface="Malgun Gothic"/>
              </a:rPr>
              <a:t>Vocabulary    </a:t>
            </a:r>
            <a:endParaRPr/>
          </a:p>
        </p:txBody>
      </p:sp>
      <p:pic>
        <p:nvPicPr>
          <p:cNvPr id="192" name="Google Shape;192;p10"/>
          <p:cNvPicPr preferRelativeResize="0"/>
          <p:nvPr/>
        </p:nvPicPr>
        <p:blipFill rotWithShape="1">
          <a:blip r:embed="rId4">
            <a:alphaModFix/>
          </a:blip>
          <a:srcRect b="0" l="0" r="0" t="0"/>
          <a:stretch/>
        </p:blipFill>
        <p:spPr>
          <a:xfrm>
            <a:off x="4474775" y="4126264"/>
            <a:ext cx="2045691" cy="2318448"/>
          </a:xfrm>
          <a:prstGeom prst="rect">
            <a:avLst/>
          </a:prstGeom>
          <a:noFill/>
          <a:ln>
            <a:noFill/>
          </a:ln>
        </p:spPr>
      </p:pic>
      <p:pic>
        <p:nvPicPr>
          <p:cNvPr id="193" name="Google Shape;193;p10"/>
          <p:cNvPicPr preferRelativeResize="0"/>
          <p:nvPr/>
        </p:nvPicPr>
        <p:blipFill rotWithShape="1">
          <a:blip r:embed="rId5">
            <a:alphaModFix/>
          </a:blip>
          <a:srcRect b="0" l="0" r="0" t="0"/>
          <a:stretch/>
        </p:blipFill>
        <p:spPr>
          <a:xfrm>
            <a:off x="6644805" y="3516612"/>
            <a:ext cx="2128143" cy="1252542"/>
          </a:xfrm>
          <a:prstGeom prst="rect">
            <a:avLst/>
          </a:prstGeom>
          <a:noFill/>
          <a:ln>
            <a:noFill/>
          </a:ln>
        </p:spPr>
      </p:pic>
      <p:pic>
        <p:nvPicPr>
          <p:cNvPr id="194" name="Google Shape;194;p10"/>
          <p:cNvPicPr preferRelativeResize="0"/>
          <p:nvPr/>
        </p:nvPicPr>
        <p:blipFill rotWithShape="1">
          <a:blip r:embed="rId6">
            <a:alphaModFix/>
          </a:blip>
          <a:srcRect b="0" l="0" r="0" t="0"/>
          <a:stretch/>
        </p:blipFill>
        <p:spPr>
          <a:xfrm>
            <a:off x="7864593" y="4453987"/>
            <a:ext cx="1816710" cy="2007121"/>
          </a:xfrm>
          <a:prstGeom prst="rect">
            <a:avLst/>
          </a:prstGeom>
          <a:noFill/>
          <a:ln>
            <a:noFill/>
          </a:ln>
        </p:spPr>
      </p:pic>
      <p:pic>
        <p:nvPicPr>
          <p:cNvPr id="195" name="Google Shape;195;p10"/>
          <p:cNvPicPr preferRelativeResize="0"/>
          <p:nvPr/>
        </p:nvPicPr>
        <p:blipFill rotWithShape="1">
          <a:blip r:embed="rId7">
            <a:alphaModFix/>
          </a:blip>
          <a:srcRect b="0" l="0" r="0" t="0"/>
          <a:stretch/>
        </p:blipFill>
        <p:spPr>
          <a:xfrm>
            <a:off x="9802798" y="3466885"/>
            <a:ext cx="2173901" cy="1634226"/>
          </a:xfrm>
          <a:prstGeom prst="rect">
            <a:avLst/>
          </a:prstGeom>
          <a:noFill/>
          <a:ln>
            <a:noFill/>
          </a:ln>
        </p:spPr>
      </p:pic>
      <p:sp>
        <p:nvSpPr>
          <p:cNvPr id="196" name="Google Shape;196;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1"/>
          <p:cNvSpPr/>
          <p:nvPr/>
        </p:nvSpPr>
        <p:spPr>
          <a:xfrm>
            <a:off x="828370" y="310196"/>
            <a:ext cx="6801467" cy="8925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ko-KR" sz="3600" u="none" cap="none" strike="noStrike">
                <a:solidFill>
                  <a:srgbClr val="1A7BAE"/>
                </a:solidFill>
                <a:latin typeface="Impact"/>
                <a:ea typeface="Impact"/>
                <a:cs typeface="Impact"/>
                <a:sym typeface="Impact"/>
              </a:rPr>
              <a:t>Ⅳ.  프로젝트 수행 결과</a:t>
            </a:r>
            <a:endParaRPr b="1" i="0" sz="3600" u="none" cap="none" strike="noStrike">
              <a:solidFill>
                <a:srgbClr val="1A7BAE"/>
              </a:solidFill>
              <a:latin typeface="Impact"/>
              <a:ea typeface="Impact"/>
              <a:cs typeface="Impact"/>
              <a:sym typeface="Impact"/>
            </a:endParaRPr>
          </a:p>
          <a:p>
            <a:pPr indent="0" lvl="0" marL="0" marR="0" rtl="0" algn="l">
              <a:spcBef>
                <a:spcPts val="0"/>
              </a:spcBef>
              <a:spcAft>
                <a:spcPts val="0"/>
              </a:spcAft>
              <a:buNone/>
            </a:pPr>
            <a:r>
              <a:rPr b="1" i="0" lang="ko-KR" sz="1600" u="none" cap="none" strike="noStrike">
                <a:solidFill>
                  <a:srgbClr val="1A7BAE"/>
                </a:solidFill>
                <a:latin typeface="Impact"/>
                <a:ea typeface="Impact"/>
                <a:cs typeface="Impact"/>
                <a:sym typeface="Impact"/>
              </a:rPr>
              <a:t>결과 </a:t>
            </a:r>
            <a:r>
              <a:rPr b="1" i="0" lang="ko-KR" sz="1600" u="none" cap="none" strike="noStrike">
                <a:solidFill>
                  <a:srgbClr val="1A7BAE"/>
                </a:solidFill>
                <a:latin typeface="Malgun Gothic"/>
                <a:ea typeface="Malgun Gothic"/>
                <a:cs typeface="Malgun Gothic"/>
                <a:sym typeface="Malgun Gothic"/>
              </a:rPr>
              <a:t>제시 2. 모델 개요</a:t>
            </a:r>
            <a:endParaRPr b="1" i="0" sz="1600" u="none" cap="none" strike="noStrike">
              <a:solidFill>
                <a:srgbClr val="1A7BAE"/>
              </a:solidFill>
              <a:latin typeface="Malgun Gothic"/>
              <a:ea typeface="Malgun Gothic"/>
              <a:cs typeface="Malgun Gothic"/>
              <a:sym typeface="Malgun Gothic"/>
            </a:endParaRPr>
          </a:p>
        </p:txBody>
      </p:sp>
      <p:grpSp>
        <p:nvGrpSpPr>
          <p:cNvPr id="202" name="Google Shape;202;p11"/>
          <p:cNvGrpSpPr/>
          <p:nvPr/>
        </p:nvGrpSpPr>
        <p:grpSpPr>
          <a:xfrm>
            <a:off x="648925" y="14748"/>
            <a:ext cx="180000" cy="1188000"/>
            <a:chOff x="281524" y="0"/>
            <a:chExt cx="105725" cy="721610"/>
          </a:xfrm>
        </p:grpSpPr>
        <p:sp>
          <p:nvSpPr>
            <p:cNvPr id="203" name="Google Shape;203;p11"/>
            <p:cNvSpPr/>
            <p:nvPr/>
          </p:nvSpPr>
          <p:spPr>
            <a:xfrm>
              <a:off x="281524" y="0"/>
              <a:ext cx="45719" cy="721610"/>
            </a:xfrm>
            <a:prstGeom prst="rect">
              <a:avLst/>
            </a:prstGeom>
            <a:solidFill>
              <a:srgbClr val="2E75B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Malgun Gothic"/>
                <a:buNone/>
              </a:pPr>
              <a:r>
                <a:t/>
              </a:r>
              <a:endParaRPr b="0" i="0" sz="1800" u="none" cap="none" strike="noStrike">
                <a:solidFill>
                  <a:srgbClr val="FFFFFF"/>
                </a:solidFill>
                <a:latin typeface="Arial"/>
                <a:ea typeface="Arial"/>
                <a:cs typeface="Arial"/>
                <a:sym typeface="Arial"/>
              </a:endParaRPr>
            </a:p>
          </p:txBody>
        </p:sp>
        <p:sp>
          <p:nvSpPr>
            <p:cNvPr id="204" name="Google Shape;204;p11"/>
            <p:cNvSpPr/>
            <p:nvPr/>
          </p:nvSpPr>
          <p:spPr>
            <a:xfrm>
              <a:off x="341530" y="0"/>
              <a:ext cx="45719" cy="721610"/>
            </a:xfrm>
            <a:prstGeom prst="rect">
              <a:avLst/>
            </a:prstGeom>
            <a:solidFill>
              <a:srgbClr val="2E75B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Malgun Gothic"/>
                <a:buNone/>
              </a:pPr>
              <a:r>
                <a:t/>
              </a:r>
              <a:endParaRPr b="0" i="0" sz="1800" u="none" cap="none" strike="noStrike">
                <a:solidFill>
                  <a:srgbClr val="FFFFFF"/>
                </a:solidFill>
                <a:latin typeface="Arial"/>
                <a:ea typeface="Arial"/>
                <a:cs typeface="Arial"/>
                <a:sym typeface="Arial"/>
              </a:endParaRPr>
            </a:p>
          </p:txBody>
        </p:sp>
      </p:grpSp>
      <p:sp>
        <p:nvSpPr>
          <p:cNvPr id="205" name="Google Shape;205;p11"/>
          <p:cNvSpPr/>
          <p:nvPr/>
        </p:nvSpPr>
        <p:spPr>
          <a:xfrm>
            <a:off x="971745" y="1498196"/>
            <a:ext cx="9556673" cy="1477328"/>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1800"/>
              <a:buFont typeface="Noto Sans Symbols"/>
              <a:buChar char="▪"/>
            </a:pPr>
            <a:r>
              <a:rPr b="0" i="0" lang="ko-KR" sz="1800" u="none" cap="none" strike="noStrike">
                <a:solidFill>
                  <a:schemeClr val="dk1"/>
                </a:solidFill>
                <a:latin typeface="Malgun Gothic"/>
                <a:ea typeface="Malgun Gothic"/>
                <a:cs typeface="Malgun Gothic"/>
                <a:sym typeface="Malgun Gothic"/>
              </a:rPr>
              <a:t>LSTM(Long short-term memory)</a:t>
            </a:r>
            <a:endParaRPr/>
          </a:p>
          <a:p>
            <a:pPr indent="0" lvl="0" marL="0" marR="0" rtl="0" algn="l">
              <a:spcBef>
                <a:spcPts val="0"/>
              </a:spcBef>
              <a:spcAft>
                <a:spcPts val="0"/>
              </a:spcAft>
              <a:buNone/>
            </a:pPr>
            <a:r>
              <a:rPr b="0" i="0" lang="ko-KR" sz="1800" u="none" cap="none" strike="noStrike">
                <a:solidFill>
                  <a:schemeClr val="dk1"/>
                </a:solidFill>
                <a:latin typeface="Malgun Gothic"/>
                <a:ea typeface="Malgun Gothic"/>
                <a:cs typeface="Malgun Gothic"/>
                <a:sym typeface="Malgun Gothic"/>
              </a:rPr>
              <a:t>	피드백 루프를 순환하면서 주어진 입력에 관한 신경망 출력을   </a:t>
            </a:r>
            <a:endParaRPr sz="1800">
              <a:solidFill>
                <a:schemeClr val="dk1"/>
              </a:solidFill>
              <a:latin typeface="Malgun Gothic"/>
              <a:ea typeface="Malgun Gothic"/>
              <a:cs typeface="Malgun Gothic"/>
              <a:sym typeface="Malgun Gothic"/>
            </a:endParaRPr>
          </a:p>
          <a:p>
            <a:pPr indent="0" lvl="0" marL="0" marR="0" rtl="0" algn="l">
              <a:spcBef>
                <a:spcPts val="0"/>
              </a:spcBef>
              <a:spcAft>
                <a:spcPts val="0"/>
              </a:spcAft>
              <a:buNone/>
            </a:pPr>
            <a:r>
              <a:rPr lang="ko-KR" sz="1800">
                <a:solidFill>
                  <a:schemeClr val="dk1"/>
                </a:solidFill>
                <a:latin typeface="Malgun Gothic"/>
                <a:ea typeface="Malgun Gothic"/>
                <a:cs typeface="Malgun Gothic"/>
                <a:sym typeface="Malgun Gothic"/>
              </a:rPr>
              <a:t>	방지하기 위해 고안된 순환 신경망(RNN: </a:t>
            </a:r>
            <a:r>
              <a:rPr lang="ko-KR" sz="1600">
                <a:solidFill>
                  <a:schemeClr val="dk1"/>
                </a:solidFill>
                <a:latin typeface="Malgun Gothic"/>
                <a:ea typeface="Malgun Gothic"/>
                <a:cs typeface="Malgun Gothic"/>
                <a:sym typeface="Malgun Gothic"/>
              </a:rPr>
              <a:t>Recurrent Neural Network</a:t>
            </a:r>
            <a:r>
              <a:rPr lang="ko-KR" sz="1800">
                <a:solidFill>
                  <a:schemeClr val="dk1"/>
                </a:solidFill>
                <a:latin typeface="Malgun Gothic"/>
                <a:ea typeface="Malgun Gothic"/>
                <a:cs typeface="Malgun Gothic"/>
                <a:sym typeface="Malgun Gothic"/>
              </a:rPr>
              <a:t>) </a:t>
            </a:r>
            <a:endParaRPr sz="1800">
              <a:solidFill>
                <a:schemeClr val="dk1"/>
              </a:solidFill>
              <a:latin typeface="Malgun Gothic"/>
              <a:ea typeface="Malgun Gothic"/>
              <a:cs typeface="Malgun Gothic"/>
              <a:sym typeface="Malgun Gothic"/>
            </a:endParaRPr>
          </a:p>
          <a:p>
            <a:pPr indent="0" lvl="0" marL="0" marR="0" rtl="0" algn="l">
              <a:spcBef>
                <a:spcPts val="0"/>
              </a:spcBef>
              <a:spcAft>
                <a:spcPts val="0"/>
              </a:spcAft>
              <a:buNone/>
            </a:pPr>
            <a:r>
              <a:t/>
            </a:r>
            <a:endParaRPr sz="1800">
              <a:solidFill>
                <a:schemeClr val="dk1"/>
              </a:solidFill>
              <a:latin typeface="Malgun Gothic"/>
              <a:ea typeface="Malgun Gothic"/>
              <a:cs typeface="Malgun Gothic"/>
              <a:sym typeface="Malgun Gothic"/>
            </a:endParaRPr>
          </a:p>
          <a:p>
            <a:pPr indent="0" lvl="0" marL="0" marR="0" rtl="0" algn="l">
              <a:spcBef>
                <a:spcPts val="0"/>
              </a:spcBef>
              <a:spcAft>
                <a:spcPts val="0"/>
              </a:spcAft>
              <a:buNone/>
            </a:pPr>
            <a:r>
              <a:t/>
            </a:r>
            <a:endParaRPr sz="1800">
              <a:solidFill>
                <a:schemeClr val="dk1"/>
              </a:solidFill>
              <a:latin typeface="Malgun Gothic"/>
              <a:ea typeface="Malgun Gothic"/>
              <a:cs typeface="Malgun Gothic"/>
              <a:sym typeface="Malgun Gothic"/>
            </a:endParaRPr>
          </a:p>
        </p:txBody>
      </p:sp>
      <p:grpSp>
        <p:nvGrpSpPr>
          <p:cNvPr id="206" name="Google Shape;206;p11"/>
          <p:cNvGrpSpPr/>
          <p:nvPr/>
        </p:nvGrpSpPr>
        <p:grpSpPr>
          <a:xfrm>
            <a:off x="3467711" y="2883478"/>
            <a:ext cx="5035964" cy="3631951"/>
            <a:chOff x="648075" y="0"/>
            <a:chExt cx="5035964" cy="3631951"/>
          </a:xfrm>
        </p:grpSpPr>
        <p:sp>
          <p:nvSpPr>
            <p:cNvPr id="207" name="Google Shape;207;p11"/>
            <p:cNvSpPr/>
            <p:nvPr/>
          </p:nvSpPr>
          <p:spPr>
            <a:xfrm>
              <a:off x="2404255" y="0"/>
              <a:ext cx="1748155" cy="1748421"/>
            </a:xfrm>
            <a:custGeom>
              <a:rect b="b" l="l" r="r" t="t"/>
              <a:pathLst>
                <a:path extrusionOk="0" h="120000" w="120000">
                  <a:moveTo>
                    <a:pt x="8412" y="60000"/>
                  </a:moveTo>
                  <a:lnTo>
                    <a:pt x="8412" y="60000"/>
                  </a:lnTo>
                  <a:cubicBezTo>
                    <a:pt x="8412" y="32962"/>
                    <a:pt x="29287" y="10511"/>
                    <a:pt x="56253" y="8547"/>
                  </a:cubicBezTo>
                  <a:cubicBezTo>
                    <a:pt x="83219" y="6583"/>
                    <a:pt x="107126" y="25773"/>
                    <a:pt x="111044" y="52526"/>
                  </a:cubicBezTo>
                  <a:cubicBezTo>
                    <a:pt x="114961" y="79279"/>
                    <a:pt x="97559" y="104517"/>
                    <a:pt x="71162" y="110367"/>
                  </a:cubicBezTo>
                  <a:lnTo>
                    <a:pt x="70593" y="118429"/>
                  </a:lnTo>
                  <a:lnTo>
                    <a:pt x="56830" y="104890"/>
                  </a:lnTo>
                  <a:lnTo>
                    <a:pt x="72706" y="88508"/>
                  </a:lnTo>
                  <a:lnTo>
                    <a:pt x="72145" y="96445"/>
                  </a:lnTo>
                  <a:lnTo>
                    <a:pt x="72145" y="96445"/>
                  </a:lnTo>
                  <a:cubicBezTo>
                    <a:pt x="90761" y="90240"/>
                    <a:pt x="101708" y="70999"/>
                    <a:pt x="97532" y="51824"/>
                  </a:cubicBezTo>
                  <a:cubicBezTo>
                    <a:pt x="93356" y="32649"/>
                    <a:pt x="75399" y="19705"/>
                    <a:pt x="55889" y="21805"/>
                  </a:cubicBezTo>
                  <a:cubicBezTo>
                    <a:pt x="36379" y="23906"/>
                    <a:pt x="21588" y="40375"/>
                    <a:pt x="21588" y="60000"/>
                  </a:cubicBezTo>
                  <a:close/>
                </a:path>
              </a:pathLst>
            </a:custGeom>
            <a:solidFill>
              <a:schemeClr val="accent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1"/>
            <p:cNvSpPr/>
            <p:nvPr/>
          </p:nvSpPr>
          <p:spPr>
            <a:xfrm>
              <a:off x="648075" y="405277"/>
              <a:ext cx="2758754" cy="48559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1"/>
            <p:cNvSpPr txBox="1"/>
            <p:nvPr/>
          </p:nvSpPr>
          <p:spPr>
            <a:xfrm>
              <a:off x="648075" y="405277"/>
              <a:ext cx="2758754" cy="485591"/>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None/>
              </a:pPr>
              <a:r>
                <a:rPr lang="ko-KR" sz="1400">
                  <a:solidFill>
                    <a:schemeClr val="dk1"/>
                  </a:solidFill>
                  <a:latin typeface="Malgun Gothic"/>
                  <a:ea typeface="Malgun Gothic"/>
                  <a:cs typeface="Malgun Gothic"/>
                  <a:sym typeface="Malgun Gothic"/>
                </a:rPr>
                <a:t>문단과 질의간</a:t>
              </a:r>
              <a:endParaRPr sz="1400">
                <a:solidFill>
                  <a:schemeClr val="dk1"/>
                </a:solidFill>
                <a:latin typeface="Malgun Gothic"/>
                <a:ea typeface="Malgun Gothic"/>
                <a:cs typeface="Malgun Gothic"/>
                <a:sym typeface="Malgun Gothic"/>
              </a:endParaRPr>
            </a:p>
            <a:p>
              <a:pPr indent="0" lvl="0" marL="0" marR="0" rtl="0" algn="ctr">
                <a:lnSpc>
                  <a:spcPct val="90000"/>
                </a:lnSpc>
                <a:spcBef>
                  <a:spcPts val="490"/>
                </a:spcBef>
                <a:spcAft>
                  <a:spcPts val="0"/>
                </a:spcAft>
                <a:buNone/>
              </a:pPr>
              <a:r>
                <a:rPr lang="ko-KR" sz="1400">
                  <a:solidFill>
                    <a:schemeClr val="dk1"/>
                  </a:solidFill>
                  <a:latin typeface="Malgun Gothic"/>
                  <a:ea typeface="Malgun Gothic"/>
                  <a:cs typeface="Malgun Gothic"/>
                  <a:sym typeface="Malgun Gothic"/>
                </a:rPr>
                <a:t> 유사도 측정</a:t>
              </a:r>
              <a:endParaRPr sz="1400">
                <a:solidFill>
                  <a:schemeClr val="dk1"/>
                </a:solidFill>
                <a:latin typeface="Malgun Gothic"/>
                <a:ea typeface="Malgun Gothic"/>
                <a:cs typeface="Malgun Gothic"/>
                <a:sym typeface="Malgun Gothic"/>
              </a:endParaRPr>
            </a:p>
            <a:p>
              <a:pPr indent="0" lvl="0" marL="0" marR="0" rtl="0" algn="ctr">
                <a:lnSpc>
                  <a:spcPct val="90000"/>
                </a:lnSpc>
                <a:spcBef>
                  <a:spcPts val="490"/>
                </a:spcBef>
                <a:spcAft>
                  <a:spcPts val="0"/>
                </a:spcAft>
                <a:buNone/>
              </a:pPr>
              <a:r>
                <a:rPr lang="ko-KR" sz="1400">
                  <a:solidFill>
                    <a:schemeClr val="dk1"/>
                  </a:solidFill>
                  <a:latin typeface="Malgun Gothic"/>
                  <a:ea typeface="Malgun Gothic"/>
                  <a:cs typeface="Malgun Gothic"/>
                  <a:sym typeface="Malgun Gothic"/>
                </a:rPr>
                <a:t>(모델 학습)</a:t>
              </a:r>
              <a:endParaRPr/>
            </a:p>
          </p:txBody>
        </p:sp>
        <p:sp>
          <p:nvSpPr>
            <p:cNvPr id="210" name="Google Shape;210;p11"/>
            <p:cNvSpPr/>
            <p:nvPr/>
          </p:nvSpPr>
          <p:spPr>
            <a:xfrm>
              <a:off x="1918711" y="1004597"/>
              <a:ext cx="1748155" cy="1748421"/>
            </a:xfrm>
            <a:custGeom>
              <a:rect b="b" l="l" r="r" t="t"/>
              <a:pathLst>
                <a:path extrusionOk="0" h="120000" w="120000">
                  <a:moveTo>
                    <a:pt x="96481" y="23524"/>
                  </a:moveTo>
                  <a:lnTo>
                    <a:pt x="87165" y="32840"/>
                  </a:lnTo>
                  <a:lnTo>
                    <a:pt x="87165" y="32840"/>
                  </a:lnTo>
                  <a:cubicBezTo>
                    <a:pt x="75945" y="21617"/>
                    <a:pt x="58981" y="18448"/>
                    <a:pt x="44467" y="24866"/>
                  </a:cubicBezTo>
                  <a:cubicBezTo>
                    <a:pt x="29954" y="31283"/>
                    <a:pt x="20881" y="45964"/>
                    <a:pt x="21631" y="61816"/>
                  </a:cubicBezTo>
                  <a:cubicBezTo>
                    <a:pt x="22381" y="77668"/>
                    <a:pt x="32801" y="91427"/>
                    <a:pt x="47855" y="96445"/>
                  </a:cubicBezTo>
                  <a:lnTo>
                    <a:pt x="47294" y="88508"/>
                  </a:lnTo>
                  <a:lnTo>
                    <a:pt x="63170" y="104890"/>
                  </a:lnTo>
                  <a:lnTo>
                    <a:pt x="49407" y="118429"/>
                  </a:lnTo>
                  <a:lnTo>
                    <a:pt x="48838" y="110367"/>
                  </a:lnTo>
                  <a:lnTo>
                    <a:pt x="48838" y="110367"/>
                  </a:lnTo>
                  <a:cubicBezTo>
                    <a:pt x="27395" y="105615"/>
                    <a:pt x="11311" y="87806"/>
                    <a:pt x="8761" y="65990"/>
                  </a:cubicBezTo>
                  <a:cubicBezTo>
                    <a:pt x="6211" y="44174"/>
                    <a:pt x="17753" y="23136"/>
                    <a:pt x="37522" y="13566"/>
                  </a:cubicBezTo>
                  <a:cubicBezTo>
                    <a:pt x="57291" y="3995"/>
                    <a:pt x="80952" y="7992"/>
                    <a:pt x="96481" y="23524"/>
                  </a:cubicBezTo>
                  <a:close/>
                </a:path>
              </a:pathLst>
            </a:custGeom>
            <a:solidFill>
              <a:schemeClr val="accent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a:off x="2307081" y="1641642"/>
              <a:ext cx="971416" cy="48559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txBox="1"/>
            <p:nvPr/>
          </p:nvSpPr>
          <p:spPr>
            <a:xfrm>
              <a:off x="2307081" y="1641642"/>
              <a:ext cx="971416" cy="485591"/>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None/>
              </a:pPr>
              <a:r>
                <a:rPr lang="ko-KR" sz="1400">
                  <a:solidFill>
                    <a:schemeClr val="dk1"/>
                  </a:solidFill>
                  <a:latin typeface="Malgun Gothic"/>
                  <a:ea typeface="Malgun Gothic"/>
                  <a:cs typeface="Malgun Gothic"/>
                  <a:sym typeface="Malgun Gothic"/>
                </a:rPr>
                <a:t>신규 질문 입력</a:t>
              </a:r>
              <a:endParaRPr/>
            </a:p>
          </p:txBody>
        </p:sp>
        <p:sp>
          <p:nvSpPr>
            <p:cNvPr id="213" name="Google Shape;213;p11"/>
            <p:cNvSpPr/>
            <p:nvPr/>
          </p:nvSpPr>
          <p:spPr>
            <a:xfrm>
              <a:off x="2528678" y="2129413"/>
              <a:ext cx="1501936" cy="1502538"/>
            </a:xfrm>
            <a:prstGeom prst="blockArc">
              <a:avLst>
                <a:gd fmla="val 13500000" name="adj1"/>
                <a:gd fmla="val 10800000" name="adj2"/>
                <a:gd fmla="val 12740" name="adj3"/>
              </a:avLst>
            </a:prstGeom>
            <a:solidFill>
              <a:schemeClr val="accent4"/>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1"/>
            <p:cNvSpPr/>
            <p:nvPr/>
          </p:nvSpPr>
          <p:spPr>
            <a:xfrm>
              <a:off x="3600400" y="2808310"/>
              <a:ext cx="2083639" cy="48559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1"/>
            <p:cNvSpPr txBox="1"/>
            <p:nvPr/>
          </p:nvSpPr>
          <p:spPr>
            <a:xfrm>
              <a:off x="3600400" y="2808310"/>
              <a:ext cx="2083639" cy="485591"/>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None/>
              </a:pPr>
              <a:r>
                <a:rPr lang="ko-KR" sz="1400">
                  <a:solidFill>
                    <a:schemeClr val="dk1"/>
                  </a:solidFill>
                  <a:latin typeface="Malgun Gothic"/>
                  <a:ea typeface="Malgun Gothic"/>
                  <a:cs typeface="Malgun Gothic"/>
                  <a:sym typeface="Malgun Gothic"/>
                </a:rPr>
                <a:t>유사도 측정</a:t>
              </a:r>
              <a:endParaRPr sz="1400">
                <a:solidFill>
                  <a:schemeClr val="dk1"/>
                </a:solidFill>
                <a:latin typeface="Malgun Gothic"/>
                <a:ea typeface="Malgun Gothic"/>
                <a:cs typeface="Malgun Gothic"/>
                <a:sym typeface="Malgun Gothic"/>
              </a:endParaRPr>
            </a:p>
            <a:p>
              <a:pPr indent="0" lvl="0" marL="0" marR="0" rtl="0" algn="ctr">
                <a:lnSpc>
                  <a:spcPct val="90000"/>
                </a:lnSpc>
                <a:spcBef>
                  <a:spcPts val="490"/>
                </a:spcBef>
                <a:spcAft>
                  <a:spcPts val="0"/>
                </a:spcAft>
                <a:buNone/>
              </a:pPr>
              <a:r>
                <a:rPr lang="ko-KR" sz="1400">
                  <a:solidFill>
                    <a:schemeClr val="dk1"/>
                  </a:solidFill>
                  <a:latin typeface="Malgun Gothic"/>
                  <a:ea typeface="Malgun Gothic"/>
                  <a:cs typeface="Malgun Gothic"/>
                  <a:sym typeface="Malgun Gothic"/>
                </a:rPr>
                <a:t>(해당 문단 제시)</a:t>
              </a:r>
              <a:endParaRPr sz="1400">
                <a:solidFill>
                  <a:schemeClr val="dk1"/>
                </a:solidFill>
                <a:latin typeface="Malgun Gothic"/>
                <a:ea typeface="Malgun Gothic"/>
                <a:cs typeface="Malgun Gothic"/>
                <a:sym typeface="Malgun Gothic"/>
              </a:endParaRPr>
            </a:p>
          </p:txBody>
        </p:sp>
      </p:grpSp>
      <p:sp>
        <p:nvSpPr>
          <p:cNvPr id="216" name="Google Shape;216;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2"/>
          <p:cNvSpPr/>
          <p:nvPr/>
        </p:nvSpPr>
        <p:spPr>
          <a:xfrm>
            <a:off x="828370" y="310196"/>
            <a:ext cx="6801467" cy="8925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3600">
                <a:solidFill>
                  <a:srgbClr val="1A7BAE"/>
                </a:solidFill>
                <a:latin typeface="Impact"/>
                <a:ea typeface="Impact"/>
                <a:cs typeface="Impact"/>
                <a:sym typeface="Impact"/>
              </a:rPr>
              <a:t>Ⅳ.  프로젝트 수행 결과</a:t>
            </a:r>
            <a:endParaRPr b="1" sz="3600">
              <a:solidFill>
                <a:srgbClr val="1A7BAE"/>
              </a:solidFill>
              <a:latin typeface="Impact"/>
              <a:ea typeface="Impact"/>
              <a:cs typeface="Impact"/>
              <a:sym typeface="Impact"/>
            </a:endParaRPr>
          </a:p>
          <a:p>
            <a:pPr indent="0" lvl="0" marL="0" marR="0" rtl="0" algn="l">
              <a:spcBef>
                <a:spcPts val="0"/>
              </a:spcBef>
              <a:spcAft>
                <a:spcPts val="0"/>
              </a:spcAft>
              <a:buNone/>
            </a:pPr>
            <a:r>
              <a:rPr b="1" lang="ko-KR" sz="1600">
                <a:solidFill>
                  <a:srgbClr val="1A7BAE"/>
                </a:solidFill>
                <a:latin typeface="Impact"/>
                <a:ea typeface="Impact"/>
                <a:cs typeface="Impact"/>
                <a:sym typeface="Impact"/>
              </a:rPr>
              <a:t>결과 </a:t>
            </a:r>
            <a:r>
              <a:rPr b="1" lang="ko-KR" sz="1600">
                <a:solidFill>
                  <a:srgbClr val="1A7BAE"/>
                </a:solidFill>
                <a:latin typeface="Malgun Gothic"/>
                <a:ea typeface="Malgun Gothic"/>
                <a:cs typeface="Malgun Gothic"/>
                <a:sym typeface="Malgun Gothic"/>
              </a:rPr>
              <a:t>제시 3. 모델 선정 및 분석</a:t>
            </a:r>
            <a:endParaRPr b="1" sz="1600">
              <a:solidFill>
                <a:srgbClr val="1A7BAE"/>
              </a:solidFill>
              <a:latin typeface="Malgun Gothic"/>
              <a:ea typeface="Malgun Gothic"/>
              <a:cs typeface="Malgun Gothic"/>
              <a:sym typeface="Malgun Gothic"/>
            </a:endParaRPr>
          </a:p>
        </p:txBody>
      </p:sp>
      <p:grpSp>
        <p:nvGrpSpPr>
          <p:cNvPr id="223" name="Google Shape;223;p12"/>
          <p:cNvGrpSpPr/>
          <p:nvPr/>
        </p:nvGrpSpPr>
        <p:grpSpPr>
          <a:xfrm>
            <a:off x="648925" y="14748"/>
            <a:ext cx="180000" cy="1188000"/>
            <a:chOff x="281524" y="0"/>
            <a:chExt cx="105725" cy="721610"/>
          </a:xfrm>
        </p:grpSpPr>
        <p:sp>
          <p:nvSpPr>
            <p:cNvPr id="224" name="Google Shape;224;p12"/>
            <p:cNvSpPr/>
            <p:nvPr/>
          </p:nvSpPr>
          <p:spPr>
            <a:xfrm>
              <a:off x="281524" y="0"/>
              <a:ext cx="45719" cy="721610"/>
            </a:xfrm>
            <a:prstGeom prst="rect">
              <a:avLst/>
            </a:prstGeom>
            <a:solidFill>
              <a:srgbClr val="2E75B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Malgun Gothic"/>
                <a:buNone/>
              </a:pPr>
              <a:r>
                <a:t/>
              </a:r>
              <a:endParaRPr b="0" i="0" sz="1800" u="none" cap="none" strike="noStrike">
                <a:solidFill>
                  <a:srgbClr val="FFFFFF"/>
                </a:solidFill>
                <a:latin typeface="Arial"/>
                <a:ea typeface="Arial"/>
                <a:cs typeface="Arial"/>
                <a:sym typeface="Arial"/>
              </a:endParaRPr>
            </a:p>
          </p:txBody>
        </p:sp>
        <p:sp>
          <p:nvSpPr>
            <p:cNvPr id="225" name="Google Shape;225;p12"/>
            <p:cNvSpPr/>
            <p:nvPr/>
          </p:nvSpPr>
          <p:spPr>
            <a:xfrm>
              <a:off x="341530" y="0"/>
              <a:ext cx="45719" cy="721610"/>
            </a:xfrm>
            <a:prstGeom prst="rect">
              <a:avLst/>
            </a:prstGeom>
            <a:solidFill>
              <a:srgbClr val="2E75B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Malgun Gothic"/>
                <a:buNone/>
              </a:pPr>
              <a:r>
                <a:t/>
              </a:r>
              <a:endParaRPr b="0" i="0" sz="1800" u="none" cap="none" strike="noStrike">
                <a:solidFill>
                  <a:srgbClr val="FFFFFF"/>
                </a:solidFill>
                <a:latin typeface="Arial"/>
                <a:ea typeface="Arial"/>
                <a:cs typeface="Arial"/>
                <a:sym typeface="Arial"/>
              </a:endParaRPr>
            </a:p>
          </p:txBody>
        </p:sp>
      </p:grpSp>
      <p:sp>
        <p:nvSpPr>
          <p:cNvPr id="226" name="Google Shape;226;p12"/>
          <p:cNvSpPr/>
          <p:nvPr/>
        </p:nvSpPr>
        <p:spPr>
          <a:xfrm>
            <a:off x="828370" y="1398192"/>
            <a:ext cx="7560976" cy="1477328"/>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1800"/>
              <a:buFont typeface="Noto Sans Symbols"/>
              <a:buChar char="▪"/>
            </a:pPr>
            <a:r>
              <a:rPr lang="ko-KR" sz="1800">
                <a:solidFill>
                  <a:schemeClr val="dk1"/>
                </a:solidFill>
                <a:latin typeface="Malgun Gothic"/>
                <a:ea typeface="Malgun Gothic"/>
                <a:cs typeface="Malgun Gothic"/>
                <a:sym typeface="Malgun Gothic"/>
              </a:rPr>
              <a:t>LSTM(Long short-term memory)</a:t>
            </a:r>
            <a:endParaRPr/>
          </a:p>
          <a:p>
            <a:pPr indent="0" lvl="0" marL="0" marR="0" rtl="0" algn="l">
              <a:spcBef>
                <a:spcPts val="0"/>
              </a:spcBef>
              <a:spcAft>
                <a:spcPts val="0"/>
              </a:spcAft>
              <a:buNone/>
            </a:pPr>
            <a:r>
              <a:rPr lang="ko-KR" sz="1800">
                <a:solidFill>
                  <a:schemeClr val="dk1"/>
                </a:solidFill>
                <a:latin typeface="Malgun Gothic"/>
                <a:ea typeface="Malgun Gothic"/>
                <a:cs typeface="Malgun Gothic"/>
                <a:sym typeface="Malgun Gothic"/>
              </a:rPr>
              <a:t>		- 2Layer LSTM : 문단, 질문</a:t>
            </a:r>
            <a:endParaRPr sz="1800">
              <a:solidFill>
                <a:schemeClr val="dk1"/>
              </a:solidFill>
              <a:latin typeface="Malgun Gothic"/>
              <a:ea typeface="Malgun Gothic"/>
              <a:cs typeface="Malgun Gothic"/>
              <a:sym typeface="Malgun Gothic"/>
            </a:endParaRPr>
          </a:p>
          <a:p>
            <a:pPr indent="0" lvl="0" marL="0" marR="0" rtl="0" algn="l">
              <a:spcBef>
                <a:spcPts val="0"/>
              </a:spcBef>
              <a:spcAft>
                <a:spcPts val="0"/>
              </a:spcAft>
              <a:buNone/>
            </a:pPr>
            <a:r>
              <a:rPr lang="ko-KR" sz="1800">
                <a:solidFill>
                  <a:schemeClr val="dk1"/>
                </a:solidFill>
                <a:latin typeface="Malgun Gothic"/>
                <a:ea typeface="Malgun Gothic"/>
                <a:cs typeface="Malgun Gothic"/>
                <a:sym typeface="Malgun Gothic"/>
              </a:rPr>
              <a:t>		- 코사인 유사도(문서) </a:t>
            </a:r>
            <a:endParaRPr sz="1800">
              <a:solidFill>
                <a:schemeClr val="dk1"/>
              </a:solidFill>
              <a:latin typeface="Malgun Gothic"/>
              <a:ea typeface="Malgun Gothic"/>
              <a:cs typeface="Malgun Gothic"/>
              <a:sym typeface="Malgun Gothic"/>
            </a:endParaRPr>
          </a:p>
          <a:p>
            <a:pPr indent="0" lvl="0" marL="0" marR="0" rtl="0" algn="l">
              <a:spcBef>
                <a:spcPts val="0"/>
              </a:spcBef>
              <a:spcAft>
                <a:spcPts val="0"/>
              </a:spcAft>
              <a:buNone/>
            </a:pPr>
            <a:r>
              <a:t/>
            </a:r>
            <a:endParaRPr sz="1800">
              <a:solidFill>
                <a:schemeClr val="dk1"/>
              </a:solidFill>
              <a:latin typeface="Malgun Gothic"/>
              <a:ea typeface="Malgun Gothic"/>
              <a:cs typeface="Malgun Gothic"/>
              <a:sym typeface="Malgun Gothic"/>
            </a:endParaRPr>
          </a:p>
          <a:p>
            <a:pPr indent="0" lvl="0" marL="0" marR="0" rtl="0" algn="l">
              <a:spcBef>
                <a:spcPts val="0"/>
              </a:spcBef>
              <a:spcAft>
                <a:spcPts val="0"/>
              </a:spcAft>
              <a:buNone/>
            </a:pPr>
            <a:r>
              <a:t/>
            </a:r>
            <a:endParaRPr sz="1800">
              <a:solidFill>
                <a:schemeClr val="dk1"/>
              </a:solidFill>
              <a:latin typeface="Malgun Gothic"/>
              <a:ea typeface="Malgun Gothic"/>
              <a:cs typeface="Malgun Gothic"/>
              <a:sym typeface="Malgun Gothic"/>
            </a:endParaRPr>
          </a:p>
        </p:txBody>
      </p:sp>
      <p:pic>
        <p:nvPicPr>
          <p:cNvPr descr="https://i.imgur.com/NV7jQ0X.png" id="227" name="Google Shape;227;p12"/>
          <p:cNvPicPr preferRelativeResize="0"/>
          <p:nvPr/>
        </p:nvPicPr>
        <p:blipFill rotWithShape="1">
          <a:blip r:embed="rId3">
            <a:alphaModFix/>
          </a:blip>
          <a:srcRect b="0" l="0" r="0" t="0"/>
          <a:stretch/>
        </p:blipFill>
        <p:spPr>
          <a:xfrm>
            <a:off x="1251378" y="3198264"/>
            <a:ext cx="4957365" cy="2160240"/>
          </a:xfrm>
          <a:prstGeom prst="rect">
            <a:avLst/>
          </a:prstGeom>
          <a:noFill/>
          <a:ln>
            <a:noFill/>
          </a:ln>
        </p:spPr>
      </p:pic>
      <p:pic>
        <p:nvPicPr>
          <p:cNvPr id="228" name="Google Shape;228;p12"/>
          <p:cNvPicPr preferRelativeResize="0"/>
          <p:nvPr/>
        </p:nvPicPr>
        <p:blipFill rotWithShape="1">
          <a:blip r:embed="rId4">
            <a:alphaModFix/>
          </a:blip>
          <a:srcRect b="0" l="0" r="0" t="0"/>
          <a:stretch/>
        </p:blipFill>
        <p:spPr>
          <a:xfrm>
            <a:off x="7117329" y="2690199"/>
            <a:ext cx="3888315" cy="3637841"/>
          </a:xfrm>
          <a:prstGeom prst="rect">
            <a:avLst/>
          </a:prstGeom>
          <a:noFill/>
          <a:ln>
            <a:noFill/>
          </a:ln>
        </p:spPr>
      </p:pic>
      <p:sp>
        <p:nvSpPr>
          <p:cNvPr id="229" name="Google Shape;22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3"/>
          <p:cNvSpPr/>
          <p:nvPr/>
        </p:nvSpPr>
        <p:spPr>
          <a:xfrm>
            <a:off x="828370" y="310196"/>
            <a:ext cx="6801467" cy="8925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3600">
                <a:solidFill>
                  <a:srgbClr val="1A7BAE"/>
                </a:solidFill>
                <a:latin typeface="Impact"/>
                <a:ea typeface="Impact"/>
                <a:cs typeface="Impact"/>
                <a:sym typeface="Impact"/>
              </a:rPr>
              <a:t>Ⅳ.  프로젝트 수행 결과</a:t>
            </a:r>
            <a:endParaRPr b="1" sz="3600">
              <a:solidFill>
                <a:srgbClr val="1A7BAE"/>
              </a:solidFill>
              <a:latin typeface="Impact"/>
              <a:ea typeface="Impact"/>
              <a:cs typeface="Impact"/>
              <a:sym typeface="Impact"/>
            </a:endParaRPr>
          </a:p>
          <a:p>
            <a:pPr indent="0" lvl="0" marL="0" marR="0" rtl="0" algn="l">
              <a:spcBef>
                <a:spcPts val="0"/>
              </a:spcBef>
              <a:spcAft>
                <a:spcPts val="0"/>
              </a:spcAft>
              <a:buNone/>
            </a:pPr>
            <a:r>
              <a:rPr b="1" lang="ko-KR" sz="1600">
                <a:solidFill>
                  <a:srgbClr val="1A7BAE"/>
                </a:solidFill>
                <a:latin typeface="Impact"/>
                <a:ea typeface="Impact"/>
                <a:cs typeface="Impact"/>
                <a:sym typeface="Impact"/>
              </a:rPr>
              <a:t>결과 </a:t>
            </a:r>
            <a:r>
              <a:rPr b="1" lang="ko-KR" sz="1600">
                <a:solidFill>
                  <a:srgbClr val="1A7BAE"/>
                </a:solidFill>
                <a:latin typeface="Malgun Gothic"/>
                <a:ea typeface="Malgun Gothic"/>
                <a:cs typeface="Malgun Gothic"/>
                <a:sym typeface="Malgun Gothic"/>
              </a:rPr>
              <a:t>제시 4. 모델 평가 및 개선</a:t>
            </a:r>
            <a:endParaRPr b="1" sz="1600">
              <a:solidFill>
                <a:srgbClr val="1A7BAE"/>
              </a:solidFill>
              <a:latin typeface="Malgun Gothic"/>
              <a:ea typeface="Malgun Gothic"/>
              <a:cs typeface="Malgun Gothic"/>
              <a:sym typeface="Malgun Gothic"/>
            </a:endParaRPr>
          </a:p>
        </p:txBody>
      </p:sp>
      <p:grpSp>
        <p:nvGrpSpPr>
          <p:cNvPr id="236" name="Google Shape;236;p13"/>
          <p:cNvGrpSpPr/>
          <p:nvPr/>
        </p:nvGrpSpPr>
        <p:grpSpPr>
          <a:xfrm>
            <a:off x="648925" y="14748"/>
            <a:ext cx="180000" cy="1188000"/>
            <a:chOff x="281524" y="0"/>
            <a:chExt cx="105725" cy="721610"/>
          </a:xfrm>
        </p:grpSpPr>
        <p:sp>
          <p:nvSpPr>
            <p:cNvPr id="237" name="Google Shape;237;p13"/>
            <p:cNvSpPr/>
            <p:nvPr/>
          </p:nvSpPr>
          <p:spPr>
            <a:xfrm>
              <a:off x="281524" y="0"/>
              <a:ext cx="45719" cy="721610"/>
            </a:xfrm>
            <a:prstGeom prst="rect">
              <a:avLst/>
            </a:prstGeom>
            <a:solidFill>
              <a:srgbClr val="2E75B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Malgun Gothic"/>
                <a:buNone/>
              </a:pPr>
              <a:r>
                <a:t/>
              </a:r>
              <a:endParaRPr b="0" i="0" sz="1800" u="none" cap="none" strike="noStrike">
                <a:solidFill>
                  <a:srgbClr val="FFFFFF"/>
                </a:solidFill>
                <a:latin typeface="Arial"/>
                <a:ea typeface="Arial"/>
                <a:cs typeface="Arial"/>
                <a:sym typeface="Arial"/>
              </a:endParaRPr>
            </a:p>
          </p:txBody>
        </p:sp>
        <p:sp>
          <p:nvSpPr>
            <p:cNvPr id="238" name="Google Shape;238;p13"/>
            <p:cNvSpPr/>
            <p:nvPr/>
          </p:nvSpPr>
          <p:spPr>
            <a:xfrm>
              <a:off x="341530" y="0"/>
              <a:ext cx="45719" cy="721610"/>
            </a:xfrm>
            <a:prstGeom prst="rect">
              <a:avLst/>
            </a:prstGeom>
            <a:solidFill>
              <a:srgbClr val="2E75B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Malgun Gothic"/>
                <a:buNone/>
              </a:pPr>
              <a:r>
                <a:t/>
              </a:r>
              <a:endParaRPr b="0" i="0" sz="1800" u="none" cap="none" strike="noStrike">
                <a:solidFill>
                  <a:srgbClr val="FFFFFF"/>
                </a:solidFill>
                <a:latin typeface="Arial"/>
                <a:ea typeface="Arial"/>
                <a:cs typeface="Arial"/>
                <a:sym typeface="Arial"/>
              </a:endParaRPr>
            </a:p>
          </p:txBody>
        </p:sp>
      </p:grpSp>
      <p:sp>
        <p:nvSpPr>
          <p:cNvPr id="239" name="Google Shape;239;p13"/>
          <p:cNvSpPr/>
          <p:nvPr/>
        </p:nvSpPr>
        <p:spPr>
          <a:xfrm>
            <a:off x="828370" y="1498196"/>
            <a:ext cx="5796713" cy="1600438"/>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000"/>
              <a:buFont typeface="Noto Sans Symbols"/>
              <a:buChar char="▪"/>
            </a:pPr>
            <a:r>
              <a:rPr lang="ko-KR" sz="2000">
                <a:solidFill>
                  <a:schemeClr val="dk1"/>
                </a:solidFill>
                <a:latin typeface="Malgun Gothic"/>
                <a:ea typeface="Malgun Gothic"/>
                <a:cs typeface="Malgun Gothic"/>
                <a:sym typeface="Malgun Gothic"/>
              </a:rPr>
              <a:t>LSTM(Long short-term memory)</a:t>
            </a:r>
            <a:endParaRPr/>
          </a:p>
          <a:p>
            <a:pPr indent="0" lvl="0" marL="0" marR="0" rtl="0" algn="l">
              <a:spcBef>
                <a:spcPts val="0"/>
              </a:spcBef>
              <a:spcAft>
                <a:spcPts val="0"/>
              </a:spcAft>
              <a:buNone/>
            </a:pPr>
            <a:r>
              <a:rPr b="1" lang="ko-KR" sz="2400">
                <a:solidFill>
                  <a:schemeClr val="dk1"/>
                </a:solidFill>
                <a:latin typeface="Malgun Gothic"/>
                <a:ea typeface="Malgun Gothic"/>
                <a:cs typeface="Malgun Gothic"/>
                <a:sym typeface="Malgun Gothic"/>
              </a:rPr>
              <a:t>     </a:t>
            </a:r>
            <a:r>
              <a:rPr b="1" lang="ko-KR" sz="1800">
                <a:solidFill>
                  <a:schemeClr val="dk1"/>
                </a:solidFill>
                <a:latin typeface="Malgun Gothic"/>
                <a:ea typeface="Malgun Gothic"/>
                <a:cs typeface="Malgun Gothic"/>
                <a:sym typeface="Malgun Gothic"/>
              </a:rPr>
              <a:t>- </a:t>
            </a:r>
            <a:r>
              <a:rPr lang="ko-KR" sz="1800">
                <a:solidFill>
                  <a:schemeClr val="dk1"/>
                </a:solidFill>
                <a:latin typeface="Malgun Gothic"/>
                <a:ea typeface="Malgun Gothic"/>
                <a:cs typeface="Malgun Gothic"/>
                <a:sym typeface="Malgun Gothic"/>
              </a:rPr>
              <a:t>3Layer LSTM 으로 변경</a:t>
            </a:r>
            <a:endParaRPr sz="1800">
              <a:solidFill>
                <a:schemeClr val="dk1"/>
              </a:solidFill>
              <a:latin typeface="Malgun Gothic"/>
              <a:ea typeface="Malgun Gothic"/>
              <a:cs typeface="Malgun Gothic"/>
              <a:sym typeface="Malgun Gothic"/>
            </a:endParaRPr>
          </a:p>
          <a:p>
            <a:pPr indent="0" lvl="0" marL="0" marR="0" rtl="0" algn="l">
              <a:spcBef>
                <a:spcPts val="0"/>
              </a:spcBef>
              <a:spcAft>
                <a:spcPts val="0"/>
              </a:spcAft>
              <a:buNone/>
            </a:pPr>
            <a:r>
              <a:rPr lang="ko-KR" sz="1800">
                <a:solidFill>
                  <a:schemeClr val="dk1"/>
                </a:solidFill>
                <a:latin typeface="Malgun Gothic"/>
                <a:ea typeface="Malgun Gothic"/>
                <a:cs typeface="Malgun Gothic"/>
                <a:sym typeface="Malgun Gothic"/>
              </a:rPr>
              <a:t>      - 옵티마이저 조정</a:t>
            </a:r>
            <a:endParaRPr sz="1800">
              <a:solidFill>
                <a:schemeClr val="dk1"/>
              </a:solidFill>
              <a:latin typeface="Malgun Gothic"/>
              <a:ea typeface="Malgun Gothic"/>
              <a:cs typeface="Malgun Gothic"/>
              <a:sym typeface="Malgun Gothic"/>
            </a:endParaRPr>
          </a:p>
          <a:p>
            <a:pPr indent="0" lvl="0" marL="0" marR="0" rtl="0" algn="l">
              <a:spcBef>
                <a:spcPts val="0"/>
              </a:spcBef>
              <a:spcAft>
                <a:spcPts val="0"/>
              </a:spcAft>
              <a:buNone/>
            </a:pPr>
            <a:r>
              <a:rPr lang="ko-KR" sz="1800">
                <a:solidFill>
                  <a:schemeClr val="dk1"/>
                </a:solidFill>
                <a:latin typeface="Malgun Gothic"/>
                <a:ea typeface="Malgun Gothic"/>
                <a:cs typeface="Malgun Gothic"/>
                <a:sym typeface="Malgun Gothic"/>
              </a:rPr>
              <a:t>        : Adam -&gt;‘rmsprop’로 변경</a:t>
            </a:r>
            <a:endParaRPr sz="1800">
              <a:solidFill>
                <a:schemeClr val="dk1"/>
              </a:solidFill>
              <a:latin typeface="Malgun Gothic"/>
              <a:ea typeface="Malgun Gothic"/>
              <a:cs typeface="Malgun Gothic"/>
              <a:sym typeface="Malgun Gothic"/>
            </a:endParaRPr>
          </a:p>
          <a:p>
            <a:pPr indent="0" lvl="0" marL="0" marR="0" rtl="0" algn="l">
              <a:spcBef>
                <a:spcPts val="0"/>
              </a:spcBef>
              <a:spcAft>
                <a:spcPts val="0"/>
              </a:spcAft>
              <a:buNone/>
            </a:pPr>
            <a:r>
              <a:rPr lang="ko-KR" sz="1800">
                <a:solidFill>
                  <a:schemeClr val="dk1"/>
                </a:solidFill>
                <a:latin typeface="Malgun Gothic"/>
                <a:ea typeface="Malgun Gothic"/>
                <a:cs typeface="Malgun Gothic"/>
                <a:sym typeface="Malgun Gothic"/>
              </a:rPr>
              <a:t>	  &gt;&gt; 학습속도 및 유사도 개선</a:t>
            </a:r>
            <a:endParaRPr sz="2400">
              <a:solidFill>
                <a:schemeClr val="dk1"/>
              </a:solidFill>
              <a:latin typeface="Malgun Gothic"/>
              <a:ea typeface="Malgun Gothic"/>
              <a:cs typeface="Malgun Gothic"/>
              <a:sym typeface="Malgun Gothic"/>
            </a:endParaRPr>
          </a:p>
        </p:txBody>
      </p:sp>
      <p:pic>
        <p:nvPicPr>
          <p:cNvPr id="240" name="Google Shape;240;p13"/>
          <p:cNvPicPr preferRelativeResize="0"/>
          <p:nvPr/>
        </p:nvPicPr>
        <p:blipFill rotWithShape="1">
          <a:blip r:embed="rId3">
            <a:alphaModFix/>
          </a:blip>
          <a:srcRect b="0" l="0" r="0" t="0"/>
          <a:stretch/>
        </p:blipFill>
        <p:spPr>
          <a:xfrm>
            <a:off x="6352125" y="1968346"/>
            <a:ext cx="4723224" cy="3612995"/>
          </a:xfrm>
          <a:prstGeom prst="rect">
            <a:avLst/>
          </a:prstGeom>
          <a:noFill/>
          <a:ln>
            <a:noFill/>
          </a:ln>
        </p:spPr>
      </p:pic>
      <p:pic>
        <p:nvPicPr>
          <p:cNvPr id="241" name="Google Shape;241;p13"/>
          <p:cNvPicPr preferRelativeResize="0"/>
          <p:nvPr/>
        </p:nvPicPr>
        <p:blipFill rotWithShape="1">
          <a:blip r:embed="rId4">
            <a:alphaModFix/>
          </a:blip>
          <a:srcRect b="0" l="0" r="0" t="0"/>
          <a:stretch/>
        </p:blipFill>
        <p:spPr>
          <a:xfrm>
            <a:off x="2614917" y="4781055"/>
            <a:ext cx="4723224" cy="1814887"/>
          </a:xfrm>
          <a:prstGeom prst="rect">
            <a:avLst/>
          </a:prstGeom>
          <a:noFill/>
          <a:ln>
            <a:noFill/>
          </a:ln>
        </p:spPr>
      </p:pic>
      <p:sp>
        <p:nvSpPr>
          <p:cNvPr id="242" name="Google Shape;242;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14"/>
          <p:cNvSpPr/>
          <p:nvPr/>
        </p:nvSpPr>
        <p:spPr>
          <a:xfrm>
            <a:off x="828370" y="310196"/>
            <a:ext cx="6801467"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3600">
                <a:solidFill>
                  <a:srgbClr val="1A7BAE"/>
                </a:solidFill>
                <a:latin typeface="Impact"/>
                <a:ea typeface="Impact"/>
                <a:cs typeface="Impact"/>
                <a:sym typeface="Impact"/>
              </a:rPr>
              <a:t>Ⅴ. 느낀 점 </a:t>
            </a:r>
            <a:endParaRPr b="1" sz="3600">
              <a:solidFill>
                <a:srgbClr val="1A7BAE"/>
              </a:solidFill>
              <a:latin typeface="Impact"/>
              <a:ea typeface="Impact"/>
              <a:cs typeface="Impact"/>
              <a:sym typeface="Impact"/>
            </a:endParaRPr>
          </a:p>
        </p:txBody>
      </p:sp>
      <p:grpSp>
        <p:nvGrpSpPr>
          <p:cNvPr id="249" name="Google Shape;249;p14"/>
          <p:cNvGrpSpPr/>
          <p:nvPr/>
        </p:nvGrpSpPr>
        <p:grpSpPr>
          <a:xfrm>
            <a:off x="648925" y="14748"/>
            <a:ext cx="180000" cy="1188000"/>
            <a:chOff x="281524" y="0"/>
            <a:chExt cx="105725" cy="721610"/>
          </a:xfrm>
        </p:grpSpPr>
        <p:sp>
          <p:nvSpPr>
            <p:cNvPr id="250" name="Google Shape;250;p14"/>
            <p:cNvSpPr/>
            <p:nvPr/>
          </p:nvSpPr>
          <p:spPr>
            <a:xfrm>
              <a:off x="281524" y="0"/>
              <a:ext cx="45719" cy="721610"/>
            </a:xfrm>
            <a:prstGeom prst="rect">
              <a:avLst/>
            </a:prstGeom>
            <a:solidFill>
              <a:srgbClr val="2E75B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Malgun Gothic"/>
                <a:buNone/>
              </a:pPr>
              <a:r>
                <a:t/>
              </a:r>
              <a:endParaRPr b="0" i="0" sz="1800" u="none" cap="none" strike="noStrike">
                <a:solidFill>
                  <a:srgbClr val="FFFFFF"/>
                </a:solidFill>
                <a:latin typeface="Arial"/>
                <a:ea typeface="Arial"/>
                <a:cs typeface="Arial"/>
                <a:sym typeface="Arial"/>
              </a:endParaRPr>
            </a:p>
          </p:txBody>
        </p:sp>
        <p:sp>
          <p:nvSpPr>
            <p:cNvPr id="251" name="Google Shape;251;p14"/>
            <p:cNvSpPr/>
            <p:nvPr/>
          </p:nvSpPr>
          <p:spPr>
            <a:xfrm>
              <a:off x="341530" y="0"/>
              <a:ext cx="45719" cy="721610"/>
            </a:xfrm>
            <a:prstGeom prst="rect">
              <a:avLst/>
            </a:prstGeom>
            <a:solidFill>
              <a:srgbClr val="2E75B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Malgun Gothic"/>
                <a:buNone/>
              </a:pPr>
              <a:r>
                <a:t/>
              </a:r>
              <a:endParaRPr b="0" i="0" sz="1800" u="none" cap="none" strike="noStrike">
                <a:solidFill>
                  <a:srgbClr val="FFFFFF"/>
                </a:solidFill>
                <a:latin typeface="Arial"/>
                <a:ea typeface="Arial"/>
                <a:cs typeface="Arial"/>
                <a:sym typeface="Arial"/>
              </a:endParaRPr>
            </a:p>
          </p:txBody>
        </p:sp>
      </p:grpSp>
      <p:graphicFrame>
        <p:nvGraphicFramePr>
          <p:cNvPr id="252" name="Google Shape;252;p14"/>
          <p:cNvGraphicFramePr/>
          <p:nvPr/>
        </p:nvGraphicFramePr>
        <p:xfrm>
          <a:off x="1045029" y="1971218"/>
          <a:ext cx="3000000" cy="3000000"/>
        </p:xfrm>
        <a:graphic>
          <a:graphicData uri="http://schemas.openxmlformats.org/drawingml/2006/table">
            <a:tbl>
              <a:tblPr>
                <a:noFill/>
                <a:tableStyleId>{D727E855-711B-429F-94C6-2434C39224CF}</a:tableStyleId>
              </a:tblPr>
              <a:tblGrid>
                <a:gridCol w="10114375"/>
              </a:tblGrid>
              <a:tr h="522175">
                <a:tc>
                  <a:txBody>
                    <a:bodyPr/>
                    <a:lstStyle/>
                    <a:p>
                      <a:pPr indent="0" lvl="0" marL="0" marR="0" rtl="0" algn="ctr">
                        <a:lnSpc>
                          <a:spcPct val="130000"/>
                        </a:lnSpc>
                        <a:spcBef>
                          <a:spcPts val="0"/>
                        </a:spcBef>
                        <a:spcAft>
                          <a:spcPts val="0"/>
                        </a:spcAft>
                        <a:buClr>
                          <a:schemeClr val="dk1"/>
                        </a:buClr>
                        <a:buSzPts val="1800"/>
                        <a:buFont typeface="Arial"/>
                        <a:buNone/>
                      </a:pPr>
                      <a:r>
                        <a:rPr b="0" i="0" lang="ko-KR" sz="1800" u="none" cap="none" strike="noStrike">
                          <a:solidFill>
                            <a:schemeClr val="dk1"/>
                          </a:solidFill>
                          <a:latin typeface="Malgun Gothic"/>
                          <a:ea typeface="Malgun Gothic"/>
                          <a:cs typeface="Malgun Gothic"/>
                          <a:sym typeface="Malgun Gothic"/>
                        </a:rPr>
                        <a:t>✎ </a:t>
                      </a:r>
                      <a:r>
                        <a:rPr b="1" i="0" lang="ko-KR" sz="2400" u="none" cap="none" strike="noStrike">
                          <a:solidFill>
                            <a:schemeClr val="dk1"/>
                          </a:solidFill>
                          <a:latin typeface="Arial"/>
                          <a:ea typeface="Arial"/>
                          <a:cs typeface="Arial"/>
                          <a:sym typeface="Arial"/>
                        </a:rPr>
                        <a:t>작 성 요 령 </a:t>
                      </a:r>
                      <a:r>
                        <a:rPr b="0" i="0" lang="ko-KR" sz="1800" u="none" cap="none" strike="noStrike">
                          <a:solidFill>
                            <a:schemeClr val="dk1"/>
                          </a:solidFill>
                          <a:latin typeface="Malgun Gothic"/>
                          <a:ea typeface="Malgun Gothic"/>
                          <a:cs typeface="Malgun Gothic"/>
                          <a:sym typeface="Malgun Gothic"/>
                        </a:rPr>
                        <a:t>✎</a:t>
                      </a:r>
                      <a:endParaRPr b="1" i="0" sz="2400" u="none" cap="none" strike="noStrike">
                        <a:solidFill>
                          <a:schemeClr val="dk1"/>
                        </a:solidFill>
                        <a:latin typeface="Arial"/>
                        <a:ea typeface="Arial"/>
                        <a:cs typeface="Arial"/>
                        <a:sym typeface="Arial"/>
                      </a:endParaRPr>
                    </a:p>
                  </a:txBody>
                  <a:tcPr marT="4225" marB="0" marR="4225" marL="72000" anchor="ctr">
                    <a:lnL cap="flat" cmpd="sng" w="12700">
                      <a:solidFill>
                        <a:schemeClr val="dk1"/>
                      </a:solidFill>
                      <a:prstDash val="dot"/>
                      <a:round/>
                      <a:headEnd len="sm" w="sm" type="none"/>
                      <a:tailEnd len="sm" w="sm" type="none"/>
                    </a:lnL>
                    <a:lnR cap="flat" cmpd="sng" w="12700">
                      <a:solidFill>
                        <a:schemeClr val="dk1"/>
                      </a:solidFill>
                      <a:prstDash val="dot"/>
                      <a:round/>
                      <a:headEnd len="sm" w="sm" type="none"/>
                      <a:tailEnd len="sm" w="sm" type="none"/>
                    </a:lnR>
                    <a:lnT cap="flat" cmpd="sng" w="12700">
                      <a:solidFill>
                        <a:schemeClr val="dk1"/>
                      </a:solidFill>
                      <a:prstDash val="dot"/>
                      <a:round/>
                      <a:headEnd len="sm" w="sm" type="none"/>
                      <a:tailEnd len="sm" w="sm" type="none"/>
                    </a:lnT>
                    <a:lnB cap="flat" cmpd="sng" w="12700">
                      <a:solidFill>
                        <a:schemeClr val="dk1"/>
                      </a:solidFill>
                      <a:prstDash val="dot"/>
                      <a:round/>
                      <a:headEnd len="sm" w="sm" type="none"/>
                      <a:tailEnd len="sm" w="sm" type="none"/>
                    </a:lnB>
                    <a:solidFill>
                      <a:srgbClr val="BFBFBF"/>
                    </a:solidFill>
                  </a:tcPr>
                </a:tc>
              </a:tr>
              <a:tr h="3076975">
                <a:tc>
                  <a:txBody>
                    <a:bodyPr/>
                    <a:lstStyle/>
                    <a:p>
                      <a:pPr indent="-285750" lvl="0" marL="285750" marR="0" rtl="0" algn="l">
                        <a:lnSpc>
                          <a:spcPct val="130000"/>
                        </a:lnSpc>
                        <a:spcBef>
                          <a:spcPts val="0"/>
                        </a:spcBef>
                        <a:spcAft>
                          <a:spcPts val="0"/>
                        </a:spcAft>
                        <a:buClr>
                          <a:schemeClr val="dk1"/>
                        </a:buClr>
                        <a:buSzPts val="1800"/>
                        <a:buFont typeface="Noto Sans Symbols"/>
                        <a:buChar char="❖"/>
                      </a:pPr>
                      <a:r>
                        <a:rPr b="1" i="0" lang="ko-KR" sz="1800" u="none" cap="none" strike="noStrike">
                          <a:solidFill>
                            <a:schemeClr val="dk1"/>
                          </a:solidFill>
                          <a:latin typeface="Arial"/>
                          <a:ea typeface="Arial"/>
                          <a:cs typeface="Arial"/>
                          <a:sym typeface="Arial"/>
                        </a:rPr>
                        <a:t>[느낀 점]은 프로젝트를 수행하면서 느끼거나 경험한 성찰이나 반성, 성과, 자신의 경력계획 등과 연관시켜 팀별 공통 의견 또는 개인 의견을 작성할 수 있다. 프로젝트를 마치고 수행상 어려움, 갈등요소 등을 작성하고 이를 해결한 방법을 작성한다. 또한 프로젝트 수행에서 개인, 우리 팀이 잘한 부분과 아쉬운 점을 작성한다. 그리고 프로젝트 수행을 통해 자신의 진로설계와 취업분야 탐색 및 의사결정 등 도움된 사항이 있었다면 구체적으로 작성한다.</a:t>
                      </a:r>
                      <a:endParaRPr b="1" i="0" sz="1800" u="none" cap="none" strike="noStrike">
                        <a:solidFill>
                          <a:schemeClr val="dk1"/>
                        </a:solidFill>
                        <a:latin typeface="Arial"/>
                        <a:ea typeface="Arial"/>
                        <a:cs typeface="Arial"/>
                        <a:sym typeface="Arial"/>
                      </a:endParaRPr>
                    </a:p>
                  </a:txBody>
                  <a:tcPr marT="4225" marB="0" marR="4225" marL="72000" anchor="ctr">
                    <a:lnL cap="flat" cmpd="sng" w="12700">
                      <a:solidFill>
                        <a:schemeClr val="dk1"/>
                      </a:solidFill>
                      <a:prstDash val="dot"/>
                      <a:round/>
                      <a:headEnd len="sm" w="sm" type="none"/>
                      <a:tailEnd len="sm" w="sm" type="none"/>
                    </a:lnL>
                    <a:lnR cap="flat" cmpd="sng" w="12700">
                      <a:solidFill>
                        <a:schemeClr val="dk1"/>
                      </a:solidFill>
                      <a:prstDash val="dot"/>
                      <a:round/>
                      <a:headEnd len="sm" w="sm" type="none"/>
                      <a:tailEnd len="sm" w="sm" type="none"/>
                    </a:lnR>
                    <a:lnT cap="flat" cmpd="sng" w="12700">
                      <a:solidFill>
                        <a:schemeClr val="dk1"/>
                      </a:solidFill>
                      <a:prstDash val="dot"/>
                      <a:round/>
                      <a:headEnd len="sm" w="sm" type="none"/>
                      <a:tailEnd len="sm" w="sm" type="none"/>
                    </a:lnT>
                    <a:lnB cap="flat" cmpd="sng" w="12700">
                      <a:solidFill>
                        <a:schemeClr val="dk1"/>
                      </a:solidFill>
                      <a:prstDash val="dot"/>
                      <a:round/>
                      <a:headEnd len="sm" w="sm" type="none"/>
                      <a:tailEnd len="sm" w="sm" type="none"/>
                    </a:lnB>
                  </a:tcPr>
                </a:tc>
              </a:tr>
            </a:tbl>
          </a:graphicData>
        </a:graphic>
      </p:graphicFrame>
      <p:sp>
        <p:nvSpPr>
          <p:cNvPr id="253" name="Google Shape;253;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15"/>
          <p:cNvSpPr/>
          <p:nvPr/>
        </p:nvSpPr>
        <p:spPr>
          <a:xfrm>
            <a:off x="828370" y="310196"/>
            <a:ext cx="6801467"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3600">
                <a:solidFill>
                  <a:srgbClr val="1A7BAE"/>
                </a:solidFill>
                <a:latin typeface="Impact"/>
                <a:ea typeface="Impact"/>
                <a:cs typeface="Impact"/>
                <a:sym typeface="Impact"/>
              </a:rPr>
              <a:t>Ⅴ. 느낀 점</a:t>
            </a:r>
            <a:endParaRPr b="1" sz="1600">
              <a:solidFill>
                <a:srgbClr val="1A7BAE"/>
              </a:solidFill>
              <a:latin typeface="Impact"/>
              <a:ea typeface="Impact"/>
              <a:cs typeface="Impact"/>
              <a:sym typeface="Impact"/>
            </a:endParaRPr>
          </a:p>
        </p:txBody>
      </p:sp>
      <p:grpSp>
        <p:nvGrpSpPr>
          <p:cNvPr id="260" name="Google Shape;260;p15"/>
          <p:cNvGrpSpPr/>
          <p:nvPr/>
        </p:nvGrpSpPr>
        <p:grpSpPr>
          <a:xfrm>
            <a:off x="648925" y="14748"/>
            <a:ext cx="180000" cy="1188000"/>
            <a:chOff x="281524" y="0"/>
            <a:chExt cx="105725" cy="721610"/>
          </a:xfrm>
        </p:grpSpPr>
        <p:sp>
          <p:nvSpPr>
            <p:cNvPr id="261" name="Google Shape;261;p15"/>
            <p:cNvSpPr/>
            <p:nvPr/>
          </p:nvSpPr>
          <p:spPr>
            <a:xfrm>
              <a:off x="281524" y="0"/>
              <a:ext cx="45719" cy="721610"/>
            </a:xfrm>
            <a:prstGeom prst="rect">
              <a:avLst/>
            </a:prstGeom>
            <a:solidFill>
              <a:srgbClr val="2E75B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Malgun Gothic"/>
                <a:buNone/>
              </a:pPr>
              <a:r>
                <a:t/>
              </a:r>
              <a:endParaRPr b="0" i="0" sz="1800" u="none" cap="none" strike="noStrike">
                <a:solidFill>
                  <a:srgbClr val="FFFFFF"/>
                </a:solidFill>
                <a:latin typeface="Arial"/>
                <a:ea typeface="Arial"/>
                <a:cs typeface="Arial"/>
                <a:sym typeface="Arial"/>
              </a:endParaRPr>
            </a:p>
          </p:txBody>
        </p:sp>
        <p:sp>
          <p:nvSpPr>
            <p:cNvPr id="262" name="Google Shape;262;p15"/>
            <p:cNvSpPr/>
            <p:nvPr/>
          </p:nvSpPr>
          <p:spPr>
            <a:xfrm>
              <a:off x="341530" y="0"/>
              <a:ext cx="45719" cy="721610"/>
            </a:xfrm>
            <a:prstGeom prst="rect">
              <a:avLst/>
            </a:prstGeom>
            <a:solidFill>
              <a:srgbClr val="2E75B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Malgun Gothic"/>
                <a:buNone/>
              </a:pPr>
              <a:r>
                <a:t/>
              </a:r>
              <a:endParaRPr b="0" i="0" sz="1800" u="none" cap="none" strike="noStrike">
                <a:solidFill>
                  <a:srgbClr val="FFFFFF"/>
                </a:solidFill>
                <a:latin typeface="Arial"/>
                <a:ea typeface="Arial"/>
                <a:cs typeface="Arial"/>
                <a:sym typeface="Arial"/>
              </a:endParaRPr>
            </a:p>
          </p:txBody>
        </p:sp>
      </p:grpSp>
      <p:graphicFrame>
        <p:nvGraphicFramePr>
          <p:cNvPr id="263" name="Google Shape;263;p15"/>
          <p:cNvGraphicFramePr/>
          <p:nvPr/>
        </p:nvGraphicFramePr>
        <p:xfrm>
          <a:off x="648925" y="1290829"/>
          <a:ext cx="3000000" cy="3000000"/>
        </p:xfrm>
        <a:graphic>
          <a:graphicData uri="http://schemas.openxmlformats.org/drawingml/2006/table">
            <a:tbl>
              <a:tblPr>
                <a:noFill/>
                <a:tableStyleId>{D727E855-711B-429F-94C6-2434C39224CF}</a:tableStyleId>
              </a:tblPr>
              <a:tblGrid>
                <a:gridCol w="1710825"/>
                <a:gridCol w="9476650"/>
              </a:tblGrid>
              <a:tr h="455100">
                <a:tc>
                  <a:txBody>
                    <a:bodyPr/>
                    <a:lstStyle/>
                    <a:p>
                      <a:pPr indent="0" lvl="0" marL="0" marR="0" rtl="0" algn="ctr">
                        <a:lnSpc>
                          <a:spcPct val="120000"/>
                        </a:lnSpc>
                        <a:spcBef>
                          <a:spcPts val="0"/>
                        </a:spcBef>
                        <a:spcAft>
                          <a:spcPts val="0"/>
                        </a:spcAft>
                        <a:buNone/>
                      </a:pPr>
                      <a:r>
                        <a:rPr b="1" i="0" lang="ko-KR" sz="1800" u="none" cap="none" strike="noStrike">
                          <a:solidFill>
                            <a:schemeClr val="lt1"/>
                          </a:solidFill>
                          <a:latin typeface="Arial"/>
                          <a:ea typeface="Arial"/>
                          <a:cs typeface="Arial"/>
                          <a:sym typeface="Arial"/>
                        </a:rPr>
                        <a:t>구분</a:t>
                      </a:r>
                      <a:endParaRPr/>
                    </a:p>
                  </a:txBody>
                  <a:tcPr marT="4225" marB="0" marR="4225" marL="4225"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2E75B5"/>
                    </a:solidFill>
                  </a:tcPr>
                </a:tc>
                <a:tc>
                  <a:txBody>
                    <a:bodyPr/>
                    <a:lstStyle/>
                    <a:p>
                      <a:pPr indent="0" lvl="0" marL="0" marR="0" rtl="0" algn="ctr">
                        <a:lnSpc>
                          <a:spcPct val="120000"/>
                        </a:lnSpc>
                        <a:spcBef>
                          <a:spcPts val="0"/>
                        </a:spcBef>
                        <a:spcAft>
                          <a:spcPts val="0"/>
                        </a:spcAft>
                        <a:buNone/>
                      </a:pPr>
                      <a:r>
                        <a:rPr b="1" i="0" lang="ko-KR" sz="1800" u="none" cap="none" strike="noStrike">
                          <a:solidFill>
                            <a:schemeClr val="lt1"/>
                          </a:solidFill>
                          <a:latin typeface="Arial"/>
                          <a:ea typeface="Arial"/>
                          <a:cs typeface="Arial"/>
                          <a:sym typeface="Arial"/>
                        </a:rPr>
                        <a:t>내용</a:t>
                      </a:r>
                      <a:endParaRPr/>
                    </a:p>
                  </a:txBody>
                  <a:tcPr marT="4225" marB="0" marR="4225" marL="4225"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2E75B5"/>
                    </a:solidFill>
                  </a:tcPr>
                </a:tc>
              </a:tr>
              <a:tr h="1878050">
                <a:tc>
                  <a:txBody>
                    <a:bodyPr/>
                    <a:lstStyle/>
                    <a:p>
                      <a:pPr indent="0" lvl="0" marL="0" marR="0" rtl="0" algn="ctr">
                        <a:lnSpc>
                          <a:spcPct val="150000"/>
                        </a:lnSpc>
                        <a:spcBef>
                          <a:spcPts val="0"/>
                        </a:spcBef>
                        <a:spcAft>
                          <a:spcPts val="0"/>
                        </a:spcAft>
                        <a:buNone/>
                      </a:pPr>
                      <a:r>
                        <a:rPr b="1" i="0" lang="ko-KR" sz="1800" u="none" cap="none" strike="noStrike">
                          <a:solidFill>
                            <a:schemeClr val="dk1"/>
                          </a:solidFill>
                          <a:latin typeface="Arial"/>
                          <a:ea typeface="Arial"/>
                          <a:cs typeface="Arial"/>
                          <a:sym typeface="Arial"/>
                        </a:rPr>
                        <a:t>프로젝트</a:t>
                      </a:r>
                      <a:endParaRPr b="1" i="0" sz="1800" u="none" cap="none" strike="noStrike">
                        <a:solidFill>
                          <a:schemeClr val="dk1"/>
                        </a:solidFill>
                        <a:latin typeface="Arial"/>
                        <a:ea typeface="Arial"/>
                        <a:cs typeface="Arial"/>
                        <a:sym typeface="Arial"/>
                      </a:endParaRPr>
                    </a:p>
                    <a:p>
                      <a:pPr indent="0" lvl="0" marL="0" marR="0" rtl="0" algn="ctr">
                        <a:lnSpc>
                          <a:spcPct val="150000"/>
                        </a:lnSpc>
                        <a:spcBef>
                          <a:spcPts val="0"/>
                        </a:spcBef>
                        <a:spcAft>
                          <a:spcPts val="0"/>
                        </a:spcAft>
                        <a:buNone/>
                      </a:pPr>
                      <a:r>
                        <a:rPr b="1" i="0" lang="ko-KR" sz="1800" u="none" cap="none" strike="noStrike">
                          <a:solidFill>
                            <a:schemeClr val="dk1"/>
                          </a:solidFill>
                          <a:latin typeface="Arial"/>
                          <a:ea typeface="Arial"/>
                          <a:cs typeface="Arial"/>
                          <a:sym typeface="Arial"/>
                        </a:rPr>
                        <a:t>수행상 어려움  극복 사례</a:t>
                      </a:r>
                      <a:endParaRPr/>
                    </a:p>
                  </a:txBody>
                  <a:tcPr marT="4225" marB="0" marR="0" marL="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285750" lvl="0" marL="285750" marR="0" rtl="0" algn="l">
                        <a:spcBef>
                          <a:spcPts val="0"/>
                        </a:spcBef>
                        <a:spcAft>
                          <a:spcPts val="0"/>
                        </a:spcAft>
                        <a:buClr>
                          <a:srgbClr val="AFABAB"/>
                        </a:buClr>
                        <a:buSzPts val="1800"/>
                        <a:buFont typeface="Arial"/>
                        <a:buChar char="•"/>
                      </a:pPr>
                      <a:r>
                        <a:rPr i="1" lang="ko-KR" sz="1800" u="none" cap="none" strike="noStrike">
                          <a:solidFill>
                            <a:srgbClr val="AFABAB"/>
                          </a:solidFill>
                          <a:latin typeface="Malgun Gothic"/>
                          <a:ea typeface="Malgun Gothic"/>
                          <a:cs typeface="Malgun Gothic"/>
                          <a:sym typeface="Malgun Gothic"/>
                        </a:rPr>
                        <a:t>데이터 전처리 과정이 힘들었다. 다들 코딩을 하고 싶어하지 않고 분석작업을 하고 싶어하였다. 우리 팀은 소통이 잘 이루어진 팀이었다. 팀원 간 나이가 비슷하고, 팀장이 리더십이 좋았다. 팀원들의 불만을 확인하고 코딩 작업을 분배하여 작업하였으며, 분석작업을 수행할 때 같이 할 수 있도록 유도하였다. 데이터 전처리 작업을 동일하게 수행하여 불만이 적었던 것 같다. </a:t>
                      </a:r>
                      <a:endParaRPr i="1" sz="1800" u="none" cap="none" strike="noStrike">
                        <a:solidFill>
                          <a:srgbClr val="AFABAB"/>
                        </a:solidFill>
                        <a:latin typeface="Malgun Gothic"/>
                        <a:ea typeface="Malgun Gothic"/>
                        <a:cs typeface="Malgun Gothic"/>
                        <a:sym typeface="Malgun Gothic"/>
                      </a:endParaRPr>
                    </a:p>
                  </a:txBody>
                  <a:tcPr marT="4225" marB="0" marR="4225" marL="3600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1129125">
                <a:tc>
                  <a:txBody>
                    <a:bodyPr/>
                    <a:lstStyle/>
                    <a:p>
                      <a:pPr indent="0" lvl="0" marL="0" marR="0" rtl="0" algn="ctr">
                        <a:lnSpc>
                          <a:spcPct val="150000"/>
                        </a:lnSpc>
                        <a:spcBef>
                          <a:spcPts val="0"/>
                        </a:spcBef>
                        <a:spcAft>
                          <a:spcPts val="0"/>
                        </a:spcAft>
                        <a:buNone/>
                      </a:pPr>
                      <a:r>
                        <a:rPr b="1" i="0" lang="ko-KR" sz="1800" u="none" cap="none" strike="noStrike">
                          <a:solidFill>
                            <a:schemeClr val="dk1"/>
                          </a:solidFill>
                          <a:latin typeface="Arial"/>
                          <a:ea typeface="Arial"/>
                          <a:cs typeface="Arial"/>
                          <a:sym typeface="Arial"/>
                        </a:rPr>
                        <a:t>프로젝트에서 </a:t>
                      </a:r>
                      <a:endParaRPr b="1" i="0" sz="1800" u="none" cap="none" strike="noStrike">
                        <a:solidFill>
                          <a:schemeClr val="dk1"/>
                        </a:solidFill>
                        <a:latin typeface="Arial"/>
                        <a:ea typeface="Arial"/>
                        <a:cs typeface="Arial"/>
                        <a:sym typeface="Arial"/>
                      </a:endParaRPr>
                    </a:p>
                    <a:p>
                      <a:pPr indent="0" lvl="0" marL="0" marR="0" rtl="0" algn="ctr">
                        <a:lnSpc>
                          <a:spcPct val="150000"/>
                        </a:lnSpc>
                        <a:spcBef>
                          <a:spcPts val="0"/>
                        </a:spcBef>
                        <a:spcAft>
                          <a:spcPts val="0"/>
                        </a:spcAft>
                        <a:buNone/>
                      </a:pPr>
                      <a:r>
                        <a:rPr b="1" i="0" lang="ko-KR" sz="1800" u="none" cap="none" strike="noStrike">
                          <a:solidFill>
                            <a:schemeClr val="dk1"/>
                          </a:solidFill>
                          <a:latin typeface="Arial"/>
                          <a:ea typeface="Arial"/>
                          <a:cs typeface="Arial"/>
                          <a:sym typeface="Arial"/>
                        </a:rPr>
                        <a:t>잘한 부분</a:t>
                      </a:r>
                      <a:endParaRPr b="1" i="0" sz="1800" u="none" cap="none" strike="noStrike">
                        <a:solidFill>
                          <a:schemeClr val="dk1"/>
                        </a:solidFill>
                        <a:latin typeface="Arial"/>
                        <a:ea typeface="Arial"/>
                        <a:cs typeface="Arial"/>
                        <a:sym typeface="Arial"/>
                      </a:endParaRPr>
                    </a:p>
                  </a:txBody>
                  <a:tcPr marT="4225" marB="0" marR="0" marL="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285750" lvl="0" marL="285750" marR="0" rtl="0" algn="l">
                        <a:lnSpc>
                          <a:spcPct val="130000"/>
                        </a:lnSpc>
                        <a:spcBef>
                          <a:spcPts val="0"/>
                        </a:spcBef>
                        <a:spcAft>
                          <a:spcPts val="0"/>
                        </a:spcAft>
                        <a:buClr>
                          <a:srgbClr val="A5A5A5"/>
                        </a:buClr>
                        <a:buSzPts val="1800"/>
                        <a:buFont typeface="Arial"/>
                        <a:buChar char="•"/>
                      </a:pPr>
                      <a:r>
                        <a:rPr i="1" lang="ko-KR" sz="1800" u="none" cap="none" strike="noStrike">
                          <a:solidFill>
                            <a:srgbClr val="A5A5A5"/>
                          </a:solidFill>
                          <a:latin typeface="Malgun Gothic"/>
                          <a:ea typeface="Malgun Gothic"/>
                          <a:cs typeface="Malgun Gothic"/>
                          <a:sym typeface="Malgun Gothic"/>
                        </a:rPr>
                        <a:t>프로젝트를 수행할 때, 팀원 간 소통이 잘 되었다. 코딩을 할 때 단순 작업이어서 불만도 있었지만, 소통을 통해 적절히 해결하였다. </a:t>
                      </a:r>
                      <a:endParaRPr i="1" sz="1800" u="none" cap="none" strike="noStrike">
                        <a:solidFill>
                          <a:srgbClr val="A5A5A5"/>
                        </a:solidFill>
                        <a:latin typeface="Malgun Gothic"/>
                        <a:ea typeface="Malgun Gothic"/>
                        <a:cs typeface="Malgun Gothic"/>
                        <a:sym typeface="Malgun Gothic"/>
                      </a:endParaRPr>
                    </a:p>
                  </a:txBody>
                  <a:tcPr marT="4225" marB="0" marR="4225" marL="3600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1603250">
                <a:tc>
                  <a:txBody>
                    <a:bodyPr/>
                    <a:lstStyle/>
                    <a:p>
                      <a:pPr indent="0" lvl="0" marL="0" marR="0" rtl="0" algn="ctr">
                        <a:lnSpc>
                          <a:spcPct val="150000"/>
                        </a:lnSpc>
                        <a:spcBef>
                          <a:spcPts val="0"/>
                        </a:spcBef>
                        <a:spcAft>
                          <a:spcPts val="0"/>
                        </a:spcAft>
                        <a:buNone/>
                      </a:pPr>
                      <a:r>
                        <a:rPr b="1" i="0" lang="ko-KR" sz="1800" u="none" cap="none" strike="noStrike">
                          <a:solidFill>
                            <a:schemeClr val="dk1"/>
                          </a:solidFill>
                          <a:latin typeface="Arial"/>
                          <a:ea typeface="Arial"/>
                          <a:cs typeface="Arial"/>
                          <a:sym typeface="Arial"/>
                        </a:rPr>
                        <a:t>프로젝트에서 </a:t>
                      </a:r>
                      <a:endParaRPr b="1" i="0" sz="1800" u="none" cap="none" strike="noStrike">
                        <a:solidFill>
                          <a:schemeClr val="dk1"/>
                        </a:solidFill>
                        <a:latin typeface="Arial"/>
                        <a:ea typeface="Arial"/>
                        <a:cs typeface="Arial"/>
                        <a:sym typeface="Arial"/>
                      </a:endParaRPr>
                    </a:p>
                    <a:p>
                      <a:pPr indent="0" lvl="0" marL="0" marR="0" rtl="0" algn="ctr">
                        <a:lnSpc>
                          <a:spcPct val="150000"/>
                        </a:lnSpc>
                        <a:spcBef>
                          <a:spcPts val="0"/>
                        </a:spcBef>
                        <a:spcAft>
                          <a:spcPts val="0"/>
                        </a:spcAft>
                        <a:buNone/>
                      </a:pPr>
                      <a:r>
                        <a:rPr b="1" i="0" lang="ko-KR" sz="1800" u="none" cap="none" strike="noStrike">
                          <a:solidFill>
                            <a:schemeClr val="dk1"/>
                          </a:solidFill>
                          <a:latin typeface="Arial"/>
                          <a:ea typeface="Arial"/>
                          <a:cs typeface="Arial"/>
                          <a:sym typeface="Arial"/>
                        </a:rPr>
                        <a:t>아쉬운 부분</a:t>
                      </a:r>
                      <a:endParaRPr/>
                    </a:p>
                  </a:txBody>
                  <a:tcPr marT="4225" marB="0" marR="0" marL="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285750" lvl="0" marL="285750" marR="0" rtl="0" algn="l">
                        <a:spcBef>
                          <a:spcPts val="0"/>
                        </a:spcBef>
                        <a:spcAft>
                          <a:spcPts val="0"/>
                        </a:spcAft>
                        <a:buClr>
                          <a:srgbClr val="A5A5A5"/>
                        </a:buClr>
                        <a:buSzPts val="1800"/>
                        <a:buFont typeface="Arial"/>
                        <a:buChar char="•"/>
                      </a:pPr>
                      <a:r>
                        <a:rPr i="1" lang="ko-KR" sz="1800" u="none" cap="none" strike="noStrike">
                          <a:solidFill>
                            <a:srgbClr val="A5A5A5"/>
                          </a:solidFill>
                          <a:latin typeface="Malgun Gothic"/>
                          <a:ea typeface="Malgun Gothic"/>
                          <a:cs typeface="Malgun Gothic"/>
                          <a:sym typeface="Malgun Gothic"/>
                        </a:rPr>
                        <a:t>데이터 접근에 있어서 아쉬움이 있었다. 데이터가 너무 많아서 이를 추출하는데 제한이 있었다. 추후 이러한 점을 보완하여 작업하면 더 좋은 결과물은 만들어낼 수 있을 것이다. </a:t>
                      </a:r>
                      <a:endParaRPr i="1" sz="1800" u="none" cap="none" strike="noStrike">
                        <a:solidFill>
                          <a:srgbClr val="A5A5A5"/>
                        </a:solidFill>
                        <a:latin typeface="Malgun Gothic"/>
                        <a:ea typeface="Malgun Gothic"/>
                        <a:cs typeface="Malgun Gothic"/>
                        <a:sym typeface="Malgun Gothic"/>
                      </a:endParaRPr>
                    </a:p>
                  </a:txBody>
                  <a:tcPr marT="4225" marB="0" marR="4225" marL="3600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bl>
          </a:graphicData>
        </a:graphic>
      </p:graphicFrame>
      <p:sp>
        <p:nvSpPr>
          <p:cNvPr id="264" name="Google Shape;264;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16"/>
          <p:cNvSpPr/>
          <p:nvPr/>
        </p:nvSpPr>
        <p:spPr>
          <a:xfrm>
            <a:off x="828370" y="310196"/>
            <a:ext cx="6801467"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3600">
                <a:solidFill>
                  <a:srgbClr val="1A7BAE"/>
                </a:solidFill>
                <a:latin typeface="Impact"/>
                <a:ea typeface="Impact"/>
                <a:cs typeface="Impact"/>
                <a:sym typeface="Impact"/>
              </a:rPr>
              <a:t>Ⅴ. 느낀 점</a:t>
            </a:r>
            <a:endParaRPr b="1" sz="1600">
              <a:solidFill>
                <a:srgbClr val="1A7BAE"/>
              </a:solidFill>
              <a:latin typeface="Impact"/>
              <a:ea typeface="Impact"/>
              <a:cs typeface="Impact"/>
              <a:sym typeface="Impact"/>
            </a:endParaRPr>
          </a:p>
        </p:txBody>
      </p:sp>
      <p:grpSp>
        <p:nvGrpSpPr>
          <p:cNvPr id="271" name="Google Shape;271;p16"/>
          <p:cNvGrpSpPr/>
          <p:nvPr/>
        </p:nvGrpSpPr>
        <p:grpSpPr>
          <a:xfrm>
            <a:off x="648925" y="14748"/>
            <a:ext cx="180000" cy="1188000"/>
            <a:chOff x="281524" y="0"/>
            <a:chExt cx="105725" cy="721610"/>
          </a:xfrm>
        </p:grpSpPr>
        <p:sp>
          <p:nvSpPr>
            <p:cNvPr id="272" name="Google Shape;272;p16"/>
            <p:cNvSpPr/>
            <p:nvPr/>
          </p:nvSpPr>
          <p:spPr>
            <a:xfrm>
              <a:off x="281524" y="0"/>
              <a:ext cx="45719" cy="721610"/>
            </a:xfrm>
            <a:prstGeom prst="rect">
              <a:avLst/>
            </a:prstGeom>
            <a:solidFill>
              <a:srgbClr val="2E75B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Malgun Gothic"/>
                <a:buNone/>
              </a:pPr>
              <a:r>
                <a:t/>
              </a:r>
              <a:endParaRPr b="0" i="0" sz="1800" u="none" cap="none" strike="noStrike">
                <a:solidFill>
                  <a:srgbClr val="FFFFFF"/>
                </a:solidFill>
                <a:latin typeface="Arial"/>
                <a:ea typeface="Arial"/>
                <a:cs typeface="Arial"/>
                <a:sym typeface="Arial"/>
              </a:endParaRPr>
            </a:p>
          </p:txBody>
        </p:sp>
        <p:sp>
          <p:nvSpPr>
            <p:cNvPr id="273" name="Google Shape;273;p16"/>
            <p:cNvSpPr/>
            <p:nvPr/>
          </p:nvSpPr>
          <p:spPr>
            <a:xfrm>
              <a:off x="341530" y="0"/>
              <a:ext cx="45719" cy="721610"/>
            </a:xfrm>
            <a:prstGeom prst="rect">
              <a:avLst/>
            </a:prstGeom>
            <a:solidFill>
              <a:srgbClr val="2E75B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Malgun Gothic"/>
                <a:buNone/>
              </a:pPr>
              <a:r>
                <a:t/>
              </a:r>
              <a:endParaRPr b="0" i="0" sz="1800" u="none" cap="none" strike="noStrike">
                <a:solidFill>
                  <a:srgbClr val="FFFFFF"/>
                </a:solidFill>
                <a:latin typeface="Arial"/>
                <a:ea typeface="Arial"/>
                <a:cs typeface="Arial"/>
                <a:sym typeface="Arial"/>
              </a:endParaRPr>
            </a:p>
          </p:txBody>
        </p:sp>
      </p:grpSp>
      <p:graphicFrame>
        <p:nvGraphicFramePr>
          <p:cNvPr id="274" name="Google Shape;274;p16"/>
          <p:cNvGraphicFramePr/>
          <p:nvPr/>
        </p:nvGraphicFramePr>
        <p:xfrm>
          <a:off x="648925" y="1290828"/>
          <a:ext cx="3000000" cy="3000000"/>
        </p:xfrm>
        <a:graphic>
          <a:graphicData uri="http://schemas.openxmlformats.org/drawingml/2006/table">
            <a:tbl>
              <a:tblPr>
                <a:noFill/>
                <a:tableStyleId>{D727E855-711B-429F-94C6-2434C39224CF}</a:tableStyleId>
              </a:tblPr>
              <a:tblGrid>
                <a:gridCol w="1710825"/>
                <a:gridCol w="9476650"/>
              </a:tblGrid>
              <a:tr h="378950">
                <a:tc>
                  <a:txBody>
                    <a:bodyPr/>
                    <a:lstStyle/>
                    <a:p>
                      <a:pPr indent="0" lvl="0" marL="0" marR="0" rtl="0" algn="ctr">
                        <a:lnSpc>
                          <a:spcPct val="120000"/>
                        </a:lnSpc>
                        <a:spcBef>
                          <a:spcPts val="0"/>
                        </a:spcBef>
                        <a:spcAft>
                          <a:spcPts val="0"/>
                        </a:spcAft>
                        <a:buNone/>
                      </a:pPr>
                      <a:r>
                        <a:rPr b="1" i="0" lang="ko-KR" sz="1800" u="none" cap="none" strike="noStrike">
                          <a:solidFill>
                            <a:schemeClr val="lt1"/>
                          </a:solidFill>
                          <a:latin typeface="Arial"/>
                          <a:ea typeface="Arial"/>
                          <a:cs typeface="Arial"/>
                          <a:sym typeface="Arial"/>
                        </a:rPr>
                        <a:t>구분</a:t>
                      </a:r>
                      <a:endParaRPr/>
                    </a:p>
                  </a:txBody>
                  <a:tcPr marT="4225" marB="0" marR="4225" marL="4225"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2E75B5"/>
                    </a:solidFill>
                  </a:tcPr>
                </a:tc>
                <a:tc>
                  <a:txBody>
                    <a:bodyPr/>
                    <a:lstStyle/>
                    <a:p>
                      <a:pPr indent="0" lvl="0" marL="0" marR="0" rtl="0" algn="ctr">
                        <a:lnSpc>
                          <a:spcPct val="120000"/>
                        </a:lnSpc>
                        <a:spcBef>
                          <a:spcPts val="0"/>
                        </a:spcBef>
                        <a:spcAft>
                          <a:spcPts val="0"/>
                        </a:spcAft>
                        <a:buNone/>
                      </a:pPr>
                      <a:r>
                        <a:rPr b="1" i="0" lang="ko-KR" sz="1800" u="none" cap="none" strike="noStrike">
                          <a:solidFill>
                            <a:schemeClr val="lt1"/>
                          </a:solidFill>
                          <a:latin typeface="Arial"/>
                          <a:ea typeface="Arial"/>
                          <a:cs typeface="Arial"/>
                          <a:sym typeface="Arial"/>
                        </a:rPr>
                        <a:t>내용</a:t>
                      </a:r>
                      <a:endParaRPr/>
                    </a:p>
                  </a:txBody>
                  <a:tcPr marT="4225" marB="0" marR="4225" marL="4225"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2E75B5"/>
                    </a:solidFill>
                  </a:tcPr>
                </a:tc>
              </a:tr>
              <a:tr h="2632425">
                <a:tc>
                  <a:txBody>
                    <a:bodyPr/>
                    <a:lstStyle/>
                    <a:p>
                      <a:pPr indent="0" lvl="0" marL="0" marR="0" rtl="0" algn="ctr">
                        <a:lnSpc>
                          <a:spcPct val="150000"/>
                        </a:lnSpc>
                        <a:spcBef>
                          <a:spcPts val="0"/>
                        </a:spcBef>
                        <a:spcAft>
                          <a:spcPts val="0"/>
                        </a:spcAft>
                        <a:buNone/>
                      </a:pPr>
                      <a:r>
                        <a:rPr b="1" i="0" lang="ko-KR" sz="1800" u="none" cap="none" strike="noStrike">
                          <a:solidFill>
                            <a:schemeClr val="dk1"/>
                          </a:solidFill>
                          <a:latin typeface="Arial"/>
                          <a:ea typeface="Arial"/>
                          <a:cs typeface="Arial"/>
                          <a:sym typeface="Arial"/>
                        </a:rPr>
                        <a:t>프로젝트를 통한 진로설계, </a:t>
                      </a:r>
                      <a:endParaRPr/>
                    </a:p>
                    <a:p>
                      <a:pPr indent="0" lvl="0" marL="0" marR="0" rtl="0" algn="ctr">
                        <a:lnSpc>
                          <a:spcPct val="150000"/>
                        </a:lnSpc>
                        <a:spcBef>
                          <a:spcPts val="0"/>
                        </a:spcBef>
                        <a:spcAft>
                          <a:spcPts val="0"/>
                        </a:spcAft>
                        <a:buNone/>
                      </a:pPr>
                      <a:r>
                        <a:rPr b="1" i="0" lang="ko-KR" sz="1800" u="none" cap="none" strike="noStrike">
                          <a:solidFill>
                            <a:schemeClr val="dk1"/>
                          </a:solidFill>
                          <a:latin typeface="Arial"/>
                          <a:ea typeface="Arial"/>
                          <a:cs typeface="Arial"/>
                          <a:sym typeface="Arial"/>
                        </a:rPr>
                        <a:t>취업분야 탐색 및 결정 등 도움</a:t>
                      </a:r>
                      <a:endParaRPr b="1" i="0" sz="1800" u="none" cap="none" strike="noStrike">
                        <a:solidFill>
                          <a:schemeClr val="dk1"/>
                        </a:solidFill>
                        <a:latin typeface="Arial"/>
                        <a:ea typeface="Arial"/>
                        <a:cs typeface="Arial"/>
                        <a:sym typeface="Arial"/>
                      </a:endParaRPr>
                    </a:p>
                  </a:txBody>
                  <a:tcPr marT="4225" marB="0" marR="0" marL="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285750" lvl="0" marL="285750" marR="0" rtl="0" algn="l">
                        <a:spcBef>
                          <a:spcPts val="0"/>
                        </a:spcBef>
                        <a:spcAft>
                          <a:spcPts val="0"/>
                        </a:spcAft>
                        <a:buClr>
                          <a:srgbClr val="AFABAB"/>
                        </a:buClr>
                        <a:buSzPts val="1800"/>
                        <a:buFont typeface="Arial"/>
                        <a:buChar char="•"/>
                      </a:pPr>
                      <a:r>
                        <a:rPr i="1" lang="ko-KR" sz="1800" u="none" cap="none" strike="noStrike">
                          <a:solidFill>
                            <a:srgbClr val="AFABAB"/>
                          </a:solidFill>
                          <a:latin typeface="Malgun Gothic"/>
                          <a:ea typeface="Malgun Gothic"/>
                          <a:cs typeface="Malgun Gothic"/>
                          <a:sym typeface="Malgun Gothic"/>
                        </a:rPr>
                        <a:t>이 프로젝트를 통해 데이터 처리과정이 중요함을 알았고 많이 연습하였다. 기업에 취업할 때에도 석사수준 이상이 아니면 데이터 전처리를 정확하고 빠르게 수행하는 것이 중요한 것임을 알게 되었다. 또한 꾸준히 기획력이나 다른 분야에 대한 아이디어를 탐색하여 전문가로 성장할 수 있도록 연습할 것이다.</a:t>
                      </a:r>
                      <a:endParaRPr/>
                    </a:p>
                    <a:p>
                      <a:pPr indent="-285750" lvl="0" marL="285750" marR="0" rtl="0" algn="l">
                        <a:spcBef>
                          <a:spcPts val="0"/>
                        </a:spcBef>
                        <a:spcAft>
                          <a:spcPts val="0"/>
                        </a:spcAft>
                        <a:buClr>
                          <a:srgbClr val="AFABAB"/>
                        </a:buClr>
                        <a:buSzPts val="1800"/>
                        <a:buFont typeface="Arial"/>
                        <a:buChar char="•"/>
                      </a:pPr>
                      <a:r>
                        <a:rPr i="1" lang="ko-KR" sz="1800" u="none" cap="none" strike="noStrike">
                          <a:solidFill>
                            <a:srgbClr val="AFABAB"/>
                          </a:solidFill>
                          <a:latin typeface="Malgun Gothic"/>
                          <a:ea typeface="Malgun Gothic"/>
                          <a:cs typeface="Malgun Gothic"/>
                          <a:sym typeface="Malgun Gothic"/>
                        </a:rPr>
                        <a:t>OO회사 멘토님과 이야기해보니, 대학원에 진학하여 전문성을 쌓는 것도 중요하다고 하셨다. 일단 데이터 관련 회사에 취업을 하여 일을 하다가 대학원에 진학하여 전문성을 높이고 싶다.  </a:t>
                      </a:r>
                      <a:endParaRPr i="1" sz="1800" u="none" cap="none" strike="noStrike">
                        <a:solidFill>
                          <a:srgbClr val="AFABAB"/>
                        </a:solidFill>
                        <a:latin typeface="Malgun Gothic"/>
                        <a:ea typeface="Malgun Gothic"/>
                        <a:cs typeface="Malgun Gothic"/>
                        <a:sym typeface="Malgun Gothic"/>
                      </a:endParaRPr>
                    </a:p>
                  </a:txBody>
                  <a:tcPr marT="4225" marB="0" marR="4225" marL="3600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1631475">
                <a:tc>
                  <a:txBody>
                    <a:bodyPr/>
                    <a:lstStyle/>
                    <a:p>
                      <a:pPr indent="0" lvl="0" marL="0" marR="0" rtl="0" algn="ctr">
                        <a:lnSpc>
                          <a:spcPct val="150000"/>
                        </a:lnSpc>
                        <a:spcBef>
                          <a:spcPts val="0"/>
                        </a:spcBef>
                        <a:spcAft>
                          <a:spcPts val="0"/>
                        </a:spcAft>
                        <a:buNone/>
                      </a:pPr>
                      <a:r>
                        <a:rPr b="1" i="0" lang="ko-KR" sz="1800" u="none" cap="none" strike="noStrike">
                          <a:solidFill>
                            <a:schemeClr val="dk1"/>
                          </a:solidFill>
                          <a:latin typeface="Arial"/>
                          <a:ea typeface="Arial"/>
                          <a:cs typeface="Arial"/>
                          <a:sym typeface="Arial"/>
                        </a:rPr>
                        <a:t>기타</a:t>
                      </a:r>
                      <a:endParaRPr b="1" i="0" sz="1800" u="none" cap="none" strike="noStrike">
                        <a:solidFill>
                          <a:schemeClr val="dk1"/>
                        </a:solidFill>
                        <a:latin typeface="Arial"/>
                        <a:ea typeface="Arial"/>
                        <a:cs typeface="Arial"/>
                        <a:sym typeface="Arial"/>
                      </a:endParaRPr>
                    </a:p>
                  </a:txBody>
                  <a:tcPr marT="0" marB="0" marR="0" marL="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285750" lvl="0" marL="285750" marR="0" rtl="0" algn="l">
                        <a:lnSpc>
                          <a:spcPct val="100000"/>
                        </a:lnSpc>
                        <a:spcBef>
                          <a:spcPts val="0"/>
                        </a:spcBef>
                        <a:spcAft>
                          <a:spcPts val="0"/>
                        </a:spcAft>
                        <a:buClr>
                          <a:srgbClr val="A5A5A5"/>
                        </a:buClr>
                        <a:buSzPts val="1800"/>
                        <a:buFont typeface="Arial"/>
                        <a:buChar char="•"/>
                      </a:pPr>
                      <a:r>
                        <a:rPr i="1" lang="ko-KR" sz="1800" u="none" cap="none" strike="noStrike">
                          <a:solidFill>
                            <a:srgbClr val="A5A5A5"/>
                          </a:solidFill>
                          <a:latin typeface="Malgun Gothic"/>
                          <a:ea typeface="Malgun Gothic"/>
                          <a:cs typeface="Malgun Gothic"/>
                          <a:sym typeface="Malgun Gothic"/>
                        </a:rPr>
                        <a:t>4차 산업시대에 필요한 기술을 배울 수 있는 좋은 기회였다. 대학 졸업 후 취업이 어려워 막막했으나 데이터 관련 기술을 습득하여 인생에 큰 전환점이 된 것 같다. </a:t>
                      </a:r>
                      <a:endParaRPr i="1" sz="1800" u="none" cap="none" strike="noStrike">
                        <a:solidFill>
                          <a:srgbClr val="A5A5A5"/>
                        </a:solidFill>
                        <a:latin typeface="Malgun Gothic"/>
                        <a:ea typeface="Malgun Gothic"/>
                        <a:cs typeface="Malgun Gothic"/>
                        <a:sym typeface="Malgun Gothic"/>
                      </a:endParaRPr>
                    </a:p>
                  </a:txBody>
                  <a:tcPr marT="4225" marB="0" marR="4225" marL="3600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bl>
          </a:graphicData>
        </a:graphic>
      </p:graphicFrame>
      <p:sp>
        <p:nvSpPr>
          <p:cNvPr id="275" name="Google Shape;275;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
          <p:cNvSpPr/>
          <p:nvPr/>
        </p:nvSpPr>
        <p:spPr>
          <a:xfrm>
            <a:off x="1" y="2666761"/>
            <a:ext cx="12192000" cy="1047747"/>
          </a:xfrm>
          <a:prstGeom prst="rect">
            <a:avLst/>
          </a:prstGeom>
          <a:solidFill>
            <a:srgbClr val="1D8AC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Malgun Gothic"/>
              <a:ea typeface="Malgun Gothic"/>
              <a:cs typeface="Malgun Gothic"/>
              <a:sym typeface="Malgun Gothic"/>
            </a:endParaRPr>
          </a:p>
        </p:txBody>
      </p:sp>
      <p:sp>
        <p:nvSpPr>
          <p:cNvPr id="101" name="Google Shape;101;p2"/>
          <p:cNvSpPr/>
          <p:nvPr/>
        </p:nvSpPr>
        <p:spPr>
          <a:xfrm>
            <a:off x="3356518" y="2676059"/>
            <a:ext cx="8320200" cy="5847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ko-KR" sz="3200">
                <a:solidFill>
                  <a:schemeClr val="lt1"/>
                </a:solidFill>
              </a:rPr>
              <a:t>지역별 초등 돌봄교실 수요 시각화를 통한 초등돌봄교실 우선지역 배치</a:t>
            </a:r>
            <a:endParaRPr b="1" i="0" sz="3200" u="none" cap="none" strike="noStrike">
              <a:solidFill>
                <a:schemeClr val="lt1"/>
              </a:solidFill>
              <a:latin typeface="Arial"/>
              <a:ea typeface="Arial"/>
              <a:cs typeface="Arial"/>
              <a:sym typeface="Arial"/>
            </a:endParaRPr>
          </a:p>
        </p:txBody>
      </p:sp>
      <p:sp>
        <p:nvSpPr>
          <p:cNvPr id="102" name="Google Shape;102;p2"/>
          <p:cNvSpPr/>
          <p:nvPr/>
        </p:nvSpPr>
        <p:spPr>
          <a:xfrm>
            <a:off x="4619881" y="1350689"/>
            <a:ext cx="7056740" cy="646331"/>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i="0" lang="ko-KR" sz="3600" u="none" cap="none" strike="noStrike">
                <a:solidFill>
                  <a:srgbClr val="1A7BAE"/>
                </a:solidFill>
                <a:latin typeface="Impact"/>
                <a:ea typeface="Impact"/>
                <a:cs typeface="Impact"/>
                <a:sym typeface="Impact"/>
              </a:rPr>
              <a:t>대표 프로젝트 수행 결과 작성 양식</a:t>
            </a:r>
            <a:endParaRPr b="1" i="0" sz="3600" u="none" cap="none" strike="noStrike">
              <a:solidFill>
                <a:srgbClr val="1A7BAE"/>
              </a:solidFill>
              <a:latin typeface="Impact"/>
              <a:ea typeface="Impact"/>
              <a:cs typeface="Impact"/>
              <a:sym typeface="Impact"/>
            </a:endParaRPr>
          </a:p>
        </p:txBody>
      </p:sp>
      <p:grpSp>
        <p:nvGrpSpPr>
          <p:cNvPr id="103" name="Google Shape;103;p2"/>
          <p:cNvGrpSpPr/>
          <p:nvPr/>
        </p:nvGrpSpPr>
        <p:grpSpPr>
          <a:xfrm>
            <a:off x="495835" y="3939873"/>
            <a:ext cx="10857965" cy="2196733"/>
            <a:chOff x="495835" y="3792393"/>
            <a:chExt cx="10857965" cy="2196733"/>
          </a:xfrm>
        </p:grpSpPr>
        <p:sp>
          <p:nvSpPr>
            <p:cNvPr descr="04" id="104" name="Google Shape;104;p2"/>
            <p:cNvSpPr/>
            <p:nvPr/>
          </p:nvSpPr>
          <p:spPr>
            <a:xfrm>
              <a:off x="495835" y="3792393"/>
              <a:ext cx="10653946" cy="2196733"/>
            </a:xfrm>
            <a:prstGeom prst="roundRect">
              <a:avLst>
                <a:gd fmla="val 16667" name="adj"/>
              </a:avLst>
            </a:prstGeom>
            <a:blipFill rotWithShape="1">
              <a:blip r:embed="rId3">
                <a:alphaModFix/>
              </a:blip>
              <a:stretch>
                <a:fillRect b="0" l="0" r="0" t="0"/>
              </a:stretch>
            </a:blipFill>
            <a:ln cap="flat" cmpd="sng" w="15875">
              <a:solidFill>
                <a:srgbClr val="DDDDD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000000"/>
                </a:solidFill>
                <a:latin typeface="Malgun Gothic"/>
                <a:ea typeface="Malgun Gothic"/>
                <a:cs typeface="Malgun Gothic"/>
                <a:sym typeface="Malgun Gothic"/>
              </a:endParaRPr>
            </a:p>
          </p:txBody>
        </p:sp>
        <p:sp>
          <p:nvSpPr>
            <p:cNvPr id="105" name="Google Shape;105;p2"/>
            <p:cNvSpPr txBox="1"/>
            <p:nvPr/>
          </p:nvSpPr>
          <p:spPr>
            <a:xfrm>
              <a:off x="838200" y="4059243"/>
              <a:ext cx="10515600" cy="1926696"/>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chemeClr val="dk1"/>
                </a:buClr>
                <a:buSzPts val="2000"/>
                <a:buFont typeface="Arial"/>
                <a:buChar char="•"/>
              </a:pPr>
              <a:r>
                <a:rPr b="1" i="0" lang="ko-KR" sz="2000" u="none" cap="none" strike="noStrike">
                  <a:solidFill>
                    <a:schemeClr val="dk1"/>
                  </a:solidFill>
                  <a:latin typeface="Arial"/>
                  <a:ea typeface="Arial"/>
                  <a:cs typeface="Arial"/>
                  <a:sym typeface="Arial"/>
                </a:rPr>
                <a:t>팀명: </a:t>
              </a:r>
              <a:r>
                <a:rPr b="1" lang="ko-KR" sz="2000" u="none" cap="none" strike="noStrike">
                  <a:latin typeface="Arial"/>
                  <a:ea typeface="Arial"/>
                  <a:cs typeface="Arial"/>
                  <a:sym typeface="Arial"/>
                </a:rPr>
                <a:t>프로젝트 1팀(</a:t>
              </a:r>
              <a:r>
                <a:rPr b="1" lang="ko-KR" sz="2000"/>
                <a:t>1조</a:t>
              </a:r>
              <a:r>
                <a:rPr b="1" lang="ko-KR" sz="2000" u="none" cap="none" strike="noStrike">
                  <a:latin typeface="Arial"/>
                  <a:ea typeface="Arial"/>
                  <a:cs typeface="Arial"/>
                  <a:sym typeface="Arial"/>
                </a:rPr>
                <a:t>)</a:t>
              </a:r>
              <a:endParaRPr/>
            </a:p>
            <a:p>
              <a:pPr indent="-228600" lvl="0" marL="228600" marR="0" rtl="0" algn="l">
                <a:lnSpc>
                  <a:spcPct val="90000"/>
                </a:lnSpc>
                <a:spcBef>
                  <a:spcPts val="1000"/>
                </a:spcBef>
                <a:spcAft>
                  <a:spcPts val="0"/>
                </a:spcAft>
                <a:buSzPts val="2000"/>
                <a:buFont typeface="Arial"/>
                <a:buChar char="•"/>
              </a:pPr>
              <a:r>
                <a:rPr b="1" lang="ko-KR" sz="2000" u="none" cap="none" strike="noStrike">
                  <a:latin typeface="Arial"/>
                  <a:ea typeface="Arial"/>
                  <a:cs typeface="Arial"/>
                  <a:sym typeface="Arial"/>
                </a:rPr>
                <a:t>팀원: </a:t>
              </a:r>
              <a:r>
                <a:rPr b="1" lang="ko-KR" sz="2000"/>
                <a:t>김도훈, 김지은, 정혜린</a:t>
              </a:r>
              <a:endParaRPr b="1" sz="2000" u="none" cap="none" strike="noStrike">
                <a:latin typeface="Arial"/>
                <a:ea typeface="Arial"/>
                <a:cs typeface="Arial"/>
                <a:sym typeface="Arial"/>
              </a:endParaRPr>
            </a:p>
            <a:p>
              <a:pPr indent="-228600" lvl="0" marL="228600" marR="0" rtl="0" algn="l">
                <a:lnSpc>
                  <a:spcPct val="90000"/>
                </a:lnSpc>
                <a:spcBef>
                  <a:spcPts val="1000"/>
                </a:spcBef>
                <a:spcAft>
                  <a:spcPts val="0"/>
                </a:spcAft>
                <a:buSzPts val="2000"/>
                <a:buFont typeface="Arial"/>
                <a:buChar char="•"/>
              </a:pPr>
              <a:r>
                <a:rPr b="1" lang="ko-KR" sz="2000" u="none" cap="none" strike="noStrike">
                  <a:latin typeface="Arial"/>
                  <a:ea typeface="Arial"/>
                  <a:cs typeface="Arial"/>
                  <a:sym typeface="Arial"/>
                </a:rPr>
                <a:t>훈련과정명: </a:t>
              </a:r>
              <a:r>
                <a:rPr b="1" lang="ko-KR" sz="2000"/>
                <a:t>서비스 산업 데이터를 활용한 빅데이터 분석 실무</a:t>
              </a:r>
              <a:endParaRPr b="1" sz="2000" u="none" cap="none" strike="noStrike">
                <a:latin typeface="Arial"/>
                <a:ea typeface="Arial"/>
                <a:cs typeface="Arial"/>
                <a:sym typeface="Arial"/>
              </a:endParaRPr>
            </a:p>
            <a:p>
              <a:pPr indent="-228600" lvl="0" marL="228600" marR="0" rtl="0" algn="l">
                <a:lnSpc>
                  <a:spcPct val="90000"/>
                </a:lnSpc>
                <a:spcBef>
                  <a:spcPts val="1000"/>
                </a:spcBef>
                <a:spcAft>
                  <a:spcPts val="0"/>
                </a:spcAft>
                <a:buClr>
                  <a:schemeClr val="dk1"/>
                </a:buClr>
                <a:buSzPts val="2000"/>
                <a:buFont typeface="Arial"/>
                <a:buChar char="•"/>
              </a:pPr>
              <a:r>
                <a:rPr b="1" i="0" lang="ko-KR" sz="2000" u="none" cap="none" strike="noStrike">
                  <a:solidFill>
                    <a:schemeClr val="dk1"/>
                  </a:solidFill>
                  <a:latin typeface="Arial"/>
                  <a:ea typeface="Arial"/>
                  <a:cs typeface="Arial"/>
                  <a:sym typeface="Arial"/>
                </a:rPr>
                <a:t>운영기관명: 멀티캠퍼스</a:t>
              </a:r>
              <a:endParaRPr b="1" i="1" sz="2000" u="none" cap="none" strike="noStrike">
                <a:solidFill>
                  <a:srgbClr val="AEABAB"/>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graphicFrame>
        <p:nvGraphicFramePr>
          <p:cNvPr id="111" name="Google Shape;111;p3"/>
          <p:cNvGraphicFramePr/>
          <p:nvPr/>
        </p:nvGraphicFramePr>
        <p:xfrm>
          <a:off x="3724525" y="1234726"/>
          <a:ext cx="3000000" cy="3000000"/>
        </p:xfrm>
        <a:graphic>
          <a:graphicData uri="http://schemas.openxmlformats.org/drawingml/2006/table">
            <a:tbl>
              <a:tblPr>
                <a:noFill/>
                <a:tableStyleId>{D727E855-711B-429F-94C6-2434C39224CF}</a:tableStyleId>
              </a:tblPr>
              <a:tblGrid>
                <a:gridCol w="7214850"/>
              </a:tblGrid>
              <a:tr h="328975">
                <a:tc>
                  <a:txBody>
                    <a:bodyPr/>
                    <a:lstStyle/>
                    <a:p>
                      <a:pPr indent="0" lvl="0" marL="0" marR="0" rtl="0" algn="ctr">
                        <a:lnSpc>
                          <a:spcPct val="120000"/>
                        </a:lnSpc>
                        <a:spcBef>
                          <a:spcPts val="0"/>
                        </a:spcBef>
                        <a:spcAft>
                          <a:spcPts val="0"/>
                        </a:spcAft>
                        <a:buNone/>
                      </a:pPr>
                      <a:r>
                        <a:rPr b="1" i="0" lang="ko-KR" sz="1800" u="none" cap="none" strike="noStrike">
                          <a:solidFill>
                            <a:schemeClr val="lt1"/>
                          </a:solidFill>
                          <a:latin typeface="Arial"/>
                          <a:ea typeface="Arial"/>
                          <a:cs typeface="Arial"/>
                          <a:sym typeface="Arial"/>
                        </a:rPr>
                        <a:t>구분</a:t>
                      </a:r>
                      <a:endParaRPr/>
                    </a:p>
                  </a:txBody>
                  <a:tcPr marT="4225" marB="0" marR="4225" marL="4225"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2E75B5"/>
                    </a:solidFill>
                  </a:tcPr>
                </a:tc>
              </a:tr>
              <a:tr h="851275">
                <a:tc>
                  <a:txBody>
                    <a:bodyPr/>
                    <a:lstStyle/>
                    <a:p>
                      <a:pPr indent="0" lvl="0" marL="0" marR="0" rtl="0" algn="l">
                        <a:lnSpc>
                          <a:spcPct val="150000"/>
                        </a:lnSpc>
                        <a:spcBef>
                          <a:spcPts val="0"/>
                        </a:spcBef>
                        <a:spcAft>
                          <a:spcPts val="0"/>
                        </a:spcAft>
                        <a:buNone/>
                      </a:pPr>
                      <a:r>
                        <a:rPr b="1" i="0" lang="ko-KR" sz="1800" u="none" cap="none" strike="noStrike">
                          <a:solidFill>
                            <a:schemeClr val="dk1"/>
                          </a:solidFill>
                          <a:latin typeface="Arial"/>
                          <a:ea typeface="Arial"/>
                          <a:cs typeface="Arial"/>
                          <a:sym typeface="Arial"/>
                        </a:rPr>
                        <a:t>I. 프로젝트 배경</a:t>
                      </a:r>
                      <a:endParaRPr b="1" i="0" sz="1800" u="none" cap="none" strike="noStrike">
                        <a:solidFill>
                          <a:schemeClr val="dk1"/>
                        </a:solidFill>
                        <a:latin typeface="Arial"/>
                        <a:ea typeface="Arial"/>
                        <a:cs typeface="Arial"/>
                        <a:sym typeface="Arial"/>
                      </a:endParaRPr>
                    </a:p>
                  </a:txBody>
                  <a:tcPr marT="4225" marB="0" marR="4225" marL="7200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851275">
                <a:tc>
                  <a:txBody>
                    <a:bodyPr/>
                    <a:lstStyle/>
                    <a:p>
                      <a:pPr indent="0" lvl="0" marL="0" marR="0" rtl="0" algn="l">
                        <a:lnSpc>
                          <a:spcPct val="150000"/>
                        </a:lnSpc>
                        <a:spcBef>
                          <a:spcPts val="0"/>
                        </a:spcBef>
                        <a:spcAft>
                          <a:spcPts val="0"/>
                        </a:spcAft>
                        <a:buNone/>
                      </a:pPr>
                      <a:r>
                        <a:rPr b="1" i="0" lang="ko-KR" sz="1800" u="none" cap="none" strike="noStrike">
                          <a:solidFill>
                            <a:schemeClr val="dk1"/>
                          </a:solidFill>
                          <a:latin typeface="Arial"/>
                          <a:ea typeface="Arial"/>
                          <a:cs typeface="Arial"/>
                          <a:sym typeface="Arial"/>
                        </a:rPr>
                        <a:t>Ⅱ. 프로젝트 팀 구성 및 역할</a:t>
                      </a:r>
                      <a:endParaRPr b="1" i="0" sz="1800" u="none" cap="none" strike="noStrike">
                        <a:solidFill>
                          <a:schemeClr val="dk1"/>
                        </a:solidFill>
                        <a:latin typeface="Arial"/>
                        <a:ea typeface="Arial"/>
                        <a:cs typeface="Arial"/>
                        <a:sym typeface="Arial"/>
                      </a:endParaRPr>
                    </a:p>
                  </a:txBody>
                  <a:tcPr marT="4225" marB="0" marR="4225" marL="7200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851275">
                <a:tc>
                  <a:txBody>
                    <a:bodyPr/>
                    <a:lstStyle/>
                    <a:p>
                      <a:pPr indent="0" lvl="0" marL="0" marR="0" rtl="0" algn="l">
                        <a:lnSpc>
                          <a:spcPct val="150000"/>
                        </a:lnSpc>
                        <a:spcBef>
                          <a:spcPts val="0"/>
                        </a:spcBef>
                        <a:spcAft>
                          <a:spcPts val="0"/>
                        </a:spcAft>
                        <a:buNone/>
                      </a:pPr>
                      <a:r>
                        <a:rPr b="1" i="0" lang="ko-KR" sz="1800" u="none" cap="none" strike="noStrike">
                          <a:solidFill>
                            <a:schemeClr val="dk1"/>
                          </a:solidFill>
                          <a:latin typeface="Arial"/>
                          <a:ea typeface="Arial"/>
                          <a:cs typeface="Arial"/>
                          <a:sym typeface="Arial"/>
                        </a:rPr>
                        <a:t>Ⅲ. 프로젝트 수행절차 및 방법</a:t>
                      </a:r>
                      <a:endParaRPr/>
                    </a:p>
                  </a:txBody>
                  <a:tcPr marT="4225" marB="0" marR="4225" marL="7200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851275">
                <a:tc>
                  <a:txBody>
                    <a:bodyPr/>
                    <a:lstStyle/>
                    <a:p>
                      <a:pPr indent="0" lvl="0" marL="0" marR="0" rtl="0" algn="l">
                        <a:lnSpc>
                          <a:spcPct val="150000"/>
                        </a:lnSpc>
                        <a:spcBef>
                          <a:spcPts val="0"/>
                        </a:spcBef>
                        <a:spcAft>
                          <a:spcPts val="0"/>
                        </a:spcAft>
                        <a:buNone/>
                      </a:pPr>
                      <a:r>
                        <a:rPr b="1" i="0" lang="ko-KR" sz="1800" u="none" cap="none" strike="noStrike">
                          <a:solidFill>
                            <a:schemeClr val="dk1"/>
                          </a:solidFill>
                          <a:latin typeface="Arial"/>
                          <a:ea typeface="Arial"/>
                          <a:cs typeface="Arial"/>
                          <a:sym typeface="Arial"/>
                        </a:rPr>
                        <a:t>Ⅳ. 프로젝트 수행 결과</a:t>
                      </a:r>
                      <a:endParaRPr/>
                    </a:p>
                  </a:txBody>
                  <a:tcPr marT="4225" marB="0" marR="4225" marL="7200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851275">
                <a:tc>
                  <a:txBody>
                    <a:bodyPr/>
                    <a:lstStyle/>
                    <a:p>
                      <a:pPr indent="0" lvl="0" marL="0" marR="0" rtl="0" algn="l">
                        <a:lnSpc>
                          <a:spcPct val="150000"/>
                        </a:lnSpc>
                        <a:spcBef>
                          <a:spcPts val="0"/>
                        </a:spcBef>
                        <a:spcAft>
                          <a:spcPts val="0"/>
                        </a:spcAft>
                        <a:buNone/>
                      </a:pPr>
                      <a:r>
                        <a:rPr b="1" i="0" lang="ko-KR" sz="1800" u="none" cap="none" strike="noStrike">
                          <a:solidFill>
                            <a:schemeClr val="dk1"/>
                          </a:solidFill>
                          <a:latin typeface="Arial"/>
                          <a:ea typeface="Arial"/>
                          <a:cs typeface="Arial"/>
                          <a:sym typeface="Arial"/>
                        </a:rPr>
                        <a:t>Ⅴ. 느낀 점</a:t>
                      </a:r>
                      <a:endParaRPr b="1" i="0" sz="1800" u="none" cap="none" strike="noStrike">
                        <a:solidFill>
                          <a:schemeClr val="dk1"/>
                        </a:solidFill>
                        <a:latin typeface="Arial"/>
                        <a:ea typeface="Arial"/>
                        <a:cs typeface="Arial"/>
                        <a:sym typeface="Arial"/>
                      </a:endParaRPr>
                    </a:p>
                  </a:txBody>
                  <a:tcPr marT="4225" marB="0" marR="4225" marL="7200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bl>
          </a:graphicData>
        </a:graphic>
      </p:graphicFrame>
      <p:sp>
        <p:nvSpPr>
          <p:cNvPr id="112" name="Google Shape;112;p3"/>
          <p:cNvSpPr/>
          <p:nvPr/>
        </p:nvSpPr>
        <p:spPr>
          <a:xfrm>
            <a:off x="1252609" y="453193"/>
            <a:ext cx="4774800" cy="646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ko-KR" sz="3600" u="none" cap="none" strike="noStrike">
                <a:solidFill>
                  <a:srgbClr val="1A7BAE"/>
                </a:solidFill>
                <a:latin typeface="Impact"/>
                <a:ea typeface="Impact"/>
                <a:cs typeface="Impact"/>
                <a:sym typeface="Impact"/>
              </a:rPr>
              <a:t>목차</a:t>
            </a:r>
            <a:endParaRPr b="1" i="0" sz="3600" u="none" cap="none" strike="noStrike">
              <a:solidFill>
                <a:srgbClr val="1A7BAE"/>
              </a:solidFill>
              <a:latin typeface="Impact"/>
              <a:ea typeface="Impact"/>
              <a:cs typeface="Impact"/>
              <a:sym typeface="Impact"/>
            </a:endParaRPr>
          </a:p>
        </p:txBody>
      </p:sp>
      <p:grpSp>
        <p:nvGrpSpPr>
          <p:cNvPr id="113" name="Google Shape;113;p3"/>
          <p:cNvGrpSpPr/>
          <p:nvPr/>
        </p:nvGrpSpPr>
        <p:grpSpPr>
          <a:xfrm>
            <a:off x="648925" y="14748"/>
            <a:ext cx="180000" cy="1188000"/>
            <a:chOff x="281524" y="0"/>
            <a:chExt cx="105725" cy="721610"/>
          </a:xfrm>
        </p:grpSpPr>
        <p:sp>
          <p:nvSpPr>
            <p:cNvPr id="114" name="Google Shape;114;p3"/>
            <p:cNvSpPr/>
            <p:nvPr/>
          </p:nvSpPr>
          <p:spPr>
            <a:xfrm>
              <a:off x="281524" y="0"/>
              <a:ext cx="45719" cy="721610"/>
            </a:xfrm>
            <a:prstGeom prst="rect">
              <a:avLst/>
            </a:prstGeom>
            <a:solidFill>
              <a:srgbClr val="2E75B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Malgun Gothic"/>
                <a:buNone/>
              </a:pPr>
              <a:r>
                <a:t/>
              </a:r>
              <a:endParaRPr b="0" i="0" sz="1800" u="none" cap="none" strike="noStrike">
                <a:solidFill>
                  <a:srgbClr val="FFFFFF"/>
                </a:solidFill>
                <a:latin typeface="Arial"/>
                <a:ea typeface="Arial"/>
                <a:cs typeface="Arial"/>
                <a:sym typeface="Arial"/>
              </a:endParaRPr>
            </a:p>
          </p:txBody>
        </p:sp>
        <p:sp>
          <p:nvSpPr>
            <p:cNvPr id="115" name="Google Shape;115;p3"/>
            <p:cNvSpPr/>
            <p:nvPr/>
          </p:nvSpPr>
          <p:spPr>
            <a:xfrm>
              <a:off x="341530" y="0"/>
              <a:ext cx="45719" cy="721610"/>
            </a:xfrm>
            <a:prstGeom prst="rect">
              <a:avLst/>
            </a:prstGeom>
            <a:solidFill>
              <a:srgbClr val="2E75B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Malgun Gothic"/>
                <a:buNone/>
              </a:pPr>
              <a:r>
                <a:t/>
              </a:r>
              <a:endParaRPr b="0" i="0" sz="1800" u="none" cap="none" strike="noStrike">
                <a:solidFill>
                  <a:srgbClr val="FFFFFF"/>
                </a:solidFill>
                <a:latin typeface="Arial"/>
                <a:ea typeface="Arial"/>
                <a:cs typeface="Arial"/>
                <a:sym typeface="Arial"/>
              </a:endParaRPr>
            </a:p>
          </p:txBody>
        </p:sp>
      </p:grpSp>
      <p:sp>
        <p:nvSpPr>
          <p:cNvPr id="116" name="Google Shape;116;p3"/>
          <p:cNvSpPr txBox="1"/>
          <p:nvPr>
            <p:ph idx="12" type="sldNum"/>
          </p:nvPr>
        </p:nvSpPr>
        <p:spPr>
          <a:xfrm>
            <a:off x="8610600" y="6356350"/>
            <a:ext cx="322084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4"/>
          <p:cNvSpPr/>
          <p:nvPr/>
        </p:nvSpPr>
        <p:spPr>
          <a:xfrm>
            <a:off x="828370" y="310196"/>
            <a:ext cx="6801467"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ko-KR" sz="3600" u="none" cap="none" strike="noStrike">
                <a:solidFill>
                  <a:srgbClr val="1A7BAE"/>
                </a:solidFill>
                <a:latin typeface="Impact"/>
                <a:ea typeface="Impact"/>
                <a:cs typeface="Impact"/>
                <a:sym typeface="Impact"/>
              </a:rPr>
              <a:t>Ⅰ. 프로젝트 배경</a:t>
            </a:r>
            <a:endParaRPr b="1" i="0" sz="3600" u="none" cap="none" strike="noStrike">
              <a:solidFill>
                <a:srgbClr val="1A7BAE"/>
              </a:solidFill>
              <a:latin typeface="Impact"/>
              <a:ea typeface="Impact"/>
              <a:cs typeface="Impact"/>
              <a:sym typeface="Impact"/>
            </a:endParaRPr>
          </a:p>
        </p:txBody>
      </p:sp>
      <p:grpSp>
        <p:nvGrpSpPr>
          <p:cNvPr id="122" name="Google Shape;122;p4"/>
          <p:cNvGrpSpPr/>
          <p:nvPr/>
        </p:nvGrpSpPr>
        <p:grpSpPr>
          <a:xfrm>
            <a:off x="648925" y="14748"/>
            <a:ext cx="180000" cy="1188000"/>
            <a:chOff x="281524" y="0"/>
            <a:chExt cx="105725" cy="721610"/>
          </a:xfrm>
        </p:grpSpPr>
        <p:sp>
          <p:nvSpPr>
            <p:cNvPr id="123" name="Google Shape;123;p4"/>
            <p:cNvSpPr/>
            <p:nvPr/>
          </p:nvSpPr>
          <p:spPr>
            <a:xfrm>
              <a:off x="281524" y="0"/>
              <a:ext cx="45719" cy="721610"/>
            </a:xfrm>
            <a:prstGeom prst="rect">
              <a:avLst/>
            </a:prstGeom>
            <a:solidFill>
              <a:srgbClr val="2E75B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Malgun Gothic"/>
                <a:buNone/>
              </a:pPr>
              <a:r>
                <a:t/>
              </a:r>
              <a:endParaRPr b="0" i="0" sz="1800" u="none" cap="none" strike="noStrike">
                <a:solidFill>
                  <a:srgbClr val="FFFFFF"/>
                </a:solidFill>
                <a:latin typeface="Arial"/>
                <a:ea typeface="Arial"/>
                <a:cs typeface="Arial"/>
                <a:sym typeface="Arial"/>
              </a:endParaRPr>
            </a:p>
          </p:txBody>
        </p:sp>
        <p:sp>
          <p:nvSpPr>
            <p:cNvPr id="124" name="Google Shape;124;p4"/>
            <p:cNvSpPr/>
            <p:nvPr/>
          </p:nvSpPr>
          <p:spPr>
            <a:xfrm>
              <a:off x="341530" y="0"/>
              <a:ext cx="45719" cy="721610"/>
            </a:xfrm>
            <a:prstGeom prst="rect">
              <a:avLst/>
            </a:prstGeom>
            <a:solidFill>
              <a:srgbClr val="2E75B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Malgun Gothic"/>
                <a:buNone/>
              </a:pPr>
              <a:r>
                <a:t/>
              </a:r>
              <a:endParaRPr b="0" i="0" sz="1800" u="none" cap="none" strike="noStrike">
                <a:solidFill>
                  <a:srgbClr val="FFFFFF"/>
                </a:solidFill>
                <a:latin typeface="Arial"/>
                <a:ea typeface="Arial"/>
                <a:cs typeface="Arial"/>
                <a:sym typeface="Arial"/>
              </a:endParaRPr>
            </a:p>
          </p:txBody>
        </p:sp>
      </p:grpSp>
      <p:graphicFrame>
        <p:nvGraphicFramePr>
          <p:cNvPr id="125" name="Google Shape;125;p4"/>
          <p:cNvGraphicFramePr/>
          <p:nvPr/>
        </p:nvGraphicFramePr>
        <p:xfrm>
          <a:off x="1045029" y="1971218"/>
          <a:ext cx="3000000" cy="3000000"/>
        </p:xfrm>
        <a:graphic>
          <a:graphicData uri="http://schemas.openxmlformats.org/drawingml/2006/table">
            <a:tbl>
              <a:tblPr>
                <a:noFill/>
                <a:tableStyleId>{D727E855-711B-429F-94C6-2434C39224CF}</a:tableStyleId>
              </a:tblPr>
              <a:tblGrid>
                <a:gridCol w="10114375"/>
              </a:tblGrid>
              <a:tr h="522175">
                <a:tc>
                  <a:txBody>
                    <a:bodyPr/>
                    <a:lstStyle/>
                    <a:p>
                      <a:pPr indent="0" lvl="0" marL="0" marR="0" rtl="0" algn="ctr">
                        <a:lnSpc>
                          <a:spcPct val="130000"/>
                        </a:lnSpc>
                        <a:spcBef>
                          <a:spcPts val="0"/>
                        </a:spcBef>
                        <a:spcAft>
                          <a:spcPts val="0"/>
                        </a:spcAft>
                        <a:buClr>
                          <a:schemeClr val="dk1"/>
                        </a:buClr>
                        <a:buSzPts val="1800"/>
                        <a:buFont typeface="Arial"/>
                        <a:buNone/>
                      </a:pPr>
                      <a:r>
                        <a:rPr b="0" i="0" lang="ko-KR" sz="1800" u="none" cap="none" strike="noStrike">
                          <a:solidFill>
                            <a:schemeClr val="dk1"/>
                          </a:solidFill>
                          <a:latin typeface="Malgun Gothic"/>
                          <a:ea typeface="Malgun Gothic"/>
                          <a:cs typeface="Malgun Gothic"/>
                          <a:sym typeface="Malgun Gothic"/>
                        </a:rPr>
                        <a:t>✎ </a:t>
                      </a:r>
                      <a:r>
                        <a:rPr b="1" i="0" lang="ko-KR" sz="2400" u="none" cap="none" strike="noStrike">
                          <a:solidFill>
                            <a:schemeClr val="dk1"/>
                          </a:solidFill>
                          <a:latin typeface="Arial"/>
                          <a:ea typeface="Arial"/>
                          <a:cs typeface="Arial"/>
                          <a:sym typeface="Arial"/>
                        </a:rPr>
                        <a:t>작 성 요 령 </a:t>
                      </a:r>
                      <a:r>
                        <a:rPr b="0" i="0" lang="ko-KR" sz="1800" u="none" cap="none" strike="noStrike">
                          <a:solidFill>
                            <a:schemeClr val="dk1"/>
                          </a:solidFill>
                          <a:latin typeface="Malgun Gothic"/>
                          <a:ea typeface="Malgun Gothic"/>
                          <a:cs typeface="Malgun Gothic"/>
                          <a:sym typeface="Malgun Gothic"/>
                        </a:rPr>
                        <a:t>✎</a:t>
                      </a:r>
                      <a:endParaRPr b="1" i="0" sz="2400" u="none" cap="none" strike="noStrike">
                        <a:solidFill>
                          <a:schemeClr val="dk1"/>
                        </a:solidFill>
                        <a:latin typeface="Arial"/>
                        <a:ea typeface="Arial"/>
                        <a:cs typeface="Arial"/>
                        <a:sym typeface="Arial"/>
                      </a:endParaRPr>
                    </a:p>
                  </a:txBody>
                  <a:tcPr marT="4225" marB="0" marR="4225" marL="72000" anchor="ctr">
                    <a:lnL cap="flat" cmpd="sng" w="12700">
                      <a:solidFill>
                        <a:schemeClr val="dk1"/>
                      </a:solidFill>
                      <a:prstDash val="dot"/>
                      <a:round/>
                      <a:headEnd len="sm" w="sm" type="none"/>
                      <a:tailEnd len="sm" w="sm" type="none"/>
                    </a:lnL>
                    <a:lnR cap="flat" cmpd="sng" w="12700">
                      <a:solidFill>
                        <a:schemeClr val="dk1"/>
                      </a:solidFill>
                      <a:prstDash val="dot"/>
                      <a:round/>
                      <a:headEnd len="sm" w="sm" type="none"/>
                      <a:tailEnd len="sm" w="sm" type="none"/>
                    </a:lnR>
                    <a:lnT cap="flat" cmpd="sng" w="12700">
                      <a:solidFill>
                        <a:schemeClr val="dk1"/>
                      </a:solidFill>
                      <a:prstDash val="dot"/>
                      <a:round/>
                      <a:headEnd len="sm" w="sm" type="none"/>
                      <a:tailEnd len="sm" w="sm" type="none"/>
                    </a:lnT>
                    <a:lnB cap="flat" cmpd="sng" w="12700">
                      <a:solidFill>
                        <a:schemeClr val="dk1"/>
                      </a:solidFill>
                      <a:prstDash val="dot"/>
                      <a:round/>
                      <a:headEnd len="sm" w="sm" type="none"/>
                      <a:tailEnd len="sm" w="sm" type="none"/>
                    </a:lnB>
                    <a:solidFill>
                      <a:srgbClr val="BFBFBF"/>
                    </a:solidFill>
                  </a:tcPr>
                </a:tc>
              </a:tr>
              <a:tr h="3076975">
                <a:tc>
                  <a:txBody>
                    <a:bodyPr/>
                    <a:lstStyle/>
                    <a:p>
                      <a:pPr indent="-285750" lvl="0" marL="285750" marR="0" rtl="0" algn="l">
                        <a:lnSpc>
                          <a:spcPct val="130000"/>
                        </a:lnSpc>
                        <a:spcBef>
                          <a:spcPts val="0"/>
                        </a:spcBef>
                        <a:spcAft>
                          <a:spcPts val="0"/>
                        </a:spcAft>
                        <a:buClr>
                          <a:schemeClr val="dk1"/>
                        </a:buClr>
                        <a:buSzPts val="1800"/>
                        <a:buFont typeface="Noto Sans Symbols"/>
                        <a:buChar char="❖"/>
                      </a:pPr>
                      <a:r>
                        <a:rPr b="1" i="0" lang="ko-KR" sz="1800" u="none" cap="none" strike="noStrike">
                          <a:solidFill>
                            <a:schemeClr val="dk1"/>
                          </a:solidFill>
                          <a:latin typeface="Arial"/>
                          <a:ea typeface="Arial"/>
                          <a:cs typeface="Arial"/>
                          <a:sym typeface="Arial"/>
                        </a:rPr>
                        <a:t>[프로젝트 배경]은 아래와 같은 내용 등으로 구성하여 작성한다.</a:t>
                      </a:r>
                      <a:endParaRPr/>
                    </a:p>
                    <a:p>
                      <a:pPr indent="-171450" lvl="0" marL="285750" marR="0" rtl="0" algn="l">
                        <a:lnSpc>
                          <a:spcPct val="130000"/>
                        </a:lnSpc>
                        <a:spcBef>
                          <a:spcPts val="0"/>
                        </a:spcBef>
                        <a:spcAft>
                          <a:spcPts val="0"/>
                        </a:spcAft>
                        <a:buClr>
                          <a:schemeClr val="dk1"/>
                        </a:buClr>
                        <a:buSzPts val="1800"/>
                        <a:buFont typeface="Noto Sans Symbols"/>
                        <a:buNone/>
                      </a:pPr>
                      <a:r>
                        <a:t/>
                      </a:r>
                      <a:endParaRPr b="1" i="0" sz="1800" u="none" cap="none" strike="noStrike">
                        <a:solidFill>
                          <a:schemeClr val="dk1"/>
                        </a:solidFill>
                        <a:latin typeface="Arial"/>
                        <a:ea typeface="Arial"/>
                        <a:cs typeface="Arial"/>
                        <a:sym typeface="Arial"/>
                      </a:endParaRPr>
                    </a:p>
                    <a:p>
                      <a:pPr indent="-285750" lvl="0" marL="285750" marR="0" rtl="0" algn="l">
                        <a:lnSpc>
                          <a:spcPct val="130000"/>
                        </a:lnSpc>
                        <a:spcBef>
                          <a:spcPts val="0"/>
                        </a:spcBef>
                        <a:spcAft>
                          <a:spcPts val="0"/>
                        </a:spcAft>
                        <a:buClr>
                          <a:schemeClr val="dk1"/>
                        </a:buClr>
                        <a:buSzPts val="1800"/>
                        <a:buFont typeface="Arial"/>
                        <a:buChar char="•"/>
                      </a:pPr>
                      <a:r>
                        <a:rPr b="1" i="0" lang="ko-KR" sz="1800" u="none" cap="none" strike="noStrike">
                          <a:solidFill>
                            <a:schemeClr val="dk1"/>
                          </a:solidFill>
                          <a:latin typeface="Arial"/>
                          <a:ea typeface="Arial"/>
                          <a:cs typeface="Arial"/>
                          <a:sym typeface="Arial"/>
                        </a:rPr>
                        <a:t>프로젝트 주제</a:t>
                      </a:r>
                      <a:endParaRPr b="1" i="0" sz="1800" u="none" cap="none" strike="noStrike">
                        <a:solidFill>
                          <a:schemeClr val="dk1"/>
                        </a:solidFill>
                        <a:latin typeface="Arial"/>
                        <a:ea typeface="Arial"/>
                        <a:cs typeface="Arial"/>
                        <a:sym typeface="Arial"/>
                      </a:endParaRPr>
                    </a:p>
                    <a:p>
                      <a:pPr indent="-285750" lvl="0" marL="285750" marR="0" rtl="0" algn="l">
                        <a:lnSpc>
                          <a:spcPct val="130000"/>
                        </a:lnSpc>
                        <a:spcBef>
                          <a:spcPts val="0"/>
                        </a:spcBef>
                        <a:spcAft>
                          <a:spcPts val="0"/>
                        </a:spcAft>
                        <a:buClr>
                          <a:schemeClr val="dk1"/>
                        </a:buClr>
                        <a:buSzPts val="1800"/>
                        <a:buFont typeface="Arial"/>
                        <a:buChar char="•"/>
                      </a:pPr>
                      <a:r>
                        <a:rPr b="1" i="0" lang="ko-KR" sz="1800" u="none" cap="none" strike="noStrike">
                          <a:solidFill>
                            <a:schemeClr val="dk1"/>
                          </a:solidFill>
                          <a:latin typeface="Arial"/>
                          <a:ea typeface="Arial"/>
                          <a:cs typeface="Arial"/>
                          <a:sym typeface="Arial"/>
                        </a:rPr>
                        <a:t>프로젝트 목적</a:t>
                      </a:r>
                      <a:endParaRPr b="1" i="0" sz="1800" u="none" cap="none" strike="noStrike">
                        <a:solidFill>
                          <a:schemeClr val="dk1"/>
                        </a:solidFill>
                        <a:latin typeface="Arial"/>
                        <a:ea typeface="Arial"/>
                        <a:cs typeface="Arial"/>
                        <a:sym typeface="Arial"/>
                      </a:endParaRPr>
                    </a:p>
                    <a:p>
                      <a:pPr indent="-285750" lvl="0" marL="285750" marR="0" rtl="0" algn="l">
                        <a:lnSpc>
                          <a:spcPct val="130000"/>
                        </a:lnSpc>
                        <a:spcBef>
                          <a:spcPts val="0"/>
                        </a:spcBef>
                        <a:spcAft>
                          <a:spcPts val="0"/>
                        </a:spcAft>
                        <a:buClr>
                          <a:schemeClr val="dk1"/>
                        </a:buClr>
                        <a:buSzPts val="1800"/>
                        <a:buFont typeface="Arial"/>
                        <a:buChar char="•"/>
                      </a:pPr>
                      <a:r>
                        <a:rPr b="1" i="0" lang="ko-KR" sz="1800" u="none" cap="none" strike="noStrike">
                          <a:solidFill>
                            <a:schemeClr val="dk1"/>
                          </a:solidFill>
                          <a:latin typeface="Arial"/>
                          <a:ea typeface="Arial"/>
                          <a:cs typeface="Arial"/>
                          <a:sym typeface="Arial"/>
                        </a:rPr>
                        <a:t>프로젝트 개요 (컨셉, 훈련 내용과의 관련성, 개발 환경 등)</a:t>
                      </a:r>
                      <a:endParaRPr/>
                    </a:p>
                    <a:p>
                      <a:pPr indent="-285750" lvl="0" marL="285750" marR="0" rtl="0" algn="l">
                        <a:lnSpc>
                          <a:spcPct val="130000"/>
                        </a:lnSpc>
                        <a:spcBef>
                          <a:spcPts val="0"/>
                        </a:spcBef>
                        <a:spcAft>
                          <a:spcPts val="0"/>
                        </a:spcAft>
                        <a:buClr>
                          <a:schemeClr val="dk1"/>
                        </a:buClr>
                        <a:buSzPts val="1800"/>
                        <a:buFont typeface="Arial"/>
                        <a:buChar char="•"/>
                      </a:pPr>
                      <a:r>
                        <a:rPr b="1" i="0" lang="ko-KR" sz="1800" u="none" cap="none" strike="noStrike">
                          <a:solidFill>
                            <a:schemeClr val="dk1"/>
                          </a:solidFill>
                          <a:latin typeface="Arial"/>
                          <a:ea typeface="Arial"/>
                          <a:cs typeface="Arial"/>
                          <a:sym typeface="Arial"/>
                        </a:rPr>
                        <a:t>프로젝트 구조</a:t>
                      </a:r>
                      <a:endParaRPr b="1" i="0" sz="1800" u="none" cap="none" strike="noStrike">
                        <a:solidFill>
                          <a:schemeClr val="dk1"/>
                        </a:solidFill>
                        <a:latin typeface="Arial"/>
                        <a:ea typeface="Arial"/>
                        <a:cs typeface="Arial"/>
                        <a:sym typeface="Arial"/>
                      </a:endParaRPr>
                    </a:p>
                    <a:p>
                      <a:pPr indent="-285750" lvl="0" marL="285750" marR="0" rtl="0" algn="l">
                        <a:lnSpc>
                          <a:spcPct val="130000"/>
                        </a:lnSpc>
                        <a:spcBef>
                          <a:spcPts val="0"/>
                        </a:spcBef>
                        <a:spcAft>
                          <a:spcPts val="0"/>
                        </a:spcAft>
                        <a:buClr>
                          <a:schemeClr val="dk1"/>
                        </a:buClr>
                        <a:buSzPts val="1800"/>
                        <a:buFont typeface="Arial"/>
                        <a:buChar char="•"/>
                      </a:pPr>
                      <a:r>
                        <a:rPr b="1" i="0" lang="ko-KR" sz="1800" u="none" cap="none" strike="noStrike">
                          <a:solidFill>
                            <a:schemeClr val="dk1"/>
                          </a:solidFill>
                          <a:latin typeface="Arial"/>
                          <a:ea typeface="Arial"/>
                          <a:cs typeface="Arial"/>
                          <a:sym typeface="Arial"/>
                        </a:rPr>
                        <a:t>기대 효과</a:t>
                      </a:r>
                      <a:endParaRPr b="1" i="0" sz="1800" u="none" cap="none" strike="noStrike">
                        <a:solidFill>
                          <a:schemeClr val="dk1"/>
                        </a:solidFill>
                        <a:latin typeface="Arial"/>
                        <a:ea typeface="Arial"/>
                        <a:cs typeface="Arial"/>
                        <a:sym typeface="Arial"/>
                      </a:endParaRPr>
                    </a:p>
                  </a:txBody>
                  <a:tcPr marT="4225" marB="0" marR="4225" marL="72000" anchor="ctr">
                    <a:lnL cap="flat" cmpd="sng" w="12700">
                      <a:solidFill>
                        <a:schemeClr val="dk1"/>
                      </a:solidFill>
                      <a:prstDash val="dot"/>
                      <a:round/>
                      <a:headEnd len="sm" w="sm" type="none"/>
                      <a:tailEnd len="sm" w="sm" type="none"/>
                    </a:lnL>
                    <a:lnR cap="flat" cmpd="sng" w="12700">
                      <a:solidFill>
                        <a:schemeClr val="dk1"/>
                      </a:solidFill>
                      <a:prstDash val="dot"/>
                      <a:round/>
                      <a:headEnd len="sm" w="sm" type="none"/>
                      <a:tailEnd len="sm" w="sm" type="none"/>
                    </a:lnR>
                    <a:lnT cap="flat" cmpd="sng" w="12700">
                      <a:solidFill>
                        <a:schemeClr val="dk1"/>
                      </a:solidFill>
                      <a:prstDash val="dot"/>
                      <a:round/>
                      <a:headEnd len="sm" w="sm" type="none"/>
                      <a:tailEnd len="sm" w="sm" type="none"/>
                    </a:lnT>
                    <a:lnB cap="flat" cmpd="sng" w="12700">
                      <a:solidFill>
                        <a:schemeClr val="dk1"/>
                      </a:solidFill>
                      <a:prstDash val="dot"/>
                      <a:round/>
                      <a:headEnd len="sm" w="sm" type="none"/>
                      <a:tailEnd len="sm" w="sm" type="none"/>
                    </a:lnB>
                  </a:tcPr>
                </a:tc>
              </a:tr>
            </a:tbl>
          </a:graphicData>
        </a:graphic>
      </p:graphicFrame>
      <p:sp>
        <p:nvSpPr>
          <p:cNvPr id="126" name="Google Shape;126;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5"/>
          <p:cNvSpPr/>
          <p:nvPr/>
        </p:nvSpPr>
        <p:spPr>
          <a:xfrm>
            <a:off x="828370" y="310196"/>
            <a:ext cx="6801467"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ko-KR" sz="3600" u="none" cap="none" strike="noStrike">
                <a:solidFill>
                  <a:srgbClr val="1A7BAE"/>
                </a:solidFill>
                <a:latin typeface="Impact"/>
                <a:ea typeface="Impact"/>
                <a:cs typeface="Impact"/>
                <a:sym typeface="Impact"/>
              </a:rPr>
              <a:t>Ⅱ.  프로젝트 팀 구성 및 역할</a:t>
            </a:r>
            <a:endParaRPr b="1" i="0" sz="1600" u="none" cap="none" strike="noStrike">
              <a:solidFill>
                <a:srgbClr val="1A7BAE"/>
              </a:solidFill>
              <a:latin typeface="Impact"/>
              <a:ea typeface="Impact"/>
              <a:cs typeface="Impact"/>
              <a:sym typeface="Impact"/>
            </a:endParaRPr>
          </a:p>
        </p:txBody>
      </p:sp>
      <p:grpSp>
        <p:nvGrpSpPr>
          <p:cNvPr id="132" name="Google Shape;132;p5"/>
          <p:cNvGrpSpPr/>
          <p:nvPr/>
        </p:nvGrpSpPr>
        <p:grpSpPr>
          <a:xfrm>
            <a:off x="648925" y="14748"/>
            <a:ext cx="180000" cy="1188000"/>
            <a:chOff x="281524" y="0"/>
            <a:chExt cx="105725" cy="721610"/>
          </a:xfrm>
        </p:grpSpPr>
        <p:sp>
          <p:nvSpPr>
            <p:cNvPr id="133" name="Google Shape;133;p5"/>
            <p:cNvSpPr/>
            <p:nvPr/>
          </p:nvSpPr>
          <p:spPr>
            <a:xfrm>
              <a:off x="281524" y="0"/>
              <a:ext cx="45719" cy="721610"/>
            </a:xfrm>
            <a:prstGeom prst="rect">
              <a:avLst/>
            </a:prstGeom>
            <a:solidFill>
              <a:srgbClr val="2E75B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Malgun Gothic"/>
                <a:buNone/>
              </a:pPr>
              <a:r>
                <a:t/>
              </a:r>
              <a:endParaRPr b="0" i="0" sz="1800" u="none" cap="none" strike="noStrike">
                <a:solidFill>
                  <a:srgbClr val="FFFFFF"/>
                </a:solidFill>
                <a:latin typeface="Arial"/>
                <a:ea typeface="Arial"/>
                <a:cs typeface="Arial"/>
                <a:sym typeface="Arial"/>
              </a:endParaRPr>
            </a:p>
          </p:txBody>
        </p:sp>
        <p:sp>
          <p:nvSpPr>
            <p:cNvPr id="134" name="Google Shape;134;p5"/>
            <p:cNvSpPr/>
            <p:nvPr/>
          </p:nvSpPr>
          <p:spPr>
            <a:xfrm>
              <a:off x="341530" y="0"/>
              <a:ext cx="45719" cy="721610"/>
            </a:xfrm>
            <a:prstGeom prst="rect">
              <a:avLst/>
            </a:prstGeom>
            <a:solidFill>
              <a:srgbClr val="2E75B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Malgun Gothic"/>
                <a:buNone/>
              </a:pPr>
              <a:r>
                <a:t/>
              </a:r>
              <a:endParaRPr b="0" i="0" sz="1800" u="none" cap="none" strike="noStrike">
                <a:solidFill>
                  <a:srgbClr val="FFFFFF"/>
                </a:solidFill>
                <a:latin typeface="Arial"/>
                <a:ea typeface="Arial"/>
                <a:cs typeface="Arial"/>
                <a:sym typeface="Arial"/>
              </a:endParaRPr>
            </a:p>
          </p:txBody>
        </p:sp>
      </p:grpSp>
      <p:graphicFrame>
        <p:nvGraphicFramePr>
          <p:cNvPr id="135" name="Google Shape;135;p5"/>
          <p:cNvGraphicFramePr/>
          <p:nvPr/>
        </p:nvGraphicFramePr>
        <p:xfrm>
          <a:off x="1045029" y="1971218"/>
          <a:ext cx="3000000" cy="3000000"/>
        </p:xfrm>
        <a:graphic>
          <a:graphicData uri="http://schemas.openxmlformats.org/drawingml/2006/table">
            <a:tbl>
              <a:tblPr>
                <a:noFill/>
                <a:tableStyleId>{D727E855-711B-429F-94C6-2434C39224CF}</a:tableStyleId>
              </a:tblPr>
              <a:tblGrid>
                <a:gridCol w="10114375"/>
              </a:tblGrid>
              <a:tr h="522175">
                <a:tc>
                  <a:txBody>
                    <a:bodyPr/>
                    <a:lstStyle/>
                    <a:p>
                      <a:pPr indent="0" lvl="0" marL="0" marR="0" rtl="0" algn="ctr">
                        <a:lnSpc>
                          <a:spcPct val="130000"/>
                        </a:lnSpc>
                        <a:spcBef>
                          <a:spcPts val="0"/>
                        </a:spcBef>
                        <a:spcAft>
                          <a:spcPts val="0"/>
                        </a:spcAft>
                        <a:buClr>
                          <a:schemeClr val="dk1"/>
                        </a:buClr>
                        <a:buSzPts val="1800"/>
                        <a:buFont typeface="Arial"/>
                        <a:buNone/>
                      </a:pPr>
                      <a:r>
                        <a:rPr b="0" i="0" lang="ko-KR" sz="1800" u="none" cap="none" strike="noStrike">
                          <a:solidFill>
                            <a:schemeClr val="dk1"/>
                          </a:solidFill>
                          <a:latin typeface="Malgun Gothic"/>
                          <a:ea typeface="Malgun Gothic"/>
                          <a:cs typeface="Malgun Gothic"/>
                          <a:sym typeface="Malgun Gothic"/>
                        </a:rPr>
                        <a:t>✎ </a:t>
                      </a:r>
                      <a:r>
                        <a:rPr b="1" i="0" lang="ko-KR" sz="2400" u="none" cap="none" strike="noStrike">
                          <a:solidFill>
                            <a:schemeClr val="dk1"/>
                          </a:solidFill>
                          <a:latin typeface="Arial"/>
                          <a:ea typeface="Arial"/>
                          <a:cs typeface="Arial"/>
                          <a:sym typeface="Arial"/>
                        </a:rPr>
                        <a:t>작 성 요 령 </a:t>
                      </a:r>
                      <a:r>
                        <a:rPr b="0" i="0" lang="ko-KR" sz="1800" u="none" cap="none" strike="noStrike">
                          <a:solidFill>
                            <a:schemeClr val="dk1"/>
                          </a:solidFill>
                          <a:latin typeface="Malgun Gothic"/>
                          <a:ea typeface="Malgun Gothic"/>
                          <a:cs typeface="Malgun Gothic"/>
                          <a:sym typeface="Malgun Gothic"/>
                        </a:rPr>
                        <a:t>✎</a:t>
                      </a:r>
                      <a:endParaRPr b="1" i="0" sz="2400" u="none" cap="none" strike="noStrike">
                        <a:solidFill>
                          <a:schemeClr val="dk1"/>
                        </a:solidFill>
                        <a:latin typeface="Arial"/>
                        <a:ea typeface="Arial"/>
                        <a:cs typeface="Arial"/>
                        <a:sym typeface="Arial"/>
                      </a:endParaRPr>
                    </a:p>
                  </a:txBody>
                  <a:tcPr marT="4225" marB="0" marR="4225" marL="72000" anchor="ctr">
                    <a:lnL cap="flat" cmpd="sng" w="12700">
                      <a:solidFill>
                        <a:schemeClr val="dk1"/>
                      </a:solidFill>
                      <a:prstDash val="dot"/>
                      <a:round/>
                      <a:headEnd len="sm" w="sm" type="none"/>
                      <a:tailEnd len="sm" w="sm" type="none"/>
                    </a:lnL>
                    <a:lnR cap="flat" cmpd="sng" w="12700">
                      <a:solidFill>
                        <a:schemeClr val="dk1"/>
                      </a:solidFill>
                      <a:prstDash val="dot"/>
                      <a:round/>
                      <a:headEnd len="sm" w="sm" type="none"/>
                      <a:tailEnd len="sm" w="sm" type="none"/>
                    </a:lnR>
                    <a:lnT cap="flat" cmpd="sng" w="12700">
                      <a:solidFill>
                        <a:schemeClr val="dk1"/>
                      </a:solidFill>
                      <a:prstDash val="dot"/>
                      <a:round/>
                      <a:headEnd len="sm" w="sm" type="none"/>
                      <a:tailEnd len="sm" w="sm" type="none"/>
                    </a:lnT>
                    <a:lnB cap="flat" cmpd="sng" w="12700">
                      <a:solidFill>
                        <a:schemeClr val="dk1"/>
                      </a:solidFill>
                      <a:prstDash val="dot"/>
                      <a:round/>
                      <a:headEnd len="sm" w="sm" type="none"/>
                      <a:tailEnd len="sm" w="sm" type="none"/>
                    </a:lnB>
                    <a:solidFill>
                      <a:srgbClr val="BFBFBF"/>
                    </a:solidFill>
                  </a:tcPr>
                </a:tc>
              </a:tr>
              <a:tr h="3076975">
                <a:tc>
                  <a:txBody>
                    <a:bodyPr/>
                    <a:lstStyle/>
                    <a:p>
                      <a:pPr indent="-285750" lvl="0" marL="285750" marR="0" rtl="0" algn="l">
                        <a:lnSpc>
                          <a:spcPct val="130000"/>
                        </a:lnSpc>
                        <a:spcBef>
                          <a:spcPts val="0"/>
                        </a:spcBef>
                        <a:spcAft>
                          <a:spcPts val="0"/>
                        </a:spcAft>
                        <a:buClr>
                          <a:schemeClr val="dk1"/>
                        </a:buClr>
                        <a:buSzPts val="1800"/>
                        <a:buFont typeface="Noto Sans Symbols"/>
                        <a:buChar char="❖"/>
                      </a:pPr>
                      <a:r>
                        <a:rPr b="1" i="0" lang="ko-KR" sz="1800" u="none" cap="none" strike="noStrike">
                          <a:solidFill>
                            <a:schemeClr val="dk1"/>
                          </a:solidFill>
                          <a:latin typeface="Arial"/>
                          <a:ea typeface="Arial"/>
                          <a:cs typeface="Arial"/>
                          <a:sym typeface="Arial"/>
                        </a:rPr>
                        <a:t>[프로젝트 팀 구성 및 역할]은 프로젝트를 기본 단위로 작성하며 팀원의 수에 따라 칸을 추가하거나 삭제할 수 있다.</a:t>
                      </a:r>
                      <a:endParaRPr/>
                    </a:p>
                    <a:p>
                      <a:pPr indent="-171450" lvl="0" marL="285750" marR="0" rtl="0" algn="l">
                        <a:lnSpc>
                          <a:spcPct val="130000"/>
                        </a:lnSpc>
                        <a:spcBef>
                          <a:spcPts val="0"/>
                        </a:spcBef>
                        <a:spcAft>
                          <a:spcPts val="0"/>
                        </a:spcAft>
                        <a:buClr>
                          <a:schemeClr val="dk1"/>
                        </a:buClr>
                        <a:buSzPts val="1800"/>
                        <a:buFont typeface="Noto Sans Symbols"/>
                        <a:buNone/>
                      </a:pPr>
                      <a:r>
                        <a:t/>
                      </a:r>
                      <a:endParaRPr b="1" i="0" sz="1800" u="none" cap="none" strike="noStrike">
                        <a:solidFill>
                          <a:schemeClr val="dk1"/>
                        </a:solidFill>
                        <a:latin typeface="Arial"/>
                        <a:ea typeface="Arial"/>
                        <a:cs typeface="Arial"/>
                        <a:sym typeface="Arial"/>
                      </a:endParaRPr>
                    </a:p>
                    <a:p>
                      <a:pPr indent="-285750" lvl="0" marL="285750" marR="0" rtl="0" algn="l">
                        <a:lnSpc>
                          <a:spcPct val="130000"/>
                        </a:lnSpc>
                        <a:spcBef>
                          <a:spcPts val="0"/>
                        </a:spcBef>
                        <a:spcAft>
                          <a:spcPts val="0"/>
                        </a:spcAft>
                        <a:buClr>
                          <a:schemeClr val="dk1"/>
                        </a:buClr>
                        <a:buSzPts val="1800"/>
                        <a:buFont typeface="Arial"/>
                        <a:buChar char="•"/>
                      </a:pPr>
                      <a:r>
                        <a:rPr b="0" i="0" lang="ko-KR" sz="1800" u="none" cap="none" strike="noStrike">
                          <a:solidFill>
                            <a:schemeClr val="dk1"/>
                          </a:solidFill>
                          <a:latin typeface="Arial"/>
                          <a:ea typeface="Arial"/>
                          <a:cs typeface="Arial"/>
                          <a:sym typeface="Arial"/>
                        </a:rPr>
                        <a:t>역할: 훈련생 별로 해당 프로젝트를 진행하면서 주도적으로 참여한 부분을 중심으로 작성</a:t>
                      </a:r>
                      <a:endParaRPr b="0" i="0" sz="1800" u="none" cap="none" strike="noStrike">
                        <a:solidFill>
                          <a:schemeClr val="dk1"/>
                        </a:solidFill>
                        <a:latin typeface="Arial"/>
                        <a:ea typeface="Arial"/>
                        <a:cs typeface="Arial"/>
                        <a:sym typeface="Arial"/>
                      </a:endParaRPr>
                    </a:p>
                  </a:txBody>
                  <a:tcPr marT="4225" marB="0" marR="4225" marL="72000" anchor="ctr">
                    <a:lnL cap="flat" cmpd="sng" w="12700">
                      <a:solidFill>
                        <a:schemeClr val="dk1"/>
                      </a:solidFill>
                      <a:prstDash val="dot"/>
                      <a:round/>
                      <a:headEnd len="sm" w="sm" type="none"/>
                      <a:tailEnd len="sm" w="sm" type="none"/>
                    </a:lnL>
                    <a:lnR cap="flat" cmpd="sng" w="12700">
                      <a:solidFill>
                        <a:schemeClr val="dk1"/>
                      </a:solidFill>
                      <a:prstDash val="dot"/>
                      <a:round/>
                      <a:headEnd len="sm" w="sm" type="none"/>
                      <a:tailEnd len="sm" w="sm" type="none"/>
                    </a:lnR>
                    <a:lnT cap="flat" cmpd="sng" w="12700">
                      <a:solidFill>
                        <a:schemeClr val="dk1"/>
                      </a:solidFill>
                      <a:prstDash val="dot"/>
                      <a:round/>
                      <a:headEnd len="sm" w="sm" type="none"/>
                      <a:tailEnd len="sm" w="sm" type="none"/>
                    </a:lnT>
                    <a:lnB cap="flat" cmpd="sng" w="12700">
                      <a:solidFill>
                        <a:schemeClr val="dk1"/>
                      </a:solidFill>
                      <a:prstDash val="dot"/>
                      <a:round/>
                      <a:headEnd len="sm" w="sm" type="none"/>
                      <a:tailEnd len="sm" w="sm" type="none"/>
                    </a:lnB>
                  </a:tcPr>
                </a:tc>
              </a:tr>
            </a:tbl>
          </a:graphicData>
        </a:graphic>
      </p:graphicFrame>
      <p:sp>
        <p:nvSpPr>
          <p:cNvPr id="136" name="Google Shape;136;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6"/>
          <p:cNvSpPr/>
          <p:nvPr/>
        </p:nvSpPr>
        <p:spPr>
          <a:xfrm>
            <a:off x="828370" y="310196"/>
            <a:ext cx="6801467"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ko-KR" sz="3600" u="none" cap="none" strike="noStrike">
                <a:solidFill>
                  <a:srgbClr val="1A7BAE"/>
                </a:solidFill>
                <a:latin typeface="Impact"/>
                <a:ea typeface="Impact"/>
                <a:cs typeface="Impact"/>
                <a:sym typeface="Impact"/>
              </a:rPr>
              <a:t>Ⅱ. 프로젝트 팀 구성 및 역할</a:t>
            </a:r>
            <a:endParaRPr b="1" i="0" sz="1600" u="none" cap="none" strike="noStrike">
              <a:solidFill>
                <a:srgbClr val="1A7BAE"/>
              </a:solidFill>
              <a:latin typeface="Impact"/>
              <a:ea typeface="Impact"/>
              <a:cs typeface="Impact"/>
              <a:sym typeface="Impact"/>
            </a:endParaRPr>
          </a:p>
        </p:txBody>
      </p:sp>
      <p:grpSp>
        <p:nvGrpSpPr>
          <p:cNvPr id="143" name="Google Shape;143;p6"/>
          <p:cNvGrpSpPr/>
          <p:nvPr/>
        </p:nvGrpSpPr>
        <p:grpSpPr>
          <a:xfrm>
            <a:off x="648925" y="14748"/>
            <a:ext cx="180000" cy="1188000"/>
            <a:chOff x="281524" y="0"/>
            <a:chExt cx="105725" cy="721610"/>
          </a:xfrm>
        </p:grpSpPr>
        <p:sp>
          <p:nvSpPr>
            <p:cNvPr id="144" name="Google Shape;144;p6"/>
            <p:cNvSpPr/>
            <p:nvPr/>
          </p:nvSpPr>
          <p:spPr>
            <a:xfrm>
              <a:off x="281524" y="0"/>
              <a:ext cx="45719" cy="721610"/>
            </a:xfrm>
            <a:prstGeom prst="rect">
              <a:avLst/>
            </a:prstGeom>
            <a:solidFill>
              <a:srgbClr val="2E75B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Malgun Gothic"/>
                <a:buNone/>
              </a:pPr>
              <a:r>
                <a:t/>
              </a:r>
              <a:endParaRPr b="0" i="0" sz="1800" u="none" cap="none" strike="noStrike">
                <a:solidFill>
                  <a:srgbClr val="FFFFFF"/>
                </a:solidFill>
                <a:latin typeface="Arial"/>
                <a:ea typeface="Arial"/>
                <a:cs typeface="Arial"/>
                <a:sym typeface="Arial"/>
              </a:endParaRPr>
            </a:p>
          </p:txBody>
        </p:sp>
        <p:sp>
          <p:nvSpPr>
            <p:cNvPr id="145" name="Google Shape;145;p6"/>
            <p:cNvSpPr/>
            <p:nvPr/>
          </p:nvSpPr>
          <p:spPr>
            <a:xfrm>
              <a:off x="341530" y="0"/>
              <a:ext cx="45719" cy="721610"/>
            </a:xfrm>
            <a:prstGeom prst="rect">
              <a:avLst/>
            </a:prstGeom>
            <a:solidFill>
              <a:srgbClr val="2E75B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Malgun Gothic"/>
                <a:buNone/>
              </a:pPr>
              <a:r>
                <a:t/>
              </a:r>
              <a:endParaRPr b="0" i="0" sz="1800" u="none" cap="none" strike="noStrike">
                <a:solidFill>
                  <a:srgbClr val="FFFFFF"/>
                </a:solidFill>
                <a:latin typeface="Arial"/>
                <a:ea typeface="Arial"/>
                <a:cs typeface="Arial"/>
                <a:sym typeface="Arial"/>
              </a:endParaRPr>
            </a:p>
          </p:txBody>
        </p:sp>
      </p:grpSp>
      <p:graphicFrame>
        <p:nvGraphicFramePr>
          <p:cNvPr id="146" name="Google Shape;146;p6"/>
          <p:cNvGraphicFramePr/>
          <p:nvPr/>
        </p:nvGraphicFramePr>
        <p:xfrm>
          <a:off x="648924" y="1297859"/>
          <a:ext cx="3000000" cy="3000000"/>
        </p:xfrm>
        <a:graphic>
          <a:graphicData uri="http://schemas.openxmlformats.org/drawingml/2006/table">
            <a:tbl>
              <a:tblPr>
                <a:noFill/>
                <a:tableStyleId>{D727E855-711B-429F-94C6-2434C39224CF}</a:tableStyleId>
              </a:tblPr>
              <a:tblGrid>
                <a:gridCol w="1925300"/>
                <a:gridCol w="9199950"/>
              </a:tblGrid>
              <a:tr h="748275">
                <a:tc>
                  <a:txBody>
                    <a:bodyPr/>
                    <a:lstStyle/>
                    <a:p>
                      <a:pPr indent="0" lvl="0" marL="0" marR="0" rtl="0" algn="ctr">
                        <a:lnSpc>
                          <a:spcPct val="120000"/>
                        </a:lnSpc>
                        <a:spcBef>
                          <a:spcPts val="0"/>
                        </a:spcBef>
                        <a:spcAft>
                          <a:spcPts val="0"/>
                        </a:spcAft>
                        <a:buNone/>
                      </a:pPr>
                      <a:r>
                        <a:rPr b="1" i="0" lang="ko-KR" sz="1800" u="none" cap="none" strike="noStrike">
                          <a:solidFill>
                            <a:schemeClr val="lt1"/>
                          </a:solidFill>
                          <a:latin typeface="Arial"/>
                          <a:ea typeface="Arial"/>
                          <a:cs typeface="Arial"/>
                          <a:sym typeface="Arial"/>
                        </a:rPr>
                        <a:t>훈련생 명</a:t>
                      </a:r>
                      <a:endParaRPr/>
                    </a:p>
                  </a:txBody>
                  <a:tcPr marT="4225" marB="0" marR="4225" marL="4225"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2E75B5"/>
                    </a:solidFill>
                  </a:tcPr>
                </a:tc>
                <a:tc>
                  <a:txBody>
                    <a:bodyPr/>
                    <a:lstStyle/>
                    <a:p>
                      <a:pPr indent="0" lvl="0" marL="0" marR="0" rtl="0" algn="ctr">
                        <a:lnSpc>
                          <a:spcPct val="120000"/>
                        </a:lnSpc>
                        <a:spcBef>
                          <a:spcPts val="0"/>
                        </a:spcBef>
                        <a:spcAft>
                          <a:spcPts val="0"/>
                        </a:spcAft>
                        <a:buNone/>
                      </a:pPr>
                      <a:r>
                        <a:rPr b="1" i="0" lang="ko-KR" sz="1800" u="none" cap="none" strike="noStrike">
                          <a:solidFill>
                            <a:schemeClr val="lt1"/>
                          </a:solidFill>
                          <a:latin typeface="Arial"/>
                          <a:ea typeface="Arial"/>
                          <a:cs typeface="Arial"/>
                          <a:sym typeface="Arial"/>
                        </a:rPr>
                        <a:t>역할</a:t>
                      </a:r>
                      <a:endParaRPr/>
                    </a:p>
                  </a:txBody>
                  <a:tcPr marT="4225" marB="0" marR="4225" marL="42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2E75B5"/>
                    </a:solidFill>
                  </a:tcPr>
                </a:tc>
              </a:tr>
              <a:tr h="1413875">
                <a:tc>
                  <a:txBody>
                    <a:bodyPr/>
                    <a:lstStyle/>
                    <a:p>
                      <a:pPr indent="0" lvl="0" marL="0" marR="0" rtl="0" algn="ctr">
                        <a:lnSpc>
                          <a:spcPct val="130000"/>
                        </a:lnSpc>
                        <a:spcBef>
                          <a:spcPts val="0"/>
                        </a:spcBef>
                        <a:spcAft>
                          <a:spcPts val="0"/>
                        </a:spcAft>
                        <a:buClr>
                          <a:srgbClr val="AEABAB"/>
                        </a:buClr>
                        <a:buSzPts val="1800"/>
                        <a:buFont typeface="Arial"/>
                        <a:buNone/>
                      </a:pPr>
                      <a:r>
                        <a:rPr b="1" i="1" lang="ko-KR" sz="1800" u="none" cap="none" strike="noStrike">
                          <a:solidFill>
                            <a:srgbClr val="AEABAB"/>
                          </a:solidFill>
                          <a:latin typeface="Arial"/>
                          <a:ea typeface="Arial"/>
                          <a:cs typeface="Arial"/>
                          <a:sym typeface="Arial"/>
                        </a:rPr>
                        <a:t>홍길동</a:t>
                      </a:r>
                      <a:endParaRPr b="1" i="1" sz="1800" u="none" cap="none" strike="noStrike">
                        <a:solidFill>
                          <a:srgbClr val="AEABAB"/>
                        </a:solidFill>
                        <a:latin typeface="Arial"/>
                        <a:ea typeface="Arial"/>
                        <a:cs typeface="Arial"/>
                        <a:sym typeface="Arial"/>
                      </a:endParaRPr>
                    </a:p>
                    <a:p>
                      <a:pPr indent="0" lvl="0" marL="0" marR="0" rtl="0" algn="ctr">
                        <a:lnSpc>
                          <a:spcPct val="130000"/>
                        </a:lnSpc>
                        <a:spcBef>
                          <a:spcPts val="0"/>
                        </a:spcBef>
                        <a:spcAft>
                          <a:spcPts val="0"/>
                        </a:spcAft>
                        <a:buClr>
                          <a:srgbClr val="AEABAB"/>
                        </a:buClr>
                        <a:buSzPts val="1800"/>
                        <a:buFont typeface="Arial"/>
                        <a:buNone/>
                      </a:pPr>
                      <a:r>
                        <a:rPr b="1" i="1" lang="ko-KR" sz="1800" u="none" cap="none" strike="noStrike">
                          <a:solidFill>
                            <a:srgbClr val="AEABAB"/>
                          </a:solidFill>
                          <a:latin typeface="Arial"/>
                          <a:ea typeface="Arial"/>
                          <a:cs typeface="Arial"/>
                          <a:sym typeface="Arial"/>
                        </a:rPr>
                        <a:t>(팀 리더)</a:t>
                      </a:r>
                      <a:endParaRPr b="1" i="1" sz="1800" u="none" cap="none" strike="noStrike">
                        <a:solidFill>
                          <a:srgbClr val="AEABAB"/>
                        </a:solidFill>
                        <a:latin typeface="Arial"/>
                        <a:ea typeface="Arial"/>
                        <a:cs typeface="Arial"/>
                        <a:sym typeface="Arial"/>
                      </a:endParaRPr>
                    </a:p>
                  </a:txBody>
                  <a:tcPr marT="4225" marB="0" marR="4225" marL="3600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285750" lvl="0" marL="285750" marR="0" rtl="0" algn="l">
                        <a:lnSpc>
                          <a:spcPct val="130000"/>
                        </a:lnSpc>
                        <a:spcBef>
                          <a:spcPts val="0"/>
                        </a:spcBef>
                        <a:spcAft>
                          <a:spcPts val="0"/>
                        </a:spcAft>
                        <a:buClr>
                          <a:srgbClr val="AEABAB"/>
                        </a:buClr>
                        <a:buSzPts val="1800"/>
                        <a:buFont typeface="Arial"/>
                        <a:buChar char="•"/>
                      </a:pPr>
                      <a:r>
                        <a:rPr b="1" i="1" lang="ko-KR" sz="1800" u="none" cap="none" strike="noStrike">
                          <a:solidFill>
                            <a:srgbClr val="AEABAB"/>
                          </a:solidFill>
                          <a:latin typeface="Arial"/>
                          <a:ea typeface="Arial"/>
                          <a:cs typeface="Arial"/>
                          <a:sym typeface="Arial"/>
                        </a:rPr>
                        <a:t>PPT 제작</a:t>
                      </a:r>
                      <a:endParaRPr b="1" i="1" sz="1800" u="none" cap="none" strike="noStrike">
                        <a:solidFill>
                          <a:srgbClr val="AEABAB"/>
                        </a:solidFill>
                        <a:latin typeface="Arial"/>
                        <a:ea typeface="Arial"/>
                        <a:cs typeface="Arial"/>
                        <a:sym typeface="Arial"/>
                      </a:endParaRPr>
                    </a:p>
                    <a:p>
                      <a:pPr indent="-285750" lvl="0" marL="285750" marR="0" rtl="0" algn="l">
                        <a:lnSpc>
                          <a:spcPct val="130000"/>
                        </a:lnSpc>
                        <a:spcBef>
                          <a:spcPts val="0"/>
                        </a:spcBef>
                        <a:spcAft>
                          <a:spcPts val="0"/>
                        </a:spcAft>
                        <a:buClr>
                          <a:srgbClr val="AEABAB"/>
                        </a:buClr>
                        <a:buSzPts val="1800"/>
                        <a:buFont typeface="Arial"/>
                        <a:buChar char="•"/>
                      </a:pPr>
                      <a:r>
                        <a:rPr b="1" i="1" lang="ko-KR" sz="1800" u="none" cap="none" strike="noStrike">
                          <a:solidFill>
                            <a:srgbClr val="AEABAB"/>
                          </a:solidFill>
                          <a:latin typeface="Arial"/>
                          <a:ea typeface="Arial"/>
                          <a:cs typeface="Arial"/>
                          <a:sym typeface="Arial"/>
                        </a:rPr>
                        <a:t>1차 결과물을 작성하고 2차 결과물을 보완함</a:t>
                      </a:r>
                      <a:endParaRPr b="1" i="1" sz="1800" u="none" cap="none" strike="noStrike">
                        <a:solidFill>
                          <a:srgbClr val="AEABAB"/>
                        </a:solidFill>
                        <a:latin typeface="Arial"/>
                        <a:ea typeface="Arial"/>
                        <a:cs typeface="Arial"/>
                        <a:sym typeface="Arial"/>
                      </a:endParaRPr>
                    </a:p>
                  </a:txBody>
                  <a:tcPr marT="4225" marB="0" marR="4225" marL="360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1413875">
                <a:tc>
                  <a:txBody>
                    <a:bodyPr/>
                    <a:lstStyle/>
                    <a:p>
                      <a:pPr indent="0" lvl="0" marL="0" marR="0" rtl="0" algn="ctr">
                        <a:lnSpc>
                          <a:spcPct val="130000"/>
                        </a:lnSpc>
                        <a:spcBef>
                          <a:spcPts val="0"/>
                        </a:spcBef>
                        <a:spcAft>
                          <a:spcPts val="0"/>
                        </a:spcAft>
                        <a:buClr>
                          <a:srgbClr val="AEABAB"/>
                        </a:buClr>
                        <a:buSzPts val="1800"/>
                        <a:buFont typeface="Arial"/>
                        <a:buNone/>
                      </a:pPr>
                      <a:r>
                        <a:rPr b="1" i="1" lang="ko-KR" sz="1800" u="none" cap="none" strike="noStrike">
                          <a:solidFill>
                            <a:srgbClr val="AEABAB"/>
                          </a:solidFill>
                          <a:latin typeface="Arial"/>
                          <a:ea typeface="Arial"/>
                          <a:cs typeface="Arial"/>
                          <a:sym typeface="Arial"/>
                        </a:rPr>
                        <a:t>김아무개</a:t>
                      </a:r>
                      <a:endParaRPr b="1" i="1" sz="1800" u="none" cap="none" strike="noStrike">
                        <a:solidFill>
                          <a:srgbClr val="AEABAB"/>
                        </a:solidFill>
                        <a:latin typeface="Arial"/>
                        <a:ea typeface="Arial"/>
                        <a:cs typeface="Arial"/>
                        <a:sym typeface="Arial"/>
                      </a:endParaRPr>
                    </a:p>
                    <a:p>
                      <a:pPr indent="0" lvl="0" marL="0" marR="0" rtl="0" algn="ctr">
                        <a:lnSpc>
                          <a:spcPct val="130000"/>
                        </a:lnSpc>
                        <a:spcBef>
                          <a:spcPts val="0"/>
                        </a:spcBef>
                        <a:spcAft>
                          <a:spcPts val="0"/>
                        </a:spcAft>
                        <a:buClr>
                          <a:srgbClr val="AEABAB"/>
                        </a:buClr>
                        <a:buSzPts val="1800"/>
                        <a:buFont typeface="Arial"/>
                        <a:buNone/>
                      </a:pPr>
                      <a:r>
                        <a:rPr b="1" i="1" lang="ko-KR" sz="1800" u="none" cap="none" strike="noStrike">
                          <a:solidFill>
                            <a:srgbClr val="AEABAB"/>
                          </a:solidFill>
                          <a:latin typeface="Arial"/>
                          <a:ea typeface="Arial"/>
                          <a:cs typeface="Arial"/>
                          <a:sym typeface="Arial"/>
                        </a:rPr>
                        <a:t>(팀원)</a:t>
                      </a:r>
                      <a:endParaRPr b="1" i="1" sz="1800" u="none" cap="none" strike="noStrike">
                        <a:solidFill>
                          <a:srgbClr val="AEABAB"/>
                        </a:solidFill>
                        <a:latin typeface="Arial"/>
                        <a:ea typeface="Arial"/>
                        <a:cs typeface="Arial"/>
                        <a:sym typeface="Arial"/>
                      </a:endParaRPr>
                    </a:p>
                  </a:txBody>
                  <a:tcPr marT="4225" marB="0" marR="4225" marL="3600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285750" lvl="0" marL="285750" marR="0" rtl="0" algn="l">
                        <a:lnSpc>
                          <a:spcPct val="130000"/>
                        </a:lnSpc>
                        <a:spcBef>
                          <a:spcPts val="0"/>
                        </a:spcBef>
                        <a:spcAft>
                          <a:spcPts val="0"/>
                        </a:spcAft>
                        <a:buClr>
                          <a:srgbClr val="AEABAB"/>
                        </a:buClr>
                        <a:buSzPts val="1800"/>
                        <a:buFont typeface="Arial"/>
                        <a:buChar char="•"/>
                      </a:pPr>
                      <a:r>
                        <a:rPr b="1" i="1" lang="ko-KR" sz="1800" u="none" cap="none" strike="noStrike">
                          <a:solidFill>
                            <a:srgbClr val="AEABAB"/>
                          </a:solidFill>
                          <a:latin typeface="Arial"/>
                          <a:ea typeface="Arial"/>
                          <a:cs typeface="Arial"/>
                          <a:sym typeface="Arial"/>
                        </a:rPr>
                        <a:t>매 주차 회의록을 작성함</a:t>
                      </a:r>
                      <a:endParaRPr b="1" i="1" sz="1800" u="none" cap="none" strike="noStrike">
                        <a:solidFill>
                          <a:srgbClr val="AEABAB"/>
                        </a:solidFill>
                        <a:latin typeface="Arial"/>
                        <a:ea typeface="Arial"/>
                        <a:cs typeface="Arial"/>
                        <a:sym typeface="Arial"/>
                      </a:endParaRPr>
                    </a:p>
                    <a:p>
                      <a:pPr indent="-285750" lvl="0" marL="285750" marR="0" rtl="0" algn="l">
                        <a:lnSpc>
                          <a:spcPct val="130000"/>
                        </a:lnSpc>
                        <a:spcBef>
                          <a:spcPts val="0"/>
                        </a:spcBef>
                        <a:spcAft>
                          <a:spcPts val="0"/>
                        </a:spcAft>
                        <a:buClr>
                          <a:srgbClr val="AEABAB"/>
                        </a:buClr>
                        <a:buSzPts val="1800"/>
                        <a:buFont typeface="Arial"/>
                        <a:buChar char="•"/>
                      </a:pPr>
                      <a:r>
                        <a:rPr b="1" i="1" lang="ko-KR" sz="1800" u="none" cap="none" strike="noStrike">
                          <a:solidFill>
                            <a:srgbClr val="AEABAB"/>
                          </a:solidFill>
                          <a:latin typeface="Arial"/>
                          <a:ea typeface="Arial"/>
                          <a:cs typeface="Arial"/>
                          <a:sym typeface="Arial"/>
                        </a:rPr>
                        <a:t>데이터 전처리작업을 담당함</a:t>
                      </a:r>
                      <a:endParaRPr b="1" i="1" sz="1800" u="none" cap="none" strike="noStrike">
                        <a:solidFill>
                          <a:srgbClr val="AEABAB"/>
                        </a:solidFill>
                        <a:latin typeface="Arial"/>
                        <a:ea typeface="Arial"/>
                        <a:cs typeface="Arial"/>
                        <a:sym typeface="Arial"/>
                      </a:endParaRPr>
                    </a:p>
                  </a:txBody>
                  <a:tcPr marT="4225" marB="0" marR="4225" marL="360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1413875">
                <a:tc>
                  <a:txBody>
                    <a:bodyPr/>
                    <a:lstStyle/>
                    <a:p>
                      <a:pPr indent="0" lvl="0" marL="0" marR="0" rtl="0" algn="ctr">
                        <a:lnSpc>
                          <a:spcPct val="130000"/>
                        </a:lnSpc>
                        <a:spcBef>
                          <a:spcPts val="0"/>
                        </a:spcBef>
                        <a:spcAft>
                          <a:spcPts val="0"/>
                        </a:spcAft>
                        <a:buClr>
                          <a:srgbClr val="AEABAB"/>
                        </a:buClr>
                        <a:buSzPts val="1800"/>
                        <a:buFont typeface="Arial"/>
                        <a:buNone/>
                      </a:pPr>
                      <a:r>
                        <a:rPr b="1" i="1" lang="ko-KR" sz="1800" u="none" cap="none" strike="noStrike">
                          <a:solidFill>
                            <a:srgbClr val="AEABAB"/>
                          </a:solidFill>
                          <a:latin typeface="Arial"/>
                          <a:ea typeface="Arial"/>
                          <a:cs typeface="Arial"/>
                          <a:sym typeface="Arial"/>
                        </a:rPr>
                        <a:t>김민수</a:t>
                      </a:r>
                      <a:endParaRPr b="1" i="1" sz="1800" u="none" cap="none" strike="noStrike">
                        <a:solidFill>
                          <a:srgbClr val="AEABAB"/>
                        </a:solidFill>
                        <a:latin typeface="Arial"/>
                        <a:ea typeface="Arial"/>
                        <a:cs typeface="Arial"/>
                        <a:sym typeface="Arial"/>
                      </a:endParaRPr>
                    </a:p>
                    <a:p>
                      <a:pPr indent="0" lvl="0" marL="0" marR="0" rtl="0" algn="ctr">
                        <a:lnSpc>
                          <a:spcPct val="130000"/>
                        </a:lnSpc>
                        <a:spcBef>
                          <a:spcPts val="0"/>
                        </a:spcBef>
                        <a:spcAft>
                          <a:spcPts val="0"/>
                        </a:spcAft>
                        <a:buClr>
                          <a:srgbClr val="AEABAB"/>
                        </a:buClr>
                        <a:buSzPts val="1800"/>
                        <a:buFont typeface="Arial"/>
                        <a:buNone/>
                      </a:pPr>
                      <a:r>
                        <a:rPr b="1" i="1" lang="ko-KR" sz="1800" u="none" cap="none" strike="noStrike">
                          <a:solidFill>
                            <a:srgbClr val="AEABAB"/>
                          </a:solidFill>
                          <a:latin typeface="Arial"/>
                          <a:ea typeface="Arial"/>
                          <a:cs typeface="Arial"/>
                          <a:sym typeface="Arial"/>
                        </a:rPr>
                        <a:t>(팀원)</a:t>
                      </a:r>
                      <a:endParaRPr b="1" i="1" sz="1800" u="none" cap="none" strike="noStrike">
                        <a:solidFill>
                          <a:srgbClr val="AEABAB"/>
                        </a:solidFill>
                        <a:latin typeface="Arial"/>
                        <a:ea typeface="Arial"/>
                        <a:cs typeface="Arial"/>
                        <a:sym typeface="Arial"/>
                      </a:endParaRPr>
                    </a:p>
                  </a:txBody>
                  <a:tcPr marT="4225" marB="0" marR="4225" marL="3600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285750" lvl="0" marL="285750" marR="0" rtl="0" algn="l">
                        <a:lnSpc>
                          <a:spcPct val="130000"/>
                        </a:lnSpc>
                        <a:spcBef>
                          <a:spcPts val="0"/>
                        </a:spcBef>
                        <a:spcAft>
                          <a:spcPts val="0"/>
                        </a:spcAft>
                        <a:buClr>
                          <a:srgbClr val="AEABAB"/>
                        </a:buClr>
                        <a:buSzPts val="1800"/>
                        <a:buFont typeface="Arial"/>
                        <a:buChar char="•"/>
                      </a:pPr>
                      <a:r>
                        <a:rPr b="1" i="1" lang="ko-KR" sz="1800" u="none" cap="none" strike="noStrike">
                          <a:solidFill>
                            <a:srgbClr val="AEABAB"/>
                          </a:solidFill>
                          <a:latin typeface="Arial"/>
                          <a:ea typeface="Arial"/>
                          <a:cs typeface="Arial"/>
                          <a:sym typeface="Arial"/>
                        </a:rPr>
                        <a:t>훈련에 임하며 사진을 촬영함</a:t>
                      </a:r>
                      <a:endParaRPr b="1" i="1" sz="1800" u="none" cap="none" strike="noStrike">
                        <a:solidFill>
                          <a:srgbClr val="AEABAB"/>
                        </a:solidFill>
                        <a:latin typeface="Arial"/>
                        <a:ea typeface="Arial"/>
                        <a:cs typeface="Arial"/>
                        <a:sym typeface="Arial"/>
                      </a:endParaRPr>
                    </a:p>
                    <a:p>
                      <a:pPr indent="-285750" lvl="0" marL="285750" marR="0" rtl="0" algn="l">
                        <a:lnSpc>
                          <a:spcPct val="130000"/>
                        </a:lnSpc>
                        <a:spcBef>
                          <a:spcPts val="0"/>
                        </a:spcBef>
                        <a:spcAft>
                          <a:spcPts val="0"/>
                        </a:spcAft>
                        <a:buClr>
                          <a:srgbClr val="AEABAB"/>
                        </a:buClr>
                        <a:buSzPts val="1800"/>
                        <a:buFont typeface="Arial"/>
                        <a:buChar char="•"/>
                      </a:pPr>
                      <a:r>
                        <a:rPr b="1" i="1" lang="ko-KR" sz="1800" u="none" cap="none" strike="noStrike">
                          <a:solidFill>
                            <a:srgbClr val="AEABAB"/>
                          </a:solidFill>
                          <a:latin typeface="Arial"/>
                          <a:ea typeface="Arial"/>
                          <a:cs typeface="Arial"/>
                          <a:sym typeface="Arial"/>
                        </a:rPr>
                        <a:t>사전 데이터를 확보함</a:t>
                      </a:r>
                      <a:endParaRPr b="1" i="1" sz="1800" u="none" cap="none" strike="noStrike">
                        <a:solidFill>
                          <a:srgbClr val="AEABAB"/>
                        </a:solidFill>
                        <a:latin typeface="Arial"/>
                        <a:ea typeface="Arial"/>
                        <a:cs typeface="Arial"/>
                        <a:sym typeface="Arial"/>
                      </a:endParaRPr>
                    </a:p>
                  </a:txBody>
                  <a:tcPr marT="4225" marB="0" marR="4225" marL="360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bl>
          </a:graphicData>
        </a:graphic>
      </p:graphicFrame>
      <p:sp>
        <p:nvSpPr>
          <p:cNvPr id="147" name="Google Shape;147;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grpSp>
        <p:nvGrpSpPr>
          <p:cNvPr id="152" name="Google Shape;152;p7"/>
          <p:cNvGrpSpPr/>
          <p:nvPr/>
        </p:nvGrpSpPr>
        <p:grpSpPr>
          <a:xfrm>
            <a:off x="648925" y="14748"/>
            <a:ext cx="180000" cy="1188000"/>
            <a:chOff x="281524" y="0"/>
            <a:chExt cx="105725" cy="721610"/>
          </a:xfrm>
        </p:grpSpPr>
        <p:sp>
          <p:nvSpPr>
            <p:cNvPr id="153" name="Google Shape;153;p7"/>
            <p:cNvSpPr/>
            <p:nvPr/>
          </p:nvSpPr>
          <p:spPr>
            <a:xfrm>
              <a:off x="281524" y="0"/>
              <a:ext cx="45719" cy="721610"/>
            </a:xfrm>
            <a:prstGeom prst="rect">
              <a:avLst/>
            </a:prstGeom>
            <a:solidFill>
              <a:srgbClr val="2E75B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Malgun Gothic"/>
                <a:buNone/>
              </a:pPr>
              <a:r>
                <a:t/>
              </a:r>
              <a:endParaRPr b="0" i="0" sz="1800" u="none" cap="none" strike="noStrike">
                <a:solidFill>
                  <a:srgbClr val="FFFFFF"/>
                </a:solidFill>
                <a:latin typeface="Arial"/>
                <a:ea typeface="Arial"/>
                <a:cs typeface="Arial"/>
                <a:sym typeface="Arial"/>
              </a:endParaRPr>
            </a:p>
          </p:txBody>
        </p:sp>
        <p:sp>
          <p:nvSpPr>
            <p:cNvPr id="154" name="Google Shape;154;p7"/>
            <p:cNvSpPr/>
            <p:nvPr/>
          </p:nvSpPr>
          <p:spPr>
            <a:xfrm>
              <a:off x="341530" y="0"/>
              <a:ext cx="45719" cy="721610"/>
            </a:xfrm>
            <a:prstGeom prst="rect">
              <a:avLst/>
            </a:prstGeom>
            <a:solidFill>
              <a:srgbClr val="2E75B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Malgun Gothic"/>
                <a:buNone/>
              </a:pPr>
              <a:r>
                <a:t/>
              </a:r>
              <a:endParaRPr b="0" i="0" sz="1800" u="none" cap="none" strike="noStrike">
                <a:solidFill>
                  <a:srgbClr val="FFFFFF"/>
                </a:solidFill>
                <a:latin typeface="Arial"/>
                <a:ea typeface="Arial"/>
                <a:cs typeface="Arial"/>
                <a:sym typeface="Arial"/>
              </a:endParaRPr>
            </a:p>
          </p:txBody>
        </p:sp>
      </p:grpSp>
      <p:sp>
        <p:nvSpPr>
          <p:cNvPr id="155" name="Google Shape;155;p7"/>
          <p:cNvSpPr/>
          <p:nvPr/>
        </p:nvSpPr>
        <p:spPr>
          <a:xfrm>
            <a:off x="790006" y="310196"/>
            <a:ext cx="6801467"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ko-KR" sz="3600" u="none" cap="none" strike="noStrike">
                <a:solidFill>
                  <a:srgbClr val="1A7BAE"/>
                </a:solidFill>
                <a:latin typeface="Impact"/>
                <a:ea typeface="Impact"/>
                <a:cs typeface="Impact"/>
                <a:sym typeface="Impact"/>
              </a:rPr>
              <a:t>Ⅲ.  프로젝트 수행절차 및 방법</a:t>
            </a:r>
            <a:endParaRPr b="1" i="0" sz="3600" u="none" cap="none" strike="noStrike">
              <a:solidFill>
                <a:srgbClr val="1A7BAE"/>
              </a:solidFill>
              <a:latin typeface="Impact"/>
              <a:ea typeface="Impact"/>
              <a:cs typeface="Impact"/>
              <a:sym typeface="Impact"/>
            </a:endParaRPr>
          </a:p>
        </p:txBody>
      </p:sp>
      <p:graphicFrame>
        <p:nvGraphicFramePr>
          <p:cNvPr id="156" name="Google Shape;156;p7"/>
          <p:cNvGraphicFramePr/>
          <p:nvPr/>
        </p:nvGraphicFramePr>
        <p:xfrm>
          <a:off x="1073020" y="2008539"/>
          <a:ext cx="3000000" cy="3000000"/>
        </p:xfrm>
        <a:graphic>
          <a:graphicData uri="http://schemas.openxmlformats.org/drawingml/2006/table">
            <a:tbl>
              <a:tblPr>
                <a:noFill/>
                <a:tableStyleId>{D727E855-711B-429F-94C6-2434C39224CF}</a:tableStyleId>
              </a:tblPr>
              <a:tblGrid>
                <a:gridCol w="10049075"/>
              </a:tblGrid>
              <a:tr h="519475">
                <a:tc>
                  <a:txBody>
                    <a:bodyPr/>
                    <a:lstStyle/>
                    <a:p>
                      <a:pPr indent="0" lvl="0" marL="0" marR="0" rtl="0" algn="ctr">
                        <a:lnSpc>
                          <a:spcPct val="130000"/>
                        </a:lnSpc>
                        <a:spcBef>
                          <a:spcPts val="0"/>
                        </a:spcBef>
                        <a:spcAft>
                          <a:spcPts val="0"/>
                        </a:spcAft>
                        <a:buClr>
                          <a:schemeClr val="dk1"/>
                        </a:buClr>
                        <a:buSzPts val="1800"/>
                        <a:buFont typeface="Arial"/>
                        <a:buNone/>
                      </a:pPr>
                      <a:r>
                        <a:rPr b="0" i="0" lang="ko-KR" sz="1800" u="none" cap="none" strike="noStrike">
                          <a:solidFill>
                            <a:schemeClr val="dk1"/>
                          </a:solidFill>
                          <a:latin typeface="Malgun Gothic"/>
                          <a:ea typeface="Malgun Gothic"/>
                          <a:cs typeface="Malgun Gothic"/>
                          <a:sym typeface="Malgun Gothic"/>
                        </a:rPr>
                        <a:t>✎ </a:t>
                      </a:r>
                      <a:r>
                        <a:rPr b="1" i="0" lang="ko-KR" sz="2400" u="none" cap="none" strike="noStrike">
                          <a:solidFill>
                            <a:schemeClr val="dk1"/>
                          </a:solidFill>
                          <a:latin typeface="Arial"/>
                          <a:ea typeface="Arial"/>
                          <a:cs typeface="Arial"/>
                          <a:sym typeface="Arial"/>
                        </a:rPr>
                        <a:t>작 성 요 령 </a:t>
                      </a:r>
                      <a:r>
                        <a:rPr b="0" i="0" lang="ko-KR" sz="1800" u="none" cap="none" strike="noStrike">
                          <a:solidFill>
                            <a:schemeClr val="dk1"/>
                          </a:solidFill>
                          <a:latin typeface="Malgun Gothic"/>
                          <a:ea typeface="Malgun Gothic"/>
                          <a:cs typeface="Malgun Gothic"/>
                          <a:sym typeface="Malgun Gothic"/>
                        </a:rPr>
                        <a:t>✎</a:t>
                      </a:r>
                      <a:endParaRPr b="1" i="0" sz="2400" u="none" cap="none" strike="noStrike">
                        <a:solidFill>
                          <a:schemeClr val="dk1"/>
                        </a:solidFill>
                        <a:latin typeface="Arial"/>
                        <a:ea typeface="Arial"/>
                        <a:cs typeface="Arial"/>
                        <a:sym typeface="Arial"/>
                      </a:endParaRPr>
                    </a:p>
                  </a:txBody>
                  <a:tcPr marT="4225" marB="0" marR="4225" marL="72000" anchor="ctr">
                    <a:lnL cap="flat" cmpd="sng" w="12700">
                      <a:solidFill>
                        <a:schemeClr val="dk1"/>
                      </a:solidFill>
                      <a:prstDash val="dot"/>
                      <a:round/>
                      <a:headEnd len="sm" w="sm" type="none"/>
                      <a:tailEnd len="sm" w="sm" type="none"/>
                    </a:lnL>
                    <a:lnR cap="flat" cmpd="sng" w="12700">
                      <a:solidFill>
                        <a:schemeClr val="dk1"/>
                      </a:solidFill>
                      <a:prstDash val="dot"/>
                      <a:round/>
                      <a:headEnd len="sm" w="sm" type="none"/>
                      <a:tailEnd len="sm" w="sm" type="none"/>
                    </a:lnR>
                    <a:lnT cap="flat" cmpd="sng" w="12700">
                      <a:solidFill>
                        <a:schemeClr val="dk1"/>
                      </a:solidFill>
                      <a:prstDash val="dot"/>
                      <a:round/>
                      <a:headEnd len="sm" w="sm" type="none"/>
                      <a:tailEnd len="sm" w="sm" type="none"/>
                    </a:lnT>
                    <a:lnB cap="flat" cmpd="sng" w="12700">
                      <a:solidFill>
                        <a:schemeClr val="dk1"/>
                      </a:solidFill>
                      <a:prstDash val="dot"/>
                      <a:round/>
                      <a:headEnd len="sm" w="sm" type="none"/>
                      <a:tailEnd len="sm" w="sm" type="none"/>
                    </a:lnB>
                    <a:solidFill>
                      <a:srgbClr val="BFBFBF"/>
                    </a:solidFill>
                  </a:tcPr>
                </a:tc>
              </a:tr>
              <a:tr h="3061025">
                <a:tc>
                  <a:txBody>
                    <a:bodyPr/>
                    <a:lstStyle/>
                    <a:p>
                      <a:pPr indent="-285750" lvl="0" marL="285750" marR="0" rtl="0" algn="l">
                        <a:lnSpc>
                          <a:spcPct val="130000"/>
                        </a:lnSpc>
                        <a:spcBef>
                          <a:spcPts val="0"/>
                        </a:spcBef>
                        <a:spcAft>
                          <a:spcPts val="0"/>
                        </a:spcAft>
                        <a:buClr>
                          <a:schemeClr val="dk1"/>
                        </a:buClr>
                        <a:buSzPts val="1800"/>
                        <a:buFont typeface="Noto Sans Symbols"/>
                        <a:buChar char="❖"/>
                      </a:pPr>
                      <a:r>
                        <a:rPr b="1" i="0" lang="ko-KR" sz="1800" u="none" cap="none" strike="noStrike">
                          <a:solidFill>
                            <a:schemeClr val="dk1"/>
                          </a:solidFill>
                          <a:latin typeface="Arial"/>
                          <a:ea typeface="Arial"/>
                          <a:cs typeface="Arial"/>
                          <a:sym typeface="Arial"/>
                        </a:rPr>
                        <a:t>[프로젝트 수행절차 및 방법]은 프로젝트의 사전 기획과 프로젝트 수행 및 완료 과정으로 나누어서 작성한다. (프로젝트 수행 절차를 도식화하여 제시하거나, 더 효과적으로 전달하는 방법 등이 있다면, 기본적인 구성요소를 포함하여 보다 창의적으로 수정하여 작성 가능함)</a:t>
                      </a:r>
                      <a:endParaRPr b="1" i="0" sz="1800" u="none" cap="none" strike="noStrike">
                        <a:solidFill>
                          <a:schemeClr val="dk1"/>
                        </a:solidFill>
                        <a:latin typeface="Arial"/>
                        <a:ea typeface="Arial"/>
                        <a:cs typeface="Arial"/>
                        <a:sym typeface="Arial"/>
                      </a:endParaRPr>
                    </a:p>
                    <a:p>
                      <a:pPr indent="-171450" lvl="0" marL="285750" marR="0" rtl="0" algn="l">
                        <a:lnSpc>
                          <a:spcPct val="130000"/>
                        </a:lnSpc>
                        <a:spcBef>
                          <a:spcPts val="0"/>
                        </a:spcBef>
                        <a:spcAft>
                          <a:spcPts val="0"/>
                        </a:spcAft>
                        <a:buClr>
                          <a:schemeClr val="dk1"/>
                        </a:buClr>
                        <a:buSzPts val="1800"/>
                        <a:buFont typeface="Noto Sans Symbols"/>
                        <a:buNone/>
                      </a:pPr>
                      <a:r>
                        <a:t/>
                      </a:r>
                      <a:endParaRPr b="1" i="0" sz="1800" u="none" cap="none" strike="noStrike">
                        <a:solidFill>
                          <a:schemeClr val="dk1"/>
                        </a:solidFill>
                        <a:latin typeface="Arial"/>
                        <a:ea typeface="Arial"/>
                        <a:cs typeface="Arial"/>
                        <a:sym typeface="Arial"/>
                      </a:endParaRPr>
                    </a:p>
                    <a:p>
                      <a:pPr indent="-285750" lvl="0" marL="285750" marR="0" rtl="0" algn="l">
                        <a:lnSpc>
                          <a:spcPct val="130000"/>
                        </a:lnSpc>
                        <a:spcBef>
                          <a:spcPts val="0"/>
                        </a:spcBef>
                        <a:spcAft>
                          <a:spcPts val="0"/>
                        </a:spcAft>
                        <a:buClr>
                          <a:schemeClr val="dk1"/>
                        </a:buClr>
                        <a:buSzPts val="1800"/>
                        <a:buFont typeface="Arial"/>
                        <a:buChar char="•"/>
                      </a:pPr>
                      <a:r>
                        <a:rPr b="0" i="0" lang="ko-KR" sz="1800" u="none" cap="none" strike="noStrike">
                          <a:solidFill>
                            <a:schemeClr val="dk1"/>
                          </a:solidFill>
                          <a:latin typeface="Arial"/>
                          <a:ea typeface="Arial"/>
                          <a:cs typeface="Arial"/>
                          <a:sym typeface="Arial"/>
                        </a:rPr>
                        <a:t>프로젝트 기획 및 주제 선정 과정과 아이디어를 도출하는 과정을 작성</a:t>
                      </a:r>
                      <a:endParaRPr b="0" i="0" sz="1800" u="none" cap="none" strike="noStrike">
                        <a:solidFill>
                          <a:schemeClr val="dk1"/>
                        </a:solidFill>
                        <a:latin typeface="Arial"/>
                        <a:ea typeface="Arial"/>
                        <a:cs typeface="Arial"/>
                        <a:sym typeface="Arial"/>
                      </a:endParaRPr>
                    </a:p>
                    <a:p>
                      <a:pPr indent="-285750" lvl="0" marL="285750" marR="0" rtl="0" algn="l">
                        <a:lnSpc>
                          <a:spcPct val="130000"/>
                        </a:lnSpc>
                        <a:spcBef>
                          <a:spcPts val="0"/>
                        </a:spcBef>
                        <a:spcAft>
                          <a:spcPts val="0"/>
                        </a:spcAft>
                        <a:buClr>
                          <a:schemeClr val="dk1"/>
                        </a:buClr>
                        <a:buSzPts val="1800"/>
                        <a:buFont typeface="Arial"/>
                        <a:buChar char="•"/>
                      </a:pPr>
                      <a:r>
                        <a:rPr b="0" i="0" lang="ko-KR" sz="1800" u="none" cap="none" strike="noStrike">
                          <a:solidFill>
                            <a:schemeClr val="dk1"/>
                          </a:solidFill>
                          <a:latin typeface="Arial"/>
                          <a:ea typeface="Arial"/>
                          <a:cs typeface="Arial"/>
                          <a:sym typeface="Arial"/>
                        </a:rPr>
                        <a:t>기획 단계에서 도출된 주제와 아이디어를 기반으로 실제 프로젝트를 수행한 세부적인 기간과 활동 내용을 작성</a:t>
                      </a:r>
                      <a:endParaRPr b="0" i="0" sz="1800" u="none" cap="none" strike="noStrike">
                        <a:solidFill>
                          <a:schemeClr val="dk1"/>
                        </a:solidFill>
                        <a:latin typeface="Arial"/>
                        <a:ea typeface="Arial"/>
                        <a:cs typeface="Arial"/>
                        <a:sym typeface="Arial"/>
                      </a:endParaRPr>
                    </a:p>
                  </a:txBody>
                  <a:tcPr marT="4225" marB="0" marR="4225" marL="72000" anchor="ctr">
                    <a:lnL cap="flat" cmpd="sng" w="12700">
                      <a:solidFill>
                        <a:schemeClr val="dk1"/>
                      </a:solidFill>
                      <a:prstDash val="dot"/>
                      <a:round/>
                      <a:headEnd len="sm" w="sm" type="none"/>
                      <a:tailEnd len="sm" w="sm" type="none"/>
                    </a:lnL>
                    <a:lnR cap="flat" cmpd="sng" w="12700">
                      <a:solidFill>
                        <a:schemeClr val="dk1"/>
                      </a:solidFill>
                      <a:prstDash val="dot"/>
                      <a:round/>
                      <a:headEnd len="sm" w="sm" type="none"/>
                      <a:tailEnd len="sm" w="sm" type="none"/>
                    </a:lnR>
                    <a:lnT cap="flat" cmpd="sng" w="12700">
                      <a:solidFill>
                        <a:schemeClr val="dk1"/>
                      </a:solidFill>
                      <a:prstDash val="dot"/>
                      <a:round/>
                      <a:headEnd len="sm" w="sm" type="none"/>
                      <a:tailEnd len="sm" w="sm" type="none"/>
                    </a:lnT>
                    <a:lnB cap="flat" cmpd="sng" w="12700">
                      <a:solidFill>
                        <a:schemeClr val="dk1"/>
                      </a:solidFill>
                      <a:prstDash val="dot"/>
                      <a:round/>
                      <a:headEnd len="sm" w="sm" type="none"/>
                      <a:tailEnd len="sm" w="sm" type="none"/>
                    </a:lnB>
                  </a:tcPr>
                </a:tc>
              </a:tr>
            </a:tbl>
          </a:graphicData>
        </a:graphic>
      </p:graphicFrame>
      <p:sp>
        <p:nvSpPr>
          <p:cNvPr id="157" name="Google Shape;157;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grpSp>
        <p:nvGrpSpPr>
          <p:cNvPr id="163" name="Google Shape;163;p8"/>
          <p:cNvGrpSpPr/>
          <p:nvPr/>
        </p:nvGrpSpPr>
        <p:grpSpPr>
          <a:xfrm>
            <a:off x="648925" y="14748"/>
            <a:ext cx="180000" cy="1188000"/>
            <a:chOff x="281524" y="0"/>
            <a:chExt cx="105725" cy="721610"/>
          </a:xfrm>
        </p:grpSpPr>
        <p:sp>
          <p:nvSpPr>
            <p:cNvPr id="164" name="Google Shape;164;p8"/>
            <p:cNvSpPr/>
            <p:nvPr/>
          </p:nvSpPr>
          <p:spPr>
            <a:xfrm>
              <a:off x="281524" y="0"/>
              <a:ext cx="45719" cy="721610"/>
            </a:xfrm>
            <a:prstGeom prst="rect">
              <a:avLst/>
            </a:prstGeom>
            <a:solidFill>
              <a:srgbClr val="2E75B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Malgun Gothic"/>
                <a:buNone/>
              </a:pPr>
              <a:r>
                <a:t/>
              </a:r>
              <a:endParaRPr b="0" i="0" sz="1800" u="none" cap="none" strike="noStrike">
                <a:solidFill>
                  <a:srgbClr val="FFFFFF"/>
                </a:solidFill>
                <a:latin typeface="Arial"/>
                <a:ea typeface="Arial"/>
                <a:cs typeface="Arial"/>
                <a:sym typeface="Arial"/>
              </a:endParaRPr>
            </a:p>
          </p:txBody>
        </p:sp>
        <p:sp>
          <p:nvSpPr>
            <p:cNvPr id="165" name="Google Shape;165;p8"/>
            <p:cNvSpPr/>
            <p:nvPr/>
          </p:nvSpPr>
          <p:spPr>
            <a:xfrm>
              <a:off x="341530" y="0"/>
              <a:ext cx="45719" cy="721610"/>
            </a:xfrm>
            <a:prstGeom prst="rect">
              <a:avLst/>
            </a:prstGeom>
            <a:solidFill>
              <a:srgbClr val="2E75B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Malgun Gothic"/>
                <a:buNone/>
              </a:pPr>
              <a:r>
                <a:t/>
              </a:r>
              <a:endParaRPr b="0" i="0" sz="1800" u="none" cap="none" strike="noStrike">
                <a:solidFill>
                  <a:srgbClr val="FFFFFF"/>
                </a:solidFill>
                <a:latin typeface="Arial"/>
                <a:ea typeface="Arial"/>
                <a:cs typeface="Arial"/>
                <a:sym typeface="Arial"/>
              </a:endParaRPr>
            </a:p>
          </p:txBody>
        </p:sp>
      </p:grpSp>
      <p:graphicFrame>
        <p:nvGraphicFramePr>
          <p:cNvPr id="166" name="Google Shape;166;p8"/>
          <p:cNvGraphicFramePr/>
          <p:nvPr/>
        </p:nvGraphicFramePr>
        <p:xfrm>
          <a:off x="648925" y="1327190"/>
          <a:ext cx="3000000" cy="3000000"/>
        </p:xfrm>
        <a:graphic>
          <a:graphicData uri="http://schemas.openxmlformats.org/drawingml/2006/table">
            <a:tbl>
              <a:tblPr>
                <a:noFill/>
                <a:tableStyleId>{D727E855-711B-429F-94C6-2434C39224CF}</a:tableStyleId>
              </a:tblPr>
              <a:tblGrid>
                <a:gridCol w="1885550"/>
                <a:gridCol w="3095600"/>
                <a:gridCol w="3678800"/>
                <a:gridCol w="2329850"/>
              </a:tblGrid>
              <a:tr h="479250">
                <a:tc>
                  <a:txBody>
                    <a:bodyPr/>
                    <a:lstStyle/>
                    <a:p>
                      <a:pPr indent="0" lvl="0" marL="0" marR="0" rtl="0" algn="ctr">
                        <a:lnSpc>
                          <a:spcPct val="120000"/>
                        </a:lnSpc>
                        <a:spcBef>
                          <a:spcPts val="0"/>
                        </a:spcBef>
                        <a:spcAft>
                          <a:spcPts val="0"/>
                        </a:spcAft>
                        <a:buNone/>
                      </a:pPr>
                      <a:r>
                        <a:rPr b="1" i="0" lang="ko-KR" sz="1800" u="none" cap="none" strike="noStrike">
                          <a:solidFill>
                            <a:schemeClr val="lt1"/>
                          </a:solidFill>
                          <a:latin typeface="Arial"/>
                          <a:ea typeface="Arial"/>
                          <a:cs typeface="Arial"/>
                          <a:sym typeface="Arial"/>
                        </a:rPr>
                        <a:t>구분</a:t>
                      </a:r>
                      <a:endParaRPr/>
                    </a:p>
                  </a:txBody>
                  <a:tcPr marT="4225" marB="0" marR="4225" marL="4225"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12700">
                      <a:solidFill>
                        <a:schemeClr val="dk1"/>
                      </a:solidFill>
                      <a:prstDash val="dot"/>
                      <a:round/>
                      <a:headEnd len="sm" w="sm" type="none"/>
                      <a:tailEnd len="sm" w="sm" type="none"/>
                    </a:lnB>
                    <a:solidFill>
                      <a:srgbClr val="2E75B5"/>
                    </a:solidFill>
                  </a:tcPr>
                </a:tc>
                <a:tc>
                  <a:txBody>
                    <a:bodyPr/>
                    <a:lstStyle/>
                    <a:p>
                      <a:pPr indent="0" lvl="0" marL="0" marR="0" rtl="0" algn="ctr">
                        <a:lnSpc>
                          <a:spcPct val="120000"/>
                        </a:lnSpc>
                        <a:spcBef>
                          <a:spcPts val="0"/>
                        </a:spcBef>
                        <a:spcAft>
                          <a:spcPts val="0"/>
                        </a:spcAft>
                        <a:buNone/>
                      </a:pPr>
                      <a:r>
                        <a:rPr b="1" i="0" lang="ko-KR" sz="1800" u="none" cap="none" strike="noStrike">
                          <a:solidFill>
                            <a:schemeClr val="lt1"/>
                          </a:solidFill>
                          <a:latin typeface="Arial"/>
                          <a:ea typeface="Arial"/>
                          <a:cs typeface="Arial"/>
                          <a:sym typeface="Arial"/>
                        </a:rPr>
                        <a:t>기간</a:t>
                      </a:r>
                      <a:endParaRPr/>
                    </a:p>
                  </a:txBody>
                  <a:tcPr marT="4225" marB="0" marR="4225" marL="4225"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12700">
                      <a:solidFill>
                        <a:schemeClr val="dk1"/>
                      </a:solidFill>
                      <a:prstDash val="dot"/>
                      <a:round/>
                      <a:headEnd len="sm" w="sm" type="none"/>
                      <a:tailEnd len="sm" w="sm" type="none"/>
                    </a:lnB>
                    <a:solidFill>
                      <a:srgbClr val="2E75B5"/>
                    </a:solidFill>
                  </a:tcPr>
                </a:tc>
                <a:tc>
                  <a:txBody>
                    <a:bodyPr/>
                    <a:lstStyle/>
                    <a:p>
                      <a:pPr indent="0" lvl="0" marL="0" marR="0" rtl="0" algn="ctr">
                        <a:lnSpc>
                          <a:spcPct val="120000"/>
                        </a:lnSpc>
                        <a:spcBef>
                          <a:spcPts val="0"/>
                        </a:spcBef>
                        <a:spcAft>
                          <a:spcPts val="0"/>
                        </a:spcAft>
                        <a:buNone/>
                      </a:pPr>
                      <a:r>
                        <a:rPr b="1" i="0" lang="ko-KR" sz="1800" u="none" cap="none" strike="noStrike">
                          <a:solidFill>
                            <a:schemeClr val="lt1"/>
                          </a:solidFill>
                          <a:latin typeface="Arial"/>
                          <a:ea typeface="Arial"/>
                          <a:cs typeface="Arial"/>
                          <a:sym typeface="Arial"/>
                        </a:rPr>
                        <a:t>활동</a:t>
                      </a:r>
                      <a:endParaRPr/>
                    </a:p>
                  </a:txBody>
                  <a:tcPr marT="4225" marB="0" marR="4225" marL="42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12700">
                      <a:solidFill>
                        <a:schemeClr val="dk1"/>
                      </a:solidFill>
                      <a:prstDash val="dot"/>
                      <a:round/>
                      <a:headEnd len="sm" w="sm" type="none"/>
                      <a:tailEnd len="sm" w="sm" type="none"/>
                    </a:lnB>
                    <a:solidFill>
                      <a:srgbClr val="2E75B5"/>
                    </a:solidFill>
                  </a:tcPr>
                </a:tc>
                <a:tc>
                  <a:txBody>
                    <a:bodyPr/>
                    <a:lstStyle/>
                    <a:p>
                      <a:pPr indent="0" lvl="0" marL="0" marR="0" rtl="0" algn="ctr">
                        <a:lnSpc>
                          <a:spcPct val="120000"/>
                        </a:lnSpc>
                        <a:spcBef>
                          <a:spcPts val="0"/>
                        </a:spcBef>
                        <a:spcAft>
                          <a:spcPts val="0"/>
                        </a:spcAft>
                        <a:buNone/>
                      </a:pPr>
                      <a:r>
                        <a:rPr b="1" i="0" lang="ko-KR" sz="1800" u="none" cap="none" strike="noStrike">
                          <a:solidFill>
                            <a:schemeClr val="lt1"/>
                          </a:solidFill>
                          <a:latin typeface="Arial"/>
                          <a:ea typeface="Arial"/>
                          <a:cs typeface="Arial"/>
                          <a:sym typeface="Arial"/>
                        </a:rPr>
                        <a:t>비고</a:t>
                      </a:r>
                      <a:endParaRPr/>
                    </a:p>
                  </a:txBody>
                  <a:tcPr marT="4225" marB="0" marR="4225" marL="42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12700">
                      <a:solidFill>
                        <a:schemeClr val="dk1"/>
                      </a:solidFill>
                      <a:prstDash val="dot"/>
                      <a:round/>
                      <a:headEnd len="sm" w="sm" type="none"/>
                      <a:tailEnd len="sm" w="sm" type="none"/>
                    </a:lnB>
                    <a:solidFill>
                      <a:srgbClr val="2E75B5"/>
                    </a:solidFill>
                  </a:tcPr>
                </a:tc>
              </a:tr>
              <a:tr h="736700">
                <a:tc rowSpan="2">
                  <a:txBody>
                    <a:bodyPr/>
                    <a:lstStyle/>
                    <a:p>
                      <a:pPr indent="0" lvl="0" marL="0" marR="0" rtl="0" algn="ctr">
                        <a:lnSpc>
                          <a:spcPct val="150000"/>
                        </a:lnSpc>
                        <a:spcBef>
                          <a:spcPts val="0"/>
                        </a:spcBef>
                        <a:spcAft>
                          <a:spcPts val="0"/>
                        </a:spcAft>
                        <a:buNone/>
                      </a:pPr>
                      <a:r>
                        <a:rPr b="1" i="0" lang="ko-KR" sz="1800" u="none" cap="none" strike="noStrike">
                          <a:solidFill>
                            <a:srgbClr val="000000"/>
                          </a:solidFill>
                          <a:latin typeface="Arial"/>
                          <a:ea typeface="Arial"/>
                          <a:cs typeface="Arial"/>
                          <a:sym typeface="Arial"/>
                        </a:rPr>
                        <a:t>사전 기획</a:t>
                      </a:r>
                      <a:endParaRPr/>
                    </a:p>
                  </a:txBody>
                  <a:tcPr marT="4225" marB="0" marR="4225" marL="72000" anchor="ctr">
                    <a:lnL cap="flat" cmpd="sng" w="9525">
                      <a:solidFill>
                        <a:srgbClr val="000000">
                          <a:alpha val="0"/>
                        </a:srgbClr>
                      </a:solidFill>
                      <a:prstDash val="solid"/>
                      <a:round/>
                      <a:headEnd len="sm" w="sm" type="none"/>
                      <a:tailEnd len="sm" w="sm" type="none"/>
                    </a:lnL>
                    <a:lnR cap="flat" cmpd="sng" w="12700">
                      <a:solidFill>
                        <a:schemeClr val="dk1"/>
                      </a:solidFill>
                      <a:prstDash val="dot"/>
                      <a:round/>
                      <a:headEnd len="sm" w="sm" type="none"/>
                      <a:tailEnd len="sm" w="sm" type="none"/>
                    </a:lnR>
                    <a:lnT cap="flat" cmpd="sng" w="12700">
                      <a:solidFill>
                        <a:schemeClr val="dk1"/>
                      </a:solidFill>
                      <a:prstDash val="dot"/>
                      <a:round/>
                      <a:headEnd len="sm" w="sm" type="none"/>
                      <a:tailEnd len="sm" w="sm" type="none"/>
                    </a:lnT>
                    <a:lnB cap="flat" cmpd="sng" w="12700">
                      <a:solidFill>
                        <a:schemeClr val="dk1"/>
                      </a:solidFill>
                      <a:prstDash val="dot"/>
                      <a:round/>
                      <a:headEnd len="sm" w="sm" type="none"/>
                      <a:tailEnd len="sm" w="sm" type="none"/>
                    </a:lnB>
                  </a:tcPr>
                </a:tc>
                <a:tc>
                  <a:txBody>
                    <a:bodyPr/>
                    <a:lstStyle/>
                    <a:p>
                      <a:pPr indent="-171450" lvl="0" marL="171450" marR="0" rtl="0" algn="l">
                        <a:lnSpc>
                          <a:spcPct val="130000"/>
                        </a:lnSpc>
                        <a:spcBef>
                          <a:spcPts val="0"/>
                        </a:spcBef>
                        <a:spcAft>
                          <a:spcPts val="0"/>
                        </a:spcAft>
                        <a:buClr>
                          <a:srgbClr val="AEABAB"/>
                        </a:buClr>
                        <a:buSzPts val="1800"/>
                        <a:buFont typeface="Arial"/>
                        <a:buChar char="•"/>
                      </a:pPr>
                      <a:r>
                        <a:rPr b="1" i="1" lang="ko-KR" sz="1800" u="none" cap="none" strike="noStrike">
                          <a:solidFill>
                            <a:srgbClr val="AEABAB"/>
                          </a:solidFill>
                          <a:latin typeface="Arial"/>
                          <a:ea typeface="Arial"/>
                          <a:cs typeface="Arial"/>
                          <a:sym typeface="Arial"/>
                        </a:rPr>
                        <a:t>O/O(월) ~ O/O(목)</a:t>
                      </a:r>
                      <a:endParaRPr b="1" i="1" sz="1800" u="none" cap="none" strike="noStrike">
                        <a:solidFill>
                          <a:srgbClr val="AEABAB"/>
                        </a:solidFill>
                        <a:latin typeface="Arial"/>
                        <a:ea typeface="Arial"/>
                        <a:cs typeface="Arial"/>
                        <a:sym typeface="Arial"/>
                      </a:endParaRPr>
                    </a:p>
                  </a:txBody>
                  <a:tcPr marT="4225" marB="0" marR="4225" marL="36000" anchor="ctr">
                    <a:lnL cap="flat" cmpd="sng" w="12700">
                      <a:solidFill>
                        <a:schemeClr val="dk1"/>
                      </a:solidFill>
                      <a:prstDash val="dot"/>
                      <a:round/>
                      <a:headEnd len="sm" w="sm" type="none"/>
                      <a:tailEnd len="sm" w="sm" type="none"/>
                    </a:lnL>
                    <a:lnR cap="flat" cmpd="sng" w="12700">
                      <a:solidFill>
                        <a:schemeClr val="dk1"/>
                      </a:solidFill>
                      <a:prstDash val="dot"/>
                      <a:round/>
                      <a:headEnd len="sm" w="sm" type="none"/>
                      <a:tailEnd len="sm" w="sm" type="none"/>
                    </a:lnR>
                    <a:lnT cap="flat" cmpd="sng" w="12700">
                      <a:solidFill>
                        <a:schemeClr val="dk1"/>
                      </a:solidFill>
                      <a:prstDash val="dot"/>
                      <a:round/>
                      <a:headEnd len="sm" w="sm" type="none"/>
                      <a:tailEnd len="sm" w="sm" type="none"/>
                    </a:lnT>
                    <a:lnB cap="flat" cmpd="sng" w="12700">
                      <a:solidFill>
                        <a:schemeClr val="dk1"/>
                      </a:solidFill>
                      <a:prstDash val="dot"/>
                      <a:round/>
                      <a:headEnd len="sm" w="sm" type="none"/>
                      <a:tailEnd len="sm" w="sm" type="none"/>
                    </a:lnB>
                  </a:tcPr>
                </a:tc>
                <a:tc>
                  <a:txBody>
                    <a:bodyPr/>
                    <a:lstStyle/>
                    <a:p>
                      <a:pPr indent="-171450" lvl="0" marL="171450" marR="0" rtl="0" algn="l">
                        <a:lnSpc>
                          <a:spcPct val="130000"/>
                        </a:lnSpc>
                        <a:spcBef>
                          <a:spcPts val="0"/>
                        </a:spcBef>
                        <a:spcAft>
                          <a:spcPts val="0"/>
                        </a:spcAft>
                        <a:buClr>
                          <a:srgbClr val="AEABAB"/>
                        </a:buClr>
                        <a:buSzPts val="1800"/>
                        <a:buFont typeface="Arial"/>
                        <a:buChar char="•"/>
                      </a:pPr>
                      <a:r>
                        <a:rPr b="1" i="1" lang="ko-KR" sz="1800" u="none" cap="none" strike="noStrike">
                          <a:solidFill>
                            <a:srgbClr val="AEABAB"/>
                          </a:solidFill>
                          <a:latin typeface="Arial"/>
                          <a:ea typeface="Arial"/>
                          <a:cs typeface="Arial"/>
                          <a:sym typeface="Arial"/>
                        </a:rPr>
                        <a:t>프로젝트 기획 및 주제 선정</a:t>
                      </a:r>
                      <a:endParaRPr b="1" i="1" sz="1800" u="none" cap="none" strike="noStrike">
                        <a:solidFill>
                          <a:srgbClr val="AEABAB"/>
                        </a:solidFill>
                        <a:latin typeface="Arial"/>
                        <a:ea typeface="Arial"/>
                        <a:cs typeface="Arial"/>
                        <a:sym typeface="Arial"/>
                      </a:endParaRPr>
                    </a:p>
                    <a:p>
                      <a:pPr indent="-171450" lvl="0" marL="171450" marR="0" rtl="0" algn="l">
                        <a:lnSpc>
                          <a:spcPct val="130000"/>
                        </a:lnSpc>
                        <a:spcBef>
                          <a:spcPts val="0"/>
                        </a:spcBef>
                        <a:spcAft>
                          <a:spcPts val="0"/>
                        </a:spcAft>
                        <a:buClr>
                          <a:srgbClr val="AEABAB"/>
                        </a:buClr>
                        <a:buSzPts val="1800"/>
                        <a:buFont typeface="Arial"/>
                        <a:buChar char="•"/>
                      </a:pPr>
                      <a:r>
                        <a:rPr b="1" i="1" lang="ko-KR" sz="1800" u="none" cap="none" strike="noStrike">
                          <a:solidFill>
                            <a:srgbClr val="AEABAB"/>
                          </a:solidFill>
                          <a:latin typeface="Arial"/>
                          <a:ea typeface="Arial"/>
                          <a:cs typeface="Arial"/>
                          <a:sym typeface="Arial"/>
                        </a:rPr>
                        <a:t>기획안 작성</a:t>
                      </a:r>
                      <a:endParaRPr b="1" i="1" sz="1800" u="none" cap="none" strike="noStrike">
                        <a:solidFill>
                          <a:srgbClr val="AEABAB"/>
                        </a:solidFill>
                        <a:latin typeface="Arial"/>
                        <a:ea typeface="Arial"/>
                        <a:cs typeface="Arial"/>
                        <a:sym typeface="Arial"/>
                      </a:endParaRPr>
                    </a:p>
                  </a:txBody>
                  <a:tcPr marT="4225" marB="0" marR="4225" marL="36000" anchor="ctr">
                    <a:lnL cap="flat" cmpd="sng" w="12700">
                      <a:solidFill>
                        <a:schemeClr val="dk1"/>
                      </a:solidFill>
                      <a:prstDash val="dot"/>
                      <a:round/>
                      <a:headEnd len="sm" w="sm" type="none"/>
                      <a:tailEnd len="sm" w="sm" type="none"/>
                    </a:lnL>
                    <a:lnR cap="flat" cmpd="sng" w="12700">
                      <a:solidFill>
                        <a:schemeClr val="dk1"/>
                      </a:solidFill>
                      <a:prstDash val="dot"/>
                      <a:round/>
                      <a:headEnd len="sm" w="sm" type="none"/>
                      <a:tailEnd len="sm" w="sm" type="none"/>
                    </a:lnR>
                    <a:lnT cap="flat" cmpd="sng" w="12700">
                      <a:solidFill>
                        <a:schemeClr val="dk1"/>
                      </a:solidFill>
                      <a:prstDash val="dot"/>
                      <a:round/>
                      <a:headEnd len="sm" w="sm" type="none"/>
                      <a:tailEnd len="sm" w="sm" type="none"/>
                    </a:lnT>
                    <a:lnB cap="flat" cmpd="sng" w="12700">
                      <a:solidFill>
                        <a:schemeClr val="dk1"/>
                      </a:solidFill>
                      <a:prstDash val="dot"/>
                      <a:round/>
                      <a:headEnd len="sm" w="sm" type="none"/>
                      <a:tailEnd len="sm" w="sm" type="none"/>
                    </a:lnB>
                  </a:tcPr>
                </a:tc>
                <a:tc>
                  <a:txBody>
                    <a:bodyPr/>
                    <a:lstStyle/>
                    <a:p>
                      <a:pPr indent="-171450" lvl="0" marL="171450" marR="0" rtl="0" algn="l">
                        <a:lnSpc>
                          <a:spcPct val="130000"/>
                        </a:lnSpc>
                        <a:spcBef>
                          <a:spcPts val="0"/>
                        </a:spcBef>
                        <a:spcAft>
                          <a:spcPts val="0"/>
                        </a:spcAft>
                        <a:buClr>
                          <a:srgbClr val="AEABAB"/>
                        </a:buClr>
                        <a:buSzPts val="1800"/>
                        <a:buFont typeface="Arial"/>
                        <a:buChar char="•"/>
                      </a:pPr>
                      <a:r>
                        <a:rPr b="1" i="1" lang="ko-KR" sz="1800" u="none" cap="none" strike="noStrike">
                          <a:solidFill>
                            <a:srgbClr val="AEABAB"/>
                          </a:solidFill>
                          <a:latin typeface="Arial"/>
                          <a:ea typeface="Arial"/>
                          <a:cs typeface="Arial"/>
                          <a:sym typeface="Arial"/>
                        </a:rPr>
                        <a:t>아이디어 선정</a:t>
                      </a:r>
                      <a:endParaRPr b="1" i="1" sz="1800" u="none" cap="none" strike="noStrike">
                        <a:solidFill>
                          <a:srgbClr val="AEABAB"/>
                        </a:solidFill>
                        <a:latin typeface="Arial"/>
                        <a:ea typeface="Arial"/>
                        <a:cs typeface="Arial"/>
                        <a:sym typeface="Arial"/>
                      </a:endParaRPr>
                    </a:p>
                  </a:txBody>
                  <a:tcPr marT="4225" marB="0" marR="4225" marL="36000" anchor="ctr">
                    <a:lnL cap="flat" cmpd="sng" w="12700">
                      <a:solidFill>
                        <a:schemeClr val="dk1"/>
                      </a:solidFill>
                      <a:prstDash val="dot"/>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dot"/>
                      <a:round/>
                      <a:headEnd len="sm" w="sm" type="none"/>
                      <a:tailEnd len="sm" w="sm" type="none"/>
                    </a:lnT>
                    <a:lnB cap="flat" cmpd="sng" w="12700">
                      <a:solidFill>
                        <a:schemeClr val="dk1"/>
                      </a:solidFill>
                      <a:prstDash val="dot"/>
                      <a:round/>
                      <a:headEnd len="sm" w="sm" type="none"/>
                      <a:tailEnd len="sm" w="sm" type="none"/>
                    </a:lnB>
                  </a:tcPr>
                </a:tc>
              </a:tr>
              <a:tr h="736700">
                <a:tc vMerge="1"/>
                <a:tc>
                  <a:txBody>
                    <a:bodyPr/>
                    <a:lstStyle/>
                    <a:p>
                      <a:pPr indent="-171450" lvl="0" marL="171450" marR="0" rtl="0" algn="l">
                        <a:lnSpc>
                          <a:spcPct val="130000"/>
                        </a:lnSpc>
                        <a:spcBef>
                          <a:spcPts val="0"/>
                        </a:spcBef>
                        <a:spcAft>
                          <a:spcPts val="0"/>
                        </a:spcAft>
                        <a:buClr>
                          <a:srgbClr val="AEABAB"/>
                        </a:buClr>
                        <a:buSzPts val="1800"/>
                        <a:buFont typeface="Arial"/>
                        <a:buChar char="•"/>
                      </a:pPr>
                      <a:r>
                        <a:rPr b="1" i="1" lang="ko-KR" sz="1800" u="none" cap="none" strike="noStrike">
                          <a:solidFill>
                            <a:srgbClr val="AEABAB"/>
                          </a:solidFill>
                          <a:latin typeface="Arial"/>
                          <a:ea typeface="Arial"/>
                          <a:cs typeface="Arial"/>
                          <a:sym typeface="Arial"/>
                        </a:rPr>
                        <a:t>O/O(금)</a:t>
                      </a:r>
                      <a:endParaRPr/>
                    </a:p>
                  </a:txBody>
                  <a:tcPr marT="4225" marB="0" marR="4225" marL="36000" anchor="ctr">
                    <a:lnL cap="flat" cmpd="sng" w="12700">
                      <a:solidFill>
                        <a:schemeClr val="dk1"/>
                      </a:solidFill>
                      <a:prstDash val="dot"/>
                      <a:round/>
                      <a:headEnd len="sm" w="sm" type="none"/>
                      <a:tailEnd len="sm" w="sm" type="none"/>
                    </a:lnL>
                    <a:lnR cap="flat" cmpd="sng" w="12700">
                      <a:solidFill>
                        <a:schemeClr val="dk1"/>
                      </a:solidFill>
                      <a:prstDash val="dot"/>
                      <a:round/>
                      <a:headEnd len="sm" w="sm" type="none"/>
                      <a:tailEnd len="sm" w="sm" type="none"/>
                    </a:lnR>
                    <a:lnT cap="flat" cmpd="sng" w="12700">
                      <a:solidFill>
                        <a:schemeClr val="dk1"/>
                      </a:solidFill>
                      <a:prstDash val="dot"/>
                      <a:round/>
                      <a:headEnd len="sm" w="sm" type="none"/>
                      <a:tailEnd len="sm" w="sm" type="none"/>
                    </a:lnT>
                    <a:lnB cap="flat" cmpd="sng" w="12700">
                      <a:solidFill>
                        <a:schemeClr val="dk1"/>
                      </a:solidFill>
                      <a:prstDash val="dot"/>
                      <a:round/>
                      <a:headEnd len="sm" w="sm" type="none"/>
                      <a:tailEnd len="sm" w="sm" type="none"/>
                    </a:lnB>
                  </a:tcPr>
                </a:tc>
                <a:tc>
                  <a:txBody>
                    <a:bodyPr/>
                    <a:lstStyle/>
                    <a:p>
                      <a:pPr indent="-171450" lvl="0" marL="171450" marR="0" rtl="0" algn="l">
                        <a:lnSpc>
                          <a:spcPct val="130000"/>
                        </a:lnSpc>
                        <a:spcBef>
                          <a:spcPts val="0"/>
                        </a:spcBef>
                        <a:spcAft>
                          <a:spcPts val="0"/>
                        </a:spcAft>
                        <a:buClr>
                          <a:srgbClr val="AEABAB"/>
                        </a:buClr>
                        <a:buSzPts val="1800"/>
                        <a:buFont typeface="Arial"/>
                        <a:buChar char="•"/>
                      </a:pPr>
                      <a:r>
                        <a:rPr b="1" i="1" lang="ko-KR" sz="1800" u="none" cap="none" strike="noStrike">
                          <a:solidFill>
                            <a:srgbClr val="AEABAB"/>
                          </a:solidFill>
                          <a:latin typeface="Arial"/>
                          <a:ea typeface="Arial"/>
                          <a:cs typeface="Arial"/>
                          <a:sym typeface="Arial"/>
                        </a:rPr>
                        <a:t>프로젝트 주제 &amp; 아이디어 발표</a:t>
                      </a:r>
                      <a:endParaRPr b="1" i="1" sz="1800" u="none" cap="none" strike="noStrike">
                        <a:solidFill>
                          <a:srgbClr val="AEABAB"/>
                        </a:solidFill>
                        <a:latin typeface="Arial"/>
                        <a:ea typeface="Arial"/>
                        <a:cs typeface="Arial"/>
                        <a:sym typeface="Arial"/>
                      </a:endParaRPr>
                    </a:p>
                  </a:txBody>
                  <a:tcPr marT="4225" marB="0" marR="4225" marL="36000" anchor="ctr">
                    <a:lnL cap="flat" cmpd="sng" w="12700">
                      <a:solidFill>
                        <a:schemeClr val="dk1"/>
                      </a:solidFill>
                      <a:prstDash val="dot"/>
                      <a:round/>
                      <a:headEnd len="sm" w="sm" type="none"/>
                      <a:tailEnd len="sm" w="sm" type="none"/>
                    </a:lnL>
                    <a:lnR cap="flat" cmpd="sng" w="12700">
                      <a:solidFill>
                        <a:schemeClr val="dk1"/>
                      </a:solidFill>
                      <a:prstDash val="dot"/>
                      <a:round/>
                      <a:headEnd len="sm" w="sm" type="none"/>
                      <a:tailEnd len="sm" w="sm" type="none"/>
                    </a:lnR>
                    <a:lnT cap="flat" cmpd="sng" w="12700">
                      <a:solidFill>
                        <a:schemeClr val="dk1"/>
                      </a:solidFill>
                      <a:prstDash val="dot"/>
                      <a:round/>
                      <a:headEnd len="sm" w="sm" type="none"/>
                      <a:tailEnd len="sm" w="sm" type="none"/>
                    </a:lnT>
                    <a:lnB cap="flat" cmpd="sng" w="12700">
                      <a:solidFill>
                        <a:schemeClr val="dk1"/>
                      </a:solidFill>
                      <a:prstDash val="dot"/>
                      <a:round/>
                      <a:headEnd len="sm" w="sm" type="none"/>
                      <a:tailEnd len="sm" w="sm" type="none"/>
                    </a:lnB>
                  </a:tcPr>
                </a:tc>
                <a:tc>
                  <a:txBody>
                    <a:bodyPr/>
                    <a:lstStyle/>
                    <a:p>
                      <a:pPr indent="-171450" lvl="0" marL="171450" marR="0" rtl="0" algn="l">
                        <a:lnSpc>
                          <a:spcPct val="130000"/>
                        </a:lnSpc>
                        <a:spcBef>
                          <a:spcPts val="0"/>
                        </a:spcBef>
                        <a:spcAft>
                          <a:spcPts val="0"/>
                        </a:spcAft>
                        <a:buClr>
                          <a:srgbClr val="AEABAB"/>
                        </a:buClr>
                        <a:buSzPts val="1800"/>
                        <a:buFont typeface="Arial"/>
                        <a:buChar char="•"/>
                      </a:pPr>
                      <a:r>
                        <a:rPr b="1" i="1" lang="ko-KR" sz="1800" u="none" cap="none" strike="noStrike">
                          <a:solidFill>
                            <a:srgbClr val="AEABAB"/>
                          </a:solidFill>
                          <a:latin typeface="Arial"/>
                          <a:ea typeface="Arial"/>
                          <a:cs typeface="Arial"/>
                          <a:sym typeface="Arial"/>
                        </a:rPr>
                        <a:t>프로젝트 주제 선정 배경 및 개요 발표</a:t>
                      </a:r>
                      <a:endParaRPr b="1" i="1" sz="1800" u="none" cap="none" strike="noStrike">
                        <a:solidFill>
                          <a:srgbClr val="AEABAB"/>
                        </a:solidFill>
                        <a:latin typeface="Arial"/>
                        <a:ea typeface="Arial"/>
                        <a:cs typeface="Arial"/>
                        <a:sym typeface="Arial"/>
                      </a:endParaRPr>
                    </a:p>
                  </a:txBody>
                  <a:tcPr marT="4225" marB="0" marR="4225" marL="36000" anchor="ctr">
                    <a:lnL cap="flat" cmpd="sng" w="12700">
                      <a:solidFill>
                        <a:schemeClr val="dk1"/>
                      </a:solidFill>
                      <a:prstDash val="dot"/>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dot"/>
                      <a:round/>
                      <a:headEnd len="sm" w="sm" type="none"/>
                      <a:tailEnd len="sm" w="sm" type="none"/>
                    </a:lnT>
                    <a:lnB cap="flat" cmpd="sng" w="12700">
                      <a:solidFill>
                        <a:schemeClr val="dk1"/>
                      </a:solidFill>
                      <a:prstDash val="dot"/>
                      <a:round/>
                      <a:headEnd len="sm" w="sm" type="none"/>
                      <a:tailEnd len="sm" w="sm" type="none"/>
                    </a:lnB>
                  </a:tcPr>
                </a:tc>
              </a:tr>
              <a:tr h="742975">
                <a:tc rowSpan="2">
                  <a:txBody>
                    <a:bodyPr/>
                    <a:lstStyle/>
                    <a:p>
                      <a:pPr indent="0" lvl="0" marL="0" marR="0" rtl="0" algn="ctr">
                        <a:lnSpc>
                          <a:spcPct val="150000"/>
                        </a:lnSpc>
                        <a:spcBef>
                          <a:spcPts val="0"/>
                        </a:spcBef>
                        <a:spcAft>
                          <a:spcPts val="0"/>
                        </a:spcAft>
                        <a:buNone/>
                      </a:pPr>
                      <a:r>
                        <a:rPr b="1" i="0" lang="ko-KR" sz="1800" u="none" cap="none" strike="noStrike">
                          <a:solidFill>
                            <a:srgbClr val="000000"/>
                          </a:solidFill>
                          <a:latin typeface="Arial"/>
                          <a:ea typeface="Arial"/>
                          <a:cs typeface="Arial"/>
                          <a:sym typeface="Arial"/>
                        </a:rPr>
                        <a:t>개발</a:t>
                      </a:r>
                      <a:endParaRPr b="1" i="0" sz="1800" u="none" cap="none" strike="noStrike">
                        <a:solidFill>
                          <a:srgbClr val="000000"/>
                        </a:solidFill>
                        <a:latin typeface="Arial"/>
                        <a:ea typeface="Arial"/>
                        <a:cs typeface="Arial"/>
                        <a:sym typeface="Arial"/>
                      </a:endParaRPr>
                    </a:p>
                  </a:txBody>
                  <a:tcPr marT="4225" marB="0" marR="4225" marL="72000" anchor="ctr">
                    <a:lnL cap="flat" cmpd="sng" w="9525">
                      <a:solidFill>
                        <a:srgbClr val="000000">
                          <a:alpha val="0"/>
                        </a:srgbClr>
                      </a:solidFill>
                      <a:prstDash val="solid"/>
                      <a:round/>
                      <a:headEnd len="sm" w="sm" type="none"/>
                      <a:tailEnd len="sm" w="sm" type="none"/>
                    </a:lnL>
                    <a:lnR cap="flat" cmpd="sng" w="12700">
                      <a:solidFill>
                        <a:schemeClr val="dk1"/>
                      </a:solidFill>
                      <a:prstDash val="dot"/>
                      <a:round/>
                      <a:headEnd len="sm" w="sm" type="none"/>
                      <a:tailEnd len="sm" w="sm" type="none"/>
                    </a:lnR>
                    <a:lnT cap="flat" cmpd="sng" w="12700">
                      <a:solidFill>
                        <a:schemeClr val="dk1"/>
                      </a:solidFill>
                      <a:prstDash val="dot"/>
                      <a:round/>
                      <a:headEnd len="sm" w="sm" type="none"/>
                      <a:tailEnd len="sm" w="sm" type="none"/>
                    </a:lnT>
                    <a:lnB cap="flat" cmpd="sng" w="12700">
                      <a:solidFill>
                        <a:schemeClr val="dk1"/>
                      </a:solidFill>
                      <a:prstDash val="dot"/>
                      <a:round/>
                      <a:headEnd len="sm" w="sm" type="none"/>
                      <a:tailEnd len="sm" w="sm" type="none"/>
                    </a:lnB>
                  </a:tcPr>
                </a:tc>
                <a:tc>
                  <a:txBody>
                    <a:bodyPr/>
                    <a:lstStyle/>
                    <a:p>
                      <a:pPr indent="-171450" lvl="0" marL="171450" marR="0" rtl="0" algn="l">
                        <a:lnSpc>
                          <a:spcPct val="130000"/>
                        </a:lnSpc>
                        <a:spcBef>
                          <a:spcPts val="0"/>
                        </a:spcBef>
                        <a:spcAft>
                          <a:spcPts val="0"/>
                        </a:spcAft>
                        <a:buClr>
                          <a:srgbClr val="AEABAB"/>
                        </a:buClr>
                        <a:buSzPts val="1800"/>
                        <a:buFont typeface="Arial"/>
                        <a:buChar char="•"/>
                      </a:pPr>
                      <a:r>
                        <a:rPr b="1" i="1" lang="ko-KR" sz="1800" u="none" cap="none" strike="noStrike">
                          <a:solidFill>
                            <a:srgbClr val="AEABAB"/>
                          </a:solidFill>
                          <a:latin typeface="Arial"/>
                          <a:ea typeface="Arial"/>
                          <a:cs typeface="Arial"/>
                          <a:sym typeface="Arial"/>
                        </a:rPr>
                        <a:t>O/O(월) ~ O/O(목)</a:t>
                      </a:r>
                      <a:endParaRPr b="1" i="1" sz="1800" u="none" cap="none" strike="noStrike">
                        <a:solidFill>
                          <a:srgbClr val="AEABAB"/>
                        </a:solidFill>
                        <a:latin typeface="Arial"/>
                        <a:ea typeface="Arial"/>
                        <a:cs typeface="Arial"/>
                        <a:sym typeface="Arial"/>
                      </a:endParaRPr>
                    </a:p>
                  </a:txBody>
                  <a:tcPr marT="4225" marB="0" marR="4225" marL="36000" anchor="ctr">
                    <a:lnL cap="flat" cmpd="sng" w="12700">
                      <a:solidFill>
                        <a:schemeClr val="dk1"/>
                      </a:solidFill>
                      <a:prstDash val="dot"/>
                      <a:round/>
                      <a:headEnd len="sm" w="sm" type="none"/>
                      <a:tailEnd len="sm" w="sm" type="none"/>
                    </a:lnL>
                    <a:lnR cap="flat" cmpd="sng" w="12700">
                      <a:solidFill>
                        <a:schemeClr val="dk1"/>
                      </a:solidFill>
                      <a:prstDash val="dot"/>
                      <a:round/>
                      <a:headEnd len="sm" w="sm" type="none"/>
                      <a:tailEnd len="sm" w="sm" type="none"/>
                    </a:lnR>
                    <a:lnT cap="flat" cmpd="sng" w="12700">
                      <a:solidFill>
                        <a:schemeClr val="dk1"/>
                      </a:solidFill>
                      <a:prstDash val="dot"/>
                      <a:round/>
                      <a:headEnd len="sm" w="sm" type="none"/>
                      <a:tailEnd len="sm" w="sm" type="none"/>
                    </a:lnT>
                    <a:lnB cap="flat" cmpd="sng" w="12700">
                      <a:solidFill>
                        <a:schemeClr val="dk1"/>
                      </a:solidFill>
                      <a:prstDash val="dot"/>
                      <a:round/>
                      <a:headEnd len="sm" w="sm" type="none"/>
                      <a:tailEnd len="sm" w="sm" type="none"/>
                    </a:lnB>
                  </a:tcPr>
                </a:tc>
                <a:tc>
                  <a:txBody>
                    <a:bodyPr/>
                    <a:lstStyle/>
                    <a:p>
                      <a:pPr indent="-171450" lvl="0" marL="171450" marR="0" rtl="0" algn="l">
                        <a:lnSpc>
                          <a:spcPct val="130000"/>
                        </a:lnSpc>
                        <a:spcBef>
                          <a:spcPts val="0"/>
                        </a:spcBef>
                        <a:spcAft>
                          <a:spcPts val="0"/>
                        </a:spcAft>
                        <a:buClr>
                          <a:srgbClr val="AFABAB"/>
                        </a:buClr>
                        <a:buSzPts val="1800"/>
                        <a:buFont typeface="Arial"/>
                        <a:buChar char="•"/>
                      </a:pPr>
                      <a:r>
                        <a:rPr b="1" i="1" lang="ko-KR" sz="1800" u="none" cap="none" strike="noStrike">
                          <a:solidFill>
                            <a:srgbClr val="AFABAB"/>
                          </a:solidFill>
                          <a:latin typeface="Arial"/>
                          <a:ea typeface="Arial"/>
                          <a:cs typeface="Arial"/>
                          <a:sym typeface="Arial"/>
                        </a:rPr>
                        <a:t>데이터 전처리</a:t>
                      </a:r>
                      <a:endParaRPr b="1" i="1" sz="1800" u="none" cap="none" strike="noStrike">
                        <a:solidFill>
                          <a:srgbClr val="AFABAB"/>
                        </a:solidFill>
                        <a:latin typeface="Arial"/>
                        <a:ea typeface="Arial"/>
                        <a:cs typeface="Arial"/>
                        <a:sym typeface="Arial"/>
                      </a:endParaRPr>
                    </a:p>
                    <a:p>
                      <a:pPr indent="-171450" lvl="0" marL="171450" marR="0" rtl="0" algn="l">
                        <a:lnSpc>
                          <a:spcPct val="130000"/>
                        </a:lnSpc>
                        <a:spcBef>
                          <a:spcPts val="0"/>
                        </a:spcBef>
                        <a:spcAft>
                          <a:spcPts val="0"/>
                        </a:spcAft>
                        <a:buClr>
                          <a:srgbClr val="AFABAB"/>
                        </a:buClr>
                        <a:buSzPts val="1800"/>
                        <a:buFont typeface="Arial"/>
                        <a:buChar char="•"/>
                      </a:pPr>
                      <a:r>
                        <a:rPr b="1" i="1" lang="ko-KR" sz="1800" u="none" cap="none" strike="noStrike">
                          <a:solidFill>
                            <a:srgbClr val="AFABAB"/>
                          </a:solidFill>
                          <a:latin typeface="Arial"/>
                          <a:ea typeface="Arial"/>
                          <a:cs typeface="Arial"/>
                          <a:sym typeface="Arial"/>
                        </a:rPr>
                        <a:t>모델 선정 및 프로젝트 진행</a:t>
                      </a:r>
                      <a:endParaRPr/>
                    </a:p>
                  </a:txBody>
                  <a:tcPr marT="4225" marB="0" marR="4225" marL="36000" anchor="ctr">
                    <a:lnL cap="flat" cmpd="sng" w="12700">
                      <a:solidFill>
                        <a:schemeClr val="dk1"/>
                      </a:solidFill>
                      <a:prstDash val="dot"/>
                      <a:round/>
                      <a:headEnd len="sm" w="sm" type="none"/>
                      <a:tailEnd len="sm" w="sm" type="none"/>
                    </a:lnL>
                    <a:lnR cap="flat" cmpd="sng" w="12700">
                      <a:solidFill>
                        <a:schemeClr val="dk1"/>
                      </a:solidFill>
                      <a:prstDash val="dot"/>
                      <a:round/>
                      <a:headEnd len="sm" w="sm" type="none"/>
                      <a:tailEnd len="sm" w="sm" type="none"/>
                    </a:lnR>
                    <a:lnT cap="flat" cmpd="sng" w="12700">
                      <a:solidFill>
                        <a:schemeClr val="dk1"/>
                      </a:solidFill>
                      <a:prstDash val="dot"/>
                      <a:round/>
                      <a:headEnd len="sm" w="sm" type="none"/>
                      <a:tailEnd len="sm" w="sm" type="none"/>
                    </a:lnT>
                    <a:lnB cap="flat" cmpd="sng" w="12700">
                      <a:solidFill>
                        <a:schemeClr val="dk1"/>
                      </a:solidFill>
                      <a:prstDash val="dot"/>
                      <a:round/>
                      <a:headEnd len="sm" w="sm" type="none"/>
                      <a:tailEnd len="sm" w="sm" type="none"/>
                    </a:lnB>
                  </a:tcPr>
                </a:tc>
                <a:tc>
                  <a:txBody>
                    <a:bodyPr/>
                    <a:lstStyle/>
                    <a:p>
                      <a:pPr indent="-171450" lvl="0" marL="171450" marR="0" rtl="0" algn="l">
                        <a:lnSpc>
                          <a:spcPct val="130000"/>
                        </a:lnSpc>
                        <a:spcBef>
                          <a:spcPts val="0"/>
                        </a:spcBef>
                        <a:spcAft>
                          <a:spcPts val="0"/>
                        </a:spcAft>
                        <a:buClr>
                          <a:srgbClr val="AFABAB"/>
                        </a:buClr>
                        <a:buSzPts val="1800"/>
                        <a:buFont typeface="Arial"/>
                        <a:buChar char="•"/>
                      </a:pPr>
                      <a:r>
                        <a:rPr b="1" i="1" lang="ko-KR" sz="1800" u="none" cap="none" strike="noStrike">
                          <a:solidFill>
                            <a:srgbClr val="AFABAB"/>
                          </a:solidFill>
                          <a:latin typeface="Arial"/>
                          <a:ea typeface="Arial"/>
                          <a:cs typeface="Arial"/>
                          <a:sym typeface="Arial"/>
                        </a:rPr>
                        <a:t>EDA &amp; Research</a:t>
                      </a:r>
                      <a:endParaRPr b="1" i="1" sz="1800" u="none" cap="none" strike="noStrike">
                        <a:solidFill>
                          <a:srgbClr val="AFABAB"/>
                        </a:solidFill>
                        <a:latin typeface="Arial"/>
                        <a:ea typeface="Arial"/>
                        <a:cs typeface="Arial"/>
                        <a:sym typeface="Arial"/>
                      </a:endParaRPr>
                    </a:p>
                  </a:txBody>
                  <a:tcPr marT="4225" marB="0" marR="4225" marL="36000" anchor="ctr">
                    <a:lnL cap="flat" cmpd="sng" w="12700">
                      <a:solidFill>
                        <a:schemeClr val="dk1"/>
                      </a:solidFill>
                      <a:prstDash val="dot"/>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dot"/>
                      <a:round/>
                      <a:headEnd len="sm" w="sm" type="none"/>
                      <a:tailEnd len="sm" w="sm" type="none"/>
                    </a:lnT>
                    <a:lnB cap="flat" cmpd="sng" w="12700">
                      <a:solidFill>
                        <a:schemeClr val="dk1"/>
                      </a:solidFill>
                      <a:prstDash val="dot"/>
                      <a:round/>
                      <a:headEnd len="sm" w="sm" type="none"/>
                      <a:tailEnd len="sm" w="sm" type="none"/>
                    </a:lnB>
                  </a:tcPr>
                </a:tc>
              </a:tr>
              <a:tr h="742975">
                <a:tc vMerge="1"/>
                <a:tc>
                  <a:txBody>
                    <a:bodyPr/>
                    <a:lstStyle/>
                    <a:p>
                      <a:pPr indent="-171450" lvl="0" marL="171450" marR="0" rtl="0" algn="l">
                        <a:lnSpc>
                          <a:spcPct val="130000"/>
                        </a:lnSpc>
                        <a:spcBef>
                          <a:spcPts val="0"/>
                        </a:spcBef>
                        <a:spcAft>
                          <a:spcPts val="0"/>
                        </a:spcAft>
                        <a:buClr>
                          <a:srgbClr val="AEABAB"/>
                        </a:buClr>
                        <a:buSzPts val="1800"/>
                        <a:buFont typeface="Arial"/>
                        <a:buChar char="•"/>
                      </a:pPr>
                      <a:r>
                        <a:rPr b="1" i="1" lang="ko-KR" sz="1800" u="none" cap="none" strike="noStrike">
                          <a:solidFill>
                            <a:srgbClr val="AEABAB"/>
                          </a:solidFill>
                          <a:latin typeface="Arial"/>
                          <a:ea typeface="Arial"/>
                          <a:cs typeface="Arial"/>
                          <a:sym typeface="Arial"/>
                        </a:rPr>
                        <a:t>O/O(금)</a:t>
                      </a:r>
                      <a:endParaRPr/>
                    </a:p>
                  </a:txBody>
                  <a:tcPr marT="4225" marB="0" marR="4225" marL="36000" anchor="ctr">
                    <a:lnL cap="flat" cmpd="sng" w="12700">
                      <a:solidFill>
                        <a:schemeClr val="dk1"/>
                      </a:solidFill>
                      <a:prstDash val="dot"/>
                      <a:round/>
                      <a:headEnd len="sm" w="sm" type="none"/>
                      <a:tailEnd len="sm" w="sm" type="none"/>
                    </a:lnL>
                    <a:lnR cap="flat" cmpd="sng" w="12700">
                      <a:solidFill>
                        <a:schemeClr val="dk1"/>
                      </a:solidFill>
                      <a:prstDash val="dot"/>
                      <a:round/>
                      <a:headEnd len="sm" w="sm" type="none"/>
                      <a:tailEnd len="sm" w="sm" type="none"/>
                    </a:lnR>
                    <a:lnT cap="flat" cmpd="sng" w="12700">
                      <a:solidFill>
                        <a:schemeClr val="dk1"/>
                      </a:solidFill>
                      <a:prstDash val="dot"/>
                      <a:round/>
                      <a:headEnd len="sm" w="sm" type="none"/>
                      <a:tailEnd len="sm" w="sm" type="none"/>
                    </a:lnT>
                    <a:lnB cap="flat" cmpd="sng" w="12700">
                      <a:solidFill>
                        <a:schemeClr val="dk1"/>
                      </a:solidFill>
                      <a:prstDash val="dot"/>
                      <a:round/>
                      <a:headEnd len="sm" w="sm" type="none"/>
                      <a:tailEnd len="sm" w="sm" type="none"/>
                    </a:lnB>
                  </a:tcPr>
                </a:tc>
                <a:tc>
                  <a:txBody>
                    <a:bodyPr/>
                    <a:lstStyle/>
                    <a:p>
                      <a:pPr indent="-171450" lvl="0" marL="171450" marR="0" rtl="0" algn="l">
                        <a:lnSpc>
                          <a:spcPct val="130000"/>
                        </a:lnSpc>
                        <a:spcBef>
                          <a:spcPts val="0"/>
                        </a:spcBef>
                        <a:spcAft>
                          <a:spcPts val="0"/>
                        </a:spcAft>
                        <a:buClr>
                          <a:srgbClr val="AFABAB"/>
                        </a:buClr>
                        <a:buSzPts val="1800"/>
                        <a:buFont typeface="Arial"/>
                        <a:buChar char="•"/>
                      </a:pPr>
                      <a:r>
                        <a:rPr b="1" i="1" lang="ko-KR" sz="1800" u="none" cap="none" strike="noStrike">
                          <a:solidFill>
                            <a:srgbClr val="AFABAB"/>
                          </a:solidFill>
                          <a:latin typeface="Arial"/>
                          <a:ea typeface="Arial"/>
                          <a:cs typeface="Arial"/>
                          <a:sym typeface="Arial"/>
                        </a:rPr>
                        <a:t>팀 별 중간보고</a:t>
                      </a:r>
                      <a:endParaRPr/>
                    </a:p>
                  </a:txBody>
                  <a:tcPr marT="4225" marB="0" marR="4225" marL="36000" anchor="ctr">
                    <a:lnL cap="flat" cmpd="sng" w="12700">
                      <a:solidFill>
                        <a:schemeClr val="dk1"/>
                      </a:solidFill>
                      <a:prstDash val="dot"/>
                      <a:round/>
                      <a:headEnd len="sm" w="sm" type="none"/>
                      <a:tailEnd len="sm" w="sm" type="none"/>
                    </a:lnL>
                    <a:lnR cap="flat" cmpd="sng" w="12700">
                      <a:solidFill>
                        <a:schemeClr val="dk1"/>
                      </a:solidFill>
                      <a:prstDash val="dot"/>
                      <a:round/>
                      <a:headEnd len="sm" w="sm" type="none"/>
                      <a:tailEnd len="sm" w="sm" type="none"/>
                    </a:lnR>
                    <a:lnT cap="flat" cmpd="sng" w="12700">
                      <a:solidFill>
                        <a:schemeClr val="dk1"/>
                      </a:solidFill>
                      <a:prstDash val="dot"/>
                      <a:round/>
                      <a:headEnd len="sm" w="sm" type="none"/>
                      <a:tailEnd len="sm" w="sm" type="none"/>
                    </a:lnT>
                    <a:lnB cap="flat" cmpd="sng" w="12700">
                      <a:solidFill>
                        <a:schemeClr val="dk1"/>
                      </a:solidFill>
                      <a:prstDash val="dot"/>
                      <a:round/>
                      <a:headEnd len="sm" w="sm" type="none"/>
                      <a:tailEnd len="sm" w="sm" type="none"/>
                    </a:lnB>
                  </a:tcPr>
                </a:tc>
                <a:tc>
                  <a:txBody>
                    <a:bodyPr/>
                    <a:lstStyle/>
                    <a:p>
                      <a:pPr indent="-171450" lvl="0" marL="171450" marR="0" rtl="0" algn="l">
                        <a:lnSpc>
                          <a:spcPct val="130000"/>
                        </a:lnSpc>
                        <a:spcBef>
                          <a:spcPts val="0"/>
                        </a:spcBef>
                        <a:spcAft>
                          <a:spcPts val="0"/>
                        </a:spcAft>
                        <a:buClr>
                          <a:srgbClr val="AFABAB"/>
                        </a:buClr>
                        <a:buSzPts val="1800"/>
                        <a:buFont typeface="Arial"/>
                        <a:buChar char="•"/>
                      </a:pPr>
                      <a:r>
                        <a:rPr b="1" i="1" lang="ko-KR" sz="1800" u="none" cap="none" strike="noStrike">
                          <a:solidFill>
                            <a:srgbClr val="AFABAB"/>
                          </a:solidFill>
                          <a:latin typeface="Arial"/>
                          <a:ea typeface="Arial"/>
                          <a:cs typeface="Arial"/>
                          <a:sym typeface="Arial"/>
                        </a:rPr>
                        <a:t>피드백 및 일정 검토</a:t>
                      </a:r>
                      <a:endParaRPr/>
                    </a:p>
                  </a:txBody>
                  <a:tcPr marT="4225" marB="0" marR="4225" marL="36000" anchor="ctr">
                    <a:lnL cap="flat" cmpd="sng" w="12700">
                      <a:solidFill>
                        <a:schemeClr val="dk1"/>
                      </a:solidFill>
                      <a:prstDash val="dot"/>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dot"/>
                      <a:round/>
                      <a:headEnd len="sm" w="sm" type="none"/>
                      <a:tailEnd len="sm" w="sm" type="none"/>
                    </a:lnT>
                    <a:lnB cap="flat" cmpd="sng" w="12700">
                      <a:solidFill>
                        <a:schemeClr val="dk1"/>
                      </a:solidFill>
                      <a:prstDash val="dot"/>
                      <a:round/>
                      <a:headEnd len="sm" w="sm" type="none"/>
                      <a:tailEnd len="sm" w="sm" type="none"/>
                    </a:lnB>
                  </a:tcPr>
                </a:tc>
              </a:tr>
              <a:tr h="742975">
                <a:tc>
                  <a:txBody>
                    <a:bodyPr/>
                    <a:lstStyle/>
                    <a:p>
                      <a:pPr indent="0" lvl="0" marL="0" marR="0" rtl="0" algn="ctr">
                        <a:lnSpc>
                          <a:spcPct val="150000"/>
                        </a:lnSpc>
                        <a:spcBef>
                          <a:spcPts val="0"/>
                        </a:spcBef>
                        <a:spcAft>
                          <a:spcPts val="0"/>
                        </a:spcAft>
                        <a:buNone/>
                      </a:pPr>
                      <a:r>
                        <a:rPr b="1" i="0" lang="ko-KR" sz="1800" u="none" cap="none" strike="noStrike">
                          <a:solidFill>
                            <a:srgbClr val="000000"/>
                          </a:solidFill>
                          <a:latin typeface="Arial"/>
                          <a:ea typeface="Arial"/>
                          <a:cs typeface="Arial"/>
                          <a:sym typeface="Arial"/>
                        </a:rPr>
                        <a:t>수정/보완</a:t>
                      </a:r>
                      <a:endParaRPr b="1" i="0" sz="1800" u="none" cap="none" strike="noStrike">
                        <a:solidFill>
                          <a:srgbClr val="000000"/>
                        </a:solidFill>
                        <a:latin typeface="Arial"/>
                        <a:ea typeface="Arial"/>
                        <a:cs typeface="Arial"/>
                        <a:sym typeface="Arial"/>
                      </a:endParaRPr>
                    </a:p>
                  </a:txBody>
                  <a:tcPr marT="4225" marB="0" marR="4225" marL="72000" anchor="ctr">
                    <a:lnL cap="flat" cmpd="sng" w="9525">
                      <a:solidFill>
                        <a:srgbClr val="000000">
                          <a:alpha val="0"/>
                        </a:srgbClr>
                      </a:solidFill>
                      <a:prstDash val="solid"/>
                      <a:round/>
                      <a:headEnd len="sm" w="sm" type="none"/>
                      <a:tailEnd len="sm" w="sm" type="none"/>
                    </a:lnL>
                    <a:lnR cap="flat" cmpd="sng" w="12700">
                      <a:solidFill>
                        <a:schemeClr val="dk1"/>
                      </a:solidFill>
                      <a:prstDash val="dot"/>
                      <a:round/>
                      <a:headEnd len="sm" w="sm" type="none"/>
                      <a:tailEnd len="sm" w="sm" type="none"/>
                    </a:lnR>
                    <a:lnT cap="flat" cmpd="sng" w="12700">
                      <a:solidFill>
                        <a:schemeClr val="dk1"/>
                      </a:solidFill>
                      <a:prstDash val="dot"/>
                      <a:round/>
                      <a:headEnd len="sm" w="sm" type="none"/>
                      <a:tailEnd len="sm" w="sm" type="none"/>
                    </a:lnT>
                    <a:lnB cap="flat" cmpd="sng" w="12700">
                      <a:solidFill>
                        <a:schemeClr val="dk1"/>
                      </a:solidFill>
                      <a:prstDash val="dot"/>
                      <a:round/>
                      <a:headEnd len="sm" w="sm" type="none"/>
                      <a:tailEnd len="sm" w="sm" type="none"/>
                    </a:lnB>
                  </a:tcPr>
                </a:tc>
                <a:tc>
                  <a:txBody>
                    <a:bodyPr/>
                    <a:lstStyle/>
                    <a:p>
                      <a:pPr indent="-171450" lvl="0" marL="171450" marR="0" rtl="0" algn="l">
                        <a:lnSpc>
                          <a:spcPct val="130000"/>
                        </a:lnSpc>
                        <a:spcBef>
                          <a:spcPts val="0"/>
                        </a:spcBef>
                        <a:spcAft>
                          <a:spcPts val="0"/>
                        </a:spcAft>
                        <a:buClr>
                          <a:srgbClr val="AEABAB"/>
                        </a:buClr>
                        <a:buSzPts val="1800"/>
                        <a:buFont typeface="Arial"/>
                        <a:buChar char="•"/>
                      </a:pPr>
                      <a:r>
                        <a:rPr b="1" i="1" lang="ko-KR" sz="1800" u="none" cap="none" strike="noStrike">
                          <a:solidFill>
                            <a:srgbClr val="AEABAB"/>
                          </a:solidFill>
                          <a:latin typeface="Arial"/>
                          <a:ea typeface="Arial"/>
                          <a:cs typeface="Arial"/>
                          <a:sym typeface="Arial"/>
                        </a:rPr>
                        <a:t>O/O(월) ~ O/O(금)</a:t>
                      </a:r>
                      <a:endParaRPr/>
                    </a:p>
                  </a:txBody>
                  <a:tcPr marT="4225" marB="0" marR="4225" marL="36000" anchor="ctr">
                    <a:lnL cap="flat" cmpd="sng" w="12700">
                      <a:solidFill>
                        <a:schemeClr val="dk1"/>
                      </a:solidFill>
                      <a:prstDash val="dot"/>
                      <a:round/>
                      <a:headEnd len="sm" w="sm" type="none"/>
                      <a:tailEnd len="sm" w="sm" type="none"/>
                    </a:lnL>
                    <a:lnR cap="flat" cmpd="sng" w="12700">
                      <a:solidFill>
                        <a:schemeClr val="dk1"/>
                      </a:solidFill>
                      <a:prstDash val="dot"/>
                      <a:round/>
                      <a:headEnd len="sm" w="sm" type="none"/>
                      <a:tailEnd len="sm" w="sm" type="none"/>
                    </a:lnR>
                    <a:lnT cap="flat" cmpd="sng" w="12700">
                      <a:solidFill>
                        <a:schemeClr val="dk1"/>
                      </a:solidFill>
                      <a:prstDash val="dot"/>
                      <a:round/>
                      <a:headEnd len="sm" w="sm" type="none"/>
                      <a:tailEnd len="sm" w="sm" type="none"/>
                    </a:lnT>
                    <a:lnB cap="flat" cmpd="sng" w="12700">
                      <a:solidFill>
                        <a:schemeClr val="dk1"/>
                      </a:solidFill>
                      <a:prstDash val="dot"/>
                      <a:round/>
                      <a:headEnd len="sm" w="sm" type="none"/>
                      <a:tailEnd len="sm" w="sm" type="none"/>
                    </a:lnB>
                  </a:tcPr>
                </a:tc>
                <a:tc>
                  <a:txBody>
                    <a:bodyPr/>
                    <a:lstStyle/>
                    <a:p>
                      <a:pPr indent="-171450" lvl="0" marL="171450" marR="0" rtl="0" algn="l">
                        <a:lnSpc>
                          <a:spcPct val="130000"/>
                        </a:lnSpc>
                        <a:spcBef>
                          <a:spcPts val="0"/>
                        </a:spcBef>
                        <a:spcAft>
                          <a:spcPts val="0"/>
                        </a:spcAft>
                        <a:buClr>
                          <a:srgbClr val="AFABAB"/>
                        </a:buClr>
                        <a:buSzPts val="1800"/>
                        <a:buFont typeface="Arial"/>
                        <a:buChar char="•"/>
                      </a:pPr>
                      <a:r>
                        <a:rPr b="1" i="1" lang="ko-KR" sz="1800" u="none" cap="none" strike="noStrike">
                          <a:solidFill>
                            <a:srgbClr val="AFABAB"/>
                          </a:solidFill>
                          <a:latin typeface="Arial"/>
                          <a:ea typeface="Arial"/>
                          <a:cs typeface="Arial"/>
                          <a:sym typeface="Arial"/>
                        </a:rPr>
                        <a:t>피드백 의견 반영하여 프로젝트 고도화</a:t>
                      </a:r>
                      <a:endParaRPr b="1" i="1" sz="1800" u="none" cap="none" strike="noStrike">
                        <a:solidFill>
                          <a:srgbClr val="AFABAB"/>
                        </a:solidFill>
                        <a:latin typeface="Arial"/>
                        <a:ea typeface="Arial"/>
                        <a:cs typeface="Arial"/>
                        <a:sym typeface="Arial"/>
                      </a:endParaRPr>
                    </a:p>
                  </a:txBody>
                  <a:tcPr marT="4225" marB="0" marR="4225" marL="36000" anchor="ctr">
                    <a:lnL cap="flat" cmpd="sng" w="12700">
                      <a:solidFill>
                        <a:schemeClr val="dk1"/>
                      </a:solidFill>
                      <a:prstDash val="dot"/>
                      <a:round/>
                      <a:headEnd len="sm" w="sm" type="none"/>
                      <a:tailEnd len="sm" w="sm" type="none"/>
                    </a:lnL>
                    <a:lnR cap="flat" cmpd="sng" w="12700">
                      <a:solidFill>
                        <a:schemeClr val="dk1"/>
                      </a:solidFill>
                      <a:prstDash val="dot"/>
                      <a:round/>
                      <a:headEnd len="sm" w="sm" type="none"/>
                      <a:tailEnd len="sm" w="sm" type="none"/>
                    </a:lnR>
                    <a:lnT cap="flat" cmpd="sng" w="12700">
                      <a:solidFill>
                        <a:schemeClr val="dk1"/>
                      </a:solidFill>
                      <a:prstDash val="dot"/>
                      <a:round/>
                      <a:headEnd len="sm" w="sm" type="none"/>
                      <a:tailEnd len="sm" w="sm" type="none"/>
                    </a:lnT>
                    <a:lnB cap="flat" cmpd="sng" w="12700">
                      <a:solidFill>
                        <a:schemeClr val="dk1"/>
                      </a:solidFill>
                      <a:prstDash val="dot"/>
                      <a:round/>
                      <a:headEnd len="sm" w="sm" type="none"/>
                      <a:tailEnd len="sm" w="sm" type="none"/>
                    </a:lnB>
                  </a:tcPr>
                </a:tc>
                <a:tc>
                  <a:txBody>
                    <a:bodyPr/>
                    <a:lstStyle/>
                    <a:p>
                      <a:pPr indent="-171450" lvl="0" marL="171450" marR="0" rtl="0" algn="l">
                        <a:lnSpc>
                          <a:spcPct val="130000"/>
                        </a:lnSpc>
                        <a:spcBef>
                          <a:spcPts val="0"/>
                        </a:spcBef>
                        <a:spcAft>
                          <a:spcPts val="0"/>
                        </a:spcAft>
                        <a:buClr>
                          <a:srgbClr val="AFABAB"/>
                        </a:buClr>
                        <a:buSzPts val="1800"/>
                        <a:buFont typeface="Arial"/>
                        <a:buChar char="•"/>
                      </a:pPr>
                      <a:r>
                        <a:rPr b="1" i="1" lang="ko-KR" sz="1800" u="none" cap="none" strike="noStrike">
                          <a:solidFill>
                            <a:srgbClr val="AFABAB"/>
                          </a:solidFill>
                          <a:latin typeface="Arial"/>
                          <a:ea typeface="Arial"/>
                          <a:cs typeface="Arial"/>
                          <a:sym typeface="Arial"/>
                        </a:rPr>
                        <a:t>최적화, 오류 수정</a:t>
                      </a:r>
                      <a:endParaRPr b="1" i="1" sz="1800" u="none" cap="none" strike="noStrike">
                        <a:solidFill>
                          <a:srgbClr val="AFABAB"/>
                        </a:solidFill>
                        <a:latin typeface="Arial"/>
                        <a:ea typeface="Arial"/>
                        <a:cs typeface="Arial"/>
                        <a:sym typeface="Arial"/>
                      </a:endParaRPr>
                    </a:p>
                  </a:txBody>
                  <a:tcPr marT="4225" marB="0" marR="4225" marL="36000" anchor="ctr">
                    <a:lnL cap="flat" cmpd="sng" w="12700">
                      <a:solidFill>
                        <a:schemeClr val="dk1"/>
                      </a:solidFill>
                      <a:prstDash val="dot"/>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dot"/>
                      <a:round/>
                      <a:headEnd len="sm" w="sm" type="none"/>
                      <a:tailEnd len="sm" w="sm" type="none"/>
                    </a:lnT>
                    <a:lnB cap="flat" cmpd="sng" w="12700">
                      <a:solidFill>
                        <a:schemeClr val="dk1"/>
                      </a:solidFill>
                      <a:prstDash val="dot"/>
                      <a:round/>
                      <a:headEnd len="sm" w="sm" type="none"/>
                      <a:tailEnd len="sm" w="sm" type="none"/>
                    </a:lnB>
                  </a:tcPr>
                </a:tc>
              </a:tr>
              <a:tr h="742975">
                <a:tc>
                  <a:txBody>
                    <a:bodyPr/>
                    <a:lstStyle/>
                    <a:p>
                      <a:pPr indent="0" lvl="0" marL="0" marR="0" rtl="0" algn="ctr">
                        <a:lnSpc>
                          <a:spcPct val="150000"/>
                        </a:lnSpc>
                        <a:spcBef>
                          <a:spcPts val="0"/>
                        </a:spcBef>
                        <a:spcAft>
                          <a:spcPts val="0"/>
                        </a:spcAft>
                        <a:buNone/>
                      </a:pPr>
                      <a:r>
                        <a:rPr b="1" i="0" lang="ko-KR" sz="1800" u="none" cap="none" strike="noStrike">
                          <a:solidFill>
                            <a:srgbClr val="000000"/>
                          </a:solidFill>
                          <a:latin typeface="Arial"/>
                          <a:ea typeface="Arial"/>
                          <a:cs typeface="Arial"/>
                          <a:sym typeface="Arial"/>
                        </a:rPr>
                        <a:t>총 개발기간</a:t>
                      </a:r>
                      <a:endParaRPr b="1" i="0" sz="1800" u="none" cap="none" strike="noStrike">
                        <a:solidFill>
                          <a:srgbClr val="000000"/>
                        </a:solidFill>
                        <a:latin typeface="Arial"/>
                        <a:ea typeface="Arial"/>
                        <a:cs typeface="Arial"/>
                        <a:sym typeface="Arial"/>
                      </a:endParaRPr>
                    </a:p>
                  </a:txBody>
                  <a:tcPr marT="0" marB="0" marR="0" marL="0" anchor="ctr">
                    <a:lnL cap="flat" cmpd="sng" w="9525">
                      <a:solidFill>
                        <a:srgbClr val="000000">
                          <a:alpha val="0"/>
                        </a:srgbClr>
                      </a:solidFill>
                      <a:prstDash val="solid"/>
                      <a:round/>
                      <a:headEnd len="sm" w="sm" type="none"/>
                      <a:tailEnd len="sm" w="sm" type="none"/>
                    </a:lnL>
                    <a:lnR cap="flat" cmpd="sng" w="12700">
                      <a:solidFill>
                        <a:schemeClr val="dk1"/>
                      </a:solidFill>
                      <a:prstDash val="dot"/>
                      <a:round/>
                      <a:headEnd len="sm" w="sm" type="none"/>
                      <a:tailEnd len="sm" w="sm" type="none"/>
                    </a:lnR>
                    <a:lnT cap="flat" cmpd="sng" w="12700">
                      <a:solidFill>
                        <a:schemeClr val="dk1"/>
                      </a:solidFill>
                      <a:prstDash val="dot"/>
                      <a:round/>
                      <a:headEnd len="sm" w="sm" type="none"/>
                      <a:tailEnd len="sm" w="sm" type="none"/>
                    </a:lnT>
                    <a:lnB cap="flat" cmpd="sng" w="9525">
                      <a:solidFill>
                        <a:srgbClr val="7F7F7F"/>
                      </a:solidFill>
                      <a:prstDash val="solid"/>
                      <a:round/>
                      <a:headEnd len="sm" w="sm" type="none"/>
                      <a:tailEnd len="sm" w="sm" type="none"/>
                    </a:lnB>
                    <a:solidFill>
                      <a:schemeClr val="lt2"/>
                    </a:solidFill>
                  </a:tcPr>
                </a:tc>
                <a:tc>
                  <a:txBody>
                    <a:bodyPr/>
                    <a:lstStyle/>
                    <a:p>
                      <a:pPr indent="-171450" lvl="0" marL="171450" marR="0" rtl="0" algn="l">
                        <a:lnSpc>
                          <a:spcPct val="130000"/>
                        </a:lnSpc>
                        <a:spcBef>
                          <a:spcPts val="0"/>
                        </a:spcBef>
                        <a:spcAft>
                          <a:spcPts val="0"/>
                        </a:spcAft>
                        <a:buClr>
                          <a:srgbClr val="AEABAB"/>
                        </a:buClr>
                        <a:buSzPts val="1800"/>
                        <a:buFont typeface="Arial"/>
                        <a:buChar char="•"/>
                      </a:pPr>
                      <a:r>
                        <a:rPr b="1" i="1" lang="ko-KR" sz="1800" u="none" cap="none" strike="noStrike">
                          <a:solidFill>
                            <a:srgbClr val="AEABAB"/>
                          </a:solidFill>
                          <a:latin typeface="Arial"/>
                          <a:ea typeface="Arial"/>
                          <a:cs typeface="Arial"/>
                          <a:sym typeface="Arial"/>
                        </a:rPr>
                        <a:t>O/O(월) ~ O/O(금)(4주)</a:t>
                      </a:r>
                      <a:endParaRPr/>
                    </a:p>
                  </a:txBody>
                  <a:tcPr marT="4225" marB="0" marR="4225" marL="36000" anchor="ctr">
                    <a:lnL cap="flat" cmpd="sng" w="12700">
                      <a:solidFill>
                        <a:schemeClr val="dk1"/>
                      </a:solidFill>
                      <a:prstDash val="dot"/>
                      <a:round/>
                      <a:headEnd len="sm" w="sm" type="none"/>
                      <a:tailEnd len="sm" w="sm" type="none"/>
                    </a:lnL>
                    <a:lnR cap="flat" cmpd="sng" w="12700">
                      <a:solidFill>
                        <a:schemeClr val="dk1"/>
                      </a:solidFill>
                      <a:prstDash val="dot"/>
                      <a:round/>
                      <a:headEnd len="sm" w="sm" type="none"/>
                      <a:tailEnd len="sm" w="sm" type="none"/>
                    </a:lnR>
                    <a:lnT cap="flat" cmpd="sng" w="12700">
                      <a:solidFill>
                        <a:schemeClr val="dk1"/>
                      </a:solidFill>
                      <a:prstDash val="dot"/>
                      <a:round/>
                      <a:headEnd len="sm" w="sm" type="none"/>
                      <a:tailEnd len="sm" w="sm" type="none"/>
                    </a:lnT>
                    <a:lnB cap="flat" cmpd="sng" w="9525">
                      <a:solidFill>
                        <a:srgbClr val="7F7F7F"/>
                      </a:solidFill>
                      <a:prstDash val="solid"/>
                      <a:round/>
                      <a:headEnd len="sm" w="sm" type="none"/>
                      <a:tailEnd len="sm" w="sm" type="none"/>
                    </a:lnB>
                    <a:solidFill>
                      <a:schemeClr val="lt2"/>
                    </a:solidFill>
                  </a:tcPr>
                </a:tc>
                <a:tc>
                  <a:txBody>
                    <a:bodyPr/>
                    <a:lstStyle/>
                    <a:p>
                      <a:pPr indent="-57150" lvl="0" marL="171450" marR="0" rtl="0" algn="l">
                        <a:lnSpc>
                          <a:spcPct val="130000"/>
                        </a:lnSpc>
                        <a:spcBef>
                          <a:spcPts val="0"/>
                        </a:spcBef>
                        <a:spcAft>
                          <a:spcPts val="0"/>
                        </a:spcAft>
                        <a:buClr>
                          <a:schemeClr val="dk1"/>
                        </a:buClr>
                        <a:buSzPts val="1800"/>
                        <a:buFont typeface="Arial"/>
                        <a:buNone/>
                      </a:pPr>
                      <a:r>
                        <a:t/>
                      </a:r>
                      <a:endParaRPr b="1" i="1" sz="1800" u="none" cap="none" strike="noStrike">
                        <a:solidFill>
                          <a:srgbClr val="AFABAB"/>
                        </a:solidFill>
                        <a:latin typeface="Arial"/>
                        <a:ea typeface="Arial"/>
                        <a:cs typeface="Arial"/>
                        <a:sym typeface="Arial"/>
                      </a:endParaRPr>
                    </a:p>
                  </a:txBody>
                  <a:tcPr marT="4225" marB="0" marR="4225" marL="36000" anchor="ctr">
                    <a:lnL cap="flat" cmpd="sng" w="12700">
                      <a:solidFill>
                        <a:schemeClr val="dk1"/>
                      </a:solidFill>
                      <a:prstDash val="dot"/>
                      <a:round/>
                      <a:headEnd len="sm" w="sm" type="none"/>
                      <a:tailEnd len="sm" w="sm" type="none"/>
                    </a:lnL>
                    <a:lnR cap="flat" cmpd="sng" w="12700">
                      <a:solidFill>
                        <a:schemeClr val="dk1"/>
                      </a:solidFill>
                      <a:prstDash val="dot"/>
                      <a:round/>
                      <a:headEnd len="sm" w="sm" type="none"/>
                      <a:tailEnd len="sm" w="sm" type="none"/>
                    </a:lnR>
                    <a:lnT cap="flat" cmpd="sng" w="12700">
                      <a:solidFill>
                        <a:schemeClr val="dk1"/>
                      </a:solidFill>
                      <a:prstDash val="dot"/>
                      <a:round/>
                      <a:headEnd len="sm" w="sm" type="none"/>
                      <a:tailEnd len="sm" w="sm" type="none"/>
                    </a:lnT>
                    <a:lnB cap="flat" cmpd="sng" w="9525">
                      <a:solidFill>
                        <a:srgbClr val="7F7F7F"/>
                      </a:solidFill>
                      <a:prstDash val="solid"/>
                      <a:round/>
                      <a:headEnd len="sm" w="sm" type="none"/>
                      <a:tailEnd len="sm" w="sm" type="none"/>
                    </a:lnB>
                    <a:solidFill>
                      <a:schemeClr val="lt2"/>
                    </a:solidFill>
                  </a:tcPr>
                </a:tc>
                <a:tc>
                  <a:txBody>
                    <a:bodyPr/>
                    <a:lstStyle/>
                    <a:p>
                      <a:pPr indent="-57150" lvl="0" marL="171450" marR="0" rtl="0" algn="l">
                        <a:lnSpc>
                          <a:spcPct val="130000"/>
                        </a:lnSpc>
                        <a:spcBef>
                          <a:spcPts val="0"/>
                        </a:spcBef>
                        <a:spcAft>
                          <a:spcPts val="0"/>
                        </a:spcAft>
                        <a:buClr>
                          <a:schemeClr val="dk1"/>
                        </a:buClr>
                        <a:buSzPts val="1800"/>
                        <a:buFont typeface="Arial"/>
                        <a:buNone/>
                      </a:pPr>
                      <a:r>
                        <a:t/>
                      </a:r>
                      <a:endParaRPr b="1" i="1" sz="1800" u="none" cap="none" strike="noStrike">
                        <a:solidFill>
                          <a:srgbClr val="AFABAB"/>
                        </a:solidFill>
                        <a:latin typeface="Arial"/>
                        <a:ea typeface="Arial"/>
                        <a:cs typeface="Arial"/>
                        <a:sym typeface="Arial"/>
                      </a:endParaRPr>
                    </a:p>
                  </a:txBody>
                  <a:tcPr marT="4225" marB="0" marR="4225" marL="36000" anchor="ctr">
                    <a:lnL cap="flat" cmpd="sng" w="12700">
                      <a:solidFill>
                        <a:schemeClr val="dk1"/>
                      </a:solidFill>
                      <a:prstDash val="dot"/>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dot"/>
                      <a:round/>
                      <a:headEnd len="sm" w="sm" type="none"/>
                      <a:tailEnd len="sm" w="sm" type="none"/>
                    </a:lnT>
                    <a:lnB cap="flat" cmpd="sng" w="9525">
                      <a:solidFill>
                        <a:srgbClr val="7F7F7F"/>
                      </a:solidFill>
                      <a:prstDash val="solid"/>
                      <a:round/>
                      <a:headEnd len="sm" w="sm" type="none"/>
                      <a:tailEnd len="sm" w="sm" type="none"/>
                    </a:lnB>
                    <a:solidFill>
                      <a:schemeClr val="lt2"/>
                    </a:solidFill>
                  </a:tcPr>
                </a:tc>
              </a:tr>
            </a:tbl>
          </a:graphicData>
        </a:graphic>
      </p:graphicFrame>
      <p:sp>
        <p:nvSpPr>
          <p:cNvPr id="167" name="Google Shape;167;p8"/>
          <p:cNvSpPr/>
          <p:nvPr/>
        </p:nvSpPr>
        <p:spPr>
          <a:xfrm>
            <a:off x="790006" y="310196"/>
            <a:ext cx="6801467"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ko-KR" sz="3600" u="none" cap="none" strike="noStrike">
                <a:solidFill>
                  <a:srgbClr val="1A7BAE"/>
                </a:solidFill>
                <a:latin typeface="Impact"/>
                <a:ea typeface="Impact"/>
                <a:cs typeface="Impact"/>
                <a:sym typeface="Impact"/>
              </a:rPr>
              <a:t>Ⅲ. 프로젝트 수행절차 및 방법</a:t>
            </a:r>
            <a:endParaRPr b="1" i="0" sz="3600" u="none" cap="none" strike="noStrike">
              <a:solidFill>
                <a:srgbClr val="1A7BAE"/>
              </a:solidFill>
              <a:latin typeface="Impact"/>
              <a:ea typeface="Impact"/>
              <a:cs typeface="Impact"/>
              <a:sym typeface="Impact"/>
            </a:endParaRPr>
          </a:p>
        </p:txBody>
      </p:sp>
      <p:sp>
        <p:nvSpPr>
          <p:cNvPr id="168" name="Google Shape;168;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9"/>
          <p:cNvSpPr/>
          <p:nvPr/>
        </p:nvSpPr>
        <p:spPr>
          <a:xfrm>
            <a:off x="828370" y="310196"/>
            <a:ext cx="6801467"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ko-KR" sz="3600" u="none" cap="none" strike="noStrike">
                <a:solidFill>
                  <a:srgbClr val="1A7BAE"/>
                </a:solidFill>
                <a:latin typeface="Impact"/>
                <a:ea typeface="Impact"/>
                <a:cs typeface="Impact"/>
                <a:sym typeface="Impact"/>
              </a:rPr>
              <a:t>Ⅳ. 프로젝트 수행 결과</a:t>
            </a:r>
            <a:endParaRPr b="1" i="0" sz="3600" u="none" cap="none" strike="noStrike">
              <a:solidFill>
                <a:srgbClr val="1A7BAE"/>
              </a:solidFill>
              <a:latin typeface="Impact"/>
              <a:ea typeface="Impact"/>
              <a:cs typeface="Impact"/>
              <a:sym typeface="Impact"/>
            </a:endParaRPr>
          </a:p>
        </p:txBody>
      </p:sp>
      <p:grpSp>
        <p:nvGrpSpPr>
          <p:cNvPr id="175" name="Google Shape;175;p9"/>
          <p:cNvGrpSpPr/>
          <p:nvPr/>
        </p:nvGrpSpPr>
        <p:grpSpPr>
          <a:xfrm>
            <a:off x="648925" y="14748"/>
            <a:ext cx="180000" cy="1188000"/>
            <a:chOff x="281524" y="0"/>
            <a:chExt cx="105725" cy="721610"/>
          </a:xfrm>
        </p:grpSpPr>
        <p:sp>
          <p:nvSpPr>
            <p:cNvPr id="176" name="Google Shape;176;p9"/>
            <p:cNvSpPr/>
            <p:nvPr/>
          </p:nvSpPr>
          <p:spPr>
            <a:xfrm>
              <a:off x="281524" y="0"/>
              <a:ext cx="45719" cy="721610"/>
            </a:xfrm>
            <a:prstGeom prst="rect">
              <a:avLst/>
            </a:prstGeom>
            <a:solidFill>
              <a:srgbClr val="2E75B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Malgun Gothic"/>
                <a:buNone/>
              </a:pPr>
              <a:r>
                <a:t/>
              </a:r>
              <a:endParaRPr b="0" i="0" sz="1800" u="none" cap="none" strike="noStrike">
                <a:solidFill>
                  <a:srgbClr val="FFFFFF"/>
                </a:solidFill>
                <a:latin typeface="Arial"/>
                <a:ea typeface="Arial"/>
                <a:cs typeface="Arial"/>
                <a:sym typeface="Arial"/>
              </a:endParaRPr>
            </a:p>
          </p:txBody>
        </p:sp>
        <p:sp>
          <p:nvSpPr>
            <p:cNvPr id="177" name="Google Shape;177;p9"/>
            <p:cNvSpPr/>
            <p:nvPr/>
          </p:nvSpPr>
          <p:spPr>
            <a:xfrm>
              <a:off x="341530" y="0"/>
              <a:ext cx="45719" cy="721610"/>
            </a:xfrm>
            <a:prstGeom prst="rect">
              <a:avLst/>
            </a:prstGeom>
            <a:solidFill>
              <a:srgbClr val="2E75B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Malgun Gothic"/>
                <a:buNone/>
              </a:pPr>
              <a:r>
                <a:t/>
              </a:r>
              <a:endParaRPr b="0" i="0" sz="1800" u="none" cap="none" strike="noStrike">
                <a:solidFill>
                  <a:srgbClr val="FFFFFF"/>
                </a:solidFill>
                <a:latin typeface="Arial"/>
                <a:ea typeface="Arial"/>
                <a:cs typeface="Arial"/>
                <a:sym typeface="Arial"/>
              </a:endParaRPr>
            </a:p>
          </p:txBody>
        </p:sp>
      </p:grpSp>
      <p:graphicFrame>
        <p:nvGraphicFramePr>
          <p:cNvPr id="178" name="Google Shape;178;p9"/>
          <p:cNvGraphicFramePr/>
          <p:nvPr/>
        </p:nvGraphicFramePr>
        <p:xfrm>
          <a:off x="1002046" y="1268590"/>
          <a:ext cx="3000000" cy="3000000"/>
        </p:xfrm>
        <a:graphic>
          <a:graphicData uri="http://schemas.openxmlformats.org/drawingml/2006/table">
            <a:tbl>
              <a:tblPr>
                <a:noFill/>
                <a:tableStyleId>{D727E855-711B-429F-94C6-2434C39224CF}</a:tableStyleId>
              </a:tblPr>
              <a:tblGrid>
                <a:gridCol w="10145425"/>
              </a:tblGrid>
              <a:tr h="490625">
                <a:tc>
                  <a:txBody>
                    <a:bodyPr/>
                    <a:lstStyle/>
                    <a:p>
                      <a:pPr indent="0" lvl="0" marL="0" marR="0" rtl="0" algn="ctr">
                        <a:lnSpc>
                          <a:spcPct val="130000"/>
                        </a:lnSpc>
                        <a:spcBef>
                          <a:spcPts val="0"/>
                        </a:spcBef>
                        <a:spcAft>
                          <a:spcPts val="0"/>
                        </a:spcAft>
                        <a:buClr>
                          <a:schemeClr val="dk1"/>
                        </a:buClr>
                        <a:buSzPts val="1800"/>
                        <a:buFont typeface="Arial"/>
                        <a:buNone/>
                      </a:pPr>
                      <a:r>
                        <a:rPr b="0" i="0" lang="ko-KR" sz="1800" u="none" cap="none" strike="noStrike">
                          <a:solidFill>
                            <a:schemeClr val="dk1"/>
                          </a:solidFill>
                          <a:latin typeface="Malgun Gothic"/>
                          <a:ea typeface="Malgun Gothic"/>
                          <a:cs typeface="Malgun Gothic"/>
                          <a:sym typeface="Malgun Gothic"/>
                        </a:rPr>
                        <a:t>✎ </a:t>
                      </a:r>
                      <a:r>
                        <a:rPr b="1" i="0" lang="ko-KR" sz="2400" u="none" cap="none" strike="noStrike">
                          <a:solidFill>
                            <a:schemeClr val="dk1"/>
                          </a:solidFill>
                          <a:latin typeface="Arial"/>
                          <a:ea typeface="Arial"/>
                          <a:cs typeface="Arial"/>
                          <a:sym typeface="Arial"/>
                        </a:rPr>
                        <a:t>작 성 요 령 </a:t>
                      </a:r>
                      <a:r>
                        <a:rPr b="0" i="0" lang="ko-KR" sz="1800" u="none" cap="none" strike="noStrike">
                          <a:solidFill>
                            <a:schemeClr val="dk1"/>
                          </a:solidFill>
                          <a:latin typeface="Malgun Gothic"/>
                          <a:ea typeface="Malgun Gothic"/>
                          <a:cs typeface="Malgun Gothic"/>
                          <a:sym typeface="Malgun Gothic"/>
                        </a:rPr>
                        <a:t>✎</a:t>
                      </a:r>
                      <a:endParaRPr b="1" i="0" sz="2400" u="none" cap="none" strike="noStrike">
                        <a:solidFill>
                          <a:schemeClr val="dk1"/>
                        </a:solidFill>
                        <a:latin typeface="Arial"/>
                        <a:ea typeface="Arial"/>
                        <a:cs typeface="Arial"/>
                        <a:sym typeface="Arial"/>
                      </a:endParaRPr>
                    </a:p>
                  </a:txBody>
                  <a:tcPr marT="4225" marB="0" marR="4225" marL="72000" anchor="ctr">
                    <a:lnL cap="flat" cmpd="sng" w="12700">
                      <a:solidFill>
                        <a:schemeClr val="dk1"/>
                      </a:solidFill>
                      <a:prstDash val="dot"/>
                      <a:round/>
                      <a:headEnd len="sm" w="sm" type="none"/>
                      <a:tailEnd len="sm" w="sm" type="none"/>
                    </a:lnL>
                    <a:lnR cap="flat" cmpd="sng" w="12700">
                      <a:solidFill>
                        <a:schemeClr val="dk1"/>
                      </a:solidFill>
                      <a:prstDash val="dot"/>
                      <a:round/>
                      <a:headEnd len="sm" w="sm" type="none"/>
                      <a:tailEnd len="sm" w="sm" type="none"/>
                    </a:lnR>
                    <a:lnT cap="flat" cmpd="sng" w="12700">
                      <a:solidFill>
                        <a:schemeClr val="dk1"/>
                      </a:solidFill>
                      <a:prstDash val="dot"/>
                      <a:round/>
                      <a:headEnd len="sm" w="sm" type="none"/>
                      <a:tailEnd len="sm" w="sm" type="none"/>
                    </a:lnT>
                    <a:lnB cap="flat" cmpd="sng" w="12700">
                      <a:solidFill>
                        <a:schemeClr val="dk1"/>
                      </a:solidFill>
                      <a:prstDash val="dot"/>
                      <a:round/>
                      <a:headEnd len="sm" w="sm" type="none"/>
                      <a:tailEnd len="sm" w="sm" type="none"/>
                    </a:lnB>
                    <a:solidFill>
                      <a:srgbClr val="BFBFBF"/>
                    </a:solidFill>
                  </a:tcPr>
                </a:tc>
              </a:tr>
              <a:tr h="4390625">
                <a:tc>
                  <a:txBody>
                    <a:bodyPr/>
                    <a:lstStyle/>
                    <a:p>
                      <a:pPr indent="-285750" lvl="0" marL="285750" marR="0" rtl="0" algn="l">
                        <a:lnSpc>
                          <a:spcPct val="130000"/>
                        </a:lnSpc>
                        <a:spcBef>
                          <a:spcPts val="0"/>
                        </a:spcBef>
                        <a:spcAft>
                          <a:spcPts val="0"/>
                        </a:spcAft>
                        <a:buClr>
                          <a:schemeClr val="dk1"/>
                        </a:buClr>
                        <a:buSzPts val="1800"/>
                        <a:buFont typeface="Noto Sans Symbols"/>
                        <a:buChar char="❖"/>
                      </a:pPr>
                      <a:r>
                        <a:rPr b="1" i="0" lang="ko-KR" sz="1800" u="none" cap="none" strike="noStrike">
                          <a:solidFill>
                            <a:schemeClr val="dk1"/>
                          </a:solidFill>
                          <a:latin typeface="Arial"/>
                          <a:ea typeface="Arial"/>
                          <a:cs typeface="Arial"/>
                          <a:sym typeface="Arial"/>
                        </a:rPr>
                        <a:t>[프로젝트 수행 결과]는 프로젝트 결과물이 도출된 과정을 세부적으로 기록</a:t>
                      </a:r>
                      <a:endParaRPr b="1" i="0" sz="1800" u="none" cap="none" strike="noStrike">
                        <a:solidFill>
                          <a:schemeClr val="dk1"/>
                        </a:solidFill>
                        <a:latin typeface="Arial"/>
                        <a:ea typeface="Arial"/>
                        <a:cs typeface="Arial"/>
                        <a:sym typeface="Arial"/>
                      </a:endParaRPr>
                    </a:p>
                    <a:p>
                      <a:pPr indent="0" lvl="0" marL="0" marR="0" rtl="0" algn="l">
                        <a:lnSpc>
                          <a:spcPct val="130000"/>
                        </a:lnSpc>
                        <a:spcBef>
                          <a:spcPts val="0"/>
                        </a:spcBef>
                        <a:spcAft>
                          <a:spcPts val="0"/>
                        </a:spcAft>
                        <a:buClr>
                          <a:schemeClr val="dk1"/>
                        </a:buClr>
                        <a:buSzPts val="1800"/>
                        <a:buFont typeface="Noto Sans Symbols"/>
                        <a:buNone/>
                      </a:pPr>
                      <a:r>
                        <a:rPr b="1" i="0" lang="ko-KR" sz="1800" u="none" cap="none" strike="noStrike">
                          <a:solidFill>
                            <a:schemeClr val="dk1"/>
                          </a:solidFill>
                          <a:latin typeface="Arial"/>
                          <a:ea typeface="Arial"/>
                          <a:cs typeface="Arial"/>
                          <a:sym typeface="Arial"/>
                        </a:rPr>
                        <a:t> -  예시</a:t>
                      </a:r>
                      <a:r>
                        <a:rPr b="1" i="0" lang="ko-KR" sz="1400" u="none" cap="none" strike="noStrike">
                          <a:solidFill>
                            <a:schemeClr val="dk1"/>
                          </a:solidFill>
                          <a:latin typeface="Arial"/>
                          <a:ea typeface="Arial"/>
                          <a:cs typeface="Arial"/>
                          <a:sym typeface="Arial"/>
                        </a:rPr>
                        <a:t>(10~13p)</a:t>
                      </a:r>
                      <a:r>
                        <a:rPr b="1" i="0" lang="ko-KR" sz="1800" u="none" cap="none" strike="noStrike">
                          <a:solidFill>
                            <a:schemeClr val="dk1"/>
                          </a:solidFill>
                          <a:latin typeface="Arial"/>
                          <a:ea typeface="Arial"/>
                          <a:cs typeface="Arial"/>
                          <a:sym typeface="Arial"/>
                        </a:rPr>
                        <a:t>는 하나의 사례로 간단하게 제시한 것이므로 프로젝트의 성격에 따라 보다 자세하게 기록하며, 결과를 서술하는 과정에서는 논리성, 창의성, 완결성이 잘 드러나도록 한다.</a:t>
                      </a:r>
                      <a:endParaRPr/>
                    </a:p>
                    <a:p>
                      <a:pPr indent="0" lvl="0" marL="0" marR="0" rtl="0" algn="l">
                        <a:lnSpc>
                          <a:spcPct val="130000"/>
                        </a:lnSpc>
                        <a:spcBef>
                          <a:spcPts val="0"/>
                        </a:spcBef>
                        <a:spcAft>
                          <a:spcPts val="0"/>
                        </a:spcAft>
                        <a:buClr>
                          <a:schemeClr val="dk1"/>
                        </a:buClr>
                        <a:buSzPts val="1000"/>
                        <a:buFont typeface="Noto Sans Symbols"/>
                        <a:buNone/>
                      </a:pPr>
                      <a:r>
                        <a:t/>
                      </a:r>
                      <a:endParaRPr b="1" i="0" sz="1000" u="none" cap="none" strike="noStrike">
                        <a:solidFill>
                          <a:schemeClr val="dk1"/>
                        </a:solidFill>
                        <a:latin typeface="Arial"/>
                        <a:ea typeface="Arial"/>
                        <a:cs typeface="Arial"/>
                        <a:sym typeface="Arial"/>
                      </a:endParaRPr>
                    </a:p>
                    <a:p>
                      <a:pPr indent="0" lvl="0" marL="0" marR="0" rtl="0" algn="l">
                        <a:lnSpc>
                          <a:spcPct val="130000"/>
                        </a:lnSpc>
                        <a:spcBef>
                          <a:spcPts val="0"/>
                        </a:spcBef>
                        <a:spcAft>
                          <a:spcPts val="0"/>
                        </a:spcAft>
                        <a:buClr>
                          <a:schemeClr val="dk1"/>
                        </a:buClr>
                        <a:buSzPts val="1600"/>
                        <a:buFont typeface="Arial"/>
                        <a:buNone/>
                      </a:pPr>
                      <a:r>
                        <a:rPr b="0" i="0" lang="ko-KR" sz="1600" u="none" cap="none" strike="noStrike">
                          <a:solidFill>
                            <a:schemeClr val="dk1"/>
                          </a:solidFill>
                          <a:latin typeface="Arial"/>
                          <a:ea typeface="Arial"/>
                          <a:cs typeface="Arial"/>
                          <a:sym typeface="Arial"/>
                        </a:rPr>
                        <a:t>※ 논리성: 프로젝트의 결과물을 도출하기 위해 논리적인 과정으로 구성된 정도를 의미. </a:t>
                      </a:r>
                      <a:br>
                        <a:rPr b="0" i="0" lang="ko-KR" sz="1600" u="none" cap="none" strike="noStrike">
                          <a:solidFill>
                            <a:schemeClr val="dk1"/>
                          </a:solidFill>
                          <a:latin typeface="Arial"/>
                          <a:ea typeface="Arial"/>
                          <a:cs typeface="Arial"/>
                          <a:sym typeface="Arial"/>
                        </a:rPr>
                      </a:br>
                      <a:r>
                        <a:rPr b="0" i="0" lang="ko-KR" sz="1600" u="none" cap="none" strike="noStrike">
                          <a:solidFill>
                            <a:schemeClr val="dk1"/>
                          </a:solidFill>
                          <a:latin typeface="Arial"/>
                          <a:ea typeface="Arial"/>
                          <a:cs typeface="Arial"/>
                          <a:sym typeface="Arial"/>
                        </a:rPr>
                        <a:t>              예를 들어 산업 분야 및 연구 문헌 검토, 선진사례 및 문헌 활용 등이 있음</a:t>
                      </a:r>
                      <a:endParaRPr b="0" i="0" sz="1600" u="none" cap="none" strike="noStrike">
                        <a:solidFill>
                          <a:schemeClr val="dk1"/>
                        </a:solidFill>
                        <a:latin typeface="Arial"/>
                        <a:ea typeface="Arial"/>
                        <a:cs typeface="Arial"/>
                        <a:sym typeface="Arial"/>
                      </a:endParaRPr>
                    </a:p>
                    <a:p>
                      <a:pPr indent="0" lvl="0" marL="0" marR="0" rtl="0" algn="l">
                        <a:lnSpc>
                          <a:spcPct val="130000"/>
                        </a:lnSpc>
                        <a:spcBef>
                          <a:spcPts val="0"/>
                        </a:spcBef>
                        <a:spcAft>
                          <a:spcPts val="0"/>
                        </a:spcAft>
                        <a:buClr>
                          <a:schemeClr val="dk1"/>
                        </a:buClr>
                        <a:buSzPts val="1600"/>
                        <a:buFont typeface="Arial"/>
                        <a:buNone/>
                      </a:pPr>
                      <a:r>
                        <a:rPr b="0" i="0" lang="ko-KR" sz="1600" u="none" cap="none" strike="noStrike">
                          <a:solidFill>
                            <a:schemeClr val="dk1"/>
                          </a:solidFill>
                          <a:latin typeface="Arial"/>
                          <a:ea typeface="Arial"/>
                          <a:cs typeface="Arial"/>
                          <a:sym typeface="Arial"/>
                        </a:rPr>
                        <a:t>※ 창의성: 프로젝트의 결과물이 이전의 결과물과 달리 획기적인 주제나 아이디어로 만들어진 정도를 의미</a:t>
                      </a:r>
                      <a:endParaRPr b="0" i="0" sz="1600" u="none" cap="none" strike="noStrike">
                        <a:solidFill>
                          <a:schemeClr val="dk1"/>
                        </a:solidFill>
                        <a:latin typeface="Arial"/>
                        <a:ea typeface="Arial"/>
                        <a:cs typeface="Arial"/>
                        <a:sym typeface="Arial"/>
                      </a:endParaRPr>
                    </a:p>
                    <a:p>
                      <a:pPr indent="0" lvl="0" marL="0" marR="0" rtl="0" algn="l">
                        <a:lnSpc>
                          <a:spcPct val="130000"/>
                        </a:lnSpc>
                        <a:spcBef>
                          <a:spcPts val="0"/>
                        </a:spcBef>
                        <a:spcAft>
                          <a:spcPts val="0"/>
                        </a:spcAft>
                        <a:buClr>
                          <a:schemeClr val="dk1"/>
                        </a:buClr>
                        <a:buSzPts val="1600"/>
                        <a:buFont typeface="Arial"/>
                        <a:buNone/>
                      </a:pPr>
                      <a:r>
                        <a:rPr b="0" i="0" lang="ko-KR" sz="1600" u="none" cap="none" strike="noStrike">
                          <a:solidFill>
                            <a:schemeClr val="dk1"/>
                          </a:solidFill>
                          <a:latin typeface="Arial"/>
                          <a:ea typeface="Arial"/>
                          <a:cs typeface="Arial"/>
                          <a:sym typeface="Arial"/>
                        </a:rPr>
                        <a:t>※ 완결성: 프로젝트의 결과물이 실습 주제와 과정에 맞게 완결성 있게 도출된 정도를 의미</a:t>
                      </a:r>
                      <a:endParaRPr b="0" i="0" sz="1600" u="none" cap="none" strike="noStrike">
                        <a:solidFill>
                          <a:schemeClr val="dk1"/>
                        </a:solidFill>
                        <a:latin typeface="Arial"/>
                        <a:ea typeface="Arial"/>
                        <a:cs typeface="Arial"/>
                        <a:sym typeface="Arial"/>
                      </a:endParaRPr>
                    </a:p>
                    <a:p>
                      <a:pPr indent="-285750" lvl="0" marL="285750" marR="0" rtl="0" algn="l">
                        <a:lnSpc>
                          <a:spcPct val="150000"/>
                        </a:lnSpc>
                        <a:spcBef>
                          <a:spcPts val="0"/>
                        </a:spcBef>
                        <a:spcAft>
                          <a:spcPts val="0"/>
                        </a:spcAft>
                        <a:buClr>
                          <a:schemeClr val="dk1"/>
                        </a:buClr>
                        <a:buSzPts val="1600"/>
                        <a:buFont typeface="Arial"/>
                        <a:buChar char="•"/>
                      </a:pPr>
                      <a:r>
                        <a:rPr b="0" i="0" lang="ko-KR" sz="1600" u="none" cap="none" strike="noStrike">
                          <a:solidFill>
                            <a:schemeClr val="dk1"/>
                          </a:solidFill>
                          <a:latin typeface="Arial"/>
                          <a:ea typeface="Arial"/>
                          <a:cs typeface="Arial"/>
                          <a:sym typeface="Arial"/>
                        </a:rPr>
                        <a:t>프로젝트의 결과는 그 과정이 잘 드러날 수 있도록 데이터 가공 과정부터 활용까지 전체적인 프로세스를 확인할 수 있도록 단계별로 작성</a:t>
                      </a:r>
                      <a:endParaRPr b="0" i="0" sz="1600" u="none" cap="none" strike="noStrike">
                        <a:solidFill>
                          <a:schemeClr val="dk1"/>
                        </a:solidFill>
                        <a:latin typeface="Arial"/>
                        <a:ea typeface="Arial"/>
                        <a:cs typeface="Arial"/>
                        <a:sym typeface="Arial"/>
                      </a:endParaRPr>
                    </a:p>
                    <a:p>
                      <a:pPr indent="-285750" lvl="0" marL="285750" marR="0" rtl="0" algn="l">
                        <a:lnSpc>
                          <a:spcPct val="150000"/>
                        </a:lnSpc>
                        <a:spcBef>
                          <a:spcPts val="0"/>
                        </a:spcBef>
                        <a:spcAft>
                          <a:spcPts val="0"/>
                        </a:spcAft>
                        <a:buClr>
                          <a:schemeClr val="dk1"/>
                        </a:buClr>
                        <a:buSzPts val="1600"/>
                        <a:buFont typeface="Arial"/>
                        <a:buChar char="•"/>
                      </a:pPr>
                      <a:r>
                        <a:rPr b="0" i="0" lang="ko-KR" sz="1600" u="none" cap="none" strike="noStrike">
                          <a:solidFill>
                            <a:schemeClr val="dk1"/>
                          </a:solidFill>
                          <a:latin typeface="Arial"/>
                          <a:ea typeface="Arial"/>
                          <a:cs typeface="Arial"/>
                          <a:sym typeface="Arial"/>
                        </a:rPr>
                        <a:t>첨부 자료 예시: 결과물 사진 또는 동영상, 소스코드 등 </a:t>
                      </a:r>
                      <a:r>
                        <a:rPr b="0" i="0" lang="ko-KR" sz="1600" u="sng" cap="none" strike="noStrike">
                          <a:solidFill>
                            <a:schemeClr val="dk1"/>
                          </a:solidFill>
                          <a:latin typeface="Arial"/>
                          <a:ea typeface="Arial"/>
                          <a:cs typeface="Arial"/>
                          <a:sym typeface="Arial"/>
                        </a:rPr>
                        <a:t>프로젝트의 우수성이 들어날 수 있는 자료</a:t>
                      </a:r>
                      <a:endParaRPr b="0" i="0" sz="1600" u="sng" cap="none" strike="noStrike">
                        <a:solidFill>
                          <a:schemeClr val="dk1"/>
                        </a:solidFill>
                        <a:latin typeface="Arial"/>
                        <a:ea typeface="Arial"/>
                        <a:cs typeface="Arial"/>
                        <a:sym typeface="Arial"/>
                      </a:endParaRPr>
                    </a:p>
                  </a:txBody>
                  <a:tcPr marT="4225" marB="0" marR="4225" marL="72000" anchor="ctr">
                    <a:lnL cap="flat" cmpd="sng" w="12700">
                      <a:solidFill>
                        <a:schemeClr val="dk1"/>
                      </a:solidFill>
                      <a:prstDash val="dot"/>
                      <a:round/>
                      <a:headEnd len="sm" w="sm" type="none"/>
                      <a:tailEnd len="sm" w="sm" type="none"/>
                    </a:lnL>
                    <a:lnR cap="flat" cmpd="sng" w="12700">
                      <a:solidFill>
                        <a:schemeClr val="dk1"/>
                      </a:solidFill>
                      <a:prstDash val="dot"/>
                      <a:round/>
                      <a:headEnd len="sm" w="sm" type="none"/>
                      <a:tailEnd len="sm" w="sm" type="none"/>
                    </a:lnR>
                    <a:lnT cap="flat" cmpd="sng" w="12700">
                      <a:solidFill>
                        <a:schemeClr val="dk1"/>
                      </a:solidFill>
                      <a:prstDash val="dot"/>
                      <a:round/>
                      <a:headEnd len="sm" w="sm" type="none"/>
                      <a:tailEnd len="sm" w="sm" type="none"/>
                    </a:lnT>
                    <a:lnB cap="flat" cmpd="sng" w="12700">
                      <a:solidFill>
                        <a:schemeClr val="dk1"/>
                      </a:solidFill>
                      <a:prstDash val="dot"/>
                      <a:round/>
                      <a:headEnd len="sm" w="sm" type="none"/>
                      <a:tailEnd len="sm" w="sm" type="none"/>
                    </a:lnB>
                  </a:tcPr>
                </a:tc>
              </a:tr>
            </a:tbl>
          </a:graphicData>
        </a:graphic>
      </p:graphicFrame>
      <p:sp>
        <p:nvSpPr>
          <p:cNvPr id="179" name="Google Shape;179;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테마">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테마">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2020-01-16T02:16:59Z</dcterms:created>
  <dc:creator>이현민</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SCPROP">
    <vt:lpwstr>NSCCustomProperty</vt:lpwstr>
  </property>
</Properties>
</file>