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Happy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4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TACKLING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health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health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Pretend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(social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realizing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endParaRPr lang="zh-CN" altLang="en-US" dirty="0"/>
          </a:p>
          <a:p>
            <a:pPr marL="0" lvl="1" indent="0">
              <a:buNone/>
            </a:pPr>
            <a:endParaRPr lang="zh-CN" altLang="en-US" dirty="0"/>
          </a:p>
          <a:p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safe</a:t>
            </a:r>
            <a:r>
              <a:rPr lang="zh-CN" altLang="en-US" dirty="0"/>
              <a:t> 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talk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5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HAPPY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weight,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personalized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Keywords,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ideas</a:t>
            </a:r>
            <a:endParaRPr lang="zh-CN" altLang="en-US" dirty="0" smtClean="0"/>
          </a:p>
          <a:p>
            <a:pPr marL="0" lvl="1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Private,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safe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friendly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Easy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(tips,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suggestions)</a:t>
            </a:r>
            <a:endParaRPr lang="zh-CN" altLang="en-US" dirty="0" smtClean="0"/>
          </a:p>
          <a:p>
            <a:pPr marL="0" lvl="1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Cross-platform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desktop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9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/>
              <a:t>Cognitive Services </a:t>
            </a:r>
            <a:r>
              <a:rPr lang="en-US" altLang="zh-CN" dirty="0" smtClean="0"/>
              <a:t>(</a:t>
            </a:r>
            <a:r>
              <a:rPr lang="en-US" dirty="0" smtClean="0"/>
              <a:t>Text </a:t>
            </a:r>
            <a:r>
              <a:rPr lang="en-US" dirty="0"/>
              <a:t>Analytics </a:t>
            </a:r>
            <a:r>
              <a:rPr lang="en-US" altLang="zh-CN" dirty="0" smtClean="0"/>
              <a:t>API)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Firebase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(backend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database)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React,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Electrons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(frontend)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9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13" y="1049637"/>
            <a:ext cx="6509951" cy="53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87" y="1087395"/>
            <a:ext cx="7188404" cy="51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7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4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968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</TotalTime>
  <Words>100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Happy diary</vt:lpstr>
      <vt:lpstr>TACKLING ISSUES</vt:lpstr>
      <vt:lpstr>WHY HAPPY DIARY</vt:lpstr>
      <vt:lpstr>TECH</vt:lpstr>
      <vt:lpstr>PROTOTYPE</vt:lpstr>
      <vt:lpstr>PROTOTYPE</vt:lpstr>
      <vt:lpstr>LIVE DEMO</vt:lpstr>
      <vt:lpstr>Q&amp;A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diary</dc:title>
  <dc:creator>Lin Ai</dc:creator>
  <cp:lastModifiedBy>Lin Ai</cp:lastModifiedBy>
  <cp:revision>9</cp:revision>
  <dcterms:created xsi:type="dcterms:W3CDTF">2017-05-07T18:02:12Z</dcterms:created>
  <dcterms:modified xsi:type="dcterms:W3CDTF">2017-05-07T18:33:23Z</dcterms:modified>
</cp:coreProperties>
</file>