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6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75.png"/><Relationship Id="rId7" Type="http://schemas.openxmlformats.org/officeDocument/2006/relationships/image" Target="../media/image67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6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75.png"/><Relationship Id="rId7" Type="http://schemas.openxmlformats.org/officeDocument/2006/relationships/image" Target="../media/image67.png"/><Relationship Id="rId2" Type="http://schemas.openxmlformats.org/officeDocument/2006/relationships/image" Target="../media/image74.svg"/><Relationship Id="rId1" Type="http://schemas.openxmlformats.org/officeDocument/2006/relationships/image" Target="../media/image73.png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10186-DB39-42CA-9610-D77C1E65BC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3B18AED-2368-4256-8D74-230AD3D0ABEA}">
      <dgm:prSet/>
      <dgm:spPr/>
      <dgm:t>
        <a:bodyPr/>
        <a:lstStyle/>
        <a:p>
          <a:pPr>
            <a:defRPr cap="all"/>
          </a:pPr>
          <a:r>
            <a:rPr lang="en-US"/>
            <a:t>Manages database operations related to users.</a:t>
          </a:r>
        </a:p>
      </dgm:t>
    </dgm:pt>
    <dgm:pt modelId="{4E8680EE-DB49-406F-9CD3-28E8CEA11B8B}" type="parTrans" cxnId="{7CF2F2FA-38A2-4DC2-B9D1-1A18811DFCD2}">
      <dgm:prSet/>
      <dgm:spPr/>
      <dgm:t>
        <a:bodyPr/>
        <a:lstStyle/>
        <a:p>
          <a:endParaRPr lang="en-US"/>
        </a:p>
      </dgm:t>
    </dgm:pt>
    <dgm:pt modelId="{4D59455C-C6DE-470B-9429-CD6B58F4FE83}" type="sibTrans" cxnId="{7CF2F2FA-38A2-4DC2-B9D1-1A18811DFCD2}">
      <dgm:prSet/>
      <dgm:spPr/>
      <dgm:t>
        <a:bodyPr/>
        <a:lstStyle/>
        <a:p>
          <a:endParaRPr lang="en-US"/>
        </a:p>
      </dgm:t>
    </dgm:pt>
    <dgm:pt modelId="{8DD0CF2A-1A37-4698-B80A-F12CBCB42777}">
      <dgm:prSet/>
      <dgm:spPr/>
      <dgm:t>
        <a:bodyPr/>
        <a:lstStyle/>
        <a:p>
          <a:pPr>
            <a:defRPr cap="all"/>
          </a:pPr>
          <a:r>
            <a:rPr lang="en-US"/>
            <a:t>Provides functionalities for user creation, login, and username availability checks.</a:t>
          </a:r>
        </a:p>
      </dgm:t>
    </dgm:pt>
    <dgm:pt modelId="{FFC02D51-C2E8-4896-9ACB-4E42FD24C4A2}" type="parTrans" cxnId="{986E8B32-7248-4A38-A6BB-419F5CF6CF08}">
      <dgm:prSet/>
      <dgm:spPr/>
      <dgm:t>
        <a:bodyPr/>
        <a:lstStyle/>
        <a:p>
          <a:endParaRPr lang="en-US"/>
        </a:p>
      </dgm:t>
    </dgm:pt>
    <dgm:pt modelId="{DE6EE6BE-92B2-490D-B90E-F7254CC9C8D2}" type="sibTrans" cxnId="{986E8B32-7248-4A38-A6BB-419F5CF6CF08}">
      <dgm:prSet/>
      <dgm:spPr/>
      <dgm:t>
        <a:bodyPr/>
        <a:lstStyle/>
        <a:p>
          <a:endParaRPr lang="en-US"/>
        </a:p>
      </dgm:t>
    </dgm:pt>
    <dgm:pt modelId="{440ED6B6-2A6B-4B9E-B5A6-000C20C2DD36}">
      <dgm:prSet/>
      <dgm:spPr/>
      <dgm:t>
        <a:bodyPr/>
        <a:lstStyle/>
        <a:p>
          <a:pPr>
            <a:defRPr cap="all"/>
          </a:pPr>
          <a:r>
            <a:rPr lang="en-US"/>
            <a:t>Central component for user authentication and management.</a:t>
          </a:r>
        </a:p>
      </dgm:t>
    </dgm:pt>
    <dgm:pt modelId="{9871F4E4-F7D4-40D3-ADC6-CF694E1562E0}" type="parTrans" cxnId="{561A404B-050A-44CE-8D89-657C2F40E0E8}">
      <dgm:prSet/>
      <dgm:spPr/>
      <dgm:t>
        <a:bodyPr/>
        <a:lstStyle/>
        <a:p>
          <a:endParaRPr lang="en-US"/>
        </a:p>
      </dgm:t>
    </dgm:pt>
    <dgm:pt modelId="{0AA6BD7B-10FA-47DA-9BF2-A528D0EFA548}" type="sibTrans" cxnId="{561A404B-050A-44CE-8D89-657C2F40E0E8}">
      <dgm:prSet/>
      <dgm:spPr/>
      <dgm:t>
        <a:bodyPr/>
        <a:lstStyle/>
        <a:p>
          <a:endParaRPr lang="en-US"/>
        </a:p>
      </dgm:t>
    </dgm:pt>
    <dgm:pt modelId="{4F5CC919-99F9-4149-BB00-DA5FA251D72C}">
      <dgm:prSet/>
      <dgm:spPr/>
      <dgm:t>
        <a:bodyPr/>
        <a:lstStyle/>
        <a:p>
          <a:pPr>
            <a:defRPr cap="all"/>
          </a:pPr>
          <a:r>
            <a:rPr lang="en-US"/>
            <a:t>Uses prepared statements to secure and optimize database interactions.</a:t>
          </a:r>
        </a:p>
      </dgm:t>
    </dgm:pt>
    <dgm:pt modelId="{FB355E05-7CD1-4D6F-BAAE-D01912A504CE}" type="parTrans" cxnId="{1E2542FA-6159-417D-B2C3-DDC813F86318}">
      <dgm:prSet/>
      <dgm:spPr/>
      <dgm:t>
        <a:bodyPr/>
        <a:lstStyle/>
        <a:p>
          <a:endParaRPr lang="en-US"/>
        </a:p>
      </dgm:t>
    </dgm:pt>
    <dgm:pt modelId="{2EC91162-5B38-49FC-8535-7DF620C64D88}" type="sibTrans" cxnId="{1E2542FA-6159-417D-B2C3-DDC813F86318}">
      <dgm:prSet/>
      <dgm:spPr/>
      <dgm:t>
        <a:bodyPr/>
        <a:lstStyle/>
        <a:p>
          <a:endParaRPr lang="en-US"/>
        </a:p>
      </dgm:t>
    </dgm:pt>
    <dgm:pt modelId="{CFC93B7F-5634-4013-9EA3-426D22E50590}" type="pres">
      <dgm:prSet presAssocID="{93E10186-DB39-42CA-9610-D77C1E65BC2B}" presName="root" presStyleCnt="0">
        <dgm:presLayoutVars>
          <dgm:dir/>
          <dgm:resizeHandles val="exact"/>
        </dgm:presLayoutVars>
      </dgm:prSet>
      <dgm:spPr/>
    </dgm:pt>
    <dgm:pt modelId="{84B5220E-B529-4A52-98BC-27B160750603}" type="pres">
      <dgm:prSet presAssocID="{D3B18AED-2368-4256-8D74-230AD3D0ABEA}" presName="compNode" presStyleCnt="0"/>
      <dgm:spPr/>
    </dgm:pt>
    <dgm:pt modelId="{5198FEAD-B455-44F5-A8ED-B575B7A658C0}" type="pres">
      <dgm:prSet presAssocID="{D3B18AED-2368-4256-8D74-230AD3D0ABEA}" presName="iconBgRect" presStyleLbl="bgShp" presStyleIdx="0" presStyleCnt="4"/>
      <dgm:spPr/>
    </dgm:pt>
    <dgm:pt modelId="{FFBAFA07-D886-4C3D-8A2A-6EA7B8635BFB}" type="pres">
      <dgm:prSet presAssocID="{D3B18AED-2368-4256-8D74-230AD3D0AB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A0C688-26E6-40B9-A8C3-27017EAD97F1}" type="pres">
      <dgm:prSet presAssocID="{D3B18AED-2368-4256-8D74-230AD3D0ABEA}" presName="spaceRect" presStyleCnt="0"/>
      <dgm:spPr/>
    </dgm:pt>
    <dgm:pt modelId="{E12AB3C0-A76B-4214-8A99-E2D42C8174E7}" type="pres">
      <dgm:prSet presAssocID="{D3B18AED-2368-4256-8D74-230AD3D0ABEA}" presName="textRect" presStyleLbl="revTx" presStyleIdx="0" presStyleCnt="4">
        <dgm:presLayoutVars>
          <dgm:chMax val="1"/>
          <dgm:chPref val="1"/>
        </dgm:presLayoutVars>
      </dgm:prSet>
      <dgm:spPr/>
    </dgm:pt>
    <dgm:pt modelId="{AB71A4FA-C6A9-4363-A59A-D285A2A5CE5B}" type="pres">
      <dgm:prSet presAssocID="{4D59455C-C6DE-470B-9429-CD6B58F4FE83}" presName="sibTrans" presStyleCnt="0"/>
      <dgm:spPr/>
    </dgm:pt>
    <dgm:pt modelId="{0CA8D777-CE81-435D-B686-F3C604252EBE}" type="pres">
      <dgm:prSet presAssocID="{8DD0CF2A-1A37-4698-B80A-F12CBCB42777}" presName="compNode" presStyleCnt="0"/>
      <dgm:spPr/>
    </dgm:pt>
    <dgm:pt modelId="{1AB38385-648B-4BAA-8164-98647B0B9C7E}" type="pres">
      <dgm:prSet presAssocID="{8DD0CF2A-1A37-4698-B80A-F12CBCB42777}" presName="iconBgRect" presStyleLbl="bgShp" presStyleIdx="1" presStyleCnt="4"/>
      <dgm:spPr/>
    </dgm:pt>
    <dgm:pt modelId="{5EFD873B-F566-4EB0-B09A-998351745ABC}" type="pres">
      <dgm:prSet presAssocID="{8DD0CF2A-1A37-4698-B80A-F12CBCB427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7322D0B5-220B-4B88-B8B0-2614D84AF587}" type="pres">
      <dgm:prSet presAssocID="{8DD0CF2A-1A37-4698-B80A-F12CBCB42777}" presName="spaceRect" presStyleCnt="0"/>
      <dgm:spPr/>
    </dgm:pt>
    <dgm:pt modelId="{5A8AA16A-C830-41D0-8E4A-81A5121D6DDA}" type="pres">
      <dgm:prSet presAssocID="{8DD0CF2A-1A37-4698-B80A-F12CBCB42777}" presName="textRect" presStyleLbl="revTx" presStyleIdx="1" presStyleCnt="4">
        <dgm:presLayoutVars>
          <dgm:chMax val="1"/>
          <dgm:chPref val="1"/>
        </dgm:presLayoutVars>
      </dgm:prSet>
      <dgm:spPr/>
    </dgm:pt>
    <dgm:pt modelId="{D79CBDFE-85B4-4E5F-87B9-23FE0BE203D4}" type="pres">
      <dgm:prSet presAssocID="{DE6EE6BE-92B2-490D-B90E-F7254CC9C8D2}" presName="sibTrans" presStyleCnt="0"/>
      <dgm:spPr/>
    </dgm:pt>
    <dgm:pt modelId="{2E4623CF-6163-4C6A-85B5-70BC754A706B}" type="pres">
      <dgm:prSet presAssocID="{440ED6B6-2A6B-4B9E-B5A6-000C20C2DD36}" presName="compNode" presStyleCnt="0"/>
      <dgm:spPr/>
    </dgm:pt>
    <dgm:pt modelId="{087E99C0-17B0-431C-BBD2-BE2FF19E4C54}" type="pres">
      <dgm:prSet presAssocID="{440ED6B6-2A6B-4B9E-B5A6-000C20C2DD36}" presName="iconBgRect" presStyleLbl="bgShp" presStyleIdx="2" presStyleCnt="4"/>
      <dgm:spPr/>
    </dgm:pt>
    <dgm:pt modelId="{CCD9290B-CC7B-4EDA-B70A-02C1E6DEC8E5}" type="pres">
      <dgm:prSet presAssocID="{440ED6B6-2A6B-4B9E-B5A6-000C20C2DD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0989D4B-FFD3-4119-BDB9-F1B66E03B783}" type="pres">
      <dgm:prSet presAssocID="{440ED6B6-2A6B-4B9E-B5A6-000C20C2DD36}" presName="spaceRect" presStyleCnt="0"/>
      <dgm:spPr/>
    </dgm:pt>
    <dgm:pt modelId="{804681ED-446E-41E4-8F02-A1AB767EEEEC}" type="pres">
      <dgm:prSet presAssocID="{440ED6B6-2A6B-4B9E-B5A6-000C20C2DD36}" presName="textRect" presStyleLbl="revTx" presStyleIdx="2" presStyleCnt="4">
        <dgm:presLayoutVars>
          <dgm:chMax val="1"/>
          <dgm:chPref val="1"/>
        </dgm:presLayoutVars>
      </dgm:prSet>
      <dgm:spPr/>
    </dgm:pt>
    <dgm:pt modelId="{AC1768CC-26F7-4B44-A10F-159866EB3DF0}" type="pres">
      <dgm:prSet presAssocID="{0AA6BD7B-10FA-47DA-9BF2-A528D0EFA548}" presName="sibTrans" presStyleCnt="0"/>
      <dgm:spPr/>
    </dgm:pt>
    <dgm:pt modelId="{72A47761-8AAD-4536-A2E7-4978E53E495C}" type="pres">
      <dgm:prSet presAssocID="{4F5CC919-99F9-4149-BB00-DA5FA251D72C}" presName="compNode" presStyleCnt="0"/>
      <dgm:spPr/>
    </dgm:pt>
    <dgm:pt modelId="{4489FAC7-6BD7-4A7A-B9E8-7F42C20F2195}" type="pres">
      <dgm:prSet presAssocID="{4F5CC919-99F9-4149-BB00-DA5FA251D72C}" presName="iconBgRect" presStyleLbl="bgShp" presStyleIdx="3" presStyleCnt="4"/>
      <dgm:spPr/>
    </dgm:pt>
    <dgm:pt modelId="{DA3A4D33-C629-41D4-B8DD-1E2D03D9F934}" type="pres">
      <dgm:prSet presAssocID="{4F5CC919-99F9-4149-BB00-DA5FA251D7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3642D08-93BA-42B3-BB37-3D8B04BA2793}" type="pres">
      <dgm:prSet presAssocID="{4F5CC919-99F9-4149-BB00-DA5FA251D72C}" presName="spaceRect" presStyleCnt="0"/>
      <dgm:spPr/>
    </dgm:pt>
    <dgm:pt modelId="{84A64A6D-51F8-49B2-B6F3-599BC1FC869A}" type="pres">
      <dgm:prSet presAssocID="{4F5CC919-99F9-4149-BB00-DA5FA251D72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BAE309-CD54-4CC8-8DDB-177E78B5E66A}" type="presOf" srcId="{440ED6B6-2A6B-4B9E-B5A6-000C20C2DD36}" destId="{804681ED-446E-41E4-8F02-A1AB767EEEEC}" srcOrd="0" destOrd="0" presId="urn:microsoft.com/office/officeart/2018/5/layout/IconCircleLabelList"/>
    <dgm:cxn modelId="{986E8B32-7248-4A38-A6BB-419F5CF6CF08}" srcId="{93E10186-DB39-42CA-9610-D77C1E65BC2B}" destId="{8DD0CF2A-1A37-4698-B80A-F12CBCB42777}" srcOrd="1" destOrd="0" parTransId="{FFC02D51-C2E8-4896-9ACB-4E42FD24C4A2}" sibTransId="{DE6EE6BE-92B2-490D-B90E-F7254CC9C8D2}"/>
    <dgm:cxn modelId="{561A404B-050A-44CE-8D89-657C2F40E0E8}" srcId="{93E10186-DB39-42CA-9610-D77C1E65BC2B}" destId="{440ED6B6-2A6B-4B9E-B5A6-000C20C2DD36}" srcOrd="2" destOrd="0" parTransId="{9871F4E4-F7D4-40D3-ADC6-CF694E1562E0}" sibTransId="{0AA6BD7B-10FA-47DA-9BF2-A528D0EFA548}"/>
    <dgm:cxn modelId="{51D06A73-D134-4D12-A54A-2B55A632C3AD}" type="presOf" srcId="{D3B18AED-2368-4256-8D74-230AD3D0ABEA}" destId="{E12AB3C0-A76B-4214-8A99-E2D42C8174E7}" srcOrd="0" destOrd="0" presId="urn:microsoft.com/office/officeart/2018/5/layout/IconCircleLabelList"/>
    <dgm:cxn modelId="{C96E7079-BC34-4A31-91AF-EE8E30DD010D}" type="presOf" srcId="{4F5CC919-99F9-4149-BB00-DA5FA251D72C}" destId="{84A64A6D-51F8-49B2-B6F3-599BC1FC869A}" srcOrd="0" destOrd="0" presId="urn:microsoft.com/office/officeart/2018/5/layout/IconCircleLabelList"/>
    <dgm:cxn modelId="{77DB16AE-B440-496E-BC5C-A9D8B2B1D4A6}" type="presOf" srcId="{8DD0CF2A-1A37-4698-B80A-F12CBCB42777}" destId="{5A8AA16A-C830-41D0-8E4A-81A5121D6DDA}" srcOrd="0" destOrd="0" presId="urn:microsoft.com/office/officeart/2018/5/layout/IconCircleLabelList"/>
    <dgm:cxn modelId="{50057EEA-D8F7-45B9-B645-924069DBC2A5}" type="presOf" srcId="{93E10186-DB39-42CA-9610-D77C1E65BC2B}" destId="{CFC93B7F-5634-4013-9EA3-426D22E50590}" srcOrd="0" destOrd="0" presId="urn:microsoft.com/office/officeart/2018/5/layout/IconCircleLabelList"/>
    <dgm:cxn modelId="{1E2542FA-6159-417D-B2C3-DDC813F86318}" srcId="{93E10186-DB39-42CA-9610-D77C1E65BC2B}" destId="{4F5CC919-99F9-4149-BB00-DA5FA251D72C}" srcOrd="3" destOrd="0" parTransId="{FB355E05-7CD1-4D6F-BAAE-D01912A504CE}" sibTransId="{2EC91162-5B38-49FC-8535-7DF620C64D88}"/>
    <dgm:cxn modelId="{7CF2F2FA-38A2-4DC2-B9D1-1A18811DFCD2}" srcId="{93E10186-DB39-42CA-9610-D77C1E65BC2B}" destId="{D3B18AED-2368-4256-8D74-230AD3D0ABEA}" srcOrd="0" destOrd="0" parTransId="{4E8680EE-DB49-406F-9CD3-28E8CEA11B8B}" sibTransId="{4D59455C-C6DE-470B-9429-CD6B58F4FE83}"/>
    <dgm:cxn modelId="{E8B0EF85-4179-4B58-8294-8DB9B4DB3372}" type="presParOf" srcId="{CFC93B7F-5634-4013-9EA3-426D22E50590}" destId="{84B5220E-B529-4A52-98BC-27B160750603}" srcOrd="0" destOrd="0" presId="urn:microsoft.com/office/officeart/2018/5/layout/IconCircleLabelList"/>
    <dgm:cxn modelId="{2A1A288C-B95F-4858-A9A6-B02B8E566B66}" type="presParOf" srcId="{84B5220E-B529-4A52-98BC-27B160750603}" destId="{5198FEAD-B455-44F5-A8ED-B575B7A658C0}" srcOrd="0" destOrd="0" presId="urn:microsoft.com/office/officeart/2018/5/layout/IconCircleLabelList"/>
    <dgm:cxn modelId="{FBF67186-ED69-4942-BD6D-244C369E589E}" type="presParOf" srcId="{84B5220E-B529-4A52-98BC-27B160750603}" destId="{FFBAFA07-D886-4C3D-8A2A-6EA7B8635BFB}" srcOrd="1" destOrd="0" presId="urn:microsoft.com/office/officeart/2018/5/layout/IconCircleLabelList"/>
    <dgm:cxn modelId="{1211A8F7-1572-4816-B320-E659093CE5E7}" type="presParOf" srcId="{84B5220E-B529-4A52-98BC-27B160750603}" destId="{AEA0C688-26E6-40B9-A8C3-27017EAD97F1}" srcOrd="2" destOrd="0" presId="urn:microsoft.com/office/officeart/2018/5/layout/IconCircleLabelList"/>
    <dgm:cxn modelId="{A4FE3D07-ED15-43DA-B558-FDB8BEEF1DD0}" type="presParOf" srcId="{84B5220E-B529-4A52-98BC-27B160750603}" destId="{E12AB3C0-A76B-4214-8A99-E2D42C8174E7}" srcOrd="3" destOrd="0" presId="urn:microsoft.com/office/officeart/2018/5/layout/IconCircleLabelList"/>
    <dgm:cxn modelId="{A9047E91-0A47-4539-9A59-A054639C0493}" type="presParOf" srcId="{CFC93B7F-5634-4013-9EA3-426D22E50590}" destId="{AB71A4FA-C6A9-4363-A59A-D285A2A5CE5B}" srcOrd="1" destOrd="0" presId="urn:microsoft.com/office/officeart/2018/5/layout/IconCircleLabelList"/>
    <dgm:cxn modelId="{952D3EDC-9C45-4C36-A2C4-5E6E4A3E7B9A}" type="presParOf" srcId="{CFC93B7F-5634-4013-9EA3-426D22E50590}" destId="{0CA8D777-CE81-435D-B686-F3C604252EBE}" srcOrd="2" destOrd="0" presId="urn:microsoft.com/office/officeart/2018/5/layout/IconCircleLabelList"/>
    <dgm:cxn modelId="{1A70166C-EF6C-4297-AFE2-DDD07DABAC2C}" type="presParOf" srcId="{0CA8D777-CE81-435D-B686-F3C604252EBE}" destId="{1AB38385-648B-4BAA-8164-98647B0B9C7E}" srcOrd="0" destOrd="0" presId="urn:microsoft.com/office/officeart/2018/5/layout/IconCircleLabelList"/>
    <dgm:cxn modelId="{F6BE4AA9-00DB-4CF9-81BC-7F26CA71C895}" type="presParOf" srcId="{0CA8D777-CE81-435D-B686-F3C604252EBE}" destId="{5EFD873B-F566-4EB0-B09A-998351745ABC}" srcOrd="1" destOrd="0" presId="urn:microsoft.com/office/officeart/2018/5/layout/IconCircleLabelList"/>
    <dgm:cxn modelId="{2BD497D7-5E98-4EA0-B8E7-F150F37BBA2D}" type="presParOf" srcId="{0CA8D777-CE81-435D-B686-F3C604252EBE}" destId="{7322D0B5-220B-4B88-B8B0-2614D84AF587}" srcOrd="2" destOrd="0" presId="urn:microsoft.com/office/officeart/2018/5/layout/IconCircleLabelList"/>
    <dgm:cxn modelId="{21ACEEEC-3671-47F2-B8C6-E3BA17BAB42B}" type="presParOf" srcId="{0CA8D777-CE81-435D-B686-F3C604252EBE}" destId="{5A8AA16A-C830-41D0-8E4A-81A5121D6DDA}" srcOrd="3" destOrd="0" presId="urn:microsoft.com/office/officeart/2018/5/layout/IconCircleLabelList"/>
    <dgm:cxn modelId="{DADDCFC3-A468-462D-8ED6-51A2B057FCDB}" type="presParOf" srcId="{CFC93B7F-5634-4013-9EA3-426D22E50590}" destId="{D79CBDFE-85B4-4E5F-87B9-23FE0BE203D4}" srcOrd="3" destOrd="0" presId="urn:microsoft.com/office/officeart/2018/5/layout/IconCircleLabelList"/>
    <dgm:cxn modelId="{20D74303-1130-49DC-AA8E-09A17E1E00A9}" type="presParOf" srcId="{CFC93B7F-5634-4013-9EA3-426D22E50590}" destId="{2E4623CF-6163-4C6A-85B5-70BC754A706B}" srcOrd="4" destOrd="0" presId="urn:microsoft.com/office/officeart/2018/5/layout/IconCircleLabelList"/>
    <dgm:cxn modelId="{D75D55AD-C15A-465D-8562-F35BE6CAD690}" type="presParOf" srcId="{2E4623CF-6163-4C6A-85B5-70BC754A706B}" destId="{087E99C0-17B0-431C-BBD2-BE2FF19E4C54}" srcOrd="0" destOrd="0" presId="urn:microsoft.com/office/officeart/2018/5/layout/IconCircleLabelList"/>
    <dgm:cxn modelId="{66C450BB-4BF7-488C-B832-869D9DDFC15B}" type="presParOf" srcId="{2E4623CF-6163-4C6A-85B5-70BC754A706B}" destId="{CCD9290B-CC7B-4EDA-B70A-02C1E6DEC8E5}" srcOrd="1" destOrd="0" presId="urn:microsoft.com/office/officeart/2018/5/layout/IconCircleLabelList"/>
    <dgm:cxn modelId="{B8BEB177-8761-49B8-8B16-C3037D118AA7}" type="presParOf" srcId="{2E4623CF-6163-4C6A-85B5-70BC754A706B}" destId="{F0989D4B-FFD3-4119-BDB9-F1B66E03B783}" srcOrd="2" destOrd="0" presId="urn:microsoft.com/office/officeart/2018/5/layout/IconCircleLabelList"/>
    <dgm:cxn modelId="{DA22A8BE-CFAC-4502-BB70-3E9B7CDF6734}" type="presParOf" srcId="{2E4623CF-6163-4C6A-85B5-70BC754A706B}" destId="{804681ED-446E-41E4-8F02-A1AB767EEEEC}" srcOrd="3" destOrd="0" presId="urn:microsoft.com/office/officeart/2018/5/layout/IconCircleLabelList"/>
    <dgm:cxn modelId="{9DAD1539-6FA8-45CB-A6ED-2D5A018914CB}" type="presParOf" srcId="{CFC93B7F-5634-4013-9EA3-426D22E50590}" destId="{AC1768CC-26F7-4B44-A10F-159866EB3DF0}" srcOrd="5" destOrd="0" presId="urn:microsoft.com/office/officeart/2018/5/layout/IconCircleLabelList"/>
    <dgm:cxn modelId="{50213C12-8D77-4D12-838F-4C22726A632C}" type="presParOf" srcId="{CFC93B7F-5634-4013-9EA3-426D22E50590}" destId="{72A47761-8AAD-4536-A2E7-4978E53E495C}" srcOrd="6" destOrd="0" presId="urn:microsoft.com/office/officeart/2018/5/layout/IconCircleLabelList"/>
    <dgm:cxn modelId="{EB096C36-7BBB-46CA-BBF7-BCEF8038DC7A}" type="presParOf" srcId="{72A47761-8AAD-4536-A2E7-4978E53E495C}" destId="{4489FAC7-6BD7-4A7A-B9E8-7F42C20F2195}" srcOrd="0" destOrd="0" presId="urn:microsoft.com/office/officeart/2018/5/layout/IconCircleLabelList"/>
    <dgm:cxn modelId="{6694476A-08B5-4FCE-9CE2-CC339FE99D63}" type="presParOf" srcId="{72A47761-8AAD-4536-A2E7-4978E53E495C}" destId="{DA3A4D33-C629-41D4-B8DD-1E2D03D9F934}" srcOrd="1" destOrd="0" presId="urn:microsoft.com/office/officeart/2018/5/layout/IconCircleLabelList"/>
    <dgm:cxn modelId="{678648DD-6BEC-44B2-A253-9AF5DCA39603}" type="presParOf" srcId="{72A47761-8AAD-4536-A2E7-4978E53E495C}" destId="{83642D08-93BA-42B3-BB37-3D8B04BA2793}" srcOrd="2" destOrd="0" presId="urn:microsoft.com/office/officeart/2018/5/layout/IconCircleLabelList"/>
    <dgm:cxn modelId="{B33BCD88-18C0-48EF-A029-65408D31C4DD}" type="presParOf" srcId="{72A47761-8AAD-4536-A2E7-4978E53E495C}" destId="{84A64A6D-51F8-49B2-B6F3-599BC1FC869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B825C-52AB-4CAF-922C-CA28BF63E4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503141-2FB7-4CB7-AC74-D7ECFF36E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Manages application themes (dark and light modes).</a:t>
          </a:r>
        </a:p>
      </dgm:t>
    </dgm:pt>
    <dgm:pt modelId="{F44DD972-6B89-4125-A20E-A7AF4476A5E3}" type="parTrans" cxnId="{063E3A01-C144-4A2F-A293-79E87CF17286}">
      <dgm:prSet/>
      <dgm:spPr/>
      <dgm:t>
        <a:bodyPr/>
        <a:lstStyle/>
        <a:p>
          <a:endParaRPr lang="en-US"/>
        </a:p>
      </dgm:t>
    </dgm:pt>
    <dgm:pt modelId="{BC44B7C3-EDD5-4ED6-B8E1-EED923B2E506}" type="sibTrans" cxnId="{063E3A01-C144-4A2F-A293-79E87CF172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95F348-3E85-42B3-A7A3-43A0FA647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Applies themes across all stages and scenes dynamically.</a:t>
          </a:r>
        </a:p>
      </dgm:t>
    </dgm:pt>
    <dgm:pt modelId="{63524538-6413-4509-B581-6AE5DAF6826F}" type="parTrans" cxnId="{95BB787B-651C-4061-B953-7FE1E17505E0}">
      <dgm:prSet/>
      <dgm:spPr/>
      <dgm:t>
        <a:bodyPr/>
        <a:lstStyle/>
        <a:p>
          <a:endParaRPr lang="en-US"/>
        </a:p>
      </dgm:t>
    </dgm:pt>
    <dgm:pt modelId="{62447E61-940C-4471-91FA-512EB01FDF32}" type="sibTrans" cxnId="{95BB787B-651C-4061-B953-7FE1E17505E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55BF5C-49E9-4665-91E2-3A71E5F04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Tracks all stages to ensure consistent theme application.</a:t>
          </a:r>
        </a:p>
      </dgm:t>
    </dgm:pt>
    <dgm:pt modelId="{592E08B4-B6BE-471F-8910-8E90E21B2869}" type="parTrans" cxnId="{C7C1ED69-C532-44B8-AD7D-D67C2FF1B364}">
      <dgm:prSet/>
      <dgm:spPr/>
      <dgm:t>
        <a:bodyPr/>
        <a:lstStyle/>
        <a:p>
          <a:endParaRPr lang="en-US"/>
        </a:p>
      </dgm:t>
    </dgm:pt>
    <dgm:pt modelId="{DF3A2CB4-D1B0-47A7-B087-AC339A5B4BA5}" type="sibTrans" cxnId="{C7C1ED69-C532-44B8-AD7D-D67C2FF1B3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40B8B0-1849-4991-9C69-40AEDCA08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methods for registering stages and updating themes globally.</a:t>
          </a:r>
        </a:p>
      </dgm:t>
    </dgm:pt>
    <dgm:pt modelId="{3661C189-9FD6-46BC-A12E-8F55E5C3DEAC}" type="parTrans" cxnId="{A1194A36-EC63-45E3-BA8E-12F6939E8534}">
      <dgm:prSet/>
      <dgm:spPr/>
      <dgm:t>
        <a:bodyPr/>
        <a:lstStyle/>
        <a:p>
          <a:endParaRPr lang="en-US"/>
        </a:p>
      </dgm:t>
    </dgm:pt>
    <dgm:pt modelId="{20E18EF0-A2F3-483B-808A-3F6F8EA82449}" type="sibTrans" cxnId="{A1194A36-EC63-45E3-BA8E-12F6939E8534}">
      <dgm:prSet/>
      <dgm:spPr/>
      <dgm:t>
        <a:bodyPr/>
        <a:lstStyle/>
        <a:p>
          <a:endParaRPr lang="en-US"/>
        </a:p>
      </dgm:t>
    </dgm:pt>
    <dgm:pt modelId="{43805329-B4AF-4931-899A-28952B684D71}" type="pres">
      <dgm:prSet presAssocID="{255B825C-52AB-4CAF-922C-CA28BF63E457}" presName="root" presStyleCnt="0">
        <dgm:presLayoutVars>
          <dgm:dir/>
          <dgm:resizeHandles val="exact"/>
        </dgm:presLayoutVars>
      </dgm:prSet>
      <dgm:spPr/>
    </dgm:pt>
    <dgm:pt modelId="{DA562ED0-DBD1-407F-8D73-FAEA31BF8C97}" type="pres">
      <dgm:prSet presAssocID="{255B825C-52AB-4CAF-922C-CA28BF63E457}" presName="container" presStyleCnt="0">
        <dgm:presLayoutVars>
          <dgm:dir/>
          <dgm:resizeHandles val="exact"/>
        </dgm:presLayoutVars>
      </dgm:prSet>
      <dgm:spPr/>
    </dgm:pt>
    <dgm:pt modelId="{4FF16ABC-5927-4615-8695-78BBC39763ED}" type="pres">
      <dgm:prSet presAssocID="{B5503141-2FB7-4CB7-AC74-D7ECFF36EF0B}" presName="compNode" presStyleCnt="0"/>
      <dgm:spPr/>
    </dgm:pt>
    <dgm:pt modelId="{D3C078D4-2E4F-4691-A82B-C48D035188AB}" type="pres">
      <dgm:prSet presAssocID="{B5503141-2FB7-4CB7-AC74-D7ECFF36EF0B}" presName="iconBgRect" presStyleLbl="bgShp" presStyleIdx="0" presStyleCnt="4"/>
      <dgm:spPr/>
    </dgm:pt>
    <dgm:pt modelId="{6C2B4DA7-DA5A-4C69-B0FD-23FE47D3660E}" type="pres">
      <dgm:prSet presAssocID="{B5503141-2FB7-4CB7-AC74-D7ECFF36EF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B555AAB8-F1FF-4B21-BC3C-35B32B5C12F7}" type="pres">
      <dgm:prSet presAssocID="{B5503141-2FB7-4CB7-AC74-D7ECFF36EF0B}" presName="spaceRect" presStyleCnt="0"/>
      <dgm:spPr/>
    </dgm:pt>
    <dgm:pt modelId="{E57458C9-9A70-4E2D-ABF7-AF763D0D1E26}" type="pres">
      <dgm:prSet presAssocID="{B5503141-2FB7-4CB7-AC74-D7ECFF36EF0B}" presName="textRect" presStyleLbl="revTx" presStyleIdx="0" presStyleCnt="4">
        <dgm:presLayoutVars>
          <dgm:chMax val="1"/>
          <dgm:chPref val="1"/>
        </dgm:presLayoutVars>
      </dgm:prSet>
      <dgm:spPr/>
    </dgm:pt>
    <dgm:pt modelId="{58EF02D8-9FAE-45F1-B622-49F0387DA3B9}" type="pres">
      <dgm:prSet presAssocID="{BC44B7C3-EDD5-4ED6-B8E1-EED923B2E506}" presName="sibTrans" presStyleLbl="sibTrans2D1" presStyleIdx="0" presStyleCnt="0"/>
      <dgm:spPr/>
    </dgm:pt>
    <dgm:pt modelId="{FB12F3F1-520D-41BE-B263-2CBAA65D1285}" type="pres">
      <dgm:prSet presAssocID="{D295F348-3E85-42B3-A7A3-43A0FA647DA6}" presName="compNode" presStyleCnt="0"/>
      <dgm:spPr/>
    </dgm:pt>
    <dgm:pt modelId="{09F0E0A7-60EA-4FC0-BF89-7114901782B5}" type="pres">
      <dgm:prSet presAssocID="{D295F348-3E85-42B3-A7A3-43A0FA647DA6}" presName="iconBgRect" presStyleLbl="bgShp" presStyleIdx="1" presStyleCnt="4"/>
      <dgm:spPr/>
    </dgm:pt>
    <dgm:pt modelId="{CA9F489A-5460-4985-B3D9-006C7E46A744}" type="pres">
      <dgm:prSet presAssocID="{D295F348-3E85-42B3-A7A3-43A0FA647D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DAA0BCC3-B37F-43CC-818A-0B99A446E7CB}" type="pres">
      <dgm:prSet presAssocID="{D295F348-3E85-42B3-A7A3-43A0FA647DA6}" presName="spaceRect" presStyleCnt="0"/>
      <dgm:spPr/>
    </dgm:pt>
    <dgm:pt modelId="{F9F22B73-86B6-4DF4-8BE2-BD5DF9A1AD4B}" type="pres">
      <dgm:prSet presAssocID="{D295F348-3E85-42B3-A7A3-43A0FA647DA6}" presName="textRect" presStyleLbl="revTx" presStyleIdx="1" presStyleCnt="4">
        <dgm:presLayoutVars>
          <dgm:chMax val="1"/>
          <dgm:chPref val="1"/>
        </dgm:presLayoutVars>
      </dgm:prSet>
      <dgm:spPr/>
    </dgm:pt>
    <dgm:pt modelId="{AC77F049-28FF-4003-BF8E-C41D5C8DA2CD}" type="pres">
      <dgm:prSet presAssocID="{62447E61-940C-4471-91FA-512EB01FDF32}" presName="sibTrans" presStyleLbl="sibTrans2D1" presStyleIdx="0" presStyleCnt="0"/>
      <dgm:spPr/>
    </dgm:pt>
    <dgm:pt modelId="{850A90ED-8F84-4957-B47B-8E51BA051BFF}" type="pres">
      <dgm:prSet presAssocID="{1D55BF5C-49E9-4665-91E2-3A71E5F043F2}" presName="compNode" presStyleCnt="0"/>
      <dgm:spPr/>
    </dgm:pt>
    <dgm:pt modelId="{D9044E5F-2415-4F19-8DEB-56D3F374462A}" type="pres">
      <dgm:prSet presAssocID="{1D55BF5C-49E9-4665-91E2-3A71E5F043F2}" presName="iconBgRect" presStyleLbl="bgShp" presStyleIdx="2" presStyleCnt="4"/>
      <dgm:spPr/>
    </dgm:pt>
    <dgm:pt modelId="{83C46400-A6EE-48EF-9E9A-3796FB2624F3}" type="pres">
      <dgm:prSet presAssocID="{1D55BF5C-49E9-4665-91E2-3A71E5F043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F62DFDC7-0178-4934-9730-F5F38279AFB6}" type="pres">
      <dgm:prSet presAssocID="{1D55BF5C-49E9-4665-91E2-3A71E5F043F2}" presName="spaceRect" presStyleCnt="0"/>
      <dgm:spPr/>
    </dgm:pt>
    <dgm:pt modelId="{7A6B5859-3A66-4ED5-817E-52FE6A507EC9}" type="pres">
      <dgm:prSet presAssocID="{1D55BF5C-49E9-4665-91E2-3A71E5F043F2}" presName="textRect" presStyleLbl="revTx" presStyleIdx="2" presStyleCnt="4">
        <dgm:presLayoutVars>
          <dgm:chMax val="1"/>
          <dgm:chPref val="1"/>
        </dgm:presLayoutVars>
      </dgm:prSet>
      <dgm:spPr/>
    </dgm:pt>
    <dgm:pt modelId="{3FC4D21D-7D1B-446F-9AB4-8CE02B292927}" type="pres">
      <dgm:prSet presAssocID="{DF3A2CB4-D1B0-47A7-B087-AC339A5B4BA5}" presName="sibTrans" presStyleLbl="sibTrans2D1" presStyleIdx="0" presStyleCnt="0"/>
      <dgm:spPr/>
    </dgm:pt>
    <dgm:pt modelId="{AA97E088-0317-47F7-B928-8139B595C329}" type="pres">
      <dgm:prSet presAssocID="{B740B8B0-1849-4991-9C69-40AEDCA081EF}" presName="compNode" presStyleCnt="0"/>
      <dgm:spPr/>
    </dgm:pt>
    <dgm:pt modelId="{BB753103-00A2-44CB-B0D8-FED118A108D7}" type="pres">
      <dgm:prSet presAssocID="{B740B8B0-1849-4991-9C69-40AEDCA081EF}" presName="iconBgRect" presStyleLbl="bgShp" presStyleIdx="3" presStyleCnt="4"/>
      <dgm:spPr/>
    </dgm:pt>
    <dgm:pt modelId="{60B34F1F-954B-498B-8431-EFD3C327E973}" type="pres">
      <dgm:prSet presAssocID="{B740B8B0-1849-4991-9C69-40AEDCA081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DD6A4B1E-C836-4E11-AC56-4EE37FB6784A}" type="pres">
      <dgm:prSet presAssocID="{B740B8B0-1849-4991-9C69-40AEDCA081EF}" presName="spaceRect" presStyleCnt="0"/>
      <dgm:spPr/>
    </dgm:pt>
    <dgm:pt modelId="{44866607-D563-4A22-95DC-0CAB8256083C}" type="pres">
      <dgm:prSet presAssocID="{B740B8B0-1849-4991-9C69-40AEDCA081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3E3A01-C144-4A2F-A293-79E87CF17286}" srcId="{255B825C-52AB-4CAF-922C-CA28BF63E457}" destId="{B5503141-2FB7-4CB7-AC74-D7ECFF36EF0B}" srcOrd="0" destOrd="0" parTransId="{F44DD972-6B89-4125-A20E-A7AF4476A5E3}" sibTransId="{BC44B7C3-EDD5-4ED6-B8E1-EED923B2E506}"/>
    <dgm:cxn modelId="{5C11D616-270A-4263-A3A9-E3B4CCCE9539}" type="presOf" srcId="{DF3A2CB4-D1B0-47A7-B087-AC339A5B4BA5}" destId="{3FC4D21D-7D1B-446F-9AB4-8CE02B292927}" srcOrd="0" destOrd="0" presId="urn:microsoft.com/office/officeart/2018/2/layout/IconCircleList"/>
    <dgm:cxn modelId="{FF217626-CB03-4687-B2F2-CD238F3E0EAB}" type="presOf" srcId="{62447E61-940C-4471-91FA-512EB01FDF32}" destId="{AC77F049-28FF-4003-BF8E-C41D5C8DA2CD}" srcOrd="0" destOrd="0" presId="urn:microsoft.com/office/officeart/2018/2/layout/IconCircleList"/>
    <dgm:cxn modelId="{A1194A36-EC63-45E3-BA8E-12F6939E8534}" srcId="{255B825C-52AB-4CAF-922C-CA28BF63E457}" destId="{B740B8B0-1849-4991-9C69-40AEDCA081EF}" srcOrd="3" destOrd="0" parTransId="{3661C189-9FD6-46BC-A12E-8F55E5C3DEAC}" sibTransId="{20E18EF0-A2F3-483B-808A-3F6F8EA82449}"/>
    <dgm:cxn modelId="{F34B2A66-8F43-4E27-A445-C46E109EB30F}" type="presOf" srcId="{BC44B7C3-EDD5-4ED6-B8E1-EED923B2E506}" destId="{58EF02D8-9FAE-45F1-B622-49F0387DA3B9}" srcOrd="0" destOrd="0" presId="urn:microsoft.com/office/officeart/2018/2/layout/IconCircleList"/>
    <dgm:cxn modelId="{C7C1ED69-C532-44B8-AD7D-D67C2FF1B364}" srcId="{255B825C-52AB-4CAF-922C-CA28BF63E457}" destId="{1D55BF5C-49E9-4665-91E2-3A71E5F043F2}" srcOrd="2" destOrd="0" parTransId="{592E08B4-B6BE-471F-8910-8E90E21B2869}" sibTransId="{DF3A2CB4-D1B0-47A7-B087-AC339A5B4BA5}"/>
    <dgm:cxn modelId="{B2FF7B54-C02C-46E5-8D74-F80E2E5509F6}" type="presOf" srcId="{1D55BF5C-49E9-4665-91E2-3A71E5F043F2}" destId="{7A6B5859-3A66-4ED5-817E-52FE6A507EC9}" srcOrd="0" destOrd="0" presId="urn:microsoft.com/office/officeart/2018/2/layout/IconCircleList"/>
    <dgm:cxn modelId="{95BB787B-651C-4061-B953-7FE1E17505E0}" srcId="{255B825C-52AB-4CAF-922C-CA28BF63E457}" destId="{D295F348-3E85-42B3-A7A3-43A0FA647DA6}" srcOrd="1" destOrd="0" parTransId="{63524538-6413-4509-B581-6AE5DAF6826F}" sibTransId="{62447E61-940C-4471-91FA-512EB01FDF32}"/>
    <dgm:cxn modelId="{FADF3097-8AA2-4C09-939F-83B22CD88931}" type="presOf" srcId="{B740B8B0-1849-4991-9C69-40AEDCA081EF}" destId="{44866607-D563-4A22-95DC-0CAB8256083C}" srcOrd="0" destOrd="0" presId="urn:microsoft.com/office/officeart/2018/2/layout/IconCircleList"/>
    <dgm:cxn modelId="{ED3863AB-4EAD-4906-9813-6C290A804D39}" type="presOf" srcId="{B5503141-2FB7-4CB7-AC74-D7ECFF36EF0B}" destId="{E57458C9-9A70-4E2D-ABF7-AF763D0D1E26}" srcOrd="0" destOrd="0" presId="urn:microsoft.com/office/officeart/2018/2/layout/IconCircleList"/>
    <dgm:cxn modelId="{31492FB6-1101-4A05-98B1-51E3A5BF9087}" type="presOf" srcId="{255B825C-52AB-4CAF-922C-CA28BF63E457}" destId="{43805329-B4AF-4931-899A-28952B684D71}" srcOrd="0" destOrd="0" presId="urn:microsoft.com/office/officeart/2018/2/layout/IconCircleList"/>
    <dgm:cxn modelId="{482786CB-9FAD-4A1C-803D-60694D48E070}" type="presOf" srcId="{D295F348-3E85-42B3-A7A3-43A0FA647DA6}" destId="{F9F22B73-86B6-4DF4-8BE2-BD5DF9A1AD4B}" srcOrd="0" destOrd="0" presId="urn:microsoft.com/office/officeart/2018/2/layout/IconCircleList"/>
    <dgm:cxn modelId="{BCDE684C-1343-46F8-A7A7-F9F08F57EBC7}" type="presParOf" srcId="{43805329-B4AF-4931-899A-28952B684D71}" destId="{DA562ED0-DBD1-407F-8D73-FAEA31BF8C97}" srcOrd="0" destOrd="0" presId="urn:microsoft.com/office/officeart/2018/2/layout/IconCircleList"/>
    <dgm:cxn modelId="{8CC35C73-91B8-4F09-8E0E-692A45A356E6}" type="presParOf" srcId="{DA562ED0-DBD1-407F-8D73-FAEA31BF8C97}" destId="{4FF16ABC-5927-4615-8695-78BBC39763ED}" srcOrd="0" destOrd="0" presId="urn:microsoft.com/office/officeart/2018/2/layout/IconCircleList"/>
    <dgm:cxn modelId="{D0A873FE-EFC4-4A93-B892-B52D0A679284}" type="presParOf" srcId="{4FF16ABC-5927-4615-8695-78BBC39763ED}" destId="{D3C078D4-2E4F-4691-A82B-C48D035188AB}" srcOrd="0" destOrd="0" presId="urn:microsoft.com/office/officeart/2018/2/layout/IconCircleList"/>
    <dgm:cxn modelId="{7CCCA761-9DB9-4085-8850-ACB20C6761DA}" type="presParOf" srcId="{4FF16ABC-5927-4615-8695-78BBC39763ED}" destId="{6C2B4DA7-DA5A-4C69-B0FD-23FE47D3660E}" srcOrd="1" destOrd="0" presId="urn:microsoft.com/office/officeart/2018/2/layout/IconCircleList"/>
    <dgm:cxn modelId="{A7E49A8D-5947-4A77-BAD0-8AA1549D36A7}" type="presParOf" srcId="{4FF16ABC-5927-4615-8695-78BBC39763ED}" destId="{B555AAB8-F1FF-4B21-BC3C-35B32B5C12F7}" srcOrd="2" destOrd="0" presId="urn:microsoft.com/office/officeart/2018/2/layout/IconCircleList"/>
    <dgm:cxn modelId="{928A5108-533C-459A-B5B1-D5AB50AD0C79}" type="presParOf" srcId="{4FF16ABC-5927-4615-8695-78BBC39763ED}" destId="{E57458C9-9A70-4E2D-ABF7-AF763D0D1E26}" srcOrd="3" destOrd="0" presId="urn:microsoft.com/office/officeart/2018/2/layout/IconCircleList"/>
    <dgm:cxn modelId="{62F2C2D1-4A86-4A8B-8B66-8A7570379551}" type="presParOf" srcId="{DA562ED0-DBD1-407F-8D73-FAEA31BF8C97}" destId="{58EF02D8-9FAE-45F1-B622-49F0387DA3B9}" srcOrd="1" destOrd="0" presId="urn:microsoft.com/office/officeart/2018/2/layout/IconCircleList"/>
    <dgm:cxn modelId="{CFB60886-A90D-4B30-B965-62774AC82616}" type="presParOf" srcId="{DA562ED0-DBD1-407F-8D73-FAEA31BF8C97}" destId="{FB12F3F1-520D-41BE-B263-2CBAA65D1285}" srcOrd="2" destOrd="0" presId="urn:microsoft.com/office/officeart/2018/2/layout/IconCircleList"/>
    <dgm:cxn modelId="{E0ECE05A-423B-4C7C-876C-E5F010E7ADD7}" type="presParOf" srcId="{FB12F3F1-520D-41BE-B263-2CBAA65D1285}" destId="{09F0E0A7-60EA-4FC0-BF89-7114901782B5}" srcOrd="0" destOrd="0" presId="urn:microsoft.com/office/officeart/2018/2/layout/IconCircleList"/>
    <dgm:cxn modelId="{BD6F06DF-0D66-4199-B619-D4B5A158FCF4}" type="presParOf" srcId="{FB12F3F1-520D-41BE-B263-2CBAA65D1285}" destId="{CA9F489A-5460-4985-B3D9-006C7E46A744}" srcOrd="1" destOrd="0" presId="urn:microsoft.com/office/officeart/2018/2/layout/IconCircleList"/>
    <dgm:cxn modelId="{C67106ED-09F4-4B1B-8D11-B4D4C76014A6}" type="presParOf" srcId="{FB12F3F1-520D-41BE-B263-2CBAA65D1285}" destId="{DAA0BCC3-B37F-43CC-818A-0B99A446E7CB}" srcOrd="2" destOrd="0" presId="urn:microsoft.com/office/officeart/2018/2/layout/IconCircleList"/>
    <dgm:cxn modelId="{3E1D560D-2185-4092-8B8A-5BA2FACDD79D}" type="presParOf" srcId="{FB12F3F1-520D-41BE-B263-2CBAA65D1285}" destId="{F9F22B73-86B6-4DF4-8BE2-BD5DF9A1AD4B}" srcOrd="3" destOrd="0" presId="urn:microsoft.com/office/officeart/2018/2/layout/IconCircleList"/>
    <dgm:cxn modelId="{47AC7407-0598-4895-BADD-F924C5FDF165}" type="presParOf" srcId="{DA562ED0-DBD1-407F-8D73-FAEA31BF8C97}" destId="{AC77F049-28FF-4003-BF8E-C41D5C8DA2CD}" srcOrd="3" destOrd="0" presId="urn:microsoft.com/office/officeart/2018/2/layout/IconCircleList"/>
    <dgm:cxn modelId="{69193DDA-143F-470D-AFAF-FC4D3B8ED942}" type="presParOf" srcId="{DA562ED0-DBD1-407F-8D73-FAEA31BF8C97}" destId="{850A90ED-8F84-4957-B47B-8E51BA051BFF}" srcOrd="4" destOrd="0" presId="urn:microsoft.com/office/officeart/2018/2/layout/IconCircleList"/>
    <dgm:cxn modelId="{FDF9E00E-6920-40BF-B3D2-2FB44F54A773}" type="presParOf" srcId="{850A90ED-8F84-4957-B47B-8E51BA051BFF}" destId="{D9044E5F-2415-4F19-8DEB-56D3F374462A}" srcOrd="0" destOrd="0" presId="urn:microsoft.com/office/officeart/2018/2/layout/IconCircleList"/>
    <dgm:cxn modelId="{8A220A76-0595-418C-AF57-94B42A5425D9}" type="presParOf" srcId="{850A90ED-8F84-4957-B47B-8E51BA051BFF}" destId="{83C46400-A6EE-48EF-9E9A-3796FB2624F3}" srcOrd="1" destOrd="0" presId="urn:microsoft.com/office/officeart/2018/2/layout/IconCircleList"/>
    <dgm:cxn modelId="{DA8A74F1-9F94-4FAD-A197-FF839918ECAB}" type="presParOf" srcId="{850A90ED-8F84-4957-B47B-8E51BA051BFF}" destId="{F62DFDC7-0178-4934-9730-F5F38279AFB6}" srcOrd="2" destOrd="0" presId="urn:microsoft.com/office/officeart/2018/2/layout/IconCircleList"/>
    <dgm:cxn modelId="{1D7C50E5-991A-4359-B8C0-5286802EB827}" type="presParOf" srcId="{850A90ED-8F84-4957-B47B-8E51BA051BFF}" destId="{7A6B5859-3A66-4ED5-817E-52FE6A507EC9}" srcOrd="3" destOrd="0" presId="urn:microsoft.com/office/officeart/2018/2/layout/IconCircleList"/>
    <dgm:cxn modelId="{7DA170D2-F6E9-420D-9918-8870A1DA304D}" type="presParOf" srcId="{DA562ED0-DBD1-407F-8D73-FAEA31BF8C97}" destId="{3FC4D21D-7D1B-446F-9AB4-8CE02B292927}" srcOrd="5" destOrd="0" presId="urn:microsoft.com/office/officeart/2018/2/layout/IconCircleList"/>
    <dgm:cxn modelId="{C4FB22E5-1437-48BE-BFB9-8AE03ABEE2DE}" type="presParOf" srcId="{DA562ED0-DBD1-407F-8D73-FAEA31BF8C97}" destId="{AA97E088-0317-47F7-B928-8139B595C329}" srcOrd="6" destOrd="0" presId="urn:microsoft.com/office/officeart/2018/2/layout/IconCircleList"/>
    <dgm:cxn modelId="{22E83D81-5EBF-4E80-AC94-74F5C812B037}" type="presParOf" srcId="{AA97E088-0317-47F7-B928-8139B595C329}" destId="{BB753103-00A2-44CB-B0D8-FED118A108D7}" srcOrd="0" destOrd="0" presId="urn:microsoft.com/office/officeart/2018/2/layout/IconCircleList"/>
    <dgm:cxn modelId="{B20630EA-E0F2-4235-9895-3F4543AF822E}" type="presParOf" srcId="{AA97E088-0317-47F7-B928-8139B595C329}" destId="{60B34F1F-954B-498B-8431-EFD3C327E973}" srcOrd="1" destOrd="0" presId="urn:microsoft.com/office/officeart/2018/2/layout/IconCircleList"/>
    <dgm:cxn modelId="{A4ADEDAF-4B10-4C70-8CF4-7B344C3F94C1}" type="presParOf" srcId="{AA97E088-0317-47F7-B928-8139B595C329}" destId="{DD6A4B1E-C836-4E11-AC56-4EE37FB6784A}" srcOrd="2" destOrd="0" presId="urn:microsoft.com/office/officeart/2018/2/layout/IconCircleList"/>
    <dgm:cxn modelId="{2CC169D0-01F0-449C-AACB-0953B13C8ED0}" type="presParOf" srcId="{AA97E088-0317-47F7-B928-8139B595C329}" destId="{44866607-D563-4A22-95DC-0CAB825608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CDFD41-FB98-4C4C-82B4-2204161444D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DE05BF-B30B-44E7-B70B-16FEF38FBA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Handles database operations for orders.</a:t>
          </a:r>
        </a:p>
      </dgm:t>
    </dgm:pt>
    <dgm:pt modelId="{3E7923F3-8227-4E77-9AF2-57AC5F286702}" type="parTrans" cxnId="{C0FBD47C-AE6A-4C64-9C2D-46CCDA8AD1BC}">
      <dgm:prSet/>
      <dgm:spPr/>
      <dgm:t>
        <a:bodyPr/>
        <a:lstStyle/>
        <a:p>
          <a:endParaRPr lang="en-US"/>
        </a:p>
      </dgm:t>
    </dgm:pt>
    <dgm:pt modelId="{10204FB9-F7D2-472B-AF55-7B277DDBF2C2}" type="sibTrans" cxnId="{C0FBD47C-AE6A-4C64-9C2D-46CCDA8AD1BC}">
      <dgm:prSet/>
      <dgm:spPr/>
      <dgm:t>
        <a:bodyPr/>
        <a:lstStyle/>
        <a:p>
          <a:endParaRPr lang="en-US"/>
        </a:p>
      </dgm:t>
    </dgm:pt>
    <dgm:pt modelId="{4376B3A0-A3B8-4C81-A8CE-38ABBC33C5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Facilitates order creation, tracking, and management.</a:t>
          </a:r>
        </a:p>
      </dgm:t>
    </dgm:pt>
    <dgm:pt modelId="{443485E5-9580-403E-8B30-DA8FA98E65EE}" type="parTrans" cxnId="{97F3F2D7-9CCB-4D55-9272-5177E9F23E2D}">
      <dgm:prSet/>
      <dgm:spPr/>
      <dgm:t>
        <a:bodyPr/>
        <a:lstStyle/>
        <a:p>
          <a:endParaRPr lang="en-US"/>
        </a:p>
      </dgm:t>
    </dgm:pt>
    <dgm:pt modelId="{D07E2D29-C321-4F0A-95B1-CFF66D68D9C5}" type="sibTrans" cxnId="{97F3F2D7-9CCB-4D55-9272-5177E9F23E2D}">
      <dgm:prSet/>
      <dgm:spPr/>
      <dgm:t>
        <a:bodyPr/>
        <a:lstStyle/>
        <a:p>
          <a:endParaRPr lang="en-US"/>
        </a:p>
      </dgm:t>
    </dgm:pt>
    <dgm:pt modelId="{F4BC1895-4C06-4FA0-81FC-9814900378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CartCRUD for order item handling.</a:t>
          </a:r>
        </a:p>
      </dgm:t>
    </dgm:pt>
    <dgm:pt modelId="{20C00019-5433-4B1F-AB31-6B33280E871B}" type="parTrans" cxnId="{A67DE744-B087-434F-8E7F-336D2F530EC2}">
      <dgm:prSet/>
      <dgm:spPr/>
      <dgm:t>
        <a:bodyPr/>
        <a:lstStyle/>
        <a:p>
          <a:endParaRPr lang="en-US"/>
        </a:p>
      </dgm:t>
    </dgm:pt>
    <dgm:pt modelId="{D9597E3B-2EF3-429F-92BF-A19F934CDB22}" type="sibTrans" cxnId="{A67DE744-B087-434F-8E7F-336D2F530EC2}">
      <dgm:prSet/>
      <dgm:spPr/>
      <dgm:t>
        <a:bodyPr/>
        <a:lstStyle/>
        <a:p>
          <a:endParaRPr lang="en-US"/>
        </a:p>
      </dgm:t>
    </dgm:pt>
    <dgm:pt modelId="{A5A70B7A-5C8E-48AF-A9C4-8C35452996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Interacts with Payment and Address classes for order finalization.</a:t>
          </a:r>
        </a:p>
      </dgm:t>
    </dgm:pt>
    <dgm:pt modelId="{699BC7D1-6728-42E1-9425-014AE89D54C5}" type="parTrans" cxnId="{18C0DE54-E904-45B2-94F1-4EA8D2F88F48}">
      <dgm:prSet/>
      <dgm:spPr/>
      <dgm:t>
        <a:bodyPr/>
        <a:lstStyle/>
        <a:p>
          <a:endParaRPr lang="en-US"/>
        </a:p>
      </dgm:t>
    </dgm:pt>
    <dgm:pt modelId="{6E048B44-2806-49C5-A250-3344725FA74B}" type="sibTrans" cxnId="{18C0DE54-E904-45B2-94F1-4EA8D2F88F48}">
      <dgm:prSet/>
      <dgm:spPr/>
      <dgm:t>
        <a:bodyPr/>
        <a:lstStyle/>
        <a:p>
          <a:endParaRPr lang="en-US"/>
        </a:p>
      </dgm:t>
    </dgm:pt>
    <dgm:pt modelId="{8587F45A-DECD-4694-9B33-1BCC3E111B4D}" type="pres">
      <dgm:prSet presAssocID="{2BCDFD41-FB98-4C4C-82B4-2204161444DD}" presName="root" presStyleCnt="0">
        <dgm:presLayoutVars>
          <dgm:dir/>
          <dgm:resizeHandles val="exact"/>
        </dgm:presLayoutVars>
      </dgm:prSet>
      <dgm:spPr/>
    </dgm:pt>
    <dgm:pt modelId="{D10C5092-E8A7-4114-A981-4017C5D2791F}" type="pres">
      <dgm:prSet presAssocID="{81DE05BF-B30B-44E7-B70B-16FEF38FBA10}" presName="compNode" presStyleCnt="0"/>
      <dgm:spPr/>
    </dgm:pt>
    <dgm:pt modelId="{8DFEA0E7-08FC-479D-8313-8FD0D3C6C560}" type="pres">
      <dgm:prSet presAssocID="{81DE05BF-B30B-44E7-B70B-16FEF38FBA1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2B5136E-4D2D-482B-A497-2B92353899B7}" type="pres">
      <dgm:prSet presAssocID="{81DE05BF-B30B-44E7-B70B-16FEF38FBA10}" presName="spaceRect" presStyleCnt="0"/>
      <dgm:spPr/>
    </dgm:pt>
    <dgm:pt modelId="{B2ED7C8C-CAD1-4F46-AB8B-234B529AA675}" type="pres">
      <dgm:prSet presAssocID="{81DE05BF-B30B-44E7-B70B-16FEF38FBA10}" presName="textRect" presStyleLbl="revTx" presStyleIdx="0" presStyleCnt="4">
        <dgm:presLayoutVars>
          <dgm:chMax val="1"/>
          <dgm:chPref val="1"/>
        </dgm:presLayoutVars>
      </dgm:prSet>
      <dgm:spPr/>
    </dgm:pt>
    <dgm:pt modelId="{735829C4-8A94-495C-A914-D6853A755943}" type="pres">
      <dgm:prSet presAssocID="{10204FB9-F7D2-472B-AF55-7B277DDBF2C2}" presName="sibTrans" presStyleCnt="0"/>
      <dgm:spPr/>
    </dgm:pt>
    <dgm:pt modelId="{0377A4A0-82DA-4AE0-B860-63E9903CFC96}" type="pres">
      <dgm:prSet presAssocID="{4376B3A0-A3B8-4C81-A8CE-38ABBC33C59B}" presName="compNode" presStyleCnt="0"/>
      <dgm:spPr/>
    </dgm:pt>
    <dgm:pt modelId="{E6069212-7637-4B69-A2F4-810AEB3EAB31}" type="pres">
      <dgm:prSet presAssocID="{4376B3A0-A3B8-4C81-A8CE-38ABBC33C5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ABD8E10-3971-409E-9124-DC618B6807F7}" type="pres">
      <dgm:prSet presAssocID="{4376B3A0-A3B8-4C81-A8CE-38ABBC33C59B}" presName="spaceRect" presStyleCnt="0"/>
      <dgm:spPr/>
    </dgm:pt>
    <dgm:pt modelId="{6D34D8A5-E22C-4EFB-BB0F-2C7973235FAF}" type="pres">
      <dgm:prSet presAssocID="{4376B3A0-A3B8-4C81-A8CE-38ABBC33C59B}" presName="textRect" presStyleLbl="revTx" presStyleIdx="1" presStyleCnt="4">
        <dgm:presLayoutVars>
          <dgm:chMax val="1"/>
          <dgm:chPref val="1"/>
        </dgm:presLayoutVars>
      </dgm:prSet>
      <dgm:spPr/>
    </dgm:pt>
    <dgm:pt modelId="{73AFF2A2-443C-455F-99DD-D0370DBE3B6C}" type="pres">
      <dgm:prSet presAssocID="{D07E2D29-C321-4F0A-95B1-CFF66D68D9C5}" presName="sibTrans" presStyleCnt="0"/>
      <dgm:spPr/>
    </dgm:pt>
    <dgm:pt modelId="{0A3C9E42-91EE-4B5A-8D1A-402062D83EB3}" type="pres">
      <dgm:prSet presAssocID="{F4BC1895-4C06-4FA0-81FC-98149003787C}" presName="compNode" presStyleCnt="0"/>
      <dgm:spPr/>
    </dgm:pt>
    <dgm:pt modelId="{51CA88CF-9F06-4EA2-97AD-627CB799CDAD}" type="pres">
      <dgm:prSet presAssocID="{F4BC1895-4C06-4FA0-81FC-9814900378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59975722-E6C0-43D5-B801-6A9B9037E463}" type="pres">
      <dgm:prSet presAssocID="{F4BC1895-4C06-4FA0-81FC-98149003787C}" presName="spaceRect" presStyleCnt="0"/>
      <dgm:spPr/>
    </dgm:pt>
    <dgm:pt modelId="{B2A2AA73-F82C-49EF-AE05-54D80700CCED}" type="pres">
      <dgm:prSet presAssocID="{F4BC1895-4C06-4FA0-81FC-98149003787C}" presName="textRect" presStyleLbl="revTx" presStyleIdx="2" presStyleCnt="4">
        <dgm:presLayoutVars>
          <dgm:chMax val="1"/>
          <dgm:chPref val="1"/>
        </dgm:presLayoutVars>
      </dgm:prSet>
      <dgm:spPr/>
    </dgm:pt>
    <dgm:pt modelId="{D1525F79-9B5E-4F61-AC76-87C2F99787BF}" type="pres">
      <dgm:prSet presAssocID="{D9597E3B-2EF3-429F-92BF-A19F934CDB22}" presName="sibTrans" presStyleCnt="0"/>
      <dgm:spPr/>
    </dgm:pt>
    <dgm:pt modelId="{75C4FBB3-45BF-4774-942B-B53405E7A71C}" type="pres">
      <dgm:prSet presAssocID="{A5A70B7A-5C8E-48AF-A9C4-8C354529967B}" presName="compNode" presStyleCnt="0"/>
      <dgm:spPr/>
    </dgm:pt>
    <dgm:pt modelId="{CC1E2D34-89A7-4500-AF5B-FEB004C8DE23}" type="pres">
      <dgm:prSet presAssocID="{A5A70B7A-5C8E-48AF-A9C4-8C35452996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0A0B2129-ADE5-4586-A7C9-3D5C675C9303}" type="pres">
      <dgm:prSet presAssocID="{A5A70B7A-5C8E-48AF-A9C4-8C354529967B}" presName="spaceRect" presStyleCnt="0"/>
      <dgm:spPr/>
    </dgm:pt>
    <dgm:pt modelId="{BBEC00EE-DABC-4CEE-9BBE-3496E4C947F0}" type="pres">
      <dgm:prSet presAssocID="{A5A70B7A-5C8E-48AF-A9C4-8C35452996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7DE744-B087-434F-8E7F-336D2F530EC2}" srcId="{2BCDFD41-FB98-4C4C-82B4-2204161444DD}" destId="{F4BC1895-4C06-4FA0-81FC-98149003787C}" srcOrd="2" destOrd="0" parTransId="{20C00019-5433-4B1F-AB31-6B33280E871B}" sibTransId="{D9597E3B-2EF3-429F-92BF-A19F934CDB22}"/>
    <dgm:cxn modelId="{18C0DE54-E904-45B2-94F1-4EA8D2F88F48}" srcId="{2BCDFD41-FB98-4C4C-82B4-2204161444DD}" destId="{A5A70B7A-5C8E-48AF-A9C4-8C354529967B}" srcOrd="3" destOrd="0" parTransId="{699BC7D1-6728-42E1-9425-014AE89D54C5}" sibTransId="{6E048B44-2806-49C5-A250-3344725FA74B}"/>
    <dgm:cxn modelId="{09255357-5105-4928-BA4E-04D255870DCA}" type="presOf" srcId="{2BCDFD41-FB98-4C4C-82B4-2204161444DD}" destId="{8587F45A-DECD-4694-9B33-1BCC3E111B4D}" srcOrd="0" destOrd="0" presId="urn:microsoft.com/office/officeart/2018/2/layout/IconLabelList"/>
    <dgm:cxn modelId="{C0FBD47C-AE6A-4C64-9C2D-46CCDA8AD1BC}" srcId="{2BCDFD41-FB98-4C4C-82B4-2204161444DD}" destId="{81DE05BF-B30B-44E7-B70B-16FEF38FBA10}" srcOrd="0" destOrd="0" parTransId="{3E7923F3-8227-4E77-9AF2-57AC5F286702}" sibTransId="{10204FB9-F7D2-472B-AF55-7B277DDBF2C2}"/>
    <dgm:cxn modelId="{DF6A0195-6C20-4A3E-AF5A-59F94052F3B5}" type="presOf" srcId="{A5A70B7A-5C8E-48AF-A9C4-8C354529967B}" destId="{BBEC00EE-DABC-4CEE-9BBE-3496E4C947F0}" srcOrd="0" destOrd="0" presId="urn:microsoft.com/office/officeart/2018/2/layout/IconLabelList"/>
    <dgm:cxn modelId="{9721259D-1EFE-44A5-8991-D93D41CDF820}" type="presOf" srcId="{4376B3A0-A3B8-4C81-A8CE-38ABBC33C59B}" destId="{6D34D8A5-E22C-4EFB-BB0F-2C7973235FAF}" srcOrd="0" destOrd="0" presId="urn:microsoft.com/office/officeart/2018/2/layout/IconLabelList"/>
    <dgm:cxn modelId="{7777CDB2-C98A-45F3-AC50-C35934A6A086}" type="presOf" srcId="{F4BC1895-4C06-4FA0-81FC-98149003787C}" destId="{B2A2AA73-F82C-49EF-AE05-54D80700CCED}" srcOrd="0" destOrd="0" presId="urn:microsoft.com/office/officeart/2018/2/layout/IconLabelList"/>
    <dgm:cxn modelId="{97F3F2D7-9CCB-4D55-9272-5177E9F23E2D}" srcId="{2BCDFD41-FB98-4C4C-82B4-2204161444DD}" destId="{4376B3A0-A3B8-4C81-A8CE-38ABBC33C59B}" srcOrd="1" destOrd="0" parTransId="{443485E5-9580-403E-8B30-DA8FA98E65EE}" sibTransId="{D07E2D29-C321-4F0A-95B1-CFF66D68D9C5}"/>
    <dgm:cxn modelId="{655C17FE-6A9C-435F-83AC-3615FB632701}" type="presOf" srcId="{81DE05BF-B30B-44E7-B70B-16FEF38FBA10}" destId="{B2ED7C8C-CAD1-4F46-AB8B-234B529AA675}" srcOrd="0" destOrd="0" presId="urn:microsoft.com/office/officeart/2018/2/layout/IconLabelList"/>
    <dgm:cxn modelId="{5AE92CA7-2331-4510-9892-AB34CAC9BC69}" type="presParOf" srcId="{8587F45A-DECD-4694-9B33-1BCC3E111B4D}" destId="{D10C5092-E8A7-4114-A981-4017C5D2791F}" srcOrd="0" destOrd="0" presId="urn:microsoft.com/office/officeart/2018/2/layout/IconLabelList"/>
    <dgm:cxn modelId="{FE12D2F0-96F2-4591-B8A6-C3F1BDC392BF}" type="presParOf" srcId="{D10C5092-E8A7-4114-A981-4017C5D2791F}" destId="{8DFEA0E7-08FC-479D-8313-8FD0D3C6C560}" srcOrd="0" destOrd="0" presId="urn:microsoft.com/office/officeart/2018/2/layout/IconLabelList"/>
    <dgm:cxn modelId="{EAA4B545-D4C5-4CCB-8981-95A87FDBE48A}" type="presParOf" srcId="{D10C5092-E8A7-4114-A981-4017C5D2791F}" destId="{42B5136E-4D2D-482B-A497-2B92353899B7}" srcOrd="1" destOrd="0" presId="urn:microsoft.com/office/officeart/2018/2/layout/IconLabelList"/>
    <dgm:cxn modelId="{9D0EAD92-6E72-4EBD-8A88-640191B60E23}" type="presParOf" srcId="{D10C5092-E8A7-4114-A981-4017C5D2791F}" destId="{B2ED7C8C-CAD1-4F46-AB8B-234B529AA675}" srcOrd="2" destOrd="0" presId="urn:microsoft.com/office/officeart/2018/2/layout/IconLabelList"/>
    <dgm:cxn modelId="{AF7E4C9C-A8EC-4934-8284-E8E7868D2E14}" type="presParOf" srcId="{8587F45A-DECD-4694-9B33-1BCC3E111B4D}" destId="{735829C4-8A94-495C-A914-D6853A755943}" srcOrd="1" destOrd="0" presId="urn:microsoft.com/office/officeart/2018/2/layout/IconLabelList"/>
    <dgm:cxn modelId="{4BE79BE2-6073-4B44-BEFE-B61DC4737479}" type="presParOf" srcId="{8587F45A-DECD-4694-9B33-1BCC3E111B4D}" destId="{0377A4A0-82DA-4AE0-B860-63E9903CFC96}" srcOrd="2" destOrd="0" presId="urn:microsoft.com/office/officeart/2018/2/layout/IconLabelList"/>
    <dgm:cxn modelId="{14DF1E1E-4F65-4333-AEE9-F8F1B73B0515}" type="presParOf" srcId="{0377A4A0-82DA-4AE0-B860-63E9903CFC96}" destId="{E6069212-7637-4B69-A2F4-810AEB3EAB31}" srcOrd="0" destOrd="0" presId="urn:microsoft.com/office/officeart/2018/2/layout/IconLabelList"/>
    <dgm:cxn modelId="{EBFE4404-280C-47AB-9E76-8EC0896246BA}" type="presParOf" srcId="{0377A4A0-82DA-4AE0-B860-63E9903CFC96}" destId="{8ABD8E10-3971-409E-9124-DC618B6807F7}" srcOrd="1" destOrd="0" presId="urn:microsoft.com/office/officeart/2018/2/layout/IconLabelList"/>
    <dgm:cxn modelId="{8F81E911-D082-4C82-9090-6747DD2D6BD6}" type="presParOf" srcId="{0377A4A0-82DA-4AE0-B860-63E9903CFC96}" destId="{6D34D8A5-E22C-4EFB-BB0F-2C7973235FAF}" srcOrd="2" destOrd="0" presId="urn:microsoft.com/office/officeart/2018/2/layout/IconLabelList"/>
    <dgm:cxn modelId="{2E9C6342-B0AA-4BE8-97C1-C4471634D1F5}" type="presParOf" srcId="{8587F45A-DECD-4694-9B33-1BCC3E111B4D}" destId="{73AFF2A2-443C-455F-99DD-D0370DBE3B6C}" srcOrd="3" destOrd="0" presId="urn:microsoft.com/office/officeart/2018/2/layout/IconLabelList"/>
    <dgm:cxn modelId="{BF2510B9-CA26-4CC6-AA25-668BADC4BD80}" type="presParOf" srcId="{8587F45A-DECD-4694-9B33-1BCC3E111B4D}" destId="{0A3C9E42-91EE-4B5A-8D1A-402062D83EB3}" srcOrd="4" destOrd="0" presId="urn:microsoft.com/office/officeart/2018/2/layout/IconLabelList"/>
    <dgm:cxn modelId="{098A4405-B581-4D5B-BD92-4B2248316756}" type="presParOf" srcId="{0A3C9E42-91EE-4B5A-8D1A-402062D83EB3}" destId="{51CA88CF-9F06-4EA2-97AD-627CB799CDAD}" srcOrd="0" destOrd="0" presId="urn:microsoft.com/office/officeart/2018/2/layout/IconLabelList"/>
    <dgm:cxn modelId="{BC6CBCB0-9282-4941-B7AA-A08C31BEA49E}" type="presParOf" srcId="{0A3C9E42-91EE-4B5A-8D1A-402062D83EB3}" destId="{59975722-E6C0-43D5-B801-6A9B9037E463}" srcOrd="1" destOrd="0" presId="urn:microsoft.com/office/officeart/2018/2/layout/IconLabelList"/>
    <dgm:cxn modelId="{8AFACD4F-AD12-4D2A-BF2B-AF3EC330C267}" type="presParOf" srcId="{0A3C9E42-91EE-4B5A-8D1A-402062D83EB3}" destId="{B2A2AA73-F82C-49EF-AE05-54D80700CCED}" srcOrd="2" destOrd="0" presId="urn:microsoft.com/office/officeart/2018/2/layout/IconLabelList"/>
    <dgm:cxn modelId="{10AED14C-387A-45A0-97E7-1174D80AB7CA}" type="presParOf" srcId="{8587F45A-DECD-4694-9B33-1BCC3E111B4D}" destId="{D1525F79-9B5E-4F61-AC76-87C2F99787BF}" srcOrd="5" destOrd="0" presId="urn:microsoft.com/office/officeart/2018/2/layout/IconLabelList"/>
    <dgm:cxn modelId="{3AA9889F-2A9B-4D0C-8205-5067216EC641}" type="presParOf" srcId="{8587F45A-DECD-4694-9B33-1BCC3E111B4D}" destId="{75C4FBB3-45BF-4774-942B-B53405E7A71C}" srcOrd="6" destOrd="0" presId="urn:microsoft.com/office/officeart/2018/2/layout/IconLabelList"/>
    <dgm:cxn modelId="{ACA935C8-0EE3-4E46-8345-C4D724061FB3}" type="presParOf" srcId="{75C4FBB3-45BF-4774-942B-B53405E7A71C}" destId="{CC1E2D34-89A7-4500-AF5B-FEB004C8DE23}" srcOrd="0" destOrd="0" presId="urn:microsoft.com/office/officeart/2018/2/layout/IconLabelList"/>
    <dgm:cxn modelId="{FBAA55C6-269F-41DF-8379-95D90C24EB13}" type="presParOf" srcId="{75C4FBB3-45BF-4774-942B-B53405E7A71C}" destId="{0A0B2129-ADE5-4586-A7C9-3D5C675C9303}" srcOrd="1" destOrd="0" presId="urn:microsoft.com/office/officeart/2018/2/layout/IconLabelList"/>
    <dgm:cxn modelId="{7791CD04-A72D-464B-9063-5C958222D417}" type="presParOf" srcId="{75C4FBB3-45BF-4774-942B-B53405E7A71C}" destId="{BBEC00EE-DABC-4CEE-9BBE-3496E4C947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2AFD0D-7BC3-436E-8B81-8082814DC2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317CB51-FE72-4A68-ABEF-6807315DE335}">
      <dgm:prSet/>
      <dgm:spPr/>
      <dgm:t>
        <a:bodyPr/>
        <a:lstStyle/>
        <a:p>
          <a:r>
            <a:rPr lang="en-US"/>
            <a:t>Manages user settings, specifically theme preferences.</a:t>
          </a:r>
        </a:p>
      </dgm:t>
    </dgm:pt>
    <dgm:pt modelId="{0EBF8629-2CD2-4BB7-9D03-408CE20928D7}" type="parTrans" cxnId="{A758AA25-EBAE-4C6B-8B52-E65570AE8B09}">
      <dgm:prSet/>
      <dgm:spPr/>
      <dgm:t>
        <a:bodyPr/>
        <a:lstStyle/>
        <a:p>
          <a:endParaRPr lang="en-US"/>
        </a:p>
      </dgm:t>
    </dgm:pt>
    <dgm:pt modelId="{59317A26-F557-4825-BC45-442B11C4E682}" type="sibTrans" cxnId="{A758AA25-EBAE-4C6B-8B52-E65570AE8B09}">
      <dgm:prSet/>
      <dgm:spPr/>
      <dgm:t>
        <a:bodyPr/>
        <a:lstStyle/>
        <a:p>
          <a:endParaRPr lang="en-US"/>
        </a:p>
      </dgm:t>
    </dgm:pt>
    <dgm:pt modelId="{C03EA6A0-E522-4748-84D9-3A60084EC35F}">
      <dgm:prSet/>
      <dgm:spPr/>
      <dgm:t>
        <a:bodyPr/>
        <a:lstStyle/>
        <a:p>
          <a:r>
            <a:rPr lang="en-US"/>
            <a:t>Allows users to toggle between dark and light themes.</a:t>
          </a:r>
        </a:p>
      </dgm:t>
    </dgm:pt>
    <dgm:pt modelId="{9550F822-B8F0-4A61-976B-8F4DD6328969}" type="parTrans" cxnId="{85F94CE0-84A1-40CB-AC46-6AAB876FA05B}">
      <dgm:prSet/>
      <dgm:spPr/>
      <dgm:t>
        <a:bodyPr/>
        <a:lstStyle/>
        <a:p>
          <a:endParaRPr lang="en-US"/>
        </a:p>
      </dgm:t>
    </dgm:pt>
    <dgm:pt modelId="{17EF4EEB-D94F-4A78-85FE-6597CCDA3A38}" type="sibTrans" cxnId="{85F94CE0-84A1-40CB-AC46-6AAB876FA05B}">
      <dgm:prSet/>
      <dgm:spPr/>
      <dgm:t>
        <a:bodyPr/>
        <a:lstStyle/>
        <a:p>
          <a:endParaRPr lang="en-US"/>
        </a:p>
      </dgm:t>
    </dgm:pt>
    <dgm:pt modelId="{5181DBFA-BC1E-4641-A6F4-8B1ABA228B41}">
      <dgm:prSet/>
      <dgm:spPr/>
      <dgm:t>
        <a:bodyPr/>
        <a:lstStyle/>
        <a:p>
          <a:r>
            <a:rPr lang="en-US"/>
            <a:t>Saves user preferences to a file for persistence across sessions.</a:t>
          </a:r>
        </a:p>
      </dgm:t>
    </dgm:pt>
    <dgm:pt modelId="{EFAA6B31-2E1C-479F-B7DD-49C444B492C4}" type="parTrans" cxnId="{86BE860E-2F08-4448-BBB3-F0FBB674D2E5}">
      <dgm:prSet/>
      <dgm:spPr/>
      <dgm:t>
        <a:bodyPr/>
        <a:lstStyle/>
        <a:p>
          <a:endParaRPr lang="en-US"/>
        </a:p>
      </dgm:t>
    </dgm:pt>
    <dgm:pt modelId="{BC94412B-E755-40AB-A407-DDE354DD4682}" type="sibTrans" cxnId="{86BE860E-2F08-4448-BBB3-F0FBB674D2E5}">
      <dgm:prSet/>
      <dgm:spPr/>
      <dgm:t>
        <a:bodyPr/>
        <a:lstStyle/>
        <a:p>
          <a:endParaRPr lang="en-US"/>
        </a:p>
      </dgm:t>
    </dgm:pt>
    <dgm:pt modelId="{B7B6A9BD-A9B7-48D3-B000-784BF5AC9D6A}">
      <dgm:prSet/>
      <dgm:spPr/>
      <dgm:t>
        <a:bodyPr/>
        <a:lstStyle/>
        <a:p>
          <a:r>
            <a:rPr lang="en-US"/>
            <a:t>Updates application theme dynamically based on user settings.</a:t>
          </a:r>
        </a:p>
      </dgm:t>
    </dgm:pt>
    <dgm:pt modelId="{8074B2D2-37CB-4D31-B483-689E13C288EC}" type="parTrans" cxnId="{68A6533A-09A3-4602-8698-4891DEA92013}">
      <dgm:prSet/>
      <dgm:spPr/>
      <dgm:t>
        <a:bodyPr/>
        <a:lstStyle/>
        <a:p>
          <a:endParaRPr lang="en-US"/>
        </a:p>
      </dgm:t>
    </dgm:pt>
    <dgm:pt modelId="{7047CF9F-630C-4134-A761-115657314C99}" type="sibTrans" cxnId="{68A6533A-09A3-4602-8698-4891DEA92013}">
      <dgm:prSet/>
      <dgm:spPr/>
      <dgm:t>
        <a:bodyPr/>
        <a:lstStyle/>
        <a:p>
          <a:endParaRPr lang="en-US"/>
        </a:p>
      </dgm:t>
    </dgm:pt>
    <dgm:pt modelId="{CED3CB63-0511-4E1F-981C-8B7E4D881F2A}" type="pres">
      <dgm:prSet presAssocID="{292AFD0D-7BC3-436E-8B81-8082814DC26A}" presName="root" presStyleCnt="0">
        <dgm:presLayoutVars>
          <dgm:dir/>
          <dgm:resizeHandles val="exact"/>
        </dgm:presLayoutVars>
      </dgm:prSet>
      <dgm:spPr/>
    </dgm:pt>
    <dgm:pt modelId="{FA3EDB19-96B5-4314-938B-C9CE034DE702}" type="pres">
      <dgm:prSet presAssocID="{3317CB51-FE72-4A68-ABEF-6807315DE335}" presName="compNode" presStyleCnt="0"/>
      <dgm:spPr/>
    </dgm:pt>
    <dgm:pt modelId="{B400F367-FF9B-42C7-B712-D75507CAE7E5}" type="pres">
      <dgm:prSet presAssocID="{3317CB51-FE72-4A68-ABEF-6807315DE3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0A9F7FD-E6DC-4330-AAF0-717E865D1BDA}" type="pres">
      <dgm:prSet presAssocID="{3317CB51-FE72-4A68-ABEF-6807315DE335}" presName="spaceRect" presStyleCnt="0"/>
      <dgm:spPr/>
    </dgm:pt>
    <dgm:pt modelId="{1295C09D-D6EC-46AF-A225-F0A2D39355A8}" type="pres">
      <dgm:prSet presAssocID="{3317CB51-FE72-4A68-ABEF-6807315DE335}" presName="textRect" presStyleLbl="revTx" presStyleIdx="0" presStyleCnt="4">
        <dgm:presLayoutVars>
          <dgm:chMax val="1"/>
          <dgm:chPref val="1"/>
        </dgm:presLayoutVars>
      </dgm:prSet>
      <dgm:spPr/>
    </dgm:pt>
    <dgm:pt modelId="{F5E81ED9-24E1-4856-891F-85360D2EC798}" type="pres">
      <dgm:prSet presAssocID="{59317A26-F557-4825-BC45-442B11C4E682}" presName="sibTrans" presStyleCnt="0"/>
      <dgm:spPr/>
    </dgm:pt>
    <dgm:pt modelId="{1C8EE57C-C799-493B-92AA-60AD5BC87CBD}" type="pres">
      <dgm:prSet presAssocID="{C03EA6A0-E522-4748-84D9-3A60084EC35F}" presName="compNode" presStyleCnt="0"/>
      <dgm:spPr/>
    </dgm:pt>
    <dgm:pt modelId="{27AFD2BD-020C-423A-97F0-F5F9B8E52D99}" type="pres">
      <dgm:prSet presAssocID="{C03EA6A0-E522-4748-84D9-3A60084EC3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DAE32F74-C6F1-46D2-A70D-556F465E6374}" type="pres">
      <dgm:prSet presAssocID="{C03EA6A0-E522-4748-84D9-3A60084EC35F}" presName="spaceRect" presStyleCnt="0"/>
      <dgm:spPr/>
    </dgm:pt>
    <dgm:pt modelId="{ADA7C02F-C77F-48EB-BEB5-051E89AE48A6}" type="pres">
      <dgm:prSet presAssocID="{C03EA6A0-E522-4748-84D9-3A60084EC35F}" presName="textRect" presStyleLbl="revTx" presStyleIdx="1" presStyleCnt="4">
        <dgm:presLayoutVars>
          <dgm:chMax val="1"/>
          <dgm:chPref val="1"/>
        </dgm:presLayoutVars>
      </dgm:prSet>
      <dgm:spPr/>
    </dgm:pt>
    <dgm:pt modelId="{4F9F7B59-E2AF-4116-AD2E-BDF86EBB3229}" type="pres">
      <dgm:prSet presAssocID="{17EF4EEB-D94F-4A78-85FE-6597CCDA3A38}" presName="sibTrans" presStyleCnt="0"/>
      <dgm:spPr/>
    </dgm:pt>
    <dgm:pt modelId="{8B93C39B-8165-4712-B428-46100EBD5ACB}" type="pres">
      <dgm:prSet presAssocID="{5181DBFA-BC1E-4641-A6F4-8B1ABA228B41}" presName="compNode" presStyleCnt="0"/>
      <dgm:spPr/>
    </dgm:pt>
    <dgm:pt modelId="{09AB3B1D-7BE9-4708-8E12-295101A6BCDA}" type="pres">
      <dgm:prSet presAssocID="{5181DBFA-BC1E-4641-A6F4-8B1ABA228B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DB4054DD-E461-4825-9E35-8934FDF9A651}" type="pres">
      <dgm:prSet presAssocID="{5181DBFA-BC1E-4641-A6F4-8B1ABA228B41}" presName="spaceRect" presStyleCnt="0"/>
      <dgm:spPr/>
    </dgm:pt>
    <dgm:pt modelId="{52436D7D-105C-4D0F-9119-C18D861E0D60}" type="pres">
      <dgm:prSet presAssocID="{5181DBFA-BC1E-4641-A6F4-8B1ABA228B41}" presName="textRect" presStyleLbl="revTx" presStyleIdx="2" presStyleCnt="4">
        <dgm:presLayoutVars>
          <dgm:chMax val="1"/>
          <dgm:chPref val="1"/>
        </dgm:presLayoutVars>
      </dgm:prSet>
      <dgm:spPr/>
    </dgm:pt>
    <dgm:pt modelId="{9F42ACE9-023B-4BB8-ABD4-68917C02B151}" type="pres">
      <dgm:prSet presAssocID="{BC94412B-E755-40AB-A407-DDE354DD4682}" presName="sibTrans" presStyleCnt="0"/>
      <dgm:spPr/>
    </dgm:pt>
    <dgm:pt modelId="{403D5F27-C00C-4767-B3BA-8F905D5219D8}" type="pres">
      <dgm:prSet presAssocID="{B7B6A9BD-A9B7-48D3-B000-784BF5AC9D6A}" presName="compNode" presStyleCnt="0"/>
      <dgm:spPr/>
    </dgm:pt>
    <dgm:pt modelId="{7EBC28BA-EFD1-4619-A0E2-2802E0AB310C}" type="pres">
      <dgm:prSet presAssocID="{B7B6A9BD-A9B7-48D3-B000-784BF5AC9D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4307E52-AA10-4813-9158-73694DDF5C0F}" type="pres">
      <dgm:prSet presAssocID="{B7B6A9BD-A9B7-48D3-B000-784BF5AC9D6A}" presName="spaceRect" presStyleCnt="0"/>
      <dgm:spPr/>
    </dgm:pt>
    <dgm:pt modelId="{5040357B-99C5-4C32-B324-86FC90AB90C5}" type="pres">
      <dgm:prSet presAssocID="{B7B6A9BD-A9B7-48D3-B000-784BF5AC9D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BE860E-2F08-4448-BBB3-F0FBB674D2E5}" srcId="{292AFD0D-7BC3-436E-8B81-8082814DC26A}" destId="{5181DBFA-BC1E-4641-A6F4-8B1ABA228B41}" srcOrd="2" destOrd="0" parTransId="{EFAA6B31-2E1C-479F-B7DD-49C444B492C4}" sibTransId="{BC94412B-E755-40AB-A407-DDE354DD4682}"/>
    <dgm:cxn modelId="{49B00C24-2E16-4C78-9924-7B971745CBA7}" type="presOf" srcId="{C03EA6A0-E522-4748-84D9-3A60084EC35F}" destId="{ADA7C02F-C77F-48EB-BEB5-051E89AE48A6}" srcOrd="0" destOrd="0" presId="urn:microsoft.com/office/officeart/2018/2/layout/IconLabelList"/>
    <dgm:cxn modelId="{A758AA25-EBAE-4C6B-8B52-E65570AE8B09}" srcId="{292AFD0D-7BC3-436E-8B81-8082814DC26A}" destId="{3317CB51-FE72-4A68-ABEF-6807315DE335}" srcOrd="0" destOrd="0" parTransId="{0EBF8629-2CD2-4BB7-9D03-408CE20928D7}" sibTransId="{59317A26-F557-4825-BC45-442B11C4E682}"/>
    <dgm:cxn modelId="{68A6533A-09A3-4602-8698-4891DEA92013}" srcId="{292AFD0D-7BC3-436E-8B81-8082814DC26A}" destId="{B7B6A9BD-A9B7-48D3-B000-784BF5AC9D6A}" srcOrd="3" destOrd="0" parTransId="{8074B2D2-37CB-4D31-B483-689E13C288EC}" sibTransId="{7047CF9F-630C-4134-A761-115657314C99}"/>
    <dgm:cxn modelId="{AF646980-9E60-451D-BEC7-AB20BB79FA93}" type="presOf" srcId="{5181DBFA-BC1E-4641-A6F4-8B1ABA228B41}" destId="{52436D7D-105C-4D0F-9119-C18D861E0D60}" srcOrd="0" destOrd="0" presId="urn:microsoft.com/office/officeart/2018/2/layout/IconLabelList"/>
    <dgm:cxn modelId="{764633A4-5C82-40CD-A075-6EABAF4D6A4C}" type="presOf" srcId="{292AFD0D-7BC3-436E-8B81-8082814DC26A}" destId="{CED3CB63-0511-4E1F-981C-8B7E4D881F2A}" srcOrd="0" destOrd="0" presId="urn:microsoft.com/office/officeart/2018/2/layout/IconLabelList"/>
    <dgm:cxn modelId="{6A7E70D3-9D9D-4835-9B26-65A1C26204AB}" type="presOf" srcId="{3317CB51-FE72-4A68-ABEF-6807315DE335}" destId="{1295C09D-D6EC-46AF-A225-F0A2D39355A8}" srcOrd="0" destOrd="0" presId="urn:microsoft.com/office/officeart/2018/2/layout/IconLabelList"/>
    <dgm:cxn modelId="{85F94CE0-84A1-40CB-AC46-6AAB876FA05B}" srcId="{292AFD0D-7BC3-436E-8B81-8082814DC26A}" destId="{C03EA6A0-E522-4748-84D9-3A60084EC35F}" srcOrd="1" destOrd="0" parTransId="{9550F822-B8F0-4A61-976B-8F4DD6328969}" sibTransId="{17EF4EEB-D94F-4A78-85FE-6597CCDA3A38}"/>
    <dgm:cxn modelId="{202A6CF9-0ED3-4E98-8C20-BD1E04066641}" type="presOf" srcId="{B7B6A9BD-A9B7-48D3-B000-784BF5AC9D6A}" destId="{5040357B-99C5-4C32-B324-86FC90AB90C5}" srcOrd="0" destOrd="0" presId="urn:microsoft.com/office/officeart/2018/2/layout/IconLabelList"/>
    <dgm:cxn modelId="{9A002BDB-006B-4780-98A9-723B67388473}" type="presParOf" srcId="{CED3CB63-0511-4E1F-981C-8B7E4D881F2A}" destId="{FA3EDB19-96B5-4314-938B-C9CE034DE702}" srcOrd="0" destOrd="0" presId="urn:microsoft.com/office/officeart/2018/2/layout/IconLabelList"/>
    <dgm:cxn modelId="{40A455D9-D8D7-483C-A0C8-30377FF24B4F}" type="presParOf" srcId="{FA3EDB19-96B5-4314-938B-C9CE034DE702}" destId="{B400F367-FF9B-42C7-B712-D75507CAE7E5}" srcOrd="0" destOrd="0" presId="urn:microsoft.com/office/officeart/2018/2/layout/IconLabelList"/>
    <dgm:cxn modelId="{85CB7CAB-128B-4D43-8D99-EBB828134601}" type="presParOf" srcId="{FA3EDB19-96B5-4314-938B-C9CE034DE702}" destId="{80A9F7FD-E6DC-4330-AAF0-717E865D1BDA}" srcOrd="1" destOrd="0" presId="urn:microsoft.com/office/officeart/2018/2/layout/IconLabelList"/>
    <dgm:cxn modelId="{D01B6123-41B3-4087-8249-A4CC55A2EBEA}" type="presParOf" srcId="{FA3EDB19-96B5-4314-938B-C9CE034DE702}" destId="{1295C09D-D6EC-46AF-A225-F0A2D39355A8}" srcOrd="2" destOrd="0" presId="urn:microsoft.com/office/officeart/2018/2/layout/IconLabelList"/>
    <dgm:cxn modelId="{2CD796E0-D6D5-41D5-8B42-415107FA0AC6}" type="presParOf" srcId="{CED3CB63-0511-4E1F-981C-8B7E4D881F2A}" destId="{F5E81ED9-24E1-4856-891F-85360D2EC798}" srcOrd="1" destOrd="0" presId="urn:microsoft.com/office/officeart/2018/2/layout/IconLabelList"/>
    <dgm:cxn modelId="{BEC7CCF7-BC2C-4463-9622-6CD5400EACB4}" type="presParOf" srcId="{CED3CB63-0511-4E1F-981C-8B7E4D881F2A}" destId="{1C8EE57C-C799-493B-92AA-60AD5BC87CBD}" srcOrd="2" destOrd="0" presId="urn:microsoft.com/office/officeart/2018/2/layout/IconLabelList"/>
    <dgm:cxn modelId="{E52B4127-7937-4593-8D02-2BC4ABFE62E8}" type="presParOf" srcId="{1C8EE57C-C799-493B-92AA-60AD5BC87CBD}" destId="{27AFD2BD-020C-423A-97F0-F5F9B8E52D99}" srcOrd="0" destOrd="0" presId="urn:microsoft.com/office/officeart/2018/2/layout/IconLabelList"/>
    <dgm:cxn modelId="{B367D4EA-EAAC-4214-940B-DA3E7E044360}" type="presParOf" srcId="{1C8EE57C-C799-493B-92AA-60AD5BC87CBD}" destId="{DAE32F74-C6F1-46D2-A70D-556F465E6374}" srcOrd="1" destOrd="0" presId="urn:microsoft.com/office/officeart/2018/2/layout/IconLabelList"/>
    <dgm:cxn modelId="{5A5568AE-5188-4B7F-B7FC-3738AB926B1D}" type="presParOf" srcId="{1C8EE57C-C799-493B-92AA-60AD5BC87CBD}" destId="{ADA7C02F-C77F-48EB-BEB5-051E89AE48A6}" srcOrd="2" destOrd="0" presId="urn:microsoft.com/office/officeart/2018/2/layout/IconLabelList"/>
    <dgm:cxn modelId="{4B9878DB-D63A-4B9A-A295-022AD11F9594}" type="presParOf" srcId="{CED3CB63-0511-4E1F-981C-8B7E4D881F2A}" destId="{4F9F7B59-E2AF-4116-AD2E-BDF86EBB3229}" srcOrd="3" destOrd="0" presId="urn:microsoft.com/office/officeart/2018/2/layout/IconLabelList"/>
    <dgm:cxn modelId="{8E383E34-7F1F-4838-8F3C-D11C487AE28E}" type="presParOf" srcId="{CED3CB63-0511-4E1F-981C-8B7E4D881F2A}" destId="{8B93C39B-8165-4712-B428-46100EBD5ACB}" srcOrd="4" destOrd="0" presId="urn:microsoft.com/office/officeart/2018/2/layout/IconLabelList"/>
    <dgm:cxn modelId="{09B0C66A-7E4B-46BB-9F2B-1D42369BDB09}" type="presParOf" srcId="{8B93C39B-8165-4712-B428-46100EBD5ACB}" destId="{09AB3B1D-7BE9-4708-8E12-295101A6BCDA}" srcOrd="0" destOrd="0" presId="urn:microsoft.com/office/officeart/2018/2/layout/IconLabelList"/>
    <dgm:cxn modelId="{8139999D-A949-4A18-AC2C-93E271E2F581}" type="presParOf" srcId="{8B93C39B-8165-4712-B428-46100EBD5ACB}" destId="{DB4054DD-E461-4825-9E35-8934FDF9A651}" srcOrd="1" destOrd="0" presId="urn:microsoft.com/office/officeart/2018/2/layout/IconLabelList"/>
    <dgm:cxn modelId="{390CFC67-9FCB-4B46-B7BC-12422097E1E5}" type="presParOf" srcId="{8B93C39B-8165-4712-B428-46100EBD5ACB}" destId="{52436D7D-105C-4D0F-9119-C18D861E0D60}" srcOrd="2" destOrd="0" presId="urn:microsoft.com/office/officeart/2018/2/layout/IconLabelList"/>
    <dgm:cxn modelId="{05F24DC5-E4FF-42F5-9171-2CB17466DFA5}" type="presParOf" srcId="{CED3CB63-0511-4E1F-981C-8B7E4D881F2A}" destId="{9F42ACE9-023B-4BB8-ABD4-68917C02B151}" srcOrd="5" destOrd="0" presId="urn:microsoft.com/office/officeart/2018/2/layout/IconLabelList"/>
    <dgm:cxn modelId="{F4A9481A-87AB-40BE-A4A7-7B4FA35704D0}" type="presParOf" srcId="{CED3CB63-0511-4E1F-981C-8B7E4D881F2A}" destId="{403D5F27-C00C-4767-B3BA-8F905D5219D8}" srcOrd="6" destOrd="0" presId="urn:microsoft.com/office/officeart/2018/2/layout/IconLabelList"/>
    <dgm:cxn modelId="{D1844336-2538-4911-8560-EFC2555D5431}" type="presParOf" srcId="{403D5F27-C00C-4767-B3BA-8F905D5219D8}" destId="{7EBC28BA-EFD1-4619-A0E2-2802E0AB310C}" srcOrd="0" destOrd="0" presId="urn:microsoft.com/office/officeart/2018/2/layout/IconLabelList"/>
    <dgm:cxn modelId="{20FAEF92-C340-4622-B85D-746103EC4CFF}" type="presParOf" srcId="{403D5F27-C00C-4767-B3BA-8F905D5219D8}" destId="{34307E52-AA10-4813-9158-73694DDF5C0F}" srcOrd="1" destOrd="0" presId="urn:microsoft.com/office/officeart/2018/2/layout/IconLabelList"/>
    <dgm:cxn modelId="{DD9B6071-8C12-426B-82DE-2B0014715074}" type="presParOf" srcId="{403D5F27-C00C-4767-B3BA-8F905D5219D8}" destId="{5040357B-99C5-4C32-B324-86FC90AB90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4D9010-BA49-41F7-AAFF-134F3643179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FE047C-E866-4CA1-A448-F37C39108373}">
      <dgm:prSet/>
      <dgm:spPr/>
      <dgm:t>
        <a:bodyPr/>
        <a:lstStyle/>
        <a:p>
          <a:r>
            <a:rPr lang="en-US"/>
            <a:t>Manages and displays products available for purchase.</a:t>
          </a:r>
        </a:p>
      </dgm:t>
    </dgm:pt>
    <dgm:pt modelId="{C79D6C86-4A0E-46BC-8DA8-4CE62061285F}" type="parTrans" cxnId="{402DB537-1968-4A58-B854-735224B73FB9}">
      <dgm:prSet/>
      <dgm:spPr/>
      <dgm:t>
        <a:bodyPr/>
        <a:lstStyle/>
        <a:p>
          <a:endParaRPr lang="en-US"/>
        </a:p>
      </dgm:t>
    </dgm:pt>
    <dgm:pt modelId="{83788BBF-E5BE-4807-B86B-58F3BFA7B8F1}" type="sibTrans" cxnId="{402DB537-1968-4A58-B854-735224B73FB9}">
      <dgm:prSet/>
      <dgm:spPr/>
      <dgm:t>
        <a:bodyPr/>
        <a:lstStyle/>
        <a:p>
          <a:endParaRPr lang="en-US"/>
        </a:p>
      </dgm:t>
    </dgm:pt>
    <dgm:pt modelId="{2F5E5A91-D3AF-4F05-BC5F-8C0431E06BC9}">
      <dgm:prSet/>
      <dgm:spPr/>
      <dgm:t>
        <a:bodyPr/>
        <a:lstStyle/>
        <a:p>
          <a:r>
            <a:rPr lang="en-US"/>
            <a:t>Uses a GridPane to arrange product entries dynamically.</a:t>
          </a:r>
        </a:p>
      </dgm:t>
    </dgm:pt>
    <dgm:pt modelId="{82A4AEAE-8760-44AF-A68F-8E92211E8629}" type="parTrans" cxnId="{C4B5B005-FD2B-457D-AACB-91EC8A8334E0}">
      <dgm:prSet/>
      <dgm:spPr/>
      <dgm:t>
        <a:bodyPr/>
        <a:lstStyle/>
        <a:p>
          <a:endParaRPr lang="en-US"/>
        </a:p>
      </dgm:t>
    </dgm:pt>
    <dgm:pt modelId="{D02B9CC1-C008-4BDF-8B04-1844E7E0C1D2}" type="sibTrans" cxnId="{C4B5B005-FD2B-457D-AACB-91EC8A8334E0}">
      <dgm:prSet/>
      <dgm:spPr/>
      <dgm:t>
        <a:bodyPr/>
        <a:lstStyle/>
        <a:p>
          <a:endParaRPr lang="en-US"/>
        </a:p>
      </dgm:t>
    </dgm:pt>
    <dgm:pt modelId="{326CDFF8-CE9D-4920-8967-7D28F6813FF9}">
      <dgm:prSet/>
      <dgm:spPr/>
      <dgm:t>
        <a:bodyPr/>
        <a:lstStyle/>
        <a:p>
          <a:r>
            <a:rPr lang="en-US"/>
            <a:t>Provides features to add products to the shopping cart.</a:t>
          </a:r>
        </a:p>
      </dgm:t>
    </dgm:pt>
    <dgm:pt modelId="{5DE518A2-0700-44B8-91D3-4138B8D48537}" type="parTrans" cxnId="{9ECF9D52-0696-47AA-8225-C11B57FCA397}">
      <dgm:prSet/>
      <dgm:spPr/>
      <dgm:t>
        <a:bodyPr/>
        <a:lstStyle/>
        <a:p>
          <a:endParaRPr lang="en-US"/>
        </a:p>
      </dgm:t>
    </dgm:pt>
    <dgm:pt modelId="{CCEE54C9-F43D-449C-B8B9-22320643F9EA}" type="sibTrans" cxnId="{9ECF9D52-0696-47AA-8225-C11B57FCA397}">
      <dgm:prSet/>
      <dgm:spPr/>
      <dgm:t>
        <a:bodyPr/>
        <a:lstStyle/>
        <a:p>
          <a:endParaRPr lang="en-US"/>
        </a:p>
      </dgm:t>
    </dgm:pt>
    <dgm:pt modelId="{397B63BC-2B88-43C8-8C2B-5272E5C27E7C}">
      <dgm:prSet/>
      <dgm:spPr/>
      <dgm:t>
        <a:bodyPr/>
        <a:lstStyle/>
        <a:p>
          <a:r>
            <a:rPr lang="en-US"/>
            <a:t>Allows filtering and searching for products by categories.</a:t>
          </a:r>
        </a:p>
      </dgm:t>
    </dgm:pt>
    <dgm:pt modelId="{78E60152-AE60-4738-B42E-A193A6825AEC}" type="parTrans" cxnId="{60437DB8-B899-4291-B98C-DC11433C332B}">
      <dgm:prSet/>
      <dgm:spPr/>
      <dgm:t>
        <a:bodyPr/>
        <a:lstStyle/>
        <a:p>
          <a:endParaRPr lang="en-US"/>
        </a:p>
      </dgm:t>
    </dgm:pt>
    <dgm:pt modelId="{60AB2035-89F5-468B-A43C-D6FC2DBFE691}" type="sibTrans" cxnId="{60437DB8-B899-4291-B98C-DC11433C332B}">
      <dgm:prSet/>
      <dgm:spPr/>
      <dgm:t>
        <a:bodyPr/>
        <a:lstStyle/>
        <a:p>
          <a:endParaRPr lang="en-US"/>
        </a:p>
      </dgm:t>
    </dgm:pt>
    <dgm:pt modelId="{0BCC37B8-2D12-4C41-AE50-DD488C2B48E4}" type="pres">
      <dgm:prSet presAssocID="{AD4D9010-BA49-41F7-AAFF-134F36431797}" presName="root" presStyleCnt="0">
        <dgm:presLayoutVars>
          <dgm:dir/>
          <dgm:resizeHandles val="exact"/>
        </dgm:presLayoutVars>
      </dgm:prSet>
      <dgm:spPr/>
    </dgm:pt>
    <dgm:pt modelId="{9792529E-773F-4950-83AF-918CADEA0C0C}" type="pres">
      <dgm:prSet presAssocID="{89FE047C-E866-4CA1-A448-F37C39108373}" presName="compNode" presStyleCnt="0"/>
      <dgm:spPr/>
    </dgm:pt>
    <dgm:pt modelId="{06124FB6-648B-49A1-9BED-FD89009CB23B}" type="pres">
      <dgm:prSet presAssocID="{89FE047C-E866-4CA1-A448-F37C391083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8E0ACA8D-A22A-4891-9D61-AE6FEB05F938}" type="pres">
      <dgm:prSet presAssocID="{89FE047C-E866-4CA1-A448-F37C39108373}" presName="spaceRect" presStyleCnt="0"/>
      <dgm:spPr/>
    </dgm:pt>
    <dgm:pt modelId="{E15B6264-A210-4CB3-8868-27587E7DF1C7}" type="pres">
      <dgm:prSet presAssocID="{89FE047C-E866-4CA1-A448-F37C39108373}" presName="textRect" presStyleLbl="revTx" presStyleIdx="0" presStyleCnt="4">
        <dgm:presLayoutVars>
          <dgm:chMax val="1"/>
          <dgm:chPref val="1"/>
        </dgm:presLayoutVars>
      </dgm:prSet>
      <dgm:spPr/>
    </dgm:pt>
    <dgm:pt modelId="{C3D0D03A-778A-4DA4-B75D-1331613C8BF9}" type="pres">
      <dgm:prSet presAssocID="{83788BBF-E5BE-4807-B86B-58F3BFA7B8F1}" presName="sibTrans" presStyleCnt="0"/>
      <dgm:spPr/>
    </dgm:pt>
    <dgm:pt modelId="{DDDA33E1-A417-4AC6-A839-D91272BAD07F}" type="pres">
      <dgm:prSet presAssocID="{2F5E5A91-D3AF-4F05-BC5F-8C0431E06BC9}" presName="compNode" presStyleCnt="0"/>
      <dgm:spPr/>
    </dgm:pt>
    <dgm:pt modelId="{F96EC70C-8F35-43B4-9FD5-F393E6B3C1C4}" type="pres">
      <dgm:prSet presAssocID="{2F5E5A91-D3AF-4F05-BC5F-8C0431E06B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2E43C8B-2AE4-4A4D-964F-CEE67FC88F2E}" type="pres">
      <dgm:prSet presAssocID="{2F5E5A91-D3AF-4F05-BC5F-8C0431E06BC9}" presName="spaceRect" presStyleCnt="0"/>
      <dgm:spPr/>
    </dgm:pt>
    <dgm:pt modelId="{2FD4EAFC-574E-43EF-9DD3-ECB056C38662}" type="pres">
      <dgm:prSet presAssocID="{2F5E5A91-D3AF-4F05-BC5F-8C0431E06BC9}" presName="textRect" presStyleLbl="revTx" presStyleIdx="1" presStyleCnt="4">
        <dgm:presLayoutVars>
          <dgm:chMax val="1"/>
          <dgm:chPref val="1"/>
        </dgm:presLayoutVars>
      </dgm:prSet>
      <dgm:spPr/>
    </dgm:pt>
    <dgm:pt modelId="{DD62DFA1-E235-4569-BFF9-70F6C53B5ED3}" type="pres">
      <dgm:prSet presAssocID="{D02B9CC1-C008-4BDF-8B04-1844E7E0C1D2}" presName="sibTrans" presStyleCnt="0"/>
      <dgm:spPr/>
    </dgm:pt>
    <dgm:pt modelId="{14297CAC-1EEE-4B45-B012-47A3F3BD72FC}" type="pres">
      <dgm:prSet presAssocID="{326CDFF8-CE9D-4920-8967-7D28F6813FF9}" presName="compNode" presStyleCnt="0"/>
      <dgm:spPr/>
    </dgm:pt>
    <dgm:pt modelId="{99B65F73-3FBA-461F-A236-B9911F10FA9F}" type="pres">
      <dgm:prSet presAssocID="{326CDFF8-CE9D-4920-8967-7D28F6813F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6848AD32-DADE-453D-AACE-8E2E610F6D7D}" type="pres">
      <dgm:prSet presAssocID="{326CDFF8-CE9D-4920-8967-7D28F6813FF9}" presName="spaceRect" presStyleCnt="0"/>
      <dgm:spPr/>
    </dgm:pt>
    <dgm:pt modelId="{17D00255-C6B4-4D78-99AF-E52CF34BD3FF}" type="pres">
      <dgm:prSet presAssocID="{326CDFF8-CE9D-4920-8967-7D28F6813FF9}" presName="textRect" presStyleLbl="revTx" presStyleIdx="2" presStyleCnt="4">
        <dgm:presLayoutVars>
          <dgm:chMax val="1"/>
          <dgm:chPref val="1"/>
        </dgm:presLayoutVars>
      </dgm:prSet>
      <dgm:spPr/>
    </dgm:pt>
    <dgm:pt modelId="{32363D2D-0174-41AB-9511-386717B5214F}" type="pres">
      <dgm:prSet presAssocID="{CCEE54C9-F43D-449C-B8B9-22320643F9EA}" presName="sibTrans" presStyleCnt="0"/>
      <dgm:spPr/>
    </dgm:pt>
    <dgm:pt modelId="{5F332AEE-0936-427A-94C0-D8842BA665C4}" type="pres">
      <dgm:prSet presAssocID="{397B63BC-2B88-43C8-8C2B-5272E5C27E7C}" presName="compNode" presStyleCnt="0"/>
      <dgm:spPr/>
    </dgm:pt>
    <dgm:pt modelId="{F9DEC032-0930-4AE1-BC48-3A0BA02A5099}" type="pres">
      <dgm:prSet presAssocID="{397B63BC-2B88-43C8-8C2B-5272E5C27E7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135C033-3F21-4278-A4DE-9A45A042EE86}" type="pres">
      <dgm:prSet presAssocID="{397B63BC-2B88-43C8-8C2B-5272E5C27E7C}" presName="spaceRect" presStyleCnt="0"/>
      <dgm:spPr/>
    </dgm:pt>
    <dgm:pt modelId="{6E8D17EA-482B-4FA9-8FF2-C4F879667EC1}" type="pres">
      <dgm:prSet presAssocID="{397B63BC-2B88-43C8-8C2B-5272E5C27E7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4B5B005-FD2B-457D-AACB-91EC8A8334E0}" srcId="{AD4D9010-BA49-41F7-AAFF-134F36431797}" destId="{2F5E5A91-D3AF-4F05-BC5F-8C0431E06BC9}" srcOrd="1" destOrd="0" parTransId="{82A4AEAE-8760-44AF-A68F-8E92211E8629}" sibTransId="{D02B9CC1-C008-4BDF-8B04-1844E7E0C1D2}"/>
    <dgm:cxn modelId="{CDCF3C15-7075-4A46-B7D0-35C96D8F8467}" type="presOf" srcId="{2F5E5A91-D3AF-4F05-BC5F-8C0431E06BC9}" destId="{2FD4EAFC-574E-43EF-9DD3-ECB056C38662}" srcOrd="0" destOrd="0" presId="urn:microsoft.com/office/officeart/2018/2/layout/IconLabelList"/>
    <dgm:cxn modelId="{A34CE81E-580B-40FF-A421-7D6778A77C0E}" type="presOf" srcId="{326CDFF8-CE9D-4920-8967-7D28F6813FF9}" destId="{17D00255-C6B4-4D78-99AF-E52CF34BD3FF}" srcOrd="0" destOrd="0" presId="urn:microsoft.com/office/officeart/2018/2/layout/IconLabelList"/>
    <dgm:cxn modelId="{402DB537-1968-4A58-B854-735224B73FB9}" srcId="{AD4D9010-BA49-41F7-AAFF-134F36431797}" destId="{89FE047C-E866-4CA1-A448-F37C39108373}" srcOrd="0" destOrd="0" parTransId="{C79D6C86-4A0E-46BC-8DA8-4CE62061285F}" sibTransId="{83788BBF-E5BE-4807-B86B-58F3BFA7B8F1}"/>
    <dgm:cxn modelId="{11294A62-4DDE-40C7-814C-0C879806CFAA}" type="presOf" srcId="{397B63BC-2B88-43C8-8C2B-5272E5C27E7C}" destId="{6E8D17EA-482B-4FA9-8FF2-C4F879667EC1}" srcOrd="0" destOrd="0" presId="urn:microsoft.com/office/officeart/2018/2/layout/IconLabelList"/>
    <dgm:cxn modelId="{96679A6C-7ECB-44D0-83D9-CD7586AE17E9}" type="presOf" srcId="{AD4D9010-BA49-41F7-AAFF-134F36431797}" destId="{0BCC37B8-2D12-4C41-AE50-DD488C2B48E4}" srcOrd="0" destOrd="0" presId="urn:microsoft.com/office/officeart/2018/2/layout/IconLabelList"/>
    <dgm:cxn modelId="{9ECF9D52-0696-47AA-8225-C11B57FCA397}" srcId="{AD4D9010-BA49-41F7-AAFF-134F36431797}" destId="{326CDFF8-CE9D-4920-8967-7D28F6813FF9}" srcOrd="2" destOrd="0" parTransId="{5DE518A2-0700-44B8-91D3-4138B8D48537}" sibTransId="{CCEE54C9-F43D-449C-B8B9-22320643F9EA}"/>
    <dgm:cxn modelId="{60437DB8-B899-4291-B98C-DC11433C332B}" srcId="{AD4D9010-BA49-41F7-AAFF-134F36431797}" destId="{397B63BC-2B88-43C8-8C2B-5272E5C27E7C}" srcOrd="3" destOrd="0" parTransId="{78E60152-AE60-4738-B42E-A193A6825AEC}" sibTransId="{60AB2035-89F5-468B-A43C-D6FC2DBFE691}"/>
    <dgm:cxn modelId="{00BAB4E4-E1D5-4D3D-BF08-579A46AB8547}" type="presOf" srcId="{89FE047C-E866-4CA1-A448-F37C39108373}" destId="{E15B6264-A210-4CB3-8868-27587E7DF1C7}" srcOrd="0" destOrd="0" presId="urn:microsoft.com/office/officeart/2018/2/layout/IconLabelList"/>
    <dgm:cxn modelId="{A83C1B72-E9FC-415B-AEF6-62F79291674B}" type="presParOf" srcId="{0BCC37B8-2D12-4C41-AE50-DD488C2B48E4}" destId="{9792529E-773F-4950-83AF-918CADEA0C0C}" srcOrd="0" destOrd="0" presId="urn:microsoft.com/office/officeart/2018/2/layout/IconLabelList"/>
    <dgm:cxn modelId="{6F3A7C31-E34C-4492-BD0E-58EAE44B467B}" type="presParOf" srcId="{9792529E-773F-4950-83AF-918CADEA0C0C}" destId="{06124FB6-648B-49A1-9BED-FD89009CB23B}" srcOrd="0" destOrd="0" presId="urn:microsoft.com/office/officeart/2018/2/layout/IconLabelList"/>
    <dgm:cxn modelId="{50989B57-724E-472F-96B1-AB5ABB8A0BCA}" type="presParOf" srcId="{9792529E-773F-4950-83AF-918CADEA0C0C}" destId="{8E0ACA8D-A22A-4891-9D61-AE6FEB05F938}" srcOrd="1" destOrd="0" presId="urn:microsoft.com/office/officeart/2018/2/layout/IconLabelList"/>
    <dgm:cxn modelId="{6DDC13EB-BE35-413F-A6E2-AAC25EB9AEED}" type="presParOf" srcId="{9792529E-773F-4950-83AF-918CADEA0C0C}" destId="{E15B6264-A210-4CB3-8868-27587E7DF1C7}" srcOrd="2" destOrd="0" presId="urn:microsoft.com/office/officeart/2018/2/layout/IconLabelList"/>
    <dgm:cxn modelId="{3FAD6546-046F-4C90-BF65-B20827C326FF}" type="presParOf" srcId="{0BCC37B8-2D12-4C41-AE50-DD488C2B48E4}" destId="{C3D0D03A-778A-4DA4-B75D-1331613C8BF9}" srcOrd="1" destOrd="0" presId="urn:microsoft.com/office/officeart/2018/2/layout/IconLabelList"/>
    <dgm:cxn modelId="{F54C06F6-4A5D-4A09-BB64-1813292E2111}" type="presParOf" srcId="{0BCC37B8-2D12-4C41-AE50-DD488C2B48E4}" destId="{DDDA33E1-A417-4AC6-A839-D91272BAD07F}" srcOrd="2" destOrd="0" presId="urn:microsoft.com/office/officeart/2018/2/layout/IconLabelList"/>
    <dgm:cxn modelId="{C9708B2E-3790-4EF7-926D-E9F3C9ED03CD}" type="presParOf" srcId="{DDDA33E1-A417-4AC6-A839-D91272BAD07F}" destId="{F96EC70C-8F35-43B4-9FD5-F393E6B3C1C4}" srcOrd="0" destOrd="0" presId="urn:microsoft.com/office/officeart/2018/2/layout/IconLabelList"/>
    <dgm:cxn modelId="{50E234F7-8F0F-4261-9E34-38CD67FF637E}" type="presParOf" srcId="{DDDA33E1-A417-4AC6-A839-D91272BAD07F}" destId="{22E43C8B-2AE4-4A4D-964F-CEE67FC88F2E}" srcOrd="1" destOrd="0" presId="urn:microsoft.com/office/officeart/2018/2/layout/IconLabelList"/>
    <dgm:cxn modelId="{9A700C63-4006-4F02-9B27-D380F5B0D695}" type="presParOf" srcId="{DDDA33E1-A417-4AC6-A839-D91272BAD07F}" destId="{2FD4EAFC-574E-43EF-9DD3-ECB056C38662}" srcOrd="2" destOrd="0" presId="urn:microsoft.com/office/officeart/2018/2/layout/IconLabelList"/>
    <dgm:cxn modelId="{72291B7C-083F-4101-BB7E-CB9CB9F30180}" type="presParOf" srcId="{0BCC37B8-2D12-4C41-AE50-DD488C2B48E4}" destId="{DD62DFA1-E235-4569-BFF9-70F6C53B5ED3}" srcOrd="3" destOrd="0" presId="urn:microsoft.com/office/officeart/2018/2/layout/IconLabelList"/>
    <dgm:cxn modelId="{C9C8B93F-07E7-404B-99DD-FE3F43C9E2C3}" type="presParOf" srcId="{0BCC37B8-2D12-4C41-AE50-DD488C2B48E4}" destId="{14297CAC-1EEE-4B45-B012-47A3F3BD72FC}" srcOrd="4" destOrd="0" presId="urn:microsoft.com/office/officeart/2018/2/layout/IconLabelList"/>
    <dgm:cxn modelId="{0060845A-39C5-4C32-9203-8D23B196C9E5}" type="presParOf" srcId="{14297CAC-1EEE-4B45-B012-47A3F3BD72FC}" destId="{99B65F73-3FBA-461F-A236-B9911F10FA9F}" srcOrd="0" destOrd="0" presId="urn:microsoft.com/office/officeart/2018/2/layout/IconLabelList"/>
    <dgm:cxn modelId="{6618C7BC-CE51-4B09-A680-E2CFE8BB40F1}" type="presParOf" srcId="{14297CAC-1EEE-4B45-B012-47A3F3BD72FC}" destId="{6848AD32-DADE-453D-AACE-8E2E610F6D7D}" srcOrd="1" destOrd="0" presId="urn:microsoft.com/office/officeart/2018/2/layout/IconLabelList"/>
    <dgm:cxn modelId="{E53078F2-2701-4F0E-B566-BAFCE3DA2E15}" type="presParOf" srcId="{14297CAC-1EEE-4B45-B012-47A3F3BD72FC}" destId="{17D00255-C6B4-4D78-99AF-E52CF34BD3FF}" srcOrd="2" destOrd="0" presId="urn:microsoft.com/office/officeart/2018/2/layout/IconLabelList"/>
    <dgm:cxn modelId="{E51BE7C1-0F24-4778-AD94-ABC94F06DD0A}" type="presParOf" srcId="{0BCC37B8-2D12-4C41-AE50-DD488C2B48E4}" destId="{32363D2D-0174-41AB-9511-386717B5214F}" srcOrd="5" destOrd="0" presId="urn:microsoft.com/office/officeart/2018/2/layout/IconLabelList"/>
    <dgm:cxn modelId="{8DCE72D6-38FE-417F-8C9E-F935C3FCD7CA}" type="presParOf" srcId="{0BCC37B8-2D12-4C41-AE50-DD488C2B48E4}" destId="{5F332AEE-0936-427A-94C0-D8842BA665C4}" srcOrd="6" destOrd="0" presId="urn:microsoft.com/office/officeart/2018/2/layout/IconLabelList"/>
    <dgm:cxn modelId="{7F6B8236-3EF0-4190-A53D-2564A3D949EA}" type="presParOf" srcId="{5F332AEE-0936-427A-94C0-D8842BA665C4}" destId="{F9DEC032-0930-4AE1-BC48-3A0BA02A5099}" srcOrd="0" destOrd="0" presId="urn:microsoft.com/office/officeart/2018/2/layout/IconLabelList"/>
    <dgm:cxn modelId="{952DD530-1F41-4AD1-9057-C767251F626D}" type="presParOf" srcId="{5F332AEE-0936-427A-94C0-D8842BA665C4}" destId="{9135C033-3F21-4278-A4DE-9A45A042EE86}" srcOrd="1" destOrd="0" presId="urn:microsoft.com/office/officeart/2018/2/layout/IconLabelList"/>
    <dgm:cxn modelId="{5F1E9E86-EA3D-4EEC-BADF-2D7E679523A5}" type="presParOf" srcId="{5F332AEE-0936-427A-94C0-D8842BA665C4}" destId="{6E8D17EA-482B-4FA9-8FF2-C4F879667E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95A305-7761-43D8-991C-17331441C8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4015C3-7B16-447B-8514-DE38F6C3A2ED}">
      <dgm:prSet/>
      <dgm:spPr/>
      <dgm:t>
        <a:bodyPr/>
        <a:lstStyle/>
        <a:p>
          <a:r>
            <a:rPr lang="en-US"/>
            <a:t>Generates and displays invoices for orders.</a:t>
          </a:r>
        </a:p>
      </dgm:t>
    </dgm:pt>
    <dgm:pt modelId="{7CF28FF0-7918-43C1-B578-2CE5B45AEEA1}" type="parTrans" cxnId="{AF6E5D13-C4D1-4513-AA54-8D449B5B8676}">
      <dgm:prSet/>
      <dgm:spPr/>
      <dgm:t>
        <a:bodyPr/>
        <a:lstStyle/>
        <a:p>
          <a:endParaRPr lang="en-US"/>
        </a:p>
      </dgm:t>
    </dgm:pt>
    <dgm:pt modelId="{636B4726-2444-4E56-BAE4-0B4B94741D1A}" type="sibTrans" cxnId="{AF6E5D13-C4D1-4513-AA54-8D449B5B8676}">
      <dgm:prSet/>
      <dgm:spPr/>
      <dgm:t>
        <a:bodyPr/>
        <a:lstStyle/>
        <a:p>
          <a:endParaRPr lang="en-US"/>
        </a:p>
      </dgm:t>
    </dgm:pt>
    <dgm:pt modelId="{85E5B185-1866-4ADE-81AA-2C4309CC533D}">
      <dgm:prSet/>
      <dgm:spPr/>
      <dgm:t>
        <a:bodyPr/>
        <a:lstStyle/>
        <a:p>
          <a:r>
            <a:rPr lang="en-US"/>
            <a:t>Uses TableView to list purchased items and their prices.</a:t>
          </a:r>
        </a:p>
      </dgm:t>
    </dgm:pt>
    <dgm:pt modelId="{8AB854AE-2169-4765-8D2E-C6EE3C52338D}" type="parTrans" cxnId="{D69935EB-254D-400E-8B9A-75578AD9D19C}">
      <dgm:prSet/>
      <dgm:spPr/>
      <dgm:t>
        <a:bodyPr/>
        <a:lstStyle/>
        <a:p>
          <a:endParaRPr lang="en-US"/>
        </a:p>
      </dgm:t>
    </dgm:pt>
    <dgm:pt modelId="{9A63C536-1E29-4CFF-9B65-9E92ADFC38F5}" type="sibTrans" cxnId="{D69935EB-254D-400E-8B9A-75578AD9D19C}">
      <dgm:prSet/>
      <dgm:spPr/>
      <dgm:t>
        <a:bodyPr/>
        <a:lstStyle/>
        <a:p>
          <a:endParaRPr lang="en-US"/>
        </a:p>
      </dgm:t>
    </dgm:pt>
    <dgm:pt modelId="{939AC444-4E65-46A6-949F-197512AF5CC0}">
      <dgm:prSet/>
      <dgm:spPr/>
      <dgm:t>
        <a:bodyPr/>
        <a:lstStyle/>
        <a:p>
          <a:r>
            <a:rPr lang="en-US"/>
            <a:t>Provides functionality to save and print invoices.</a:t>
          </a:r>
        </a:p>
      </dgm:t>
    </dgm:pt>
    <dgm:pt modelId="{BFD27EC1-8FCB-4013-8AEC-3C27139845EB}" type="parTrans" cxnId="{0FBD85B8-0AAD-4B9F-B4C5-F0B105FA5282}">
      <dgm:prSet/>
      <dgm:spPr/>
      <dgm:t>
        <a:bodyPr/>
        <a:lstStyle/>
        <a:p>
          <a:endParaRPr lang="en-US"/>
        </a:p>
      </dgm:t>
    </dgm:pt>
    <dgm:pt modelId="{E43D5E6A-51D1-4FB4-B52E-A8C48C7E925B}" type="sibTrans" cxnId="{0FBD85B8-0AAD-4B9F-B4C5-F0B105FA5282}">
      <dgm:prSet/>
      <dgm:spPr/>
      <dgm:t>
        <a:bodyPr/>
        <a:lstStyle/>
        <a:p>
          <a:endParaRPr lang="en-US"/>
        </a:p>
      </dgm:t>
    </dgm:pt>
    <dgm:pt modelId="{87E4D89A-98C5-49C2-9BF0-6EEFEFF15010}">
      <dgm:prSet/>
      <dgm:spPr/>
      <dgm:t>
        <a:bodyPr/>
        <a:lstStyle/>
        <a:p>
          <a:r>
            <a:rPr lang="en-US"/>
            <a:t>Connects with the database to fetch order details and calculate totals.</a:t>
          </a:r>
        </a:p>
      </dgm:t>
    </dgm:pt>
    <dgm:pt modelId="{53F834F4-FECB-4267-AB4B-BFAF5076EBA7}" type="parTrans" cxnId="{BAF6C861-018B-48F3-A1D0-EA2AF9EE22A4}">
      <dgm:prSet/>
      <dgm:spPr/>
      <dgm:t>
        <a:bodyPr/>
        <a:lstStyle/>
        <a:p>
          <a:endParaRPr lang="en-US"/>
        </a:p>
      </dgm:t>
    </dgm:pt>
    <dgm:pt modelId="{1ED0DA8E-904C-4DBF-A2CD-4DEBDE4E8EC2}" type="sibTrans" cxnId="{BAF6C861-018B-48F3-A1D0-EA2AF9EE22A4}">
      <dgm:prSet/>
      <dgm:spPr/>
      <dgm:t>
        <a:bodyPr/>
        <a:lstStyle/>
        <a:p>
          <a:endParaRPr lang="en-US"/>
        </a:p>
      </dgm:t>
    </dgm:pt>
    <dgm:pt modelId="{6172C720-8955-4752-B575-BCE62161AD09}" type="pres">
      <dgm:prSet presAssocID="{6C95A305-7761-43D8-991C-17331441C839}" presName="root" presStyleCnt="0">
        <dgm:presLayoutVars>
          <dgm:dir/>
          <dgm:resizeHandles val="exact"/>
        </dgm:presLayoutVars>
      </dgm:prSet>
      <dgm:spPr/>
    </dgm:pt>
    <dgm:pt modelId="{A30FDFE9-138C-439A-8B15-4F71777B98BB}" type="pres">
      <dgm:prSet presAssocID="{C64015C3-7B16-447B-8514-DE38F6C3A2ED}" presName="compNode" presStyleCnt="0"/>
      <dgm:spPr/>
    </dgm:pt>
    <dgm:pt modelId="{74E8E7B0-4F75-40E2-8950-91320D6CF71F}" type="pres">
      <dgm:prSet presAssocID="{C64015C3-7B16-447B-8514-DE38F6C3A2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1CDCD452-A082-4B79-A0E1-4A48994DF3A9}" type="pres">
      <dgm:prSet presAssocID="{C64015C3-7B16-447B-8514-DE38F6C3A2ED}" presName="spaceRect" presStyleCnt="0"/>
      <dgm:spPr/>
    </dgm:pt>
    <dgm:pt modelId="{29B6C3A3-56A0-4247-B113-6AD543F0C253}" type="pres">
      <dgm:prSet presAssocID="{C64015C3-7B16-447B-8514-DE38F6C3A2ED}" presName="textRect" presStyleLbl="revTx" presStyleIdx="0" presStyleCnt="4">
        <dgm:presLayoutVars>
          <dgm:chMax val="1"/>
          <dgm:chPref val="1"/>
        </dgm:presLayoutVars>
      </dgm:prSet>
      <dgm:spPr/>
    </dgm:pt>
    <dgm:pt modelId="{D2E95A84-46C8-413E-A8E3-FDEADABD7E43}" type="pres">
      <dgm:prSet presAssocID="{636B4726-2444-4E56-BAE4-0B4B94741D1A}" presName="sibTrans" presStyleCnt="0"/>
      <dgm:spPr/>
    </dgm:pt>
    <dgm:pt modelId="{98B4ACC3-8A96-4F89-8F34-61EF6D37EC72}" type="pres">
      <dgm:prSet presAssocID="{85E5B185-1866-4ADE-81AA-2C4309CC533D}" presName="compNode" presStyleCnt="0"/>
      <dgm:spPr/>
    </dgm:pt>
    <dgm:pt modelId="{03CB633A-D29D-4A9D-A194-9FE2A9C794AA}" type="pres">
      <dgm:prSet presAssocID="{85E5B185-1866-4ADE-81AA-2C4309CC53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A1ACE12B-913B-41E5-8F66-8C9850A3AC7C}" type="pres">
      <dgm:prSet presAssocID="{85E5B185-1866-4ADE-81AA-2C4309CC533D}" presName="spaceRect" presStyleCnt="0"/>
      <dgm:spPr/>
    </dgm:pt>
    <dgm:pt modelId="{4C833C76-1FD0-44C1-99EC-87A6DB454199}" type="pres">
      <dgm:prSet presAssocID="{85E5B185-1866-4ADE-81AA-2C4309CC533D}" presName="textRect" presStyleLbl="revTx" presStyleIdx="1" presStyleCnt="4">
        <dgm:presLayoutVars>
          <dgm:chMax val="1"/>
          <dgm:chPref val="1"/>
        </dgm:presLayoutVars>
      </dgm:prSet>
      <dgm:spPr/>
    </dgm:pt>
    <dgm:pt modelId="{AAD459B3-5CF5-4DAB-9CE8-A677BCAD3ECC}" type="pres">
      <dgm:prSet presAssocID="{9A63C536-1E29-4CFF-9B65-9E92ADFC38F5}" presName="sibTrans" presStyleCnt="0"/>
      <dgm:spPr/>
    </dgm:pt>
    <dgm:pt modelId="{6CA893CF-4484-4520-AB7B-11451B3BF4D2}" type="pres">
      <dgm:prSet presAssocID="{939AC444-4E65-46A6-949F-197512AF5CC0}" presName="compNode" presStyleCnt="0"/>
      <dgm:spPr/>
    </dgm:pt>
    <dgm:pt modelId="{76B85C84-E1B4-4A13-8A48-34F3B59B431B}" type="pres">
      <dgm:prSet presAssocID="{939AC444-4E65-46A6-949F-197512AF5CC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CC4C6568-6B41-4BD0-BE89-128A2E6FD5F2}" type="pres">
      <dgm:prSet presAssocID="{939AC444-4E65-46A6-949F-197512AF5CC0}" presName="spaceRect" presStyleCnt="0"/>
      <dgm:spPr/>
    </dgm:pt>
    <dgm:pt modelId="{B7980C77-FA08-4CF1-8F8E-E862B645CF11}" type="pres">
      <dgm:prSet presAssocID="{939AC444-4E65-46A6-949F-197512AF5CC0}" presName="textRect" presStyleLbl="revTx" presStyleIdx="2" presStyleCnt="4">
        <dgm:presLayoutVars>
          <dgm:chMax val="1"/>
          <dgm:chPref val="1"/>
        </dgm:presLayoutVars>
      </dgm:prSet>
      <dgm:spPr/>
    </dgm:pt>
    <dgm:pt modelId="{5E4387A4-D3F0-4463-B0C9-B13AC1726B29}" type="pres">
      <dgm:prSet presAssocID="{E43D5E6A-51D1-4FB4-B52E-A8C48C7E925B}" presName="sibTrans" presStyleCnt="0"/>
      <dgm:spPr/>
    </dgm:pt>
    <dgm:pt modelId="{8908148F-FAF9-4C6E-8525-246C8F2AC62A}" type="pres">
      <dgm:prSet presAssocID="{87E4D89A-98C5-49C2-9BF0-6EEFEFF15010}" presName="compNode" presStyleCnt="0"/>
      <dgm:spPr/>
    </dgm:pt>
    <dgm:pt modelId="{9CA7F2C4-8B67-4665-87AC-93B4E1EB9DA0}" type="pres">
      <dgm:prSet presAssocID="{87E4D89A-98C5-49C2-9BF0-6EEFEFF150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792361F-0DA5-4EED-8D88-11081965EFB9}" type="pres">
      <dgm:prSet presAssocID="{87E4D89A-98C5-49C2-9BF0-6EEFEFF15010}" presName="spaceRect" presStyleCnt="0"/>
      <dgm:spPr/>
    </dgm:pt>
    <dgm:pt modelId="{2ACF1DC1-B41D-4D5C-A10D-8112D2FBB257}" type="pres">
      <dgm:prSet presAssocID="{87E4D89A-98C5-49C2-9BF0-6EEFEFF150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6E5D13-C4D1-4513-AA54-8D449B5B8676}" srcId="{6C95A305-7761-43D8-991C-17331441C839}" destId="{C64015C3-7B16-447B-8514-DE38F6C3A2ED}" srcOrd="0" destOrd="0" parTransId="{7CF28FF0-7918-43C1-B578-2CE5B45AEEA1}" sibTransId="{636B4726-2444-4E56-BAE4-0B4B94741D1A}"/>
    <dgm:cxn modelId="{E28FCC19-46AF-47B6-A72E-9E3B2C534F87}" type="presOf" srcId="{85E5B185-1866-4ADE-81AA-2C4309CC533D}" destId="{4C833C76-1FD0-44C1-99EC-87A6DB454199}" srcOrd="0" destOrd="0" presId="urn:microsoft.com/office/officeart/2018/2/layout/IconLabelList"/>
    <dgm:cxn modelId="{0073BF60-478D-44F5-9FA2-4BD7C87EC831}" type="presOf" srcId="{6C95A305-7761-43D8-991C-17331441C839}" destId="{6172C720-8955-4752-B575-BCE62161AD09}" srcOrd="0" destOrd="0" presId="urn:microsoft.com/office/officeart/2018/2/layout/IconLabelList"/>
    <dgm:cxn modelId="{BAF6C861-018B-48F3-A1D0-EA2AF9EE22A4}" srcId="{6C95A305-7761-43D8-991C-17331441C839}" destId="{87E4D89A-98C5-49C2-9BF0-6EEFEFF15010}" srcOrd="3" destOrd="0" parTransId="{53F834F4-FECB-4267-AB4B-BFAF5076EBA7}" sibTransId="{1ED0DA8E-904C-4DBF-A2CD-4DEBDE4E8EC2}"/>
    <dgm:cxn modelId="{858ED16F-8F83-4C41-9DA6-933FA6565AAF}" type="presOf" srcId="{87E4D89A-98C5-49C2-9BF0-6EEFEFF15010}" destId="{2ACF1DC1-B41D-4D5C-A10D-8112D2FBB257}" srcOrd="0" destOrd="0" presId="urn:microsoft.com/office/officeart/2018/2/layout/IconLabelList"/>
    <dgm:cxn modelId="{54CF7359-7B1B-4503-B3B8-70BB18D26EAC}" type="presOf" srcId="{939AC444-4E65-46A6-949F-197512AF5CC0}" destId="{B7980C77-FA08-4CF1-8F8E-E862B645CF11}" srcOrd="0" destOrd="0" presId="urn:microsoft.com/office/officeart/2018/2/layout/IconLabelList"/>
    <dgm:cxn modelId="{0FBD85B8-0AAD-4B9F-B4C5-F0B105FA5282}" srcId="{6C95A305-7761-43D8-991C-17331441C839}" destId="{939AC444-4E65-46A6-949F-197512AF5CC0}" srcOrd="2" destOrd="0" parTransId="{BFD27EC1-8FCB-4013-8AEC-3C27139845EB}" sibTransId="{E43D5E6A-51D1-4FB4-B52E-A8C48C7E925B}"/>
    <dgm:cxn modelId="{D69935EB-254D-400E-8B9A-75578AD9D19C}" srcId="{6C95A305-7761-43D8-991C-17331441C839}" destId="{85E5B185-1866-4ADE-81AA-2C4309CC533D}" srcOrd="1" destOrd="0" parTransId="{8AB854AE-2169-4765-8D2E-C6EE3C52338D}" sibTransId="{9A63C536-1E29-4CFF-9B65-9E92ADFC38F5}"/>
    <dgm:cxn modelId="{BDD074FF-16CB-4639-9877-2A0C025214D9}" type="presOf" srcId="{C64015C3-7B16-447B-8514-DE38F6C3A2ED}" destId="{29B6C3A3-56A0-4247-B113-6AD543F0C253}" srcOrd="0" destOrd="0" presId="urn:microsoft.com/office/officeart/2018/2/layout/IconLabelList"/>
    <dgm:cxn modelId="{E1FE29CB-F604-4569-8C49-E7334E65866A}" type="presParOf" srcId="{6172C720-8955-4752-B575-BCE62161AD09}" destId="{A30FDFE9-138C-439A-8B15-4F71777B98BB}" srcOrd="0" destOrd="0" presId="urn:microsoft.com/office/officeart/2018/2/layout/IconLabelList"/>
    <dgm:cxn modelId="{BDD13D56-032B-44AB-88A2-BA1E3BB3E0A7}" type="presParOf" srcId="{A30FDFE9-138C-439A-8B15-4F71777B98BB}" destId="{74E8E7B0-4F75-40E2-8950-91320D6CF71F}" srcOrd="0" destOrd="0" presId="urn:microsoft.com/office/officeart/2018/2/layout/IconLabelList"/>
    <dgm:cxn modelId="{7FB45DE4-3C16-461D-BD48-EDA05D09DEA5}" type="presParOf" srcId="{A30FDFE9-138C-439A-8B15-4F71777B98BB}" destId="{1CDCD452-A082-4B79-A0E1-4A48994DF3A9}" srcOrd="1" destOrd="0" presId="urn:microsoft.com/office/officeart/2018/2/layout/IconLabelList"/>
    <dgm:cxn modelId="{39D2C8C8-4C33-4D14-89AD-0DAA2A0629E9}" type="presParOf" srcId="{A30FDFE9-138C-439A-8B15-4F71777B98BB}" destId="{29B6C3A3-56A0-4247-B113-6AD543F0C253}" srcOrd="2" destOrd="0" presId="urn:microsoft.com/office/officeart/2018/2/layout/IconLabelList"/>
    <dgm:cxn modelId="{36F0B0FA-38C6-4A50-A7CB-9F4CE9F2EA2E}" type="presParOf" srcId="{6172C720-8955-4752-B575-BCE62161AD09}" destId="{D2E95A84-46C8-413E-A8E3-FDEADABD7E43}" srcOrd="1" destOrd="0" presId="urn:microsoft.com/office/officeart/2018/2/layout/IconLabelList"/>
    <dgm:cxn modelId="{DE4D8A11-6EE5-4D02-8114-712B257940EB}" type="presParOf" srcId="{6172C720-8955-4752-B575-BCE62161AD09}" destId="{98B4ACC3-8A96-4F89-8F34-61EF6D37EC72}" srcOrd="2" destOrd="0" presId="urn:microsoft.com/office/officeart/2018/2/layout/IconLabelList"/>
    <dgm:cxn modelId="{FF29DFDD-B080-4C87-8477-66596064DBC7}" type="presParOf" srcId="{98B4ACC3-8A96-4F89-8F34-61EF6D37EC72}" destId="{03CB633A-D29D-4A9D-A194-9FE2A9C794AA}" srcOrd="0" destOrd="0" presId="urn:microsoft.com/office/officeart/2018/2/layout/IconLabelList"/>
    <dgm:cxn modelId="{306E4CAE-FF76-4A57-8850-34D3A27BBA7E}" type="presParOf" srcId="{98B4ACC3-8A96-4F89-8F34-61EF6D37EC72}" destId="{A1ACE12B-913B-41E5-8F66-8C9850A3AC7C}" srcOrd="1" destOrd="0" presId="urn:microsoft.com/office/officeart/2018/2/layout/IconLabelList"/>
    <dgm:cxn modelId="{C07BB979-4EC2-4DEF-989C-4C46C4DB3004}" type="presParOf" srcId="{98B4ACC3-8A96-4F89-8F34-61EF6D37EC72}" destId="{4C833C76-1FD0-44C1-99EC-87A6DB454199}" srcOrd="2" destOrd="0" presId="urn:microsoft.com/office/officeart/2018/2/layout/IconLabelList"/>
    <dgm:cxn modelId="{BE1578B0-8BB5-47BC-B0AF-11F6631F7DF7}" type="presParOf" srcId="{6172C720-8955-4752-B575-BCE62161AD09}" destId="{AAD459B3-5CF5-4DAB-9CE8-A677BCAD3ECC}" srcOrd="3" destOrd="0" presId="urn:microsoft.com/office/officeart/2018/2/layout/IconLabelList"/>
    <dgm:cxn modelId="{C79B5D58-25F8-4772-85D1-4204B0C8AE98}" type="presParOf" srcId="{6172C720-8955-4752-B575-BCE62161AD09}" destId="{6CA893CF-4484-4520-AB7B-11451B3BF4D2}" srcOrd="4" destOrd="0" presId="urn:microsoft.com/office/officeart/2018/2/layout/IconLabelList"/>
    <dgm:cxn modelId="{E0F46300-8853-4980-801E-FBDB3633E187}" type="presParOf" srcId="{6CA893CF-4484-4520-AB7B-11451B3BF4D2}" destId="{76B85C84-E1B4-4A13-8A48-34F3B59B431B}" srcOrd="0" destOrd="0" presId="urn:microsoft.com/office/officeart/2018/2/layout/IconLabelList"/>
    <dgm:cxn modelId="{97F4F3C4-7A91-4ECD-B4D9-C3821FE4D800}" type="presParOf" srcId="{6CA893CF-4484-4520-AB7B-11451B3BF4D2}" destId="{CC4C6568-6B41-4BD0-BE89-128A2E6FD5F2}" srcOrd="1" destOrd="0" presId="urn:microsoft.com/office/officeart/2018/2/layout/IconLabelList"/>
    <dgm:cxn modelId="{550A8134-4DE6-4AFF-AEE1-C10A92DD7A24}" type="presParOf" srcId="{6CA893CF-4484-4520-AB7B-11451B3BF4D2}" destId="{B7980C77-FA08-4CF1-8F8E-E862B645CF11}" srcOrd="2" destOrd="0" presId="urn:microsoft.com/office/officeart/2018/2/layout/IconLabelList"/>
    <dgm:cxn modelId="{4F3DCAD2-27E0-469D-844C-62762156CA4E}" type="presParOf" srcId="{6172C720-8955-4752-B575-BCE62161AD09}" destId="{5E4387A4-D3F0-4463-B0C9-B13AC1726B29}" srcOrd="5" destOrd="0" presId="urn:microsoft.com/office/officeart/2018/2/layout/IconLabelList"/>
    <dgm:cxn modelId="{0089527A-ED7F-44ED-AE82-98B56ECFC84C}" type="presParOf" srcId="{6172C720-8955-4752-B575-BCE62161AD09}" destId="{8908148F-FAF9-4C6E-8525-246C8F2AC62A}" srcOrd="6" destOrd="0" presId="urn:microsoft.com/office/officeart/2018/2/layout/IconLabelList"/>
    <dgm:cxn modelId="{56E147A2-E3D3-4FDA-BC0E-C1AD42798409}" type="presParOf" srcId="{8908148F-FAF9-4C6E-8525-246C8F2AC62A}" destId="{9CA7F2C4-8B67-4665-87AC-93B4E1EB9DA0}" srcOrd="0" destOrd="0" presId="urn:microsoft.com/office/officeart/2018/2/layout/IconLabelList"/>
    <dgm:cxn modelId="{9A1962F1-66C5-47F6-816E-641E53BA35C6}" type="presParOf" srcId="{8908148F-FAF9-4C6E-8525-246C8F2AC62A}" destId="{E792361F-0DA5-4EED-8D88-11081965EFB9}" srcOrd="1" destOrd="0" presId="urn:microsoft.com/office/officeart/2018/2/layout/IconLabelList"/>
    <dgm:cxn modelId="{53A7E6D4-F9E9-499E-9806-E1004301764D}" type="presParOf" srcId="{8908148F-FAF9-4C6E-8525-246C8F2AC62A}" destId="{2ACF1DC1-B41D-4D5C-A10D-8112D2FBB2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12F434-39FE-46E9-AD74-A58F2486511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B29878-F825-407E-866A-03744D9D8935}">
      <dgm:prSet/>
      <dgm:spPr/>
      <dgm:t>
        <a:bodyPr/>
        <a:lstStyle/>
        <a:p>
          <a:pPr>
            <a:defRPr cap="all"/>
          </a:pPr>
          <a:r>
            <a:rPr lang="en-US"/>
            <a:t>Manages payment methods in an admin context.</a:t>
          </a:r>
        </a:p>
      </dgm:t>
    </dgm:pt>
    <dgm:pt modelId="{9C7667E7-15A3-444A-9B5A-64AECEF8CE1A}" type="parTrans" cxnId="{98743804-E28D-4664-82CC-63AFC18D3AD9}">
      <dgm:prSet/>
      <dgm:spPr/>
      <dgm:t>
        <a:bodyPr/>
        <a:lstStyle/>
        <a:p>
          <a:endParaRPr lang="en-US"/>
        </a:p>
      </dgm:t>
    </dgm:pt>
    <dgm:pt modelId="{82B7CBA3-9112-44F2-8B06-59B9C1A3B637}" type="sibTrans" cxnId="{98743804-E28D-4664-82CC-63AFC18D3AD9}">
      <dgm:prSet/>
      <dgm:spPr/>
      <dgm:t>
        <a:bodyPr/>
        <a:lstStyle/>
        <a:p>
          <a:endParaRPr lang="en-US"/>
        </a:p>
      </dgm:t>
    </dgm:pt>
    <dgm:pt modelId="{85406D33-AADF-416A-A510-7B142809FD19}">
      <dgm:prSet/>
      <dgm:spPr/>
      <dgm:t>
        <a:bodyPr/>
        <a:lstStyle/>
        <a:p>
          <a:pPr>
            <a:defRPr cap="all"/>
          </a:pPr>
          <a:r>
            <a:rPr lang="en-US"/>
            <a:t>Features a UI for adding, editing, and deleting payment methods.</a:t>
          </a:r>
        </a:p>
      </dgm:t>
    </dgm:pt>
    <dgm:pt modelId="{9F981266-B934-4B71-BD8C-3AD939F95F6C}" type="parTrans" cxnId="{932A703C-D25C-4099-882B-6CC7626F04DD}">
      <dgm:prSet/>
      <dgm:spPr/>
      <dgm:t>
        <a:bodyPr/>
        <a:lstStyle/>
        <a:p>
          <a:endParaRPr lang="en-US"/>
        </a:p>
      </dgm:t>
    </dgm:pt>
    <dgm:pt modelId="{3E11659F-E232-486D-B007-823D4D072D42}" type="sibTrans" cxnId="{932A703C-D25C-4099-882B-6CC7626F04DD}">
      <dgm:prSet/>
      <dgm:spPr/>
      <dgm:t>
        <a:bodyPr/>
        <a:lstStyle/>
        <a:p>
          <a:endParaRPr lang="en-US"/>
        </a:p>
      </dgm:t>
    </dgm:pt>
    <dgm:pt modelId="{A4CA5D23-1A8E-4855-806A-E40EB979EDAA}">
      <dgm:prSet/>
      <dgm:spPr/>
      <dgm:t>
        <a:bodyPr/>
        <a:lstStyle/>
        <a:p>
          <a:pPr>
            <a:defRPr cap="all"/>
          </a:pPr>
          <a:r>
            <a:rPr lang="en-US"/>
            <a:t>Integrates with the database to fetch and update payment information.</a:t>
          </a:r>
        </a:p>
      </dgm:t>
    </dgm:pt>
    <dgm:pt modelId="{42A3BEEB-A8EC-4BA2-9EE4-01D708BDB627}" type="parTrans" cxnId="{112FFCA2-7D16-45DB-9DF1-EE2FF50E18BB}">
      <dgm:prSet/>
      <dgm:spPr/>
      <dgm:t>
        <a:bodyPr/>
        <a:lstStyle/>
        <a:p>
          <a:endParaRPr lang="en-US"/>
        </a:p>
      </dgm:t>
    </dgm:pt>
    <dgm:pt modelId="{C83C18D3-20F6-4584-ABBD-55138ABB070D}" type="sibTrans" cxnId="{112FFCA2-7D16-45DB-9DF1-EE2FF50E18BB}">
      <dgm:prSet/>
      <dgm:spPr/>
      <dgm:t>
        <a:bodyPr/>
        <a:lstStyle/>
        <a:p>
          <a:endParaRPr lang="en-US"/>
        </a:p>
      </dgm:t>
    </dgm:pt>
    <dgm:pt modelId="{969DA21D-9D96-4914-8E2E-CBBF07417534}">
      <dgm:prSet/>
      <dgm:spPr/>
      <dgm:t>
        <a:bodyPr/>
        <a:lstStyle/>
        <a:p>
          <a:pPr>
            <a:defRPr cap="all"/>
          </a:pPr>
          <a:r>
            <a:rPr lang="en-US"/>
            <a:t>Provides navigation to other admin functions like product and order management.</a:t>
          </a:r>
        </a:p>
      </dgm:t>
    </dgm:pt>
    <dgm:pt modelId="{DC2A9A2F-E9B2-4A6E-A50F-0AF584EA09F8}" type="parTrans" cxnId="{B4C37A4A-1F0B-488F-A9A0-EC906F897DE4}">
      <dgm:prSet/>
      <dgm:spPr/>
      <dgm:t>
        <a:bodyPr/>
        <a:lstStyle/>
        <a:p>
          <a:endParaRPr lang="en-US"/>
        </a:p>
      </dgm:t>
    </dgm:pt>
    <dgm:pt modelId="{741E9FE3-7FDC-4851-8F0F-E1A6BD38BC8F}" type="sibTrans" cxnId="{B4C37A4A-1F0B-488F-A9A0-EC906F897DE4}">
      <dgm:prSet/>
      <dgm:spPr/>
      <dgm:t>
        <a:bodyPr/>
        <a:lstStyle/>
        <a:p>
          <a:endParaRPr lang="en-US"/>
        </a:p>
      </dgm:t>
    </dgm:pt>
    <dgm:pt modelId="{42834526-023E-4DA4-8DC6-5DA45FF4D0D6}" type="pres">
      <dgm:prSet presAssocID="{9C12F434-39FE-46E9-AD74-A58F2486511B}" presName="root" presStyleCnt="0">
        <dgm:presLayoutVars>
          <dgm:dir/>
          <dgm:resizeHandles val="exact"/>
        </dgm:presLayoutVars>
      </dgm:prSet>
      <dgm:spPr/>
    </dgm:pt>
    <dgm:pt modelId="{F92C1865-FC23-437A-8A05-5D25F325F1C4}" type="pres">
      <dgm:prSet presAssocID="{8CB29878-F825-407E-866A-03744D9D8935}" presName="compNode" presStyleCnt="0"/>
      <dgm:spPr/>
    </dgm:pt>
    <dgm:pt modelId="{774A2911-8B29-478B-8BD1-9FAEE515BCA4}" type="pres">
      <dgm:prSet presAssocID="{8CB29878-F825-407E-866A-03744D9D8935}" presName="iconBgRect" presStyleLbl="bgShp" presStyleIdx="0" presStyleCnt="4"/>
      <dgm:spPr/>
    </dgm:pt>
    <dgm:pt modelId="{2747BC94-46A1-4B29-A953-C12B69831AAF}" type="pres">
      <dgm:prSet presAssocID="{8CB29878-F825-407E-866A-03744D9D89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ECD58C42-C2B0-49D0-BB8A-49DEB0E9F9EF}" type="pres">
      <dgm:prSet presAssocID="{8CB29878-F825-407E-866A-03744D9D8935}" presName="spaceRect" presStyleCnt="0"/>
      <dgm:spPr/>
    </dgm:pt>
    <dgm:pt modelId="{0C542DF7-F7D3-4C81-9F24-F3662B81FE08}" type="pres">
      <dgm:prSet presAssocID="{8CB29878-F825-407E-866A-03744D9D8935}" presName="textRect" presStyleLbl="revTx" presStyleIdx="0" presStyleCnt="4">
        <dgm:presLayoutVars>
          <dgm:chMax val="1"/>
          <dgm:chPref val="1"/>
        </dgm:presLayoutVars>
      </dgm:prSet>
      <dgm:spPr/>
    </dgm:pt>
    <dgm:pt modelId="{E06A4D00-0BA4-4921-96AA-E59545328DA1}" type="pres">
      <dgm:prSet presAssocID="{82B7CBA3-9112-44F2-8B06-59B9C1A3B637}" presName="sibTrans" presStyleCnt="0"/>
      <dgm:spPr/>
    </dgm:pt>
    <dgm:pt modelId="{DD5ACB08-3787-44C1-9975-621B965B6645}" type="pres">
      <dgm:prSet presAssocID="{85406D33-AADF-416A-A510-7B142809FD19}" presName="compNode" presStyleCnt="0"/>
      <dgm:spPr/>
    </dgm:pt>
    <dgm:pt modelId="{3A733B67-34B0-4E36-A223-6E2BC8B71CD3}" type="pres">
      <dgm:prSet presAssocID="{85406D33-AADF-416A-A510-7B142809FD19}" presName="iconBgRect" presStyleLbl="bgShp" presStyleIdx="1" presStyleCnt="4"/>
      <dgm:spPr/>
    </dgm:pt>
    <dgm:pt modelId="{6E2CA51F-B834-45A2-975E-35B509669540}" type="pres">
      <dgm:prSet presAssocID="{85406D33-AADF-416A-A510-7B142809FD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BFB9D23-213A-423B-8283-AACACACD0534}" type="pres">
      <dgm:prSet presAssocID="{85406D33-AADF-416A-A510-7B142809FD19}" presName="spaceRect" presStyleCnt="0"/>
      <dgm:spPr/>
    </dgm:pt>
    <dgm:pt modelId="{B494C3C0-4060-4294-8607-5B3D87F668F7}" type="pres">
      <dgm:prSet presAssocID="{85406D33-AADF-416A-A510-7B142809FD19}" presName="textRect" presStyleLbl="revTx" presStyleIdx="1" presStyleCnt="4">
        <dgm:presLayoutVars>
          <dgm:chMax val="1"/>
          <dgm:chPref val="1"/>
        </dgm:presLayoutVars>
      </dgm:prSet>
      <dgm:spPr/>
    </dgm:pt>
    <dgm:pt modelId="{E6F14620-E708-48B1-90EC-E2EC427A6947}" type="pres">
      <dgm:prSet presAssocID="{3E11659F-E232-486D-B007-823D4D072D42}" presName="sibTrans" presStyleCnt="0"/>
      <dgm:spPr/>
    </dgm:pt>
    <dgm:pt modelId="{AB5BF8B7-145B-45E5-8D9A-614D14AA62D4}" type="pres">
      <dgm:prSet presAssocID="{A4CA5D23-1A8E-4855-806A-E40EB979EDAA}" presName="compNode" presStyleCnt="0"/>
      <dgm:spPr/>
    </dgm:pt>
    <dgm:pt modelId="{DAD759CC-34F5-4BE3-A793-928532B0C5EF}" type="pres">
      <dgm:prSet presAssocID="{A4CA5D23-1A8E-4855-806A-E40EB979EDAA}" presName="iconBgRect" presStyleLbl="bgShp" presStyleIdx="2" presStyleCnt="4"/>
      <dgm:spPr/>
    </dgm:pt>
    <dgm:pt modelId="{862EBB49-0D9B-4465-AA77-58F83F149C97}" type="pres">
      <dgm:prSet presAssocID="{A4CA5D23-1A8E-4855-806A-E40EB979ED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3788E0-8B31-4BFC-B17D-5A2BFB170F7D}" type="pres">
      <dgm:prSet presAssocID="{A4CA5D23-1A8E-4855-806A-E40EB979EDAA}" presName="spaceRect" presStyleCnt="0"/>
      <dgm:spPr/>
    </dgm:pt>
    <dgm:pt modelId="{5B9D262D-F7D9-4249-BA0B-1EDB102DFCCD}" type="pres">
      <dgm:prSet presAssocID="{A4CA5D23-1A8E-4855-806A-E40EB979EDAA}" presName="textRect" presStyleLbl="revTx" presStyleIdx="2" presStyleCnt="4">
        <dgm:presLayoutVars>
          <dgm:chMax val="1"/>
          <dgm:chPref val="1"/>
        </dgm:presLayoutVars>
      </dgm:prSet>
      <dgm:spPr/>
    </dgm:pt>
    <dgm:pt modelId="{BEE1F71F-6336-4E7F-AFBC-FFBC72F8B263}" type="pres">
      <dgm:prSet presAssocID="{C83C18D3-20F6-4584-ABBD-55138ABB070D}" presName="sibTrans" presStyleCnt="0"/>
      <dgm:spPr/>
    </dgm:pt>
    <dgm:pt modelId="{7552029A-A466-4B5B-8242-4F8118EEAE5A}" type="pres">
      <dgm:prSet presAssocID="{969DA21D-9D96-4914-8E2E-CBBF07417534}" presName="compNode" presStyleCnt="0"/>
      <dgm:spPr/>
    </dgm:pt>
    <dgm:pt modelId="{9432F9F6-8D78-4A5A-8142-38138153853A}" type="pres">
      <dgm:prSet presAssocID="{969DA21D-9D96-4914-8E2E-CBBF07417534}" presName="iconBgRect" presStyleLbl="bgShp" presStyleIdx="3" presStyleCnt="4"/>
      <dgm:spPr/>
    </dgm:pt>
    <dgm:pt modelId="{BD2254C0-2722-4117-B935-A5BB62151786}" type="pres">
      <dgm:prSet presAssocID="{969DA21D-9D96-4914-8E2E-CBBF074175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A9421B6-133C-4596-91C5-77A53670AECD}" type="pres">
      <dgm:prSet presAssocID="{969DA21D-9D96-4914-8E2E-CBBF07417534}" presName="spaceRect" presStyleCnt="0"/>
      <dgm:spPr/>
    </dgm:pt>
    <dgm:pt modelId="{EABA7F12-7FF7-4F4B-AEB4-C00E8A3EE35E}" type="pres">
      <dgm:prSet presAssocID="{969DA21D-9D96-4914-8E2E-CBBF074175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743804-E28D-4664-82CC-63AFC18D3AD9}" srcId="{9C12F434-39FE-46E9-AD74-A58F2486511B}" destId="{8CB29878-F825-407E-866A-03744D9D8935}" srcOrd="0" destOrd="0" parTransId="{9C7667E7-15A3-444A-9B5A-64AECEF8CE1A}" sibTransId="{82B7CBA3-9112-44F2-8B06-59B9C1A3B637}"/>
    <dgm:cxn modelId="{7D530423-0030-46B5-82F2-A13EB4BF9E18}" type="presOf" srcId="{8CB29878-F825-407E-866A-03744D9D8935}" destId="{0C542DF7-F7D3-4C81-9F24-F3662B81FE08}" srcOrd="0" destOrd="0" presId="urn:microsoft.com/office/officeart/2018/5/layout/IconCircleLabelList"/>
    <dgm:cxn modelId="{932A703C-D25C-4099-882B-6CC7626F04DD}" srcId="{9C12F434-39FE-46E9-AD74-A58F2486511B}" destId="{85406D33-AADF-416A-A510-7B142809FD19}" srcOrd="1" destOrd="0" parTransId="{9F981266-B934-4B71-BD8C-3AD939F95F6C}" sibTransId="{3E11659F-E232-486D-B007-823D4D072D42}"/>
    <dgm:cxn modelId="{B4C37A4A-1F0B-488F-A9A0-EC906F897DE4}" srcId="{9C12F434-39FE-46E9-AD74-A58F2486511B}" destId="{969DA21D-9D96-4914-8E2E-CBBF07417534}" srcOrd="3" destOrd="0" parTransId="{DC2A9A2F-E9B2-4A6E-A50F-0AF584EA09F8}" sibTransId="{741E9FE3-7FDC-4851-8F0F-E1A6BD38BC8F}"/>
    <dgm:cxn modelId="{A5FD6652-F82C-47B2-A856-7C49A0ABFB16}" type="presOf" srcId="{9C12F434-39FE-46E9-AD74-A58F2486511B}" destId="{42834526-023E-4DA4-8DC6-5DA45FF4D0D6}" srcOrd="0" destOrd="0" presId="urn:microsoft.com/office/officeart/2018/5/layout/IconCircleLabelList"/>
    <dgm:cxn modelId="{4BBA028B-5732-426C-BECB-3ABC39561355}" type="presOf" srcId="{A4CA5D23-1A8E-4855-806A-E40EB979EDAA}" destId="{5B9D262D-F7D9-4249-BA0B-1EDB102DFCCD}" srcOrd="0" destOrd="0" presId="urn:microsoft.com/office/officeart/2018/5/layout/IconCircleLabelList"/>
    <dgm:cxn modelId="{E4A9FA91-EADE-4BB3-8C60-314B994926BB}" type="presOf" srcId="{969DA21D-9D96-4914-8E2E-CBBF07417534}" destId="{EABA7F12-7FF7-4F4B-AEB4-C00E8A3EE35E}" srcOrd="0" destOrd="0" presId="urn:microsoft.com/office/officeart/2018/5/layout/IconCircleLabelList"/>
    <dgm:cxn modelId="{112FFCA2-7D16-45DB-9DF1-EE2FF50E18BB}" srcId="{9C12F434-39FE-46E9-AD74-A58F2486511B}" destId="{A4CA5D23-1A8E-4855-806A-E40EB979EDAA}" srcOrd="2" destOrd="0" parTransId="{42A3BEEB-A8EC-4BA2-9EE4-01D708BDB627}" sibTransId="{C83C18D3-20F6-4584-ABBD-55138ABB070D}"/>
    <dgm:cxn modelId="{805670F2-3018-4EC6-888D-70C57446CE4B}" type="presOf" srcId="{85406D33-AADF-416A-A510-7B142809FD19}" destId="{B494C3C0-4060-4294-8607-5B3D87F668F7}" srcOrd="0" destOrd="0" presId="urn:microsoft.com/office/officeart/2018/5/layout/IconCircleLabelList"/>
    <dgm:cxn modelId="{14B4A40C-E2CA-4AEB-AE8E-BFFFD9F5C31B}" type="presParOf" srcId="{42834526-023E-4DA4-8DC6-5DA45FF4D0D6}" destId="{F92C1865-FC23-437A-8A05-5D25F325F1C4}" srcOrd="0" destOrd="0" presId="urn:microsoft.com/office/officeart/2018/5/layout/IconCircleLabelList"/>
    <dgm:cxn modelId="{99B6D698-3598-456E-B8DA-969BE7492C90}" type="presParOf" srcId="{F92C1865-FC23-437A-8A05-5D25F325F1C4}" destId="{774A2911-8B29-478B-8BD1-9FAEE515BCA4}" srcOrd="0" destOrd="0" presId="urn:microsoft.com/office/officeart/2018/5/layout/IconCircleLabelList"/>
    <dgm:cxn modelId="{63672F15-EBC4-4B0C-9D60-E70B47DAA6D3}" type="presParOf" srcId="{F92C1865-FC23-437A-8A05-5D25F325F1C4}" destId="{2747BC94-46A1-4B29-A953-C12B69831AAF}" srcOrd="1" destOrd="0" presId="urn:microsoft.com/office/officeart/2018/5/layout/IconCircleLabelList"/>
    <dgm:cxn modelId="{AA9E6979-370A-4BA7-815C-5DB4C4E31F6C}" type="presParOf" srcId="{F92C1865-FC23-437A-8A05-5D25F325F1C4}" destId="{ECD58C42-C2B0-49D0-BB8A-49DEB0E9F9EF}" srcOrd="2" destOrd="0" presId="urn:microsoft.com/office/officeart/2018/5/layout/IconCircleLabelList"/>
    <dgm:cxn modelId="{2253DD96-9F94-4AA4-8609-7616702B02F2}" type="presParOf" srcId="{F92C1865-FC23-437A-8A05-5D25F325F1C4}" destId="{0C542DF7-F7D3-4C81-9F24-F3662B81FE08}" srcOrd="3" destOrd="0" presId="urn:microsoft.com/office/officeart/2018/5/layout/IconCircleLabelList"/>
    <dgm:cxn modelId="{CF6B9D1A-2E7B-4DD1-8477-44F69A7555D0}" type="presParOf" srcId="{42834526-023E-4DA4-8DC6-5DA45FF4D0D6}" destId="{E06A4D00-0BA4-4921-96AA-E59545328DA1}" srcOrd="1" destOrd="0" presId="urn:microsoft.com/office/officeart/2018/5/layout/IconCircleLabelList"/>
    <dgm:cxn modelId="{283BE1AF-8FF8-49F3-AE3B-0A31C450821F}" type="presParOf" srcId="{42834526-023E-4DA4-8DC6-5DA45FF4D0D6}" destId="{DD5ACB08-3787-44C1-9975-621B965B6645}" srcOrd="2" destOrd="0" presId="urn:microsoft.com/office/officeart/2018/5/layout/IconCircleLabelList"/>
    <dgm:cxn modelId="{EFC15ED1-B98A-4F2F-B741-0E2B307A6D93}" type="presParOf" srcId="{DD5ACB08-3787-44C1-9975-621B965B6645}" destId="{3A733B67-34B0-4E36-A223-6E2BC8B71CD3}" srcOrd="0" destOrd="0" presId="urn:microsoft.com/office/officeart/2018/5/layout/IconCircleLabelList"/>
    <dgm:cxn modelId="{405FC7CD-6406-4E8A-95EF-6F2868E6E82D}" type="presParOf" srcId="{DD5ACB08-3787-44C1-9975-621B965B6645}" destId="{6E2CA51F-B834-45A2-975E-35B509669540}" srcOrd="1" destOrd="0" presId="urn:microsoft.com/office/officeart/2018/5/layout/IconCircleLabelList"/>
    <dgm:cxn modelId="{51C46FA9-8FB1-496E-8483-96B6335F9F4E}" type="presParOf" srcId="{DD5ACB08-3787-44C1-9975-621B965B6645}" destId="{6BFB9D23-213A-423B-8283-AACACACD0534}" srcOrd="2" destOrd="0" presId="urn:microsoft.com/office/officeart/2018/5/layout/IconCircleLabelList"/>
    <dgm:cxn modelId="{68730DCD-5A49-4497-A8FF-8EF6ED959D93}" type="presParOf" srcId="{DD5ACB08-3787-44C1-9975-621B965B6645}" destId="{B494C3C0-4060-4294-8607-5B3D87F668F7}" srcOrd="3" destOrd="0" presId="urn:microsoft.com/office/officeart/2018/5/layout/IconCircleLabelList"/>
    <dgm:cxn modelId="{9FADDF1A-67F6-4CCA-8CD0-9DA9EC53529A}" type="presParOf" srcId="{42834526-023E-4DA4-8DC6-5DA45FF4D0D6}" destId="{E6F14620-E708-48B1-90EC-E2EC427A6947}" srcOrd="3" destOrd="0" presId="urn:microsoft.com/office/officeart/2018/5/layout/IconCircleLabelList"/>
    <dgm:cxn modelId="{12479583-54C3-4BF1-BF8C-3520C360E944}" type="presParOf" srcId="{42834526-023E-4DA4-8DC6-5DA45FF4D0D6}" destId="{AB5BF8B7-145B-45E5-8D9A-614D14AA62D4}" srcOrd="4" destOrd="0" presId="urn:microsoft.com/office/officeart/2018/5/layout/IconCircleLabelList"/>
    <dgm:cxn modelId="{94995F28-B975-4265-BC64-BAAA9FBBB9DE}" type="presParOf" srcId="{AB5BF8B7-145B-45E5-8D9A-614D14AA62D4}" destId="{DAD759CC-34F5-4BE3-A793-928532B0C5EF}" srcOrd="0" destOrd="0" presId="urn:microsoft.com/office/officeart/2018/5/layout/IconCircleLabelList"/>
    <dgm:cxn modelId="{1FD0FB5B-B477-49F0-B308-16E834422A19}" type="presParOf" srcId="{AB5BF8B7-145B-45E5-8D9A-614D14AA62D4}" destId="{862EBB49-0D9B-4465-AA77-58F83F149C97}" srcOrd="1" destOrd="0" presId="urn:microsoft.com/office/officeart/2018/5/layout/IconCircleLabelList"/>
    <dgm:cxn modelId="{FAD7E68E-55E4-4623-A56D-276FB29A0274}" type="presParOf" srcId="{AB5BF8B7-145B-45E5-8D9A-614D14AA62D4}" destId="{013788E0-8B31-4BFC-B17D-5A2BFB170F7D}" srcOrd="2" destOrd="0" presId="urn:microsoft.com/office/officeart/2018/5/layout/IconCircleLabelList"/>
    <dgm:cxn modelId="{BADD6E16-192F-4C43-AF87-710412859ACE}" type="presParOf" srcId="{AB5BF8B7-145B-45E5-8D9A-614D14AA62D4}" destId="{5B9D262D-F7D9-4249-BA0B-1EDB102DFCCD}" srcOrd="3" destOrd="0" presId="urn:microsoft.com/office/officeart/2018/5/layout/IconCircleLabelList"/>
    <dgm:cxn modelId="{B5EC4CF1-04AB-4740-8D89-DE5287AA4CFF}" type="presParOf" srcId="{42834526-023E-4DA4-8DC6-5DA45FF4D0D6}" destId="{BEE1F71F-6336-4E7F-AFBC-FFBC72F8B263}" srcOrd="5" destOrd="0" presId="urn:microsoft.com/office/officeart/2018/5/layout/IconCircleLabelList"/>
    <dgm:cxn modelId="{654FDEB7-3412-4496-8878-AB45DBCD8CAB}" type="presParOf" srcId="{42834526-023E-4DA4-8DC6-5DA45FF4D0D6}" destId="{7552029A-A466-4B5B-8242-4F8118EEAE5A}" srcOrd="6" destOrd="0" presId="urn:microsoft.com/office/officeart/2018/5/layout/IconCircleLabelList"/>
    <dgm:cxn modelId="{C9975EA9-E571-493F-AEB2-529980C153DD}" type="presParOf" srcId="{7552029A-A466-4B5B-8242-4F8118EEAE5A}" destId="{9432F9F6-8D78-4A5A-8142-38138153853A}" srcOrd="0" destOrd="0" presId="urn:microsoft.com/office/officeart/2018/5/layout/IconCircleLabelList"/>
    <dgm:cxn modelId="{5AC0D90F-4013-4B47-8D32-7E7C4F079C51}" type="presParOf" srcId="{7552029A-A466-4B5B-8242-4F8118EEAE5A}" destId="{BD2254C0-2722-4117-B935-A5BB62151786}" srcOrd="1" destOrd="0" presId="urn:microsoft.com/office/officeart/2018/5/layout/IconCircleLabelList"/>
    <dgm:cxn modelId="{1F66F5C4-4570-4CAC-9CA8-8D04C2A18727}" type="presParOf" srcId="{7552029A-A466-4B5B-8242-4F8118EEAE5A}" destId="{BA9421B6-133C-4596-91C5-77A53670AECD}" srcOrd="2" destOrd="0" presId="urn:microsoft.com/office/officeart/2018/5/layout/IconCircleLabelList"/>
    <dgm:cxn modelId="{F33A0ACE-F8CE-4DD6-97D2-8F4BCF454938}" type="presParOf" srcId="{7552029A-A466-4B5B-8242-4F8118EEAE5A}" destId="{EABA7F12-7FF7-4F4B-AEB4-C00E8A3EE3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AAC6AB3-9D40-4354-A06E-601A43C8C7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3DF7E4-8AE0-44FB-A039-665E443240C7}">
      <dgm:prSet/>
      <dgm:spPr/>
      <dgm:t>
        <a:bodyPr/>
        <a:lstStyle/>
        <a:p>
          <a:r>
            <a:rPr lang="en-US"/>
            <a:t>Represents an item within an order.</a:t>
          </a:r>
        </a:p>
      </dgm:t>
    </dgm:pt>
    <dgm:pt modelId="{BD7ACB34-A10B-4F2A-BACB-89CD29A71FC6}" type="parTrans" cxnId="{03A18471-4B14-4772-A213-27267C12A306}">
      <dgm:prSet/>
      <dgm:spPr/>
      <dgm:t>
        <a:bodyPr/>
        <a:lstStyle/>
        <a:p>
          <a:endParaRPr lang="en-US"/>
        </a:p>
      </dgm:t>
    </dgm:pt>
    <dgm:pt modelId="{64D898E9-CDF4-40EE-8C05-5AA5685F2FE4}" type="sibTrans" cxnId="{03A18471-4B14-4772-A213-27267C12A306}">
      <dgm:prSet/>
      <dgm:spPr/>
      <dgm:t>
        <a:bodyPr/>
        <a:lstStyle/>
        <a:p>
          <a:endParaRPr lang="en-US"/>
        </a:p>
      </dgm:t>
    </dgm:pt>
    <dgm:pt modelId="{B1744ED0-9FEB-48EA-ABEB-CF03BFF7BFB1}">
      <dgm:prSet/>
      <dgm:spPr/>
      <dgm:t>
        <a:bodyPr/>
        <a:lstStyle/>
        <a:p>
          <a:r>
            <a:rPr lang="en-US"/>
            <a:t>Stores details such as order ID, product ID, product name, and price.</a:t>
          </a:r>
        </a:p>
      </dgm:t>
    </dgm:pt>
    <dgm:pt modelId="{4CF3CCFF-0FC1-41CD-BC46-D7A264902FC5}" type="parTrans" cxnId="{9FD1CEF2-8212-4331-9102-36BCD9A48068}">
      <dgm:prSet/>
      <dgm:spPr/>
      <dgm:t>
        <a:bodyPr/>
        <a:lstStyle/>
        <a:p>
          <a:endParaRPr lang="en-US"/>
        </a:p>
      </dgm:t>
    </dgm:pt>
    <dgm:pt modelId="{8A8DB0F3-447D-49C1-AEA1-145F4B5F0A95}" type="sibTrans" cxnId="{9FD1CEF2-8212-4331-9102-36BCD9A48068}">
      <dgm:prSet/>
      <dgm:spPr/>
      <dgm:t>
        <a:bodyPr/>
        <a:lstStyle/>
        <a:p>
          <a:endParaRPr lang="en-US"/>
        </a:p>
      </dgm:t>
    </dgm:pt>
    <dgm:pt modelId="{A35CE6F6-03D1-4003-8A55-DC059D3802D3}">
      <dgm:prSet/>
      <dgm:spPr/>
      <dgm:t>
        <a:bodyPr/>
        <a:lstStyle/>
        <a:p>
          <a:r>
            <a:rPr lang="en-US"/>
            <a:t>Used in order processing and display in the OrderHistory and InvoiceGenerator classes.</a:t>
          </a:r>
        </a:p>
      </dgm:t>
    </dgm:pt>
    <dgm:pt modelId="{10456C1F-124E-4312-A425-7162619A8819}" type="parTrans" cxnId="{88603397-C09D-4FA4-9CA5-5C88683783F1}">
      <dgm:prSet/>
      <dgm:spPr/>
      <dgm:t>
        <a:bodyPr/>
        <a:lstStyle/>
        <a:p>
          <a:endParaRPr lang="en-US"/>
        </a:p>
      </dgm:t>
    </dgm:pt>
    <dgm:pt modelId="{9523FEF8-E862-494F-83AD-8CE0F5AEE5B1}" type="sibTrans" cxnId="{88603397-C09D-4FA4-9CA5-5C88683783F1}">
      <dgm:prSet/>
      <dgm:spPr/>
      <dgm:t>
        <a:bodyPr/>
        <a:lstStyle/>
        <a:p>
          <a:endParaRPr lang="en-US"/>
        </a:p>
      </dgm:t>
    </dgm:pt>
    <dgm:pt modelId="{60810514-D8DB-4A6E-934A-AECF8B16334D}">
      <dgm:prSet/>
      <dgm:spPr/>
      <dgm:t>
        <a:bodyPr/>
        <a:lstStyle/>
        <a:p>
          <a:r>
            <a:rPr lang="en-US"/>
            <a:t>Serves as a detailed component of the order management system.</a:t>
          </a:r>
        </a:p>
      </dgm:t>
    </dgm:pt>
    <dgm:pt modelId="{7D244C41-87D8-43C4-B6DC-B5E945713D5D}" type="parTrans" cxnId="{EBEC2A97-AC0A-48C6-9F31-BF9705F416E5}">
      <dgm:prSet/>
      <dgm:spPr/>
      <dgm:t>
        <a:bodyPr/>
        <a:lstStyle/>
        <a:p>
          <a:endParaRPr lang="en-US"/>
        </a:p>
      </dgm:t>
    </dgm:pt>
    <dgm:pt modelId="{EE746203-7311-4897-870E-FEBC5E25D7DC}" type="sibTrans" cxnId="{EBEC2A97-AC0A-48C6-9F31-BF9705F416E5}">
      <dgm:prSet/>
      <dgm:spPr/>
      <dgm:t>
        <a:bodyPr/>
        <a:lstStyle/>
        <a:p>
          <a:endParaRPr lang="en-US"/>
        </a:p>
      </dgm:t>
    </dgm:pt>
    <dgm:pt modelId="{8EA91E49-170C-4423-B4FC-0094D6EE8785}" type="pres">
      <dgm:prSet presAssocID="{AAAC6AB3-9D40-4354-A06E-601A43C8C7EB}" presName="root" presStyleCnt="0">
        <dgm:presLayoutVars>
          <dgm:dir/>
          <dgm:resizeHandles val="exact"/>
        </dgm:presLayoutVars>
      </dgm:prSet>
      <dgm:spPr/>
    </dgm:pt>
    <dgm:pt modelId="{5FD2D027-10B0-4123-8217-20A89753B97D}" type="pres">
      <dgm:prSet presAssocID="{AAAC6AB3-9D40-4354-A06E-601A43C8C7EB}" presName="container" presStyleCnt="0">
        <dgm:presLayoutVars>
          <dgm:dir/>
          <dgm:resizeHandles val="exact"/>
        </dgm:presLayoutVars>
      </dgm:prSet>
      <dgm:spPr/>
    </dgm:pt>
    <dgm:pt modelId="{F42D2C53-FC5A-4F1C-8807-92FCD3667637}" type="pres">
      <dgm:prSet presAssocID="{263DF7E4-8AE0-44FB-A039-665E443240C7}" presName="compNode" presStyleCnt="0"/>
      <dgm:spPr/>
    </dgm:pt>
    <dgm:pt modelId="{C15781FB-952E-4533-8C91-4193AB264512}" type="pres">
      <dgm:prSet presAssocID="{263DF7E4-8AE0-44FB-A039-665E443240C7}" presName="iconBgRect" presStyleLbl="bgShp" presStyleIdx="0" presStyleCnt="4"/>
      <dgm:spPr/>
    </dgm:pt>
    <dgm:pt modelId="{847F87B6-1286-464F-AF52-58A3E6EC7A0E}" type="pres">
      <dgm:prSet presAssocID="{263DF7E4-8AE0-44FB-A039-665E443240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124B76D-8DAB-4F57-9746-EC6A7E59438B}" type="pres">
      <dgm:prSet presAssocID="{263DF7E4-8AE0-44FB-A039-665E443240C7}" presName="spaceRect" presStyleCnt="0"/>
      <dgm:spPr/>
    </dgm:pt>
    <dgm:pt modelId="{A4F56AFB-29F0-4E97-A2AE-390D4524F2F1}" type="pres">
      <dgm:prSet presAssocID="{263DF7E4-8AE0-44FB-A039-665E443240C7}" presName="textRect" presStyleLbl="revTx" presStyleIdx="0" presStyleCnt="4">
        <dgm:presLayoutVars>
          <dgm:chMax val="1"/>
          <dgm:chPref val="1"/>
        </dgm:presLayoutVars>
      </dgm:prSet>
      <dgm:spPr/>
    </dgm:pt>
    <dgm:pt modelId="{92743137-1E19-4845-8D82-ECA9D98E8C34}" type="pres">
      <dgm:prSet presAssocID="{64D898E9-CDF4-40EE-8C05-5AA5685F2FE4}" presName="sibTrans" presStyleLbl="sibTrans2D1" presStyleIdx="0" presStyleCnt="0"/>
      <dgm:spPr/>
    </dgm:pt>
    <dgm:pt modelId="{C41998DA-7DA3-491C-A282-55AEB3250473}" type="pres">
      <dgm:prSet presAssocID="{B1744ED0-9FEB-48EA-ABEB-CF03BFF7BFB1}" presName="compNode" presStyleCnt="0"/>
      <dgm:spPr/>
    </dgm:pt>
    <dgm:pt modelId="{BB284079-35B1-46F9-AFEA-74B818F8832C}" type="pres">
      <dgm:prSet presAssocID="{B1744ED0-9FEB-48EA-ABEB-CF03BFF7BFB1}" presName="iconBgRect" presStyleLbl="bgShp" presStyleIdx="1" presStyleCnt="4"/>
      <dgm:spPr/>
    </dgm:pt>
    <dgm:pt modelId="{EFBB1448-BB33-47FB-8B65-1DE9508DEAC4}" type="pres">
      <dgm:prSet presAssocID="{B1744ED0-9FEB-48EA-ABEB-CF03BFF7BF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D69AC69-99AC-4060-B16D-795C1004D517}" type="pres">
      <dgm:prSet presAssocID="{B1744ED0-9FEB-48EA-ABEB-CF03BFF7BFB1}" presName="spaceRect" presStyleCnt="0"/>
      <dgm:spPr/>
    </dgm:pt>
    <dgm:pt modelId="{1260B5A8-6D17-4B51-8CCD-EFA65E683A7E}" type="pres">
      <dgm:prSet presAssocID="{B1744ED0-9FEB-48EA-ABEB-CF03BFF7BFB1}" presName="textRect" presStyleLbl="revTx" presStyleIdx="1" presStyleCnt="4">
        <dgm:presLayoutVars>
          <dgm:chMax val="1"/>
          <dgm:chPref val="1"/>
        </dgm:presLayoutVars>
      </dgm:prSet>
      <dgm:spPr/>
    </dgm:pt>
    <dgm:pt modelId="{5B3E5763-644C-44BC-8A2A-DCD19AD91357}" type="pres">
      <dgm:prSet presAssocID="{8A8DB0F3-447D-49C1-AEA1-145F4B5F0A95}" presName="sibTrans" presStyleLbl="sibTrans2D1" presStyleIdx="0" presStyleCnt="0"/>
      <dgm:spPr/>
    </dgm:pt>
    <dgm:pt modelId="{6D764718-DE8C-4673-A077-1CFEF7FEF7FD}" type="pres">
      <dgm:prSet presAssocID="{A35CE6F6-03D1-4003-8A55-DC059D3802D3}" presName="compNode" presStyleCnt="0"/>
      <dgm:spPr/>
    </dgm:pt>
    <dgm:pt modelId="{2CEF6922-9D19-466F-9582-995EBB4E3746}" type="pres">
      <dgm:prSet presAssocID="{A35CE6F6-03D1-4003-8A55-DC059D3802D3}" presName="iconBgRect" presStyleLbl="bgShp" presStyleIdx="2" presStyleCnt="4"/>
      <dgm:spPr/>
    </dgm:pt>
    <dgm:pt modelId="{0954EE4C-EEDC-4BFD-9A27-6ADC7C805C53}" type="pres">
      <dgm:prSet presAssocID="{A35CE6F6-03D1-4003-8A55-DC059D3802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EE67DB5A-49DE-451A-9704-0B72D420AE7E}" type="pres">
      <dgm:prSet presAssocID="{A35CE6F6-03D1-4003-8A55-DC059D3802D3}" presName="spaceRect" presStyleCnt="0"/>
      <dgm:spPr/>
    </dgm:pt>
    <dgm:pt modelId="{D7A4075A-A97E-44B7-ABB9-EC80C362AEC4}" type="pres">
      <dgm:prSet presAssocID="{A35CE6F6-03D1-4003-8A55-DC059D3802D3}" presName="textRect" presStyleLbl="revTx" presStyleIdx="2" presStyleCnt="4">
        <dgm:presLayoutVars>
          <dgm:chMax val="1"/>
          <dgm:chPref val="1"/>
        </dgm:presLayoutVars>
      </dgm:prSet>
      <dgm:spPr/>
    </dgm:pt>
    <dgm:pt modelId="{717C388B-1B9B-4266-9912-CB645E2A709D}" type="pres">
      <dgm:prSet presAssocID="{9523FEF8-E862-494F-83AD-8CE0F5AEE5B1}" presName="sibTrans" presStyleLbl="sibTrans2D1" presStyleIdx="0" presStyleCnt="0"/>
      <dgm:spPr/>
    </dgm:pt>
    <dgm:pt modelId="{1A36DA78-0C9C-40CD-80B1-B38B0924B2FD}" type="pres">
      <dgm:prSet presAssocID="{60810514-D8DB-4A6E-934A-AECF8B16334D}" presName="compNode" presStyleCnt="0"/>
      <dgm:spPr/>
    </dgm:pt>
    <dgm:pt modelId="{EB41DBE0-E13A-4619-93C9-3EC9A472323A}" type="pres">
      <dgm:prSet presAssocID="{60810514-D8DB-4A6E-934A-AECF8B16334D}" presName="iconBgRect" presStyleLbl="bgShp" presStyleIdx="3" presStyleCnt="4"/>
      <dgm:spPr/>
    </dgm:pt>
    <dgm:pt modelId="{E8BAF524-8552-41E0-9C95-C4F75371036B}" type="pres">
      <dgm:prSet presAssocID="{60810514-D8DB-4A6E-934A-AECF8B1633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9942CD5-1DCA-4033-A019-84259D6031AF}" type="pres">
      <dgm:prSet presAssocID="{60810514-D8DB-4A6E-934A-AECF8B16334D}" presName="spaceRect" presStyleCnt="0"/>
      <dgm:spPr/>
    </dgm:pt>
    <dgm:pt modelId="{FBE12AC3-5356-490F-A7AB-EACA59A98166}" type="pres">
      <dgm:prSet presAssocID="{60810514-D8DB-4A6E-934A-AECF8B1633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D8CF0E-65AD-402C-8563-F6BE394A2B85}" type="presOf" srcId="{8A8DB0F3-447D-49C1-AEA1-145F4B5F0A95}" destId="{5B3E5763-644C-44BC-8A2A-DCD19AD91357}" srcOrd="0" destOrd="0" presId="urn:microsoft.com/office/officeart/2018/2/layout/IconCircleList"/>
    <dgm:cxn modelId="{37906E16-1023-4CE7-B414-B5E5FEA9445E}" type="presOf" srcId="{9523FEF8-E862-494F-83AD-8CE0F5AEE5B1}" destId="{717C388B-1B9B-4266-9912-CB645E2A709D}" srcOrd="0" destOrd="0" presId="urn:microsoft.com/office/officeart/2018/2/layout/IconCircleList"/>
    <dgm:cxn modelId="{ACFC8530-567F-439E-955D-11C80CF4F291}" type="presOf" srcId="{60810514-D8DB-4A6E-934A-AECF8B16334D}" destId="{FBE12AC3-5356-490F-A7AB-EACA59A98166}" srcOrd="0" destOrd="0" presId="urn:microsoft.com/office/officeart/2018/2/layout/IconCircleList"/>
    <dgm:cxn modelId="{69D15D4C-B013-4BD2-8234-E77AC37FF058}" type="presOf" srcId="{64D898E9-CDF4-40EE-8C05-5AA5685F2FE4}" destId="{92743137-1E19-4845-8D82-ECA9D98E8C34}" srcOrd="0" destOrd="0" presId="urn:microsoft.com/office/officeart/2018/2/layout/IconCircleList"/>
    <dgm:cxn modelId="{03A18471-4B14-4772-A213-27267C12A306}" srcId="{AAAC6AB3-9D40-4354-A06E-601A43C8C7EB}" destId="{263DF7E4-8AE0-44FB-A039-665E443240C7}" srcOrd="0" destOrd="0" parTransId="{BD7ACB34-A10B-4F2A-BACB-89CD29A71FC6}" sibTransId="{64D898E9-CDF4-40EE-8C05-5AA5685F2FE4}"/>
    <dgm:cxn modelId="{EBEC2A97-AC0A-48C6-9F31-BF9705F416E5}" srcId="{AAAC6AB3-9D40-4354-A06E-601A43C8C7EB}" destId="{60810514-D8DB-4A6E-934A-AECF8B16334D}" srcOrd="3" destOrd="0" parTransId="{7D244C41-87D8-43C4-B6DC-B5E945713D5D}" sibTransId="{EE746203-7311-4897-870E-FEBC5E25D7DC}"/>
    <dgm:cxn modelId="{88603397-C09D-4FA4-9CA5-5C88683783F1}" srcId="{AAAC6AB3-9D40-4354-A06E-601A43C8C7EB}" destId="{A35CE6F6-03D1-4003-8A55-DC059D3802D3}" srcOrd="2" destOrd="0" parTransId="{10456C1F-124E-4312-A425-7162619A8819}" sibTransId="{9523FEF8-E862-494F-83AD-8CE0F5AEE5B1}"/>
    <dgm:cxn modelId="{E7A534AD-E95A-4992-B931-B2B1B611D482}" type="presOf" srcId="{B1744ED0-9FEB-48EA-ABEB-CF03BFF7BFB1}" destId="{1260B5A8-6D17-4B51-8CCD-EFA65E683A7E}" srcOrd="0" destOrd="0" presId="urn:microsoft.com/office/officeart/2018/2/layout/IconCircleList"/>
    <dgm:cxn modelId="{6C4929B0-7ABE-42BD-97E9-26B31373B495}" type="presOf" srcId="{AAAC6AB3-9D40-4354-A06E-601A43C8C7EB}" destId="{8EA91E49-170C-4423-B4FC-0094D6EE8785}" srcOrd="0" destOrd="0" presId="urn:microsoft.com/office/officeart/2018/2/layout/IconCircleList"/>
    <dgm:cxn modelId="{BB7D21CA-C3B9-4E17-95C5-26E092C00253}" type="presOf" srcId="{A35CE6F6-03D1-4003-8A55-DC059D3802D3}" destId="{D7A4075A-A97E-44B7-ABB9-EC80C362AEC4}" srcOrd="0" destOrd="0" presId="urn:microsoft.com/office/officeart/2018/2/layout/IconCircleList"/>
    <dgm:cxn modelId="{9FD1CEF2-8212-4331-9102-36BCD9A48068}" srcId="{AAAC6AB3-9D40-4354-A06E-601A43C8C7EB}" destId="{B1744ED0-9FEB-48EA-ABEB-CF03BFF7BFB1}" srcOrd="1" destOrd="0" parTransId="{4CF3CCFF-0FC1-41CD-BC46-D7A264902FC5}" sibTransId="{8A8DB0F3-447D-49C1-AEA1-145F4B5F0A95}"/>
    <dgm:cxn modelId="{3C2F42FE-A77A-4FD1-82D8-CACB9A15C271}" type="presOf" srcId="{263DF7E4-8AE0-44FB-A039-665E443240C7}" destId="{A4F56AFB-29F0-4E97-A2AE-390D4524F2F1}" srcOrd="0" destOrd="0" presId="urn:microsoft.com/office/officeart/2018/2/layout/IconCircleList"/>
    <dgm:cxn modelId="{5A285A3A-1A23-4A71-9089-517F2ACA49F6}" type="presParOf" srcId="{8EA91E49-170C-4423-B4FC-0094D6EE8785}" destId="{5FD2D027-10B0-4123-8217-20A89753B97D}" srcOrd="0" destOrd="0" presId="urn:microsoft.com/office/officeart/2018/2/layout/IconCircleList"/>
    <dgm:cxn modelId="{82145FC1-34F9-4585-A7DA-E98D318CB112}" type="presParOf" srcId="{5FD2D027-10B0-4123-8217-20A89753B97D}" destId="{F42D2C53-FC5A-4F1C-8807-92FCD3667637}" srcOrd="0" destOrd="0" presId="urn:microsoft.com/office/officeart/2018/2/layout/IconCircleList"/>
    <dgm:cxn modelId="{ADB41091-AE5E-4BAD-86C6-1FEB12E56398}" type="presParOf" srcId="{F42D2C53-FC5A-4F1C-8807-92FCD3667637}" destId="{C15781FB-952E-4533-8C91-4193AB264512}" srcOrd="0" destOrd="0" presId="urn:microsoft.com/office/officeart/2018/2/layout/IconCircleList"/>
    <dgm:cxn modelId="{BF747C34-D112-47EC-B977-5D933F222A4E}" type="presParOf" srcId="{F42D2C53-FC5A-4F1C-8807-92FCD3667637}" destId="{847F87B6-1286-464F-AF52-58A3E6EC7A0E}" srcOrd="1" destOrd="0" presId="urn:microsoft.com/office/officeart/2018/2/layout/IconCircleList"/>
    <dgm:cxn modelId="{CC81F685-2013-48DA-A2B6-D89887AF77E3}" type="presParOf" srcId="{F42D2C53-FC5A-4F1C-8807-92FCD3667637}" destId="{7124B76D-8DAB-4F57-9746-EC6A7E59438B}" srcOrd="2" destOrd="0" presId="urn:microsoft.com/office/officeart/2018/2/layout/IconCircleList"/>
    <dgm:cxn modelId="{48B57A78-A9D9-4003-9403-610D02595843}" type="presParOf" srcId="{F42D2C53-FC5A-4F1C-8807-92FCD3667637}" destId="{A4F56AFB-29F0-4E97-A2AE-390D4524F2F1}" srcOrd="3" destOrd="0" presId="urn:microsoft.com/office/officeart/2018/2/layout/IconCircleList"/>
    <dgm:cxn modelId="{186B38EF-1656-4DAB-BC3F-DA5547F01653}" type="presParOf" srcId="{5FD2D027-10B0-4123-8217-20A89753B97D}" destId="{92743137-1E19-4845-8D82-ECA9D98E8C34}" srcOrd="1" destOrd="0" presId="urn:microsoft.com/office/officeart/2018/2/layout/IconCircleList"/>
    <dgm:cxn modelId="{C239A566-4DED-4891-A7C2-15A39CAD1ECB}" type="presParOf" srcId="{5FD2D027-10B0-4123-8217-20A89753B97D}" destId="{C41998DA-7DA3-491C-A282-55AEB3250473}" srcOrd="2" destOrd="0" presId="urn:microsoft.com/office/officeart/2018/2/layout/IconCircleList"/>
    <dgm:cxn modelId="{A17A2D12-CAC8-4DAE-9CEB-4BA8AC042653}" type="presParOf" srcId="{C41998DA-7DA3-491C-A282-55AEB3250473}" destId="{BB284079-35B1-46F9-AFEA-74B818F8832C}" srcOrd="0" destOrd="0" presId="urn:microsoft.com/office/officeart/2018/2/layout/IconCircleList"/>
    <dgm:cxn modelId="{400C5623-0EAD-4F6D-9082-24AB4A93E2B9}" type="presParOf" srcId="{C41998DA-7DA3-491C-A282-55AEB3250473}" destId="{EFBB1448-BB33-47FB-8B65-1DE9508DEAC4}" srcOrd="1" destOrd="0" presId="urn:microsoft.com/office/officeart/2018/2/layout/IconCircleList"/>
    <dgm:cxn modelId="{1A58E43F-F693-411B-B806-E6EE62D36146}" type="presParOf" srcId="{C41998DA-7DA3-491C-A282-55AEB3250473}" destId="{FD69AC69-99AC-4060-B16D-795C1004D517}" srcOrd="2" destOrd="0" presId="urn:microsoft.com/office/officeart/2018/2/layout/IconCircleList"/>
    <dgm:cxn modelId="{7BDB0483-FB50-4A0B-BAE0-C4E2C9613476}" type="presParOf" srcId="{C41998DA-7DA3-491C-A282-55AEB3250473}" destId="{1260B5A8-6D17-4B51-8CCD-EFA65E683A7E}" srcOrd="3" destOrd="0" presId="urn:microsoft.com/office/officeart/2018/2/layout/IconCircleList"/>
    <dgm:cxn modelId="{B78FAF94-0A22-4B2F-9694-1C5E30BE7509}" type="presParOf" srcId="{5FD2D027-10B0-4123-8217-20A89753B97D}" destId="{5B3E5763-644C-44BC-8A2A-DCD19AD91357}" srcOrd="3" destOrd="0" presId="urn:microsoft.com/office/officeart/2018/2/layout/IconCircleList"/>
    <dgm:cxn modelId="{8E498134-FFA7-4CD8-B5C4-942C1F277221}" type="presParOf" srcId="{5FD2D027-10B0-4123-8217-20A89753B97D}" destId="{6D764718-DE8C-4673-A077-1CFEF7FEF7FD}" srcOrd="4" destOrd="0" presId="urn:microsoft.com/office/officeart/2018/2/layout/IconCircleList"/>
    <dgm:cxn modelId="{5C730759-3DE5-4CD9-9160-D58123593900}" type="presParOf" srcId="{6D764718-DE8C-4673-A077-1CFEF7FEF7FD}" destId="{2CEF6922-9D19-466F-9582-995EBB4E3746}" srcOrd="0" destOrd="0" presId="urn:microsoft.com/office/officeart/2018/2/layout/IconCircleList"/>
    <dgm:cxn modelId="{5FF12597-38EB-4101-A1CF-0A3D8D53A861}" type="presParOf" srcId="{6D764718-DE8C-4673-A077-1CFEF7FEF7FD}" destId="{0954EE4C-EEDC-4BFD-9A27-6ADC7C805C53}" srcOrd="1" destOrd="0" presId="urn:microsoft.com/office/officeart/2018/2/layout/IconCircleList"/>
    <dgm:cxn modelId="{7CA56222-D070-499D-9603-663D115675EC}" type="presParOf" srcId="{6D764718-DE8C-4673-A077-1CFEF7FEF7FD}" destId="{EE67DB5A-49DE-451A-9704-0B72D420AE7E}" srcOrd="2" destOrd="0" presId="urn:microsoft.com/office/officeart/2018/2/layout/IconCircleList"/>
    <dgm:cxn modelId="{13657C98-13A0-4FAB-A9AC-79F65DCB5266}" type="presParOf" srcId="{6D764718-DE8C-4673-A077-1CFEF7FEF7FD}" destId="{D7A4075A-A97E-44B7-ABB9-EC80C362AEC4}" srcOrd="3" destOrd="0" presId="urn:microsoft.com/office/officeart/2018/2/layout/IconCircleList"/>
    <dgm:cxn modelId="{8D9A0C0C-3063-4D6C-ADDD-F161564CC3DB}" type="presParOf" srcId="{5FD2D027-10B0-4123-8217-20A89753B97D}" destId="{717C388B-1B9B-4266-9912-CB645E2A709D}" srcOrd="5" destOrd="0" presId="urn:microsoft.com/office/officeart/2018/2/layout/IconCircleList"/>
    <dgm:cxn modelId="{71E1103F-EB46-4434-BF9F-B844FB52C39A}" type="presParOf" srcId="{5FD2D027-10B0-4123-8217-20A89753B97D}" destId="{1A36DA78-0C9C-40CD-80B1-B38B0924B2FD}" srcOrd="6" destOrd="0" presId="urn:microsoft.com/office/officeart/2018/2/layout/IconCircleList"/>
    <dgm:cxn modelId="{E0C7CE29-7750-4860-AE11-4DEA56AA60AB}" type="presParOf" srcId="{1A36DA78-0C9C-40CD-80B1-B38B0924B2FD}" destId="{EB41DBE0-E13A-4619-93C9-3EC9A472323A}" srcOrd="0" destOrd="0" presId="urn:microsoft.com/office/officeart/2018/2/layout/IconCircleList"/>
    <dgm:cxn modelId="{E664810F-5ABE-4934-BF3F-238282F0AAD7}" type="presParOf" srcId="{1A36DA78-0C9C-40CD-80B1-B38B0924B2FD}" destId="{E8BAF524-8552-41E0-9C95-C4F75371036B}" srcOrd="1" destOrd="0" presId="urn:microsoft.com/office/officeart/2018/2/layout/IconCircleList"/>
    <dgm:cxn modelId="{CDDD027E-BFBE-470C-B52D-6F3237F34048}" type="presParOf" srcId="{1A36DA78-0C9C-40CD-80B1-B38B0924B2FD}" destId="{99942CD5-1DCA-4033-A019-84259D6031AF}" srcOrd="2" destOrd="0" presId="urn:microsoft.com/office/officeart/2018/2/layout/IconCircleList"/>
    <dgm:cxn modelId="{0E20CB8B-CB09-4D33-8A4C-8125E30ACB01}" type="presParOf" srcId="{1A36DA78-0C9C-40CD-80B1-B38B0924B2FD}" destId="{FBE12AC3-5356-490F-A7AB-EACA59A981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8FEAD-B455-44F5-A8ED-B575B7A658C0}">
      <dsp:nvSpPr>
        <dsp:cNvPr id="0" name=""/>
        <dsp:cNvSpPr/>
      </dsp:nvSpPr>
      <dsp:spPr>
        <a:xfrm>
          <a:off x="707775" y="61110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AFA07-D886-4C3D-8A2A-6EA7B8635BFB}">
      <dsp:nvSpPr>
        <dsp:cNvPr id="0" name=""/>
        <dsp:cNvSpPr/>
      </dsp:nvSpPr>
      <dsp:spPr>
        <a:xfrm>
          <a:off x="974706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AB3C0-A76B-4214-8A99-E2D42C8174E7}">
      <dsp:nvSpPr>
        <dsp:cNvPr id="0" name=""/>
        <dsp:cNvSpPr/>
      </dsp:nvSpPr>
      <dsp:spPr>
        <a:xfrm>
          <a:off x="307380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Manages database operations related to users.</a:t>
          </a:r>
        </a:p>
      </dsp:txBody>
      <dsp:txXfrm>
        <a:off x="307380" y="2253749"/>
        <a:ext cx="2053312" cy="720000"/>
      </dsp:txXfrm>
    </dsp:sp>
    <dsp:sp modelId="{1AB38385-648B-4BAA-8164-98647B0B9C7E}">
      <dsp:nvSpPr>
        <dsp:cNvPr id="0" name=""/>
        <dsp:cNvSpPr/>
      </dsp:nvSpPr>
      <dsp:spPr>
        <a:xfrm>
          <a:off x="3120418" y="61110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D873B-F566-4EB0-B09A-998351745ABC}">
      <dsp:nvSpPr>
        <dsp:cNvPr id="0" name=""/>
        <dsp:cNvSpPr/>
      </dsp:nvSpPr>
      <dsp:spPr>
        <a:xfrm>
          <a:off x="3387348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AA16A-C830-41D0-8E4A-81A5121D6DDA}">
      <dsp:nvSpPr>
        <dsp:cNvPr id="0" name=""/>
        <dsp:cNvSpPr/>
      </dsp:nvSpPr>
      <dsp:spPr>
        <a:xfrm>
          <a:off x="2720022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Provides functionalities for user creation, login, and username availability checks.</a:t>
          </a:r>
        </a:p>
      </dsp:txBody>
      <dsp:txXfrm>
        <a:off x="2720022" y="2253749"/>
        <a:ext cx="2053312" cy="720000"/>
      </dsp:txXfrm>
    </dsp:sp>
    <dsp:sp modelId="{087E99C0-17B0-431C-BBD2-BE2FF19E4C54}">
      <dsp:nvSpPr>
        <dsp:cNvPr id="0" name=""/>
        <dsp:cNvSpPr/>
      </dsp:nvSpPr>
      <dsp:spPr>
        <a:xfrm>
          <a:off x="5533060" y="61110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9290B-CC7B-4EDA-B70A-02C1E6DEC8E5}">
      <dsp:nvSpPr>
        <dsp:cNvPr id="0" name=""/>
        <dsp:cNvSpPr/>
      </dsp:nvSpPr>
      <dsp:spPr>
        <a:xfrm>
          <a:off x="5799990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681ED-446E-41E4-8F02-A1AB767EEEEC}">
      <dsp:nvSpPr>
        <dsp:cNvPr id="0" name=""/>
        <dsp:cNvSpPr/>
      </dsp:nvSpPr>
      <dsp:spPr>
        <a:xfrm>
          <a:off x="5132664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Central component for user authentication and management.</a:t>
          </a:r>
        </a:p>
      </dsp:txBody>
      <dsp:txXfrm>
        <a:off x="5132664" y="2253749"/>
        <a:ext cx="2053312" cy="720000"/>
      </dsp:txXfrm>
    </dsp:sp>
    <dsp:sp modelId="{4489FAC7-6BD7-4A7A-B9E8-7F42C20F2195}">
      <dsp:nvSpPr>
        <dsp:cNvPr id="0" name=""/>
        <dsp:cNvSpPr/>
      </dsp:nvSpPr>
      <dsp:spPr>
        <a:xfrm>
          <a:off x="7945702" y="61110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A4D33-C629-41D4-B8DD-1E2D03D9F934}">
      <dsp:nvSpPr>
        <dsp:cNvPr id="0" name=""/>
        <dsp:cNvSpPr/>
      </dsp:nvSpPr>
      <dsp:spPr>
        <a:xfrm>
          <a:off x="8212633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64A6D-51F8-49B2-B6F3-599BC1FC869A}">
      <dsp:nvSpPr>
        <dsp:cNvPr id="0" name=""/>
        <dsp:cNvSpPr/>
      </dsp:nvSpPr>
      <dsp:spPr>
        <a:xfrm>
          <a:off x="7545306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Uses prepared statements to secure and optimize database interactions.</a:t>
          </a:r>
        </a:p>
      </dsp:txBody>
      <dsp:txXfrm>
        <a:off x="7545306" y="2253749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78D4-2E4F-4691-A82B-C48D035188AB}">
      <dsp:nvSpPr>
        <dsp:cNvPr id="0" name=""/>
        <dsp:cNvSpPr/>
      </dsp:nvSpPr>
      <dsp:spPr>
        <a:xfrm>
          <a:off x="108988" y="187236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2B4DA7-DA5A-4C69-B0FD-23FE47D3660E}">
      <dsp:nvSpPr>
        <dsp:cNvPr id="0" name=""/>
        <dsp:cNvSpPr/>
      </dsp:nvSpPr>
      <dsp:spPr>
        <a:xfrm>
          <a:off x="378329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458C9-9A70-4E2D-ABF7-AF763D0D1E26}">
      <dsp:nvSpPr>
        <dsp:cNvPr id="0" name=""/>
        <dsp:cNvSpPr/>
      </dsp:nvSpPr>
      <dsp:spPr>
        <a:xfrm>
          <a:off x="1666401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Manages application themes (dark and light modes).</a:t>
          </a:r>
        </a:p>
      </dsp:txBody>
      <dsp:txXfrm>
        <a:off x="1666401" y="187236"/>
        <a:ext cx="3023212" cy="1282574"/>
      </dsp:txXfrm>
    </dsp:sp>
    <dsp:sp modelId="{09F0E0A7-60EA-4FC0-BF89-7114901782B5}">
      <dsp:nvSpPr>
        <dsp:cNvPr id="0" name=""/>
        <dsp:cNvSpPr/>
      </dsp:nvSpPr>
      <dsp:spPr>
        <a:xfrm>
          <a:off x="5216385" y="187236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F489A-5460-4985-B3D9-006C7E46A744}">
      <dsp:nvSpPr>
        <dsp:cNvPr id="0" name=""/>
        <dsp:cNvSpPr/>
      </dsp:nvSpPr>
      <dsp:spPr>
        <a:xfrm>
          <a:off x="5485726" y="456577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22B73-86B6-4DF4-8BE2-BD5DF9A1AD4B}">
      <dsp:nvSpPr>
        <dsp:cNvPr id="0" name=""/>
        <dsp:cNvSpPr/>
      </dsp:nvSpPr>
      <dsp:spPr>
        <a:xfrm>
          <a:off x="6773797" y="187236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Applies themes across all stages and scenes dynamically.</a:t>
          </a:r>
        </a:p>
      </dsp:txBody>
      <dsp:txXfrm>
        <a:off x="6773797" y="187236"/>
        <a:ext cx="3023212" cy="1282574"/>
      </dsp:txXfrm>
    </dsp:sp>
    <dsp:sp modelId="{D9044E5F-2415-4F19-8DEB-56D3F374462A}">
      <dsp:nvSpPr>
        <dsp:cNvPr id="0" name=""/>
        <dsp:cNvSpPr/>
      </dsp:nvSpPr>
      <dsp:spPr>
        <a:xfrm>
          <a:off x="108988" y="2071902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46400-A6EE-48EF-9E9A-3796FB2624F3}">
      <dsp:nvSpPr>
        <dsp:cNvPr id="0" name=""/>
        <dsp:cNvSpPr/>
      </dsp:nvSpPr>
      <dsp:spPr>
        <a:xfrm>
          <a:off x="378329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B5859-3A66-4ED5-817E-52FE6A507EC9}">
      <dsp:nvSpPr>
        <dsp:cNvPr id="0" name=""/>
        <dsp:cNvSpPr/>
      </dsp:nvSpPr>
      <dsp:spPr>
        <a:xfrm>
          <a:off x="1666401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Tracks all stages to ensure consistent theme application.</a:t>
          </a:r>
        </a:p>
      </dsp:txBody>
      <dsp:txXfrm>
        <a:off x="1666401" y="2071902"/>
        <a:ext cx="3023212" cy="1282574"/>
      </dsp:txXfrm>
    </dsp:sp>
    <dsp:sp modelId="{BB753103-00A2-44CB-B0D8-FED118A108D7}">
      <dsp:nvSpPr>
        <dsp:cNvPr id="0" name=""/>
        <dsp:cNvSpPr/>
      </dsp:nvSpPr>
      <dsp:spPr>
        <a:xfrm>
          <a:off x="5216385" y="2071902"/>
          <a:ext cx="1282574" cy="128257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34F1F-954B-498B-8431-EFD3C327E973}">
      <dsp:nvSpPr>
        <dsp:cNvPr id="0" name=""/>
        <dsp:cNvSpPr/>
      </dsp:nvSpPr>
      <dsp:spPr>
        <a:xfrm>
          <a:off x="5485726" y="2341243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66607-D563-4A22-95DC-0CAB8256083C}">
      <dsp:nvSpPr>
        <dsp:cNvPr id="0" name=""/>
        <dsp:cNvSpPr/>
      </dsp:nvSpPr>
      <dsp:spPr>
        <a:xfrm>
          <a:off x="6773797" y="2071902"/>
          <a:ext cx="3023212" cy="1282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Provides methods for registering stages and updating themes globally.</a:t>
          </a:r>
        </a:p>
      </dsp:txBody>
      <dsp:txXfrm>
        <a:off x="6773797" y="2071902"/>
        <a:ext cx="3023212" cy="1282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EA0E7-08FC-479D-8313-8FD0D3C6C560}">
      <dsp:nvSpPr>
        <dsp:cNvPr id="0" name=""/>
        <dsp:cNvSpPr/>
      </dsp:nvSpPr>
      <dsp:spPr>
        <a:xfrm>
          <a:off x="872040" y="803803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D7C8C-CAD1-4F46-AB8B-234B529AA675}">
      <dsp:nvSpPr>
        <dsp:cNvPr id="0" name=""/>
        <dsp:cNvSpPr/>
      </dsp:nvSpPr>
      <dsp:spPr>
        <a:xfrm>
          <a:off x="307380" y="2017910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database operations for orders.</a:t>
          </a:r>
        </a:p>
      </dsp:txBody>
      <dsp:txXfrm>
        <a:off x="307380" y="2017910"/>
        <a:ext cx="2053312" cy="720000"/>
      </dsp:txXfrm>
    </dsp:sp>
    <dsp:sp modelId="{E6069212-7637-4B69-A2F4-810AEB3EAB31}">
      <dsp:nvSpPr>
        <dsp:cNvPr id="0" name=""/>
        <dsp:cNvSpPr/>
      </dsp:nvSpPr>
      <dsp:spPr>
        <a:xfrm>
          <a:off x="3284683" y="803803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4D8A5-E22C-4EFB-BB0F-2C7973235FAF}">
      <dsp:nvSpPr>
        <dsp:cNvPr id="0" name=""/>
        <dsp:cNvSpPr/>
      </dsp:nvSpPr>
      <dsp:spPr>
        <a:xfrm>
          <a:off x="2720022" y="2017910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Facilitates order creation, tracking, and management.</a:t>
          </a:r>
        </a:p>
      </dsp:txBody>
      <dsp:txXfrm>
        <a:off x="2720022" y="2017910"/>
        <a:ext cx="2053312" cy="720000"/>
      </dsp:txXfrm>
    </dsp:sp>
    <dsp:sp modelId="{51CA88CF-9F06-4EA2-97AD-627CB799CDAD}">
      <dsp:nvSpPr>
        <dsp:cNvPr id="0" name=""/>
        <dsp:cNvSpPr/>
      </dsp:nvSpPr>
      <dsp:spPr>
        <a:xfrm>
          <a:off x="5697325" y="803803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2AA73-F82C-49EF-AE05-54D80700CCED}">
      <dsp:nvSpPr>
        <dsp:cNvPr id="0" name=""/>
        <dsp:cNvSpPr/>
      </dsp:nvSpPr>
      <dsp:spPr>
        <a:xfrm>
          <a:off x="5132664" y="2017910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Integrates with CartCRUD for order item handling.</a:t>
          </a:r>
        </a:p>
      </dsp:txBody>
      <dsp:txXfrm>
        <a:off x="5132664" y="2017910"/>
        <a:ext cx="2053312" cy="720000"/>
      </dsp:txXfrm>
    </dsp:sp>
    <dsp:sp modelId="{CC1E2D34-89A7-4500-AF5B-FEB004C8DE23}">
      <dsp:nvSpPr>
        <dsp:cNvPr id="0" name=""/>
        <dsp:cNvSpPr/>
      </dsp:nvSpPr>
      <dsp:spPr>
        <a:xfrm>
          <a:off x="8109967" y="803803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C00EE-DABC-4CEE-9BBE-3496E4C947F0}">
      <dsp:nvSpPr>
        <dsp:cNvPr id="0" name=""/>
        <dsp:cNvSpPr/>
      </dsp:nvSpPr>
      <dsp:spPr>
        <a:xfrm>
          <a:off x="7545306" y="2017910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Interacts with Payment and Address classes for order finalization.</a:t>
          </a:r>
        </a:p>
      </dsp:txBody>
      <dsp:txXfrm>
        <a:off x="7545306" y="2017910"/>
        <a:ext cx="20533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00F367-FF9B-42C7-B712-D75507CAE7E5}">
      <dsp:nvSpPr>
        <dsp:cNvPr id="0" name=""/>
        <dsp:cNvSpPr/>
      </dsp:nvSpPr>
      <dsp:spPr>
        <a:xfrm>
          <a:off x="1031742" y="287051"/>
          <a:ext cx="680273" cy="680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5C09D-D6EC-46AF-A225-F0A2D39355A8}">
      <dsp:nvSpPr>
        <dsp:cNvPr id="0" name=""/>
        <dsp:cNvSpPr/>
      </dsp:nvSpPr>
      <dsp:spPr>
        <a:xfrm>
          <a:off x="616019" y="1207458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Manages user settings, specifically theme preferences.</a:t>
          </a:r>
        </a:p>
      </dsp:txBody>
      <dsp:txXfrm>
        <a:off x="616019" y="1207458"/>
        <a:ext cx="1511718" cy="604687"/>
      </dsp:txXfrm>
    </dsp:sp>
    <dsp:sp modelId="{27AFD2BD-020C-423A-97F0-F5F9B8E52D99}">
      <dsp:nvSpPr>
        <dsp:cNvPr id="0" name=""/>
        <dsp:cNvSpPr/>
      </dsp:nvSpPr>
      <dsp:spPr>
        <a:xfrm>
          <a:off x="2808011" y="287051"/>
          <a:ext cx="680273" cy="680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7C02F-C77F-48EB-BEB5-051E89AE48A6}">
      <dsp:nvSpPr>
        <dsp:cNvPr id="0" name=""/>
        <dsp:cNvSpPr/>
      </dsp:nvSpPr>
      <dsp:spPr>
        <a:xfrm>
          <a:off x="2392289" y="1207458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Allows users to toggle between dark and light themes.</a:t>
          </a:r>
        </a:p>
      </dsp:txBody>
      <dsp:txXfrm>
        <a:off x="2392289" y="1207458"/>
        <a:ext cx="1511718" cy="604687"/>
      </dsp:txXfrm>
    </dsp:sp>
    <dsp:sp modelId="{09AB3B1D-7BE9-4708-8E12-295101A6BCDA}">
      <dsp:nvSpPr>
        <dsp:cNvPr id="0" name=""/>
        <dsp:cNvSpPr/>
      </dsp:nvSpPr>
      <dsp:spPr>
        <a:xfrm>
          <a:off x="4584281" y="287051"/>
          <a:ext cx="680273" cy="680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36D7D-105C-4D0F-9119-C18D861E0D60}">
      <dsp:nvSpPr>
        <dsp:cNvPr id="0" name=""/>
        <dsp:cNvSpPr/>
      </dsp:nvSpPr>
      <dsp:spPr>
        <a:xfrm>
          <a:off x="4168558" y="1207458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Saves user preferences to a file for persistence across sessions.</a:t>
          </a:r>
        </a:p>
      </dsp:txBody>
      <dsp:txXfrm>
        <a:off x="4168558" y="1207458"/>
        <a:ext cx="1511718" cy="604687"/>
      </dsp:txXfrm>
    </dsp:sp>
    <dsp:sp modelId="{7EBC28BA-EFD1-4619-A0E2-2802E0AB310C}">
      <dsp:nvSpPr>
        <dsp:cNvPr id="0" name=""/>
        <dsp:cNvSpPr/>
      </dsp:nvSpPr>
      <dsp:spPr>
        <a:xfrm>
          <a:off x="2808011" y="2190075"/>
          <a:ext cx="680273" cy="6802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0357B-99C5-4C32-B324-86FC90AB90C5}">
      <dsp:nvSpPr>
        <dsp:cNvPr id="0" name=""/>
        <dsp:cNvSpPr/>
      </dsp:nvSpPr>
      <dsp:spPr>
        <a:xfrm>
          <a:off x="2392289" y="3110482"/>
          <a:ext cx="1511718" cy="60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Updates application theme dynamically based on user settings.</a:t>
          </a:r>
        </a:p>
      </dsp:txBody>
      <dsp:txXfrm>
        <a:off x="2392289" y="3110482"/>
        <a:ext cx="1511718" cy="604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24FB6-648B-49A1-9BED-FD89009CB23B}">
      <dsp:nvSpPr>
        <dsp:cNvPr id="0" name=""/>
        <dsp:cNvSpPr/>
      </dsp:nvSpPr>
      <dsp:spPr>
        <a:xfrm>
          <a:off x="872040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5B6264-A210-4CB3-8868-27587E7DF1C7}">
      <dsp:nvSpPr>
        <dsp:cNvPr id="0" name=""/>
        <dsp:cNvSpPr/>
      </dsp:nvSpPr>
      <dsp:spPr>
        <a:xfrm>
          <a:off x="307380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Manages and displays products available for purchase.</a:t>
          </a:r>
        </a:p>
      </dsp:txBody>
      <dsp:txXfrm>
        <a:off x="307380" y="2039564"/>
        <a:ext cx="2053312" cy="720000"/>
      </dsp:txXfrm>
    </dsp:sp>
    <dsp:sp modelId="{F96EC70C-8F35-43B4-9FD5-F393E6B3C1C4}">
      <dsp:nvSpPr>
        <dsp:cNvPr id="0" name=""/>
        <dsp:cNvSpPr/>
      </dsp:nvSpPr>
      <dsp:spPr>
        <a:xfrm>
          <a:off x="3284683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4EAFC-574E-43EF-9DD3-ECB056C38662}">
      <dsp:nvSpPr>
        <dsp:cNvPr id="0" name=""/>
        <dsp:cNvSpPr/>
      </dsp:nvSpPr>
      <dsp:spPr>
        <a:xfrm>
          <a:off x="2720022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Uses a GridPane to arrange product entries dynamically.</a:t>
          </a:r>
        </a:p>
      </dsp:txBody>
      <dsp:txXfrm>
        <a:off x="2720022" y="2039564"/>
        <a:ext cx="2053312" cy="720000"/>
      </dsp:txXfrm>
    </dsp:sp>
    <dsp:sp modelId="{99B65F73-3FBA-461F-A236-B9911F10FA9F}">
      <dsp:nvSpPr>
        <dsp:cNvPr id="0" name=""/>
        <dsp:cNvSpPr/>
      </dsp:nvSpPr>
      <dsp:spPr>
        <a:xfrm>
          <a:off x="5697325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00255-C6B4-4D78-99AF-E52CF34BD3FF}">
      <dsp:nvSpPr>
        <dsp:cNvPr id="0" name=""/>
        <dsp:cNvSpPr/>
      </dsp:nvSpPr>
      <dsp:spPr>
        <a:xfrm>
          <a:off x="5132664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Provides features to add products to the shopping cart.</a:t>
          </a:r>
        </a:p>
      </dsp:txBody>
      <dsp:txXfrm>
        <a:off x="5132664" y="2039564"/>
        <a:ext cx="2053312" cy="720000"/>
      </dsp:txXfrm>
    </dsp:sp>
    <dsp:sp modelId="{F9DEC032-0930-4AE1-BC48-3A0BA02A5099}">
      <dsp:nvSpPr>
        <dsp:cNvPr id="0" name=""/>
        <dsp:cNvSpPr/>
      </dsp:nvSpPr>
      <dsp:spPr>
        <a:xfrm>
          <a:off x="8109967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D17EA-482B-4FA9-8FF2-C4F879667EC1}">
      <dsp:nvSpPr>
        <dsp:cNvPr id="0" name=""/>
        <dsp:cNvSpPr/>
      </dsp:nvSpPr>
      <dsp:spPr>
        <a:xfrm>
          <a:off x="7545306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filtering and searching for products by categories.</a:t>
          </a:r>
        </a:p>
      </dsp:txBody>
      <dsp:txXfrm>
        <a:off x="7545306" y="2039564"/>
        <a:ext cx="20533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8E7B0-4F75-40E2-8950-91320D6CF71F}">
      <dsp:nvSpPr>
        <dsp:cNvPr id="0" name=""/>
        <dsp:cNvSpPr/>
      </dsp:nvSpPr>
      <dsp:spPr>
        <a:xfrm>
          <a:off x="872040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6C3A3-56A0-4247-B113-6AD543F0C253}">
      <dsp:nvSpPr>
        <dsp:cNvPr id="0" name=""/>
        <dsp:cNvSpPr/>
      </dsp:nvSpPr>
      <dsp:spPr>
        <a:xfrm>
          <a:off x="307380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Generates and displays invoices for orders.</a:t>
          </a:r>
        </a:p>
      </dsp:txBody>
      <dsp:txXfrm>
        <a:off x="307380" y="2039564"/>
        <a:ext cx="2053312" cy="720000"/>
      </dsp:txXfrm>
    </dsp:sp>
    <dsp:sp modelId="{03CB633A-D29D-4A9D-A194-9FE2A9C794AA}">
      <dsp:nvSpPr>
        <dsp:cNvPr id="0" name=""/>
        <dsp:cNvSpPr/>
      </dsp:nvSpPr>
      <dsp:spPr>
        <a:xfrm>
          <a:off x="3284683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33C76-1FD0-44C1-99EC-87A6DB454199}">
      <dsp:nvSpPr>
        <dsp:cNvPr id="0" name=""/>
        <dsp:cNvSpPr/>
      </dsp:nvSpPr>
      <dsp:spPr>
        <a:xfrm>
          <a:off x="2720022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Uses TableView to list purchased items and their prices.</a:t>
          </a:r>
        </a:p>
      </dsp:txBody>
      <dsp:txXfrm>
        <a:off x="2720022" y="2039564"/>
        <a:ext cx="2053312" cy="720000"/>
      </dsp:txXfrm>
    </dsp:sp>
    <dsp:sp modelId="{76B85C84-E1B4-4A13-8A48-34F3B59B431B}">
      <dsp:nvSpPr>
        <dsp:cNvPr id="0" name=""/>
        <dsp:cNvSpPr/>
      </dsp:nvSpPr>
      <dsp:spPr>
        <a:xfrm>
          <a:off x="5697325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80C77-FA08-4CF1-8F8E-E862B645CF11}">
      <dsp:nvSpPr>
        <dsp:cNvPr id="0" name=""/>
        <dsp:cNvSpPr/>
      </dsp:nvSpPr>
      <dsp:spPr>
        <a:xfrm>
          <a:off x="5132664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Provides functionality to save and print invoices.</a:t>
          </a:r>
        </a:p>
      </dsp:txBody>
      <dsp:txXfrm>
        <a:off x="5132664" y="2039564"/>
        <a:ext cx="2053312" cy="720000"/>
      </dsp:txXfrm>
    </dsp:sp>
    <dsp:sp modelId="{9CA7F2C4-8B67-4665-87AC-93B4E1EB9DA0}">
      <dsp:nvSpPr>
        <dsp:cNvPr id="0" name=""/>
        <dsp:cNvSpPr/>
      </dsp:nvSpPr>
      <dsp:spPr>
        <a:xfrm>
          <a:off x="8109967" y="825285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F1DC1-B41D-4D5C-A10D-8112D2FBB257}">
      <dsp:nvSpPr>
        <dsp:cNvPr id="0" name=""/>
        <dsp:cNvSpPr/>
      </dsp:nvSpPr>
      <dsp:spPr>
        <a:xfrm>
          <a:off x="7545306" y="203956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Connects with the database to fetch order details and calculate totals.</a:t>
          </a:r>
        </a:p>
      </dsp:txBody>
      <dsp:txXfrm>
        <a:off x="7545306" y="2039564"/>
        <a:ext cx="20533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A2911-8B29-478B-8BD1-9FAEE515BCA4}">
      <dsp:nvSpPr>
        <dsp:cNvPr id="0" name=""/>
        <dsp:cNvSpPr/>
      </dsp:nvSpPr>
      <dsp:spPr>
        <a:xfrm>
          <a:off x="707775" y="611100"/>
          <a:ext cx="1252520" cy="12525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7BC94-46A1-4B29-A953-C12B69831AAF}">
      <dsp:nvSpPr>
        <dsp:cNvPr id="0" name=""/>
        <dsp:cNvSpPr/>
      </dsp:nvSpPr>
      <dsp:spPr>
        <a:xfrm>
          <a:off x="974706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42DF7-F7D3-4C81-9F24-F3662B81FE08}">
      <dsp:nvSpPr>
        <dsp:cNvPr id="0" name=""/>
        <dsp:cNvSpPr/>
      </dsp:nvSpPr>
      <dsp:spPr>
        <a:xfrm>
          <a:off x="307380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Manages payment methods in an admin context.</a:t>
          </a:r>
        </a:p>
      </dsp:txBody>
      <dsp:txXfrm>
        <a:off x="307380" y="2253749"/>
        <a:ext cx="2053312" cy="720000"/>
      </dsp:txXfrm>
    </dsp:sp>
    <dsp:sp modelId="{3A733B67-34B0-4E36-A223-6E2BC8B71CD3}">
      <dsp:nvSpPr>
        <dsp:cNvPr id="0" name=""/>
        <dsp:cNvSpPr/>
      </dsp:nvSpPr>
      <dsp:spPr>
        <a:xfrm>
          <a:off x="3120418" y="611100"/>
          <a:ext cx="1252520" cy="12525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CA51F-B834-45A2-975E-35B509669540}">
      <dsp:nvSpPr>
        <dsp:cNvPr id="0" name=""/>
        <dsp:cNvSpPr/>
      </dsp:nvSpPr>
      <dsp:spPr>
        <a:xfrm>
          <a:off x="3387348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4C3C0-4060-4294-8607-5B3D87F668F7}">
      <dsp:nvSpPr>
        <dsp:cNvPr id="0" name=""/>
        <dsp:cNvSpPr/>
      </dsp:nvSpPr>
      <dsp:spPr>
        <a:xfrm>
          <a:off x="2720022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Features a UI for adding, editing, and deleting payment methods.</a:t>
          </a:r>
        </a:p>
      </dsp:txBody>
      <dsp:txXfrm>
        <a:off x="2720022" y="2253749"/>
        <a:ext cx="2053312" cy="720000"/>
      </dsp:txXfrm>
    </dsp:sp>
    <dsp:sp modelId="{DAD759CC-34F5-4BE3-A793-928532B0C5EF}">
      <dsp:nvSpPr>
        <dsp:cNvPr id="0" name=""/>
        <dsp:cNvSpPr/>
      </dsp:nvSpPr>
      <dsp:spPr>
        <a:xfrm>
          <a:off x="5533060" y="611100"/>
          <a:ext cx="1252520" cy="12525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EBB49-0D9B-4465-AA77-58F83F149C97}">
      <dsp:nvSpPr>
        <dsp:cNvPr id="0" name=""/>
        <dsp:cNvSpPr/>
      </dsp:nvSpPr>
      <dsp:spPr>
        <a:xfrm>
          <a:off x="5799990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D262D-F7D9-4249-BA0B-1EDB102DFCCD}">
      <dsp:nvSpPr>
        <dsp:cNvPr id="0" name=""/>
        <dsp:cNvSpPr/>
      </dsp:nvSpPr>
      <dsp:spPr>
        <a:xfrm>
          <a:off x="5132664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Integrates with the database to fetch and update payment information.</a:t>
          </a:r>
        </a:p>
      </dsp:txBody>
      <dsp:txXfrm>
        <a:off x="5132664" y="2253749"/>
        <a:ext cx="2053312" cy="720000"/>
      </dsp:txXfrm>
    </dsp:sp>
    <dsp:sp modelId="{9432F9F6-8D78-4A5A-8142-38138153853A}">
      <dsp:nvSpPr>
        <dsp:cNvPr id="0" name=""/>
        <dsp:cNvSpPr/>
      </dsp:nvSpPr>
      <dsp:spPr>
        <a:xfrm>
          <a:off x="7945702" y="611100"/>
          <a:ext cx="1252520" cy="12525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254C0-2722-4117-B935-A5BB62151786}">
      <dsp:nvSpPr>
        <dsp:cNvPr id="0" name=""/>
        <dsp:cNvSpPr/>
      </dsp:nvSpPr>
      <dsp:spPr>
        <a:xfrm>
          <a:off x="8212633" y="878030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A7F12-7FF7-4F4B-AEB4-C00E8A3EE35E}">
      <dsp:nvSpPr>
        <dsp:cNvPr id="0" name=""/>
        <dsp:cNvSpPr/>
      </dsp:nvSpPr>
      <dsp:spPr>
        <a:xfrm>
          <a:off x="7545306" y="225374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Provides navigation to other admin functions like product and order management.</a:t>
          </a:r>
        </a:p>
      </dsp:txBody>
      <dsp:txXfrm>
        <a:off x="7545306" y="2253749"/>
        <a:ext cx="205331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781FB-952E-4533-8C91-4193AB264512}">
      <dsp:nvSpPr>
        <dsp:cNvPr id="0" name=""/>
        <dsp:cNvSpPr/>
      </dsp:nvSpPr>
      <dsp:spPr>
        <a:xfrm>
          <a:off x="108989" y="187235"/>
          <a:ext cx="1282575" cy="1282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F87B6-1286-464F-AF52-58A3E6EC7A0E}">
      <dsp:nvSpPr>
        <dsp:cNvPr id="0" name=""/>
        <dsp:cNvSpPr/>
      </dsp:nvSpPr>
      <dsp:spPr>
        <a:xfrm>
          <a:off x="378329" y="456576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56AFB-29F0-4E97-A2AE-390D4524F2F1}">
      <dsp:nvSpPr>
        <dsp:cNvPr id="0" name=""/>
        <dsp:cNvSpPr/>
      </dsp:nvSpPr>
      <dsp:spPr>
        <a:xfrm>
          <a:off x="1666401" y="18723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Represents an item within an order.</a:t>
          </a:r>
        </a:p>
      </dsp:txBody>
      <dsp:txXfrm>
        <a:off x="1666401" y="187235"/>
        <a:ext cx="3023212" cy="1282575"/>
      </dsp:txXfrm>
    </dsp:sp>
    <dsp:sp modelId="{BB284079-35B1-46F9-AFEA-74B818F8832C}">
      <dsp:nvSpPr>
        <dsp:cNvPr id="0" name=""/>
        <dsp:cNvSpPr/>
      </dsp:nvSpPr>
      <dsp:spPr>
        <a:xfrm>
          <a:off x="5216385" y="187235"/>
          <a:ext cx="1282575" cy="1282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B1448-BB33-47FB-8B65-1DE9508DEAC4}">
      <dsp:nvSpPr>
        <dsp:cNvPr id="0" name=""/>
        <dsp:cNvSpPr/>
      </dsp:nvSpPr>
      <dsp:spPr>
        <a:xfrm>
          <a:off x="5485726" y="456576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0B5A8-6D17-4B51-8CCD-EFA65E683A7E}">
      <dsp:nvSpPr>
        <dsp:cNvPr id="0" name=""/>
        <dsp:cNvSpPr/>
      </dsp:nvSpPr>
      <dsp:spPr>
        <a:xfrm>
          <a:off x="6773798" y="18723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Stores details such as order ID, product ID, product name, and price.</a:t>
          </a:r>
        </a:p>
      </dsp:txBody>
      <dsp:txXfrm>
        <a:off x="6773798" y="187235"/>
        <a:ext cx="3023212" cy="1282575"/>
      </dsp:txXfrm>
    </dsp:sp>
    <dsp:sp modelId="{2CEF6922-9D19-466F-9582-995EBB4E3746}">
      <dsp:nvSpPr>
        <dsp:cNvPr id="0" name=""/>
        <dsp:cNvSpPr/>
      </dsp:nvSpPr>
      <dsp:spPr>
        <a:xfrm>
          <a:off x="108989" y="2071901"/>
          <a:ext cx="1282575" cy="1282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4EE4C-EEDC-4BFD-9A27-6ADC7C805C53}">
      <dsp:nvSpPr>
        <dsp:cNvPr id="0" name=""/>
        <dsp:cNvSpPr/>
      </dsp:nvSpPr>
      <dsp:spPr>
        <a:xfrm>
          <a:off x="378329" y="234124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4075A-A97E-44B7-ABB9-EC80C362AEC4}">
      <dsp:nvSpPr>
        <dsp:cNvPr id="0" name=""/>
        <dsp:cNvSpPr/>
      </dsp:nvSpPr>
      <dsp:spPr>
        <a:xfrm>
          <a:off x="1666401" y="207190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in order processing and display in the OrderHistory and InvoiceGenerator classes.</a:t>
          </a:r>
        </a:p>
      </dsp:txBody>
      <dsp:txXfrm>
        <a:off x="1666401" y="2071901"/>
        <a:ext cx="3023212" cy="1282575"/>
      </dsp:txXfrm>
    </dsp:sp>
    <dsp:sp modelId="{EB41DBE0-E13A-4619-93C9-3EC9A472323A}">
      <dsp:nvSpPr>
        <dsp:cNvPr id="0" name=""/>
        <dsp:cNvSpPr/>
      </dsp:nvSpPr>
      <dsp:spPr>
        <a:xfrm>
          <a:off x="5216385" y="2071901"/>
          <a:ext cx="1282575" cy="1282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BAF524-8552-41E0-9C95-C4F75371036B}">
      <dsp:nvSpPr>
        <dsp:cNvPr id="0" name=""/>
        <dsp:cNvSpPr/>
      </dsp:nvSpPr>
      <dsp:spPr>
        <a:xfrm>
          <a:off x="5485726" y="234124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2AC3-5356-490F-A7AB-EACA59A98166}">
      <dsp:nvSpPr>
        <dsp:cNvPr id="0" name=""/>
        <dsp:cNvSpPr/>
      </dsp:nvSpPr>
      <dsp:spPr>
        <a:xfrm>
          <a:off x="6773798" y="207190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Serves as a detailed component of the order management system.</a:t>
          </a:r>
        </a:p>
      </dsp:txBody>
      <dsp:txXfrm>
        <a:off x="6773798" y="2071901"/>
        <a:ext cx="3023212" cy="128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3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6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1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079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87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01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81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4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3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4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7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D7EB-0E57-4450-9023-D6282A05690F}" type="datetimeFigureOut">
              <a:rPr lang="en-US" smtClean="0"/>
              <a:t>12-Dec-24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405A1-B636-4A1E-B9BE-A386F9AFC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14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F17E-26B7-772B-3890-688F0B490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Padel Shop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027B4-E5AC-4120-2765-31BB21287F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90966" y="3428999"/>
            <a:ext cx="4805691" cy="8388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</a:rPr>
              <a:t>Hussein Barakat</a:t>
            </a:r>
            <a:b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</a:rPr>
              <a:t>Lynn Haydar</a:t>
            </a:r>
            <a:b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</a:rPr>
            </a:br>
            <a:r>
              <a:rPr lang="en-US" altLang="en-US" sz="1100">
                <a:solidFill>
                  <a:schemeClr val="tx2"/>
                </a:solidFill>
                <a:latin typeface="Arial" panose="020B0604020202020204" pitchFamily="34" charset="0"/>
              </a:rPr>
              <a:t>Sara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8" name="Graphic 7" descr="Shopping cart">
            <a:extLst>
              <a:ext uri="{FF2B5EF4-FFF2-40B4-BE49-F238E27FC236}">
                <a16:creationId xmlns:a16="http://schemas.microsoft.com/office/drawing/2014/main" id="{DC0E2AB7-C6AF-175C-5E24-8E40123E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6157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Login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E4658CEB-40E5-8E54-B2C9-1170573223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38" r="24892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700"/>
          </a:p>
          <a:p>
            <a:pPr>
              <a:lnSpc>
                <a:spcPct val="110000"/>
              </a:lnSpc>
            </a:pPr>
            <a:r>
              <a:rPr lang="en-US" sz="1700"/>
              <a:t>Manages user logins, a critical gateway for accessing user-specific features.</a:t>
            </a:r>
          </a:p>
          <a:p>
            <a:pPr>
              <a:lnSpc>
                <a:spcPct val="110000"/>
              </a:lnSpc>
            </a:pPr>
            <a:r>
              <a:rPr lang="en-US" sz="1700"/>
              <a:t>Validates user credentials against stored data.</a:t>
            </a:r>
          </a:p>
          <a:p>
            <a:pPr>
              <a:lnSpc>
                <a:spcPct val="110000"/>
              </a:lnSpc>
            </a:pPr>
            <a:r>
              <a:rPr lang="en-US" sz="1700"/>
              <a:t>Provides navigational links to sign up or recover accounts.</a:t>
            </a:r>
          </a:p>
          <a:p>
            <a:pPr>
              <a:lnSpc>
                <a:spcPct val="110000"/>
              </a:lnSpc>
            </a:pPr>
            <a:r>
              <a:rPr lang="en-US" sz="1700"/>
              <a:t>Connects to UserCRUD for authentication processes.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t>Signup</a:t>
            </a:r>
          </a:p>
        </p:txBody>
      </p:sp>
      <p:pic>
        <p:nvPicPr>
          <p:cNvPr id="5" name="Picture 4" descr="Drawings on colorful paper">
            <a:extLst>
              <a:ext uri="{FF2B5EF4-FFF2-40B4-BE49-F238E27FC236}">
                <a16:creationId xmlns:a16="http://schemas.microsoft.com/office/drawing/2014/main" id="{5EB45559-490E-197B-D90D-0E079D0525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177" r="30434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Manages user registration.</a:t>
            </a:r>
          </a:p>
          <a:p>
            <a:pPr>
              <a:lnSpc>
                <a:spcPct val="110000"/>
              </a:lnSpc>
            </a:pPr>
            <a:r>
              <a:rPr lang="en-US" sz="1900"/>
              <a:t>Collects new user credentials and registers them in the system.</a:t>
            </a:r>
          </a:p>
          <a:p>
            <a:pPr>
              <a:lnSpc>
                <a:spcPct val="110000"/>
              </a:lnSpc>
            </a:pPr>
            <a:r>
              <a:rPr lang="en-US" sz="1900"/>
              <a:t>Provides a link for users to switch to the login form if they already have an account.</a:t>
            </a:r>
          </a:p>
          <a:p>
            <a:pPr>
              <a:lnSpc>
                <a:spcPct val="110000"/>
              </a:lnSpc>
            </a:pPr>
            <a:r>
              <a:rPr lang="en-US" sz="1900"/>
              <a:t>Validates new user data and interacts with UserCRUD for registration.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OrderCRUD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70D8C-97EE-7BF7-F1C8-F04DD7E58E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3" y="0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330" y="1254035"/>
            <a:ext cx="2926190" cy="40022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Settings</a:t>
            </a:r>
          </a:p>
        </p:txBody>
      </p:sp>
      <p:sp useBgFill="1">
        <p:nvSpPr>
          <p:cNvPr id="98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853439"/>
            <a:ext cx="6987476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79200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Content Placeholder 2">
            <a:extLst>
              <a:ext uri="{FF2B5EF4-FFF2-40B4-BE49-F238E27FC236}">
                <a16:creationId xmlns:a16="http://schemas.microsoft.com/office/drawing/2014/main" id="{48510B22-EE7B-AAC5-611F-1301845D6B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236723"/>
              </p:ext>
            </p:extLst>
          </p:nvPr>
        </p:nvGraphicFramePr>
        <p:xfrm>
          <a:off x="4423954" y="1254035"/>
          <a:ext cx="6296297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t>DisplayProducts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F2677A-811D-1B35-2504-A2E0885AE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331570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rPr lang="en-US" sz="3100"/>
              <a:t>ProductsManagement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D239BF3-9A64-6AE1-DF96-D481017D58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620" r="17334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Admin interface for managing product listings.</a:t>
            </a:r>
          </a:p>
          <a:p>
            <a:pPr>
              <a:lnSpc>
                <a:spcPct val="110000"/>
              </a:lnSpc>
            </a:pPr>
            <a:r>
              <a:rPr lang="en-US" sz="1900"/>
              <a:t>Features adding, updating, and deleting products.</a:t>
            </a:r>
          </a:p>
          <a:p>
            <a:pPr>
              <a:lnSpc>
                <a:spcPct val="110000"/>
              </a:lnSpc>
            </a:pPr>
            <a:r>
              <a:rPr lang="en-US" sz="1900"/>
              <a:t>Utilizes TableView to display and manage product information.</a:t>
            </a:r>
          </a:p>
          <a:p>
            <a:pPr>
              <a:lnSpc>
                <a:spcPct val="110000"/>
              </a:lnSpc>
            </a:pPr>
            <a:r>
              <a:rPr lang="en-US" sz="1900"/>
              <a:t>Provides tools for comprehensive product management within the admin panel.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t>OrderAdmin</a:t>
            </a:r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60F3DCF0-5672-84C5-6F22-DC1E94CE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137" r="22744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endParaRPr/>
          </a:p>
          <a:p>
            <a:r>
              <a:t>Admin interface for managing orders.</a:t>
            </a:r>
          </a:p>
          <a:p>
            <a:r>
              <a:t>Features listing, updating, and deleting orders.</a:t>
            </a:r>
          </a:p>
          <a:p>
            <a:r>
              <a:t>Uses TableView for displaying order details.</a:t>
            </a:r>
          </a:p>
          <a:p>
            <a:r>
              <a:t>Allows administrators to update shipping status and view order items.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t>InvoiceGenerator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90D06F-97F3-03D0-E49E-CDD1121C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08924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t>OrderUser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A027F-9B69-1D18-31CB-6037D57BBC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795" r="2918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200"/>
          </a:p>
          <a:p>
            <a:pPr>
              <a:lnSpc>
                <a:spcPct val="110000"/>
              </a:lnSpc>
            </a:pPr>
            <a:r>
              <a:rPr lang="en-US" sz="2200"/>
              <a:t>Handles order placement by users.</a:t>
            </a:r>
          </a:p>
          <a:p>
            <a:pPr>
              <a:lnSpc>
                <a:spcPct val="110000"/>
              </a:lnSpc>
            </a:pPr>
            <a:r>
              <a:rPr lang="en-US" sz="2200"/>
              <a:t>Collects shipping and payment details via a form interface.</a:t>
            </a:r>
          </a:p>
          <a:p>
            <a:pPr>
              <a:lnSpc>
                <a:spcPct val="110000"/>
              </a:lnSpc>
            </a:pPr>
            <a:r>
              <a:rPr lang="en-US" sz="2200"/>
              <a:t>Communicates with database to finalize the order process.</a:t>
            </a:r>
          </a:p>
          <a:p>
            <a:pPr>
              <a:lnSpc>
                <a:spcPct val="110000"/>
              </a:lnSpc>
            </a:pPr>
            <a:r>
              <a:rPr lang="en-US" sz="2200"/>
              <a:t>Confirms order placement and updates user interface accordingly.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t>DisplayCart</a:t>
            </a:r>
          </a:p>
        </p:txBody>
      </p:sp>
      <p:pic>
        <p:nvPicPr>
          <p:cNvPr id="5" name="Picture 4" descr="Shopping cart with boxes">
            <a:extLst>
              <a:ext uri="{FF2B5EF4-FFF2-40B4-BE49-F238E27FC236}">
                <a16:creationId xmlns:a16="http://schemas.microsoft.com/office/drawing/2014/main" id="{D0B85C37-62FB-B65C-4134-B00671F660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623" r="16258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Displays the user's shopping cart with options to view, update, or delete items.</a:t>
            </a:r>
          </a:p>
          <a:p>
            <a:pPr>
              <a:lnSpc>
                <a:spcPct val="110000"/>
              </a:lnSpc>
            </a:pPr>
            <a:r>
              <a:rPr lang="en-US" sz="2000"/>
              <a:t>Utilizes a TableView to list cart items and their details.</a:t>
            </a:r>
          </a:p>
          <a:p>
            <a:pPr>
              <a:lnSpc>
                <a:spcPct val="110000"/>
              </a:lnSpc>
            </a:pPr>
            <a:r>
              <a:rPr lang="en-US" sz="2000"/>
              <a:t>Integrates buttons for placing orders and modifying cart contents.</a:t>
            </a:r>
          </a:p>
          <a:p>
            <a:pPr>
              <a:lnSpc>
                <a:spcPct val="110000"/>
              </a:lnSpc>
            </a:pPr>
            <a:r>
              <a:rPr lang="en-US" sz="2000"/>
              <a:t>Directly interacts with the CartCRUD class for data management.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t>EcommerceApp</a:t>
            </a:r>
          </a:p>
        </p:txBody>
      </p:sp>
      <p:pic>
        <p:nvPicPr>
          <p:cNvPr id="5" name="Picture 4" descr="Display with stock market charts">
            <a:extLst>
              <a:ext uri="{FF2B5EF4-FFF2-40B4-BE49-F238E27FC236}">
                <a16:creationId xmlns:a16="http://schemas.microsoft.com/office/drawing/2014/main" id="{E8E45CEA-6588-C489-570A-1FC10DABB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804" r="1807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Launches and initializes the entire application.</a:t>
            </a:r>
          </a:p>
          <a:p>
            <a:pPr>
              <a:lnSpc>
                <a:spcPct val="110000"/>
              </a:lnSpc>
            </a:pPr>
            <a:r>
              <a:rPr lang="en-US" sz="2000"/>
              <a:t>Entry point of the JavaFX application.</a:t>
            </a:r>
          </a:p>
          <a:p>
            <a:pPr>
              <a:lnSpc>
                <a:spcPct val="110000"/>
              </a:lnSpc>
            </a:pPr>
            <a:r>
              <a:rPr lang="en-US" sz="2000"/>
              <a:t>Sets up the primary stage and displays the welcome screen.</a:t>
            </a:r>
          </a:p>
          <a:p>
            <a:pPr>
              <a:lnSpc>
                <a:spcPct val="110000"/>
              </a:lnSpc>
            </a:pPr>
            <a:r>
              <a:rPr lang="en-US" sz="2000"/>
              <a:t>Central control point for starting and managing the application lifecycle.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t>OrderHistory</a:t>
            </a:r>
          </a:p>
        </p:txBody>
      </p:sp>
      <p:pic>
        <p:nvPicPr>
          <p:cNvPr id="5" name="Picture 4" descr="Stack of files">
            <a:extLst>
              <a:ext uri="{FF2B5EF4-FFF2-40B4-BE49-F238E27FC236}">
                <a16:creationId xmlns:a16="http://schemas.microsoft.com/office/drawing/2014/main" id="{3CD7358C-D2A5-0C39-D663-5CE21D21E7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841" r="18771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Manages and displays the order history of a user.</a:t>
            </a:r>
          </a:p>
          <a:p>
            <a:pPr>
              <a:lnSpc>
                <a:spcPct val="110000"/>
              </a:lnSpc>
            </a:pPr>
            <a:r>
              <a:rPr lang="en-US" sz="1900"/>
              <a:t>Allows users to view past orders and download order details.</a:t>
            </a:r>
          </a:p>
          <a:p>
            <a:pPr>
              <a:lnSpc>
                <a:spcPct val="110000"/>
              </a:lnSpc>
            </a:pPr>
            <a:r>
              <a:rPr lang="en-US" sz="1900"/>
              <a:t>Integrates with a database to retrieve user-specific order information.</a:t>
            </a:r>
          </a:p>
          <a:p>
            <a:pPr>
              <a:lnSpc>
                <a:spcPct val="110000"/>
              </a:lnSpc>
            </a:pPr>
            <a:r>
              <a:rPr lang="en-US" sz="1900"/>
              <a:t>Provides export functionality to save order data as Excel files.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t>AdminPaymentMethod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FCB4C9-89FD-A425-024D-9CEF1FE9A7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14875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t>Address</a:t>
            </a:r>
          </a:p>
        </p:txBody>
      </p:sp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6B911AF1-679C-8D79-0821-F01C4DBBE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Manages user address details, used in shipping and billing processes.</a:t>
            </a:r>
          </a:p>
          <a:p>
            <a:pPr>
              <a:lnSpc>
                <a:spcPct val="110000"/>
              </a:lnSpc>
            </a:pPr>
            <a:r>
              <a:rPr lang="en-US" sz="1900"/>
              <a:t>Provides getters and setters for address attributes like street, city, and postal code.</a:t>
            </a:r>
          </a:p>
          <a:p>
            <a:pPr>
              <a:lnSpc>
                <a:spcPct val="110000"/>
              </a:lnSpc>
            </a:pPr>
            <a:r>
              <a:rPr lang="en-US" sz="1900"/>
              <a:t>Used across various classes for managing shipping addresses.</a:t>
            </a:r>
          </a:p>
          <a:p>
            <a:pPr>
              <a:lnSpc>
                <a:spcPct val="110000"/>
              </a:lnSpc>
            </a:pPr>
            <a:r>
              <a:rPr lang="en-US" sz="1900"/>
              <a:t>Contains methods to update and retrieve address details.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t>Product</a:t>
            </a: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8BCE68F3-BC3B-67CC-841C-3D481437DC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514" r="2236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200"/>
          </a:p>
          <a:p>
            <a:pPr>
              <a:lnSpc>
                <a:spcPct val="110000"/>
              </a:lnSpc>
            </a:pPr>
            <a:r>
              <a:rPr lang="en-US" sz="2200"/>
              <a:t>Represents a product in the system.</a:t>
            </a:r>
          </a:p>
          <a:p>
            <a:pPr>
              <a:lnSpc>
                <a:spcPct val="110000"/>
              </a:lnSpc>
            </a:pPr>
            <a:r>
              <a:rPr lang="en-US" sz="2200"/>
              <a:t>Contains details like product ID, name, price, description, stock quantity, and image path.</a:t>
            </a:r>
          </a:p>
          <a:p>
            <a:pPr>
              <a:lnSpc>
                <a:spcPct val="110000"/>
              </a:lnSpc>
            </a:pPr>
            <a:r>
              <a:rPr lang="en-US" sz="2200"/>
              <a:t>Used across various classes for displaying product information and managing inventory.</a:t>
            </a:r>
          </a:p>
          <a:p>
            <a:pPr>
              <a:lnSpc>
                <a:spcPct val="110000"/>
              </a:lnSpc>
            </a:pPr>
            <a:r>
              <a:rPr lang="en-US" sz="2200"/>
              <a:t>Provides methods to manage and update product details.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t>ShoppingCart</a:t>
            </a:r>
          </a:p>
        </p:txBody>
      </p:sp>
      <p:pic>
        <p:nvPicPr>
          <p:cNvPr id="5" name="Picture 4" descr="Angled view of a shopping cart in yellow and pink background">
            <a:extLst>
              <a:ext uri="{FF2B5EF4-FFF2-40B4-BE49-F238E27FC236}">
                <a16:creationId xmlns:a16="http://schemas.microsoft.com/office/drawing/2014/main" id="{78D551B2-8723-BD43-EA5C-0D19F95BAE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470" r="19877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200"/>
          </a:p>
          <a:p>
            <a:pPr>
              <a:lnSpc>
                <a:spcPct val="110000"/>
              </a:lnSpc>
            </a:pPr>
            <a:r>
              <a:rPr lang="en-US" sz="2200"/>
              <a:t>Represents a shopping cart item.</a:t>
            </a:r>
          </a:p>
          <a:p>
            <a:pPr>
              <a:lnSpc>
                <a:spcPct val="110000"/>
              </a:lnSpc>
            </a:pPr>
            <a:r>
              <a:rPr lang="en-US" sz="2200"/>
              <a:t>Stores product name, price, quantity, and total price.</a:t>
            </a:r>
          </a:p>
          <a:p>
            <a:pPr>
              <a:lnSpc>
                <a:spcPct val="110000"/>
              </a:lnSpc>
            </a:pPr>
            <a:r>
              <a:rPr lang="en-US" sz="2200"/>
              <a:t>Used in cart management to display items added by the user.</a:t>
            </a:r>
          </a:p>
          <a:p>
            <a:pPr>
              <a:lnSpc>
                <a:spcPct val="110000"/>
              </a:lnSpc>
            </a:pPr>
            <a:r>
              <a:rPr lang="en-US" sz="2200"/>
              <a:t>Supports operations like cart updating and checkout processes.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t>OrderItem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EC9EBC-9879-3A06-D925-437905FF5F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32748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t>InvoiceItem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FBAB7907-6D26-F650-9144-DE43A4ACDE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09" r="21086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200"/>
          </a:p>
          <a:p>
            <a:pPr>
              <a:lnSpc>
                <a:spcPct val="110000"/>
              </a:lnSpc>
            </a:pPr>
            <a:r>
              <a:rPr lang="en-US" sz="2200"/>
              <a:t>Represents an item within an invoice.</a:t>
            </a:r>
          </a:p>
          <a:p>
            <a:pPr>
              <a:lnSpc>
                <a:spcPct val="110000"/>
              </a:lnSpc>
            </a:pPr>
            <a:r>
              <a:rPr lang="en-US" sz="2200"/>
              <a:t>Stores product name, price, quantity, and total price.</a:t>
            </a:r>
          </a:p>
          <a:p>
            <a:pPr>
              <a:lnSpc>
                <a:spcPct val="110000"/>
              </a:lnSpc>
            </a:pPr>
            <a:r>
              <a:rPr lang="en-US" sz="2200"/>
              <a:t>Used by InvoiceGenerator to compile and calculate invoice contents.</a:t>
            </a:r>
          </a:p>
          <a:p>
            <a:pPr>
              <a:lnSpc>
                <a:spcPct val="110000"/>
              </a:lnSpc>
            </a:pPr>
            <a:r>
              <a:rPr lang="en-US" sz="2200"/>
              <a:t>Serves as a data model within the invoice generation process.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t>Payment</a:t>
            </a:r>
          </a:p>
        </p:txBody>
      </p:sp>
      <p:pic>
        <p:nvPicPr>
          <p:cNvPr id="5" name="Picture 4" descr="White calculator">
            <a:extLst>
              <a:ext uri="{FF2B5EF4-FFF2-40B4-BE49-F238E27FC236}">
                <a16:creationId xmlns:a16="http://schemas.microsoft.com/office/drawing/2014/main" id="{5BC5D88B-B796-5E85-DAA1-F09584A8A9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24" r="4615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2000"/>
          </a:p>
          <a:p>
            <a:pPr>
              <a:lnSpc>
                <a:spcPct val="110000"/>
              </a:lnSpc>
            </a:pPr>
            <a:r>
              <a:rPr lang="en-US" sz="2000"/>
              <a:t>Manages payment details such as method and currency.</a:t>
            </a:r>
          </a:p>
          <a:p>
            <a:pPr>
              <a:lnSpc>
                <a:spcPct val="110000"/>
              </a:lnSpc>
            </a:pPr>
            <a:r>
              <a:rPr lang="en-US" sz="2000"/>
              <a:t>Used in various purchasing scenarios within the application.</a:t>
            </a:r>
          </a:p>
          <a:p>
            <a:pPr>
              <a:lnSpc>
                <a:spcPct val="110000"/>
              </a:lnSpc>
            </a:pPr>
            <a:r>
              <a:rPr lang="en-US" sz="2000"/>
              <a:t>Provides getters and setters for payment attributes.</a:t>
            </a:r>
          </a:p>
          <a:p>
            <a:pPr>
              <a:lnSpc>
                <a:spcPct val="110000"/>
              </a:lnSpc>
            </a:pPr>
            <a:r>
              <a:rPr lang="en-US" sz="2000"/>
              <a:t>Integral to the order processing and checkout functionalities.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81B24F-1E7E-B9DB-E83B-A555568B7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4" y="4141693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Thanks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147E1EA-AAE3-F556-9BD9-B173E2CE6E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307" y="1108038"/>
            <a:ext cx="2893808" cy="289380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2765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/>
              <a:t>Database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6B5BBF47-857C-6964-3033-403B353DD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630" r="3708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2519" y="2249487"/>
            <a:ext cx="308489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400"/>
          </a:p>
          <a:p>
            <a:pPr>
              <a:lnSpc>
                <a:spcPct val="110000"/>
              </a:lnSpc>
            </a:pPr>
            <a:r>
              <a:rPr lang="en-US" sz="1400"/>
              <a:t>Manages the database connections central to all data handling in the application.</a:t>
            </a:r>
          </a:p>
          <a:p>
            <a:pPr>
              <a:lnSpc>
                <a:spcPct val="110000"/>
              </a:lnSpc>
            </a:pPr>
            <a:r>
              <a:rPr lang="en-US" sz="1400"/>
              <a:t>Provides methods to obtain a database connection instance.</a:t>
            </a:r>
          </a:p>
          <a:p>
            <a:pPr>
              <a:lnSpc>
                <a:spcPct val="110000"/>
              </a:lnSpc>
            </a:pPr>
            <a:r>
              <a:rPr lang="en-US" sz="1400"/>
              <a:t>Ensures that only one database connection is active via singleton pattern.</a:t>
            </a:r>
          </a:p>
          <a:p>
            <a:pPr>
              <a:lnSpc>
                <a:spcPct val="110000"/>
              </a:lnSpc>
            </a:pPr>
            <a:r>
              <a:rPr lang="en-US" sz="1400"/>
              <a:t>Handles database connectivity and can be extended to manage connection pooling.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t>User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/>
          </a:p>
          <a:p>
            <a:r>
              <a:t>Singleton class representing the logged-in user.</a:t>
            </a:r>
          </a:p>
          <a:p>
            <a:r>
              <a:t>Stores user details like user ID, username, password, role, and theme preference.</a:t>
            </a:r>
          </a:p>
          <a:p>
            <a:r>
              <a:t>Provides a global access point for user information throughout the application.</a:t>
            </a:r>
          </a:p>
          <a:p>
            <a:r>
              <a:t>Handles updates to user attributes and preferences.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t>UserCRUD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CB1E06-5062-83F4-A313-97AC92E91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05291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ThemeManager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A69A5E-6D5F-ABF8-9438-9958AB7095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sz="3300"/>
              <a:t>ProductsCRUD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endParaRPr/>
          </a:p>
          <a:p>
            <a:r>
              <a:t>Handles CRUD operations for products.</a:t>
            </a:r>
          </a:p>
          <a:p>
            <a:r>
              <a:t>Methods to add, update, delete, and fetch product details from the database.</a:t>
            </a:r>
          </a:p>
          <a:p>
            <a:r>
              <a:t>Integral to inventory management and product details.</a:t>
            </a:r>
          </a:p>
          <a:p>
            <a:r>
              <a:t>Directly interacts with the database to maintain product data.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t>CartCRUD</a:t>
            </a:r>
          </a:p>
        </p:txBody>
      </p:sp>
      <p:pic>
        <p:nvPicPr>
          <p:cNvPr id="71" name="Picture 70" descr="Rows of shopping trolleys">
            <a:extLst>
              <a:ext uri="{FF2B5EF4-FFF2-40B4-BE49-F238E27FC236}">
                <a16:creationId xmlns:a16="http://schemas.microsoft.com/office/drawing/2014/main" id="{D0D04747-E12F-1948-904B-BF1D6F8F6E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89" r="13743" b="-1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Handles CRUD operations for shopping cart items.</a:t>
            </a:r>
          </a:p>
          <a:p>
            <a:pPr>
              <a:lnSpc>
                <a:spcPct val="110000"/>
              </a:lnSpc>
            </a:pPr>
            <a:r>
              <a:rPr lang="en-US" sz="1900"/>
              <a:t>Methods include adding, removing, and fetching cart items from the database.</a:t>
            </a:r>
          </a:p>
          <a:p>
            <a:pPr>
              <a:lnSpc>
                <a:spcPct val="110000"/>
              </a:lnSpc>
            </a:pPr>
            <a:r>
              <a:rPr lang="en-US" sz="1900"/>
              <a:t>Interacts directly with the database to reflect cart updates.</a:t>
            </a:r>
          </a:p>
          <a:p>
            <a:pPr>
              <a:lnSpc>
                <a:spcPct val="110000"/>
              </a:lnSpc>
            </a:pPr>
            <a:r>
              <a:rPr lang="en-US" sz="1900"/>
              <a:t>Uses SQL statements to manage cart data integrity and consistency.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74872A0B-8668-4500-9509-EAA581B26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0" name="Rectangle 69">
              <a:extLst>
                <a:ext uri="{FF2B5EF4-FFF2-40B4-BE49-F238E27FC236}">
                  <a16:creationId xmlns:a16="http://schemas.microsoft.com/office/drawing/2014/main" id="{8B504305-5526-408E-85F7-F0BA7E527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827CE64-2533-45A6-9A39-7D5052E5C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425" y="618518"/>
            <a:ext cx="4598985" cy="1478570"/>
          </a:xfrm>
        </p:spPr>
        <p:txBody>
          <a:bodyPr>
            <a:normAutofit/>
          </a:bodyPr>
          <a:lstStyle/>
          <a:p>
            <a:r>
              <a:t>WelcomeStage</a:t>
            </a:r>
          </a:p>
        </p:txBody>
      </p:sp>
      <p:pic>
        <p:nvPicPr>
          <p:cNvPr id="71" name="Picture 70" descr="Digital financial graph">
            <a:extLst>
              <a:ext uri="{FF2B5EF4-FFF2-40B4-BE49-F238E27FC236}">
                <a16:creationId xmlns:a16="http://schemas.microsoft.com/office/drawing/2014/main" id="{CFC4D2B2-0B43-4801-109C-1BCE4DDF4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620" r="17334"/>
          <a:stretch/>
        </p:blipFill>
        <p:spPr>
          <a:xfrm>
            <a:off x="-5597" y="10"/>
            <a:ext cx="6101597" cy="6857990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40590EE-5428-41AA-95B2-96FCC1CE6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94DCC55-99C6-45CF-B357-E3848C809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63D64E32-FF0C-4665-B9D8-D1ECAAE5BA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3675001D-3840-4589-8190-505A7F52F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9E34E87-395F-4023-A80E-D1CBAAEBD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6FB1B38F-1B92-41C3-AA1D-6D6440FB0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02FBE453-FBD2-4348-8DDA-4A023444E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60D719E8-BF78-4F42-B9D1-7F5E02A3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5EC70737-9C19-4CF5-84DA-B22A960D5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8FD042E-E56E-4360-9620-F811AB9A3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18F15D2B-0812-46F6-B0F4-6A6714B54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0C2F2A50-98DD-4F92-BDFE-B72E23576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473541D9-6DAE-4718-97D4-8952F4E7C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3A56C5E9-011C-44D2-AF94-3BF542043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CD279E0E-1CD5-4F41-96A5-3A09707E8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F5A6F094-9E54-4985-8738-D2067A4F0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99D51F59-FA93-490E-B9CF-97BB63747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3CD83DC6-F4A0-4A4D-AAC3-83983F960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6E9B4028-C74F-4631-8312-68B30E6E6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1E3337C9-1DDE-4E2E-8519-7D2C23C9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754A526E-6EC0-458A-9C4C-008F6749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6A3DA723-7448-48CF-8BD2-FED2D4FED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9B506EC1-D8A8-4532-B78B-A236567EE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AA9DFB36-74F4-4977-ABC5-3257EDA33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66A7FBA-BB79-4AF0-90C2-5F2BC9F2D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23BB8A47-FF1B-44E5-8D93-7ADF37F1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E463E1B7-7BED-4425-95B7-F6F75F873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749D0675-4397-4610-9807-2F7C1CC9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DE7617CF-8919-43C3-9557-08D67C7D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DB68720-7E37-4930-9900-8632140D6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202F13DF-5B76-468E-A95E-80780788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219143C2-6062-4C2C-9563-6534108E3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38413A0C-26DB-479B-B747-1D813610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CB526B5F-4FAA-4B4C-8AF8-B98EC74A3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4FFF88E-6D69-4AE9-8378-D1641915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8008115A-CE00-4E36-BAF1-B511F21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2935DB29-6F85-47D8-863C-11386389D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4FB8E51B-1AC1-4671-B181-473C29BEC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91E6AE4F-959F-4ED7-A199-8C0307E40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A0445E55-0009-44A5-AA6A-350D9D48A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B5291C75-4ECA-4829-B824-5725C3290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793376D-3E7C-4F04-8BC8-EC4820622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3596510A-5528-445D-AFEA-6E3F89BA8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E1B69479-D8C9-4E2E-A931-4D49C4FD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0A759A2E-A8B1-44C8-B3F9-A16714C89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6C2B3B3C-1DC9-4352-BB73-801976C8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EE22E3A8-5789-4189-9AC7-98D6826B0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9AC0FC74-D003-4D0D-9CAF-F6A03739E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126C2057-02E1-4348-ABEB-EAC063A17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5150586D-D743-4392-844F-F2AFCCE64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E5B157A-534E-4879-8013-D02864E76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CEE2DD73-7E8C-4F26-8E93-8C32D11B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908CAC5F-DD8E-4A58-BD4C-6D8D29FA4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20F130CF-281E-408C-9884-5F8B22CA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3BC78068-9115-4D5D-9B2B-6F9BD9C29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8425" y="2249487"/>
            <a:ext cx="4598986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900"/>
          </a:p>
          <a:p>
            <a:pPr>
              <a:lnSpc>
                <a:spcPct val="110000"/>
              </a:lnSpc>
            </a:pPr>
            <a:r>
              <a:rPr lang="en-US" sz="1900"/>
              <a:t>The first user interface component that new users interact with.</a:t>
            </a:r>
          </a:p>
          <a:p>
            <a:pPr>
              <a:lnSpc>
                <a:spcPct val="110000"/>
              </a:lnSpc>
            </a:pPr>
            <a:r>
              <a:rPr lang="en-US" sz="1900"/>
              <a:t>Displays a greeting image and provides a button to navigate to the signup screen.</a:t>
            </a:r>
          </a:p>
          <a:p>
            <a:pPr>
              <a:lnSpc>
                <a:spcPct val="110000"/>
              </a:lnSpc>
            </a:pPr>
            <a:r>
              <a:rPr lang="en-US" sz="1900"/>
              <a:t>Sets the visual and interactive introduction for new users.</a:t>
            </a:r>
          </a:p>
          <a:p>
            <a:pPr>
              <a:lnSpc>
                <a:spcPct val="110000"/>
              </a:lnSpc>
            </a:pPr>
            <a:r>
              <a:rPr lang="en-US" sz="1900"/>
              <a:t>Simple and effective entry point into the application's user interface.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94</TotalTime>
  <Words>1081</Words>
  <Application>Microsoft Office PowerPoint</Application>
  <PresentationFormat>Widescreen</PresentationFormat>
  <Paragraphs>152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Padel Shop</vt:lpstr>
      <vt:lpstr>EcommerceApp</vt:lpstr>
      <vt:lpstr>Database</vt:lpstr>
      <vt:lpstr>User</vt:lpstr>
      <vt:lpstr>UserCRUD</vt:lpstr>
      <vt:lpstr>ThemeManager</vt:lpstr>
      <vt:lpstr>ProductsCRUD</vt:lpstr>
      <vt:lpstr>CartCRUD</vt:lpstr>
      <vt:lpstr>WelcomeStage</vt:lpstr>
      <vt:lpstr>Login</vt:lpstr>
      <vt:lpstr>Signup</vt:lpstr>
      <vt:lpstr>OrderCRUD</vt:lpstr>
      <vt:lpstr>Settings</vt:lpstr>
      <vt:lpstr>DisplayProducts</vt:lpstr>
      <vt:lpstr>ProductsManagement</vt:lpstr>
      <vt:lpstr>OrderAdmin</vt:lpstr>
      <vt:lpstr>InvoiceGenerator</vt:lpstr>
      <vt:lpstr>OrderUser</vt:lpstr>
      <vt:lpstr>DisplayCart</vt:lpstr>
      <vt:lpstr>OrderHistory</vt:lpstr>
      <vt:lpstr>AdminPaymentMethod</vt:lpstr>
      <vt:lpstr>Address</vt:lpstr>
      <vt:lpstr>Product</vt:lpstr>
      <vt:lpstr>ShoppingCart</vt:lpstr>
      <vt:lpstr>OrderItem</vt:lpstr>
      <vt:lpstr>InvoiceItem</vt:lpstr>
      <vt:lpstr>Payment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EcommerceApp</dc:title>
  <dc:creator>Hussein BARAKAT</dc:creator>
  <cp:lastModifiedBy>Hussein BARAKAT</cp:lastModifiedBy>
  <cp:revision>2</cp:revision>
  <dcterms:created xsi:type="dcterms:W3CDTF">2024-12-12T19:55:44Z</dcterms:created>
  <dcterms:modified xsi:type="dcterms:W3CDTF">2024-12-12T21:33:35Z</dcterms:modified>
</cp:coreProperties>
</file>